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</p:sldIdLst>
  <p:sldSz cx="18288000" cy="10287000"/>
  <p:notesSz cx="18288000" cy="10287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774" y="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4515427"/>
            <a:ext cx="18284190" cy="5765800"/>
          </a:xfrm>
          <a:custGeom>
            <a:avLst/>
            <a:gdLst/>
            <a:ahLst/>
            <a:cxnLst/>
            <a:rect l="l" t="t" r="r" b="b"/>
            <a:pathLst>
              <a:path w="18284190" h="5765800">
                <a:moveTo>
                  <a:pt x="11466607" y="4203699"/>
                </a:moveTo>
                <a:lnTo>
                  <a:pt x="10299477" y="4203699"/>
                </a:lnTo>
                <a:lnTo>
                  <a:pt x="10299482" y="4165599"/>
                </a:lnTo>
                <a:lnTo>
                  <a:pt x="10299608" y="3530599"/>
                </a:lnTo>
                <a:lnTo>
                  <a:pt x="10299074" y="3492499"/>
                </a:lnTo>
                <a:lnTo>
                  <a:pt x="10298970" y="3441699"/>
                </a:lnTo>
                <a:lnTo>
                  <a:pt x="10303015" y="3403599"/>
                </a:lnTo>
                <a:lnTo>
                  <a:pt x="10314927" y="3352799"/>
                </a:lnTo>
                <a:lnTo>
                  <a:pt x="10344501" y="3327399"/>
                </a:lnTo>
                <a:lnTo>
                  <a:pt x="10361197" y="3301999"/>
                </a:lnTo>
                <a:lnTo>
                  <a:pt x="10379084" y="3289299"/>
                </a:lnTo>
                <a:lnTo>
                  <a:pt x="10379084" y="634999"/>
                </a:lnTo>
                <a:lnTo>
                  <a:pt x="10414941" y="596899"/>
                </a:lnTo>
                <a:lnTo>
                  <a:pt x="10450765" y="571499"/>
                </a:lnTo>
                <a:lnTo>
                  <a:pt x="10593787" y="419099"/>
                </a:lnTo>
                <a:lnTo>
                  <a:pt x="10665174" y="355599"/>
                </a:lnTo>
                <a:lnTo>
                  <a:pt x="10950455" y="63499"/>
                </a:lnTo>
                <a:lnTo>
                  <a:pt x="11021826" y="0"/>
                </a:lnTo>
                <a:lnTo>
                  <a:pt x="11055475" y="0"/>
                </a:lnTo>
                <a:lnTo>
                  <a:pt x="11055385" y="2984499"/>
                </a:lnTo>
                <a:lnTo>
                  <a:pt x="11059862" y="2997199"/>
                </a:lnTo>
                <a:lnTo>
                  <a:pt x="11068953" y="2997199"/>
                </a:lnTo>
                <a:lnTo>
                  <a:pt x="11082709" y="3009899"/>
                </a:lnTo>
                <a:lnTo>
                  <a:pt x="11374424" y="3009899"/>
                </a:lnTo>
                <a:lnTo>
                  <a:pt x="11374521" y="3340099"/>
                </a:lnTo>
                <a:lnTo>
                  <a:pt x="11375210" y="3390899"/>
                </a:lnTo>
                <a:lnTo>
                  <a:pt x="11381632" y="3428999"/>
                </a:lnTo>
                <a:lnTo>
                  <a:pt x="11400267" y="3467099"/>
                </a:lnTo>
                <a:lnTo>
                  <a:pt x="11453900" y="3517899"/>
                </a:lnTo>
                <a:lnTo>
                  <a:pt x="11453798" y="4051299"/>
                </a:lnTo>
                <a:lnTo>
                  <a:pt x="11453769" y="4076699"/>
                </a:lnTo>
                <a:lnTo>
                  <a:pt x="11453280" y="4114799"/>
                </a:lnTo>
                <a:lnTo>
                  <a:pt x="11453383" y="4127499"/>
                </a:lnTo>
                <a:lnTo>
                  <a:pt x="11453486" y="4140199"/>
                </a:lnTo>
                <a:lnTo>
                  <a:pt x="11453589" y="4152899"/>
                </a:lnTo>
                <a:lnTo>
                  <a:pt x="11458243" y="4178299"/>
                </a:lnTo>
                <a:lnTo>
                  <a:pt x="11466607" y="4203699"/>
                </a:lnTo>
                <a:close/>
              </a:path>
              <a:path w="18284190" h="5765800">
                <a:moveTo>
                  <a:pt x="2815555" y="3530599"/>
                </a:moveTo>
                <a:lnTo>
                  <a:pt x="929085" y="3530599"/>
                </a:lnTo>
                <a:lnTo>
                  <a:pt x="945122" y="3517899"/>
                </a:lnTo>
                <a:lnTo>
                  <a:pt x="945015" y="3441699"/>
                </a:lnTo>
                <a:lnTo>
                  <a:pt x="944893" y="3340099"/>
                </a:lnTo>
                <a:lnTo>
                  <a:pt x="944779" y="3225799"/>
                </a:lnTo>
                <a:lnTo>
                  <a:pt x="944655" y="1625599"/>
                </a:lnTo>
                <a:lnTo>
                  <a:pt x="944530" y="1130299"/>
                </a:lnTo>
                <a:lnTo>
                  <a:pt x="944420" y="977899"/>
                </a:lnTo>
                <a:lnTo>
                  <a:pt x="944323" y="876299"/>
                </a:lnTo>
                <a:lnTo>
                  <a:pt x="947566" y="850899"/>
                </a:lnTo>
                <a:lnTo>
                  <a:pt x="962018" y="838199"/>
                </a:lnTo>
                <a:lnTo>
                  <a:pt x="981921" y="812799"/>
                </a:lnTo>
                <a:lnTo>
                  <a:pt x="1001514" y="787399"/>
                </a:lnTo>
                <a:lnTo>
                  <a:pt x="1037370" y="761999"/>
                </a:lnTo>
                <a:lnTo>
                  <a:pt x="1144625" y="647699"/>
                </a:lnTo>
                <a:lnTo>
                  <a:pt x="1287322" y="507999"/>
                </a:lnTo>
                <a:lnTo>
                  <a:pt x="1358739" y="431799"/>
                </a:lnTo>
                <a:lnTo>
                  <a:pt x="1394504" y="406399"/>
                </a:lnTo>
                <a:lnTo>
                  <a:pt x="1466202" y="330199"/>
                </a:lnTo>
                <a:lnTo>
                  <a:pt x="1477865" y="317499"/>
                </a:lnTo>
                <a:lnTo>
                  <a:pt x="1506960" y="317499"/>
                </a:lnTo>
                <a:lnTo>
                  <a:pt x="1522202" y="304799"/>
                </a:lnTo>
                <a:lnTo>
                  <a:pt x="1523745" y="355599"/>
                </a:lnTo>
                <a:lnTo>
                  <a:pt x="1525666" y="406399"/>
                </a:lnTo>
                <a:lnTo>
                  <a:pt x="1527077" y="457199"/>
                </a:lnTo>
                <a:lnTo>
                  <a:pt x="1527096" y="507999"/>
                </a:lnTo>
                <a:lnTo>
                  <a:pt x="1524836" y="558799"/>
                </a:lnTo>
                <a:lnTo>
                  <a:pt x="1519413" y="609599"/>
                </a:lnTo>
                <a:lnTo>
                  <a:pt x="1531223" y="634999"/>
                </a:lnTo>
                <a:lnTo>
                  <a:pt x="1939781" y="634999"/>
                </a:lnTo>
                <a:lnTo>
                  <a:pt x="1939673" y="2324099"/>
                </a:lnTo>
                <a:lnTo>
                  <a:pt x="1939650" y="2374899"/>
                </a:lnTo>
                <a:lnTo>
                  <a:pt x="1939990" y="2387599"/>
                </a:lnTo>
                <a:lnTo>
                  <a:pt x="1945056" y="2400299"/>
                </a:lnTo>
                <a:lnTo>
                  <a:pt x="1954353" y="2400299"/>
                </a:lnTo>
                <a:lnTo>
                  <a:pt x="1967382" y="2412999"/>
                </a:lnTo>
                <a:lnTo>
                  <a:pt x="2815555" y="2412999"/>
                </a:lnTo>
                <a:lnTo>
                  <a:pt x="2815555" y="3530599"/>
                </a:lnTo>
                <a:close/>
              </a:path>
              <a:path w="18284190" h="5765800">
                <a:moveTo>
                  <a:pt x="2815555" y="2412999"/>
                </a:moveTo>
                <a:lnTo>
                  <a:pt x="2178626" y="2412999"/>
                </a:lnTo>
                <a:lnTo>
                  <a:pt x="2178652" y="1904999"/>
                </a:lnTo>
                <a:lnTo>
                  <a:pt x="2178855" y="1854199"/>
                </a:lnTo>
                <a:lnTo>
                  <a:pt x="2179163" y="1816099"/>
                </a:lnTo>
                <a:lnTo>
                  <a:pt x="2184069" y="1777999"/>
                </a:lnTo>
                <a:lnTo>
                  <a:pt x="2198703" y="1765299"/>
                </a:lnTo>
                <a:lnTo>
                  <a:pt x="2218460" y="1739899"/>
                </a:lnTo>
                <a:lnTo>
                  <a:pt x="2238737" y="1727199"/>
                </a:lnTo>
                <a:lnTo>
                  <a:pt x="2285242" y="1676399"/>
                </a:lnTo>
                <a:lnTo>
                  <a:pt x="2308039" y="1650999"/>
                </a:lnTo>
                <a:lnTo>
                  <a:pt x="2330166" y="1625599"/>
                </a:lnTo>
                <a:lnTo>
                  <a:pt x="2815555" y="1625599"/>
                </a:lnTo>
                <a:lnTo>
                  <a:pt x="2815555" y="2412999"/>
                </a:lnTo>
                <a:close/>
              </a:path>
              <a:path w="18284190" h="5765800">
                <a:moveTo>
                  <a:pt x="10120636" y="4190999"/>
                </a:moveTo>
                <a:lnTo>
                  <a:pt x="8282086" y="4190999"/>
                </a:lnTo>
                <a:lnTo>
                  <a:pt x="8396474" y="4076699"/>
                </a:lnTo>
                <a:lnTo>
                  <a:pt x="8434168" y="4038599"/>
                </a:lnTo>
                <a:lnTo>
                  <a:pt x="8471151" y="4000499"/>
                </a:lnTo>
                <a:lnTo>
                  <a:pt x="8495314" y="3975099"/>
                </a:lnTo>
                <a:lnTo>
                  <a:pt x="8521674" y="3949699"/>
                </a:lnTo>
                <a:lnTo>
                  <a:pt x="8550563" y="3924299"/>
                </a:lnTo>
                <a:lnTo>
                  <a:pt x="8582312" y="3911599"/>
                </a:lnTo>
                <a:lnTo>
                  <a:pt x="8690373" y="3911599"/>
                </a:lnTo>
                <a:lnTo>
                  <a:pt x="8718873" y="3886199"/>
                </a:lnTo>
                <a:lnTo>
                  <a:pt x="8720628" y="3848099"/>
                </a:lnTo>
                <a:lnTo>
                  <a:pt x="8720532" y="3759199"/>
                </a:lnTo>
                <a:lnTo>
                  <a:pt x="8720429" y="3746499"/>
                </a:lnTo>
                <a:lnTo>
                  <a:pt x="8720385" y="3733799"/>
                </a:lnTo>
                <a:lnTo>
                  <a:pt x="8720298" y="3708399"/>
                </a:lnTo>
                <a:lnTo>
                  <a:pt x="8721361" y="3657599"/>
                </a:lnTo>
                <a:lnTo>
                  <a:pt x="8879526" y="3657599"/>
                </a:lnTo>
                <a:lnTo>
                  <a:pt x="8879530" y="3619499"/>
                </a:lnTo>
                <a:lnTo>
                  <a:pt x="8879657" y="2501899"/>
                </a:lnTo>
                <a:lnTo>
                  <a:pt x="8962199" y="2501899"/>
                </a:lnTo>
                <a:lnTo>
                  <a:pt x="8984402" y="2489199"/>
                </a:lnTo>
                <a:lnTo>
                  <a:pt x="8986241" y="2438399"/>
                </a:lnTo>
                <a:lnTo>
                  <a:pt x="8986153" y="2374899"/>
                </a:lnTo>
                <a:lnTo>
                  <a:pt x="8985452" y="2324099"/>
                </a:lnTo>
                <a:lnTo>
                  <a:pt x="8985351" y="2260599"/>
                </a:lnTo>
                <a:lnTo>
                  <a:pt x="8986530" y="2247899"/>
                </a:lnTo>
                <a:lnTo>
                  <a:pt x="8991783" y="2235199"/>
                </a:lnTo>
                <a:lnTo>
                  <a:pt x="9003911" y="2222499"/>
                </a:lnTo>
                <a:lnTo>
                  <a:pt x="9065580" y="2222499"/>
                </a:lnTo>
                <a:lnTo>
                  <a:pt x="9066725" y="2171699"/>
                </a:lnTo>
                <a:lnTo>
                  <a:pt x="9067282" y="2120899"/>
                </a:lnTo>
                <a:lnTo>
                  <a:pt x="9067380" y="1981199"/>
                </a:lnTo>
                <a:lnTo>
                  <a:pt x="9067503" y="1943099"/>
                </a:lnTo>
                <a:lnTo>
                  <a:pt x="9067544" y="1930399"/>
                </a:lnTo>
                <a:lnTo>
                  <a:pt x="9092713" y="1917699"/>
                </a:lnTo>
                <a:lnTo>
                  <a:pt x="9330323" y="1917699"/>
                </a:lnTo>
                <a:lnTo>
                  <a:pt x="9339697" y="1930399"/>
                </a:lnTo>
                <a:lnTo>
                  <a:pt x="9343547" y="1943099"/>
                </a:lnTo>
                <a:lnTo>
                  <a:pt x="9344305" y="1993899"/>
                </a:lnTo>
                <a:lnTo>
                  <a:pt x="9344335" y="2044699"/>
                </a:lnTo>
                <a:lnTo>
                  <a:pt x="9343815" y="2158999"/>
                </a:lnTo>
                <a:lnTo>
                  <a:pt x="9343879" y="2171699"/>
                </a:lnTo>
                <a:lnTo>
                  <a:pt x="9343943" y="2184399"/>
                </a:lnTo>
                <a:lnTo>
                  <a:pt x="9344007" y="2197099"/>
                </a:lnTo>
                <a:lnTo>
                  <a:pt x="9344071" y="2209799"/>
                </a:lnTo>
                <a:lnTo>
                  <a:pt x="9423808" y="2209799"/>
                </a:lnTo>
                <a:lnTo>
                  <a:pt x="9423905" y="2501899"/>
                </a:lnTo>
                <a:lnTo>
                  <a:pt x="9423939" y="2514599"/>
                </a:lnTo>
                <a:lnTo>
                  <a:pt x="9542039" y="2514599"/>
                </a:lnTo>
                <a:lnTo>
                  <a:pt x="9542916" y="2565399"/>
                </a:lnTo>
                <a:lnTo>
                  <a:pt x="9543062" y="2590799"/>
                </a:lnTo>
                <a:lnTo>
                  <a:pt x="9543135" y="2603499"/>
                </a:lnTo>
                <a:lnTo>
                  <a:pt x="9543217" y="2755899"/>
                </a:lnTo>
                <a:lnTo>
                  <a:pt x="9646784" y="2755899"/>
                </a:lnTo>
                <a:lnTo>
                  <a:pt x="9658595" y="2806699"/>
                </a:lnTo>
                <a:lnTo>
                  <a:pt x="9662807" y="2857499"/>
                </a:lnTo>
                <a:lnTo>
                  <a:pt x="9662758" y="3733799"/>
                </a:lnTo>
                <a:lnTo>
                  <a:pt x="9698721" y="3759199"/>
                </a:lnTo>
                <a:lnTo>
                  <a:pt x="9915580" y="3987799"/>
                </a:lnTo>
                <a:lnTo>
                  <a:pt x="9988028" y="4051299"/>
                </a:lnTo>
                <a:lnTo>
                  <a:pt x="10120636" y="4190999"/>
                </a:lnTo>
                <a:close/>
              </a:path>
              <a:path w="18284190" h="5765800">
                <a:moveTo>
                  <a:pt x="18283732" y="5765799"/>
                </a:moveTo>
                <a:lnTo>
                  <a:pt x="0" y="5765799"/>
                </a:lnTo>
                <a:lnTo>
                  <a:pt x="0" y="2184399"/>
                </a:lnTo>
                <a:lnTo>
                  <a:pt x="260167" y="2184399"/>
                </a:lnTo>
                <a:lnTo>
                  <a:pt x="270585" y="2197099"/>
                </a:lnTo>
                <a:lnTo>
                  <a:pt x="281114" y="2197099"/>
                </a:lnTo>
                <a:lnTo>
                  <a:pt x="291720" y="2209799"/>
                </a:lnTo>
                <a:lnTo>
                  <a:pt x="302366" y="2209799"/>
                </a:lnTo>
                <a:lnTo>
                  <a:pt x="320359" y="2235199"/>
                </a:lnTo>
                <a:lnTo>
                  <a:pt x="339536" y="2260599"/>
                </a:lnTo>
                <a:lnTo>
                  <a:pt x="359634" y="2285999"/>
                </a:lnTo>
                <a:lnTo>
                  <a:pt x="380388" y="2298699"/>
                </a:lnTo>
                <a:lnTo>
                  <a:pt x="546383" y="2298699"/>
                </a:lnTo>
                <a:lnTo>
                  <a:pt x="546509" y="3035299"/>
                </a:lnTo>
                <a:lnTo>
                  <a:pt x="546514" y="3047999"/>
                </a:lnTo>
                <a:lnTo>
                  <a:pt x="629315" y="3047999"/>
                </a:lnTo>
                <a:lnTo>
                  <a:pt x="633793" y="3060699"/>
                </a:lnTo>
                <a:lnTo>
                  <a:pt x="637261" y="3086099"/>
                </a:lnTo>
                <a:lnTo>
                  <a:pt x="639410" y="3098799"/>
                </a:lnTo>
                <a:lnTo>
                  <a:pt x="639934" y="3124199"/>
                </a:lnTo>
                <a:lnTo>
                  <a:pt x="639773" y="3149599"/>
                </a:lnTo>
                <a:lnTo>
                  <a:pt x="639692" y="3162299"/>
                </a:lnTo>
                <a:lnTo>
                  <a:pt x="639612" y="3174999"/>
                </a:lnTo>
                <a:lnTo>
                  <a:pt x="639517" y="3200399"/>
                </a:lnTo>
                <a:lnTo>
                  <a:pt x="639397" y="3530599"/>
                </a:lnTo>
                <a:lnTo>
                  <a:pt x="2815555" y="3530599"/>
                </a:lnTo>
                <a:lnTo>
                  <a:pt x="2815555" y="3581399"/>
                </a:lnTo>
                <a:lnTo>
                  <a:pt x="3108279" y="3581399"/>
                </a:lnTo>
                <a:lnTo>
                  <a:pt x="3108177" y="3619499"/>
                </a:lnTo>
                <a:lnTo>
                  <a:pt x="3108096" y="3644899"/>
                </a:lnTo>
                <a:lnTo>
                  <a:pt x="3108000" y="3670299"/>
                </a:lnTo>
                <a:lnTo>
                  <a:pt x="3107898" y="3695699"/>
                </a:lnTo>
                <a:lnTo>
                  <a:pt x="3107788" y="3721099"/>
                </a:lnTo>
                <a:lnTo>
                  <a:pt x="3107678" y="3746499"/>
                </a:lnTo>
                <a:lnTo>
                  <a:pt x="3107569" y="3771899"/>
                </a:lnTo>
                <a:lnTo>
                  <a:pt x="3107474" y="4051299"/>
                </a:lnTo>
                <a:lnTo>
                  <a:pt x="3107655" y="4076699"/>
                </a:lnTo>
                <a:lnTo>
                  <a:pt x="3107745" y="4089399"/>
                </a:lnTo>
                <a:lnTo>
                  <a:pt x="3108301" y="4140199"/>
                </a:lnTo>
                <a:lnTo>
                  <a:pt x="3109077" y="4190999"/>
                </a:lnTo>
                <a:lnTo>
                  <a:pt x="3113320" y="4203699"/>
                </a:lnTo>
                <a:lnTo>
                  <a:pt x="3121948" y="4203699"/>
                </a:lnTo>
                <a:lnTo>
                  <a:pt x="3126334" y="4216399"/>
                </a:lnTo>
                <a:lnTo>
                  <a:pt x="18283732" y="4216399"/>
                </a:lnTo>
                <a:lnTo>
                  <a:pt x="18283732" y="5765799"/>
                </a:lnTo>
                <a:close/>
              </a:path>
              <a:path w="18284190" h="5765800">
                <a:moveTo>
                  <a:pt x="11470790" y="4216399"/>
                </a:moveTo>
                <a:lnTo>
                  <a:pt x="3545380" y="4216399"/>
                </a:lnTo>
                <a:lnTo>
                  <a:pt x="3545386" y="4178299"/>
                </a:lnTo>
                <a:lnTo>
                  <a:pt x="3545511" y="3898899"/>
                </a:lnTo>
                <a:lnTo>
                  <a:pt x="3699303" y="3898899"/>
                </a:lnTo>
                <a:lnTo>
                  <a:pt x="3710205" y="3873499"/>
                </a:lnTo>
                <a:lnTo>
                  <a:pt x="3724002" y="3860799"/>
                </a:lnTo>
                <a:lnTo>
                  <a:pt x="3738022" y="3848099"/>
                </a:lnTo>
                <a:lnTo>
                  <a:pt x="3749594" y="3835399"/>
                </a:lnTo>
                <a:lnTo>
                  <a:pt x="3753705" y="3822699"/>
                </a:lnTo>
                <a:lnTo>
                  <a:pt x="3765921" y="3822699"/>
                </a:lnTo>
                <a:lnTo>
                  <a:pt x="3772541" y="3809999"/>
                </a:lnTo>
                <a:lnTo>
                  <a:pt x="3780551" y="3797299"/>
                </a:lnTo>
                <a:lnTo>
                  <a:pt x="3791299" y="3797299"/>
                </a:lnTo>
                <a:lnTo>
                  <a:pt x="3806130" y="3784599"/>
                </a:lnTo>
                <a:lnTo>
                  <a:pt x="4009820" y="3784599"/>
                </a:lnTo>
                <a:lnTo>
                  <a:pt x="4009816" y="3733799"/>
                </a:lnTo>
                <a:lnTo>
                  <a:pt x="4009689" y="2895599"/>
                </a:lnTo>
                <a:lnTo>
                  <a:pt x="4009563" y="2882899"/>
                </a:lnTo>
                <a:lnTo>
                  <a:pt x="4009437" y="2870199"/>
                </a:lnTo>
                <a:lnTo>
                  <a:pt x="4008889" y="2844799"/>
                </a:lnTo>
                <a:lnTo>
                  <a:pt x="4011628" y="2819399"/>
                </a:lnTo>
                <a:lnTo>
                  <a:pt x="4021237" y="2793999"/>
                </a:lnTo>
                <a:lnTo>
                  <a:pt x="4023274" y="2755899"/>
                </a:lnTo>
                <a:lnTo>
                  <a:pt x="4024026" y="2743199"/>
                </a:lnTo>
                <a:lnTo>
                  <a:pt x="4036955" y="2743199"/>
                </a:lnTo>
                <a:lnTo>
                  <a:pt x="4048440" y="2730499"/>
                </a:lnTo>
                <a:lnTo>
                  <a:pt x="4082534" y="2692399"/>
                </a:lnTo>
                <a:lnTo>
                  <a:pt x="4123678" y="2654299"/>
                </a:lnTo>
                <a:lnTo>
                  <a:pt x="4138995" y="2641599"/>
                </a:lnTo>
                <a:lnTo>
                  <a:pt x="4155756" y="2616199"/>
                </a:lnTo>
                <a:lnTo>
                  <a:pt x="4172566" y="2603499"/>
                </a:lnTo>
                <a:lnTo>
                  <a:pt x="4188031" y="2590799"/>
                </a:lnTo>
                <a:lnTo>
                  <a:pt x="4219026" y="2552699"/>
                </a:lnTo>
                <a:lnTo>
                  <a:pt x="4229431" y="2552699"/>
                </a:lnTo>
                <a:lnTo>
                  <a:pt x="4240498" y="2539999"/>
                </a:lnTo>
                <a:lnTo>
                  <a:pt x="4252302" y="2527299"/>
                </a:lnTo>
                <a:lnTo>
                  <a:pt x="4264680" y="2514599"/>
                </a:lnTo>
                <a:lnTo>
                  <a:pt x="4277470" y="2501899"/>
                </a:lnTo>
                <a:lnTo>
                  <a:pt x="4764744" y="2501899"/>
                </a:lnTo>
                <a:lnTo>
                  <a:pt x="4773517" y="2514599"/>
                </a:lnTo>
                <a:lnTo>
                  <a:pt x="4777838" y="2514599"/>
                </a:lnTo>
                <a:lnTo>
                  <a:pt x="4780059" y="2565399"/>
                </a:lnTo>
                <a:lnTo>
                  <a:pt x="4778758" y="2641599"/>
                </a:lnTo>
                <a:lnTo>
                  <a:pt x="4780980" y="2679699"/>
                </a:lnTo>
                <a:lnTo>
                  <a:pt x="4798525" y="2692399"/>
                </a:lnTo>
                <a:lnTo>
                  <a:pt x="4848818" y="2705099"/>
                </a:lnTo>
                <a:lnTo>
                  <a:pt x="5150992" y="2705099"/>
                </a:lnTo>
                <a:lnTo>
                  <a:pt x="5151116" y="4051299"/>
                </a:lnTo>
                <a:lnTo>
                  <a:pt x="5151238" y="4165599"/>
                </a:lnTo>
                <a:lnTo>
                  <a:pt x="5151254" y="4178299"/>
                </a:lnTo>
                <a:lnTo>
                  <a:pt x="8282115" y="4178299"/>
                </a:lnTo>
                <a:lnTo>
                  <a:pt x="8282086" y="4190999"/>
                </a:lnTo>
                <a:lnTo>
                  <a:pt x="10120636" y="4190999"/>
                </a:lnTo>
                <a:lnTo>
                  <a:pt x="10132671" y="4203699"/>
                </a:lnTo>
                <a:lnTo>
                  <a:pt x="11466607" y="4203699"/>
                </a:lnTo>
                <a:lnTo>
                  <a:pt x="11470790" y="4216399"/>
                </a:lnTo>
                <a:close/>
              </a:path>
              <a:path w="18284190" h="5765800">
                <a:moveTo>
                  <a:pt x="18283732" y="4216399"/>
                </a:moveTo>
                <a:lnTo>
                  <a:pt x="15169340" y="4216399"/>
                </a:lnTo>
                <a:lnTo>
                  <a:pt x="15169345" y="4152899"/>
                </a:lnTo>
                <a:lnTo>
                  <a:pt x="15169471" y="2539999"/>
                </a:lnTo>
                <a:lnTo>
                  <a:pt x="15580596" y="2539999"/>
                </a:lnTo>
                <a:lnTo>
                  <a:pt x="15580666" y="3111499"/>
                </a:lnTo>
                <a:lnTo>
                  <a:pt x="15580938" y="3149599"/>
                </a:lnTo>
                <a:lnTo>
                  <a:pt x="15581029" y="3162299"/>
                </a:lnTo>
                <a:lnTo>
                  <a:pt x="15581564" y="3213099"/>
                </a:lnTo>
                <a:lnTo>
                  <a:pt x="15582298" y="3263899"/>
                </a:lnTo>
                <a:lnTo>
                  <a:pt x="15586226" y="3263899"/>
                </a:lnTo>
                <a:lnTo>
                  <a:pt x="15598534" y="3276599"/>
                </a:lnTo>
                <a:lnTo>
                  <a:pt x="15643676" y="3289299"/>
                </a:lnTo>
                <a:lnTo>
                  <a:pt x="15779743" y="3289299"/>
                </a:lnTo>
                <a:lnTo>
                  <a:pt x="15779839" y="3568699"/>
                </a:lnTo>
                <a:lnTo>
                  <a:pt x="15779946" y="3581399"/>
                </a:lnTo>
                <a:lnTo>
                  <a:pt x="15780053" y="3594099"/>
                </a:lnTo>
                <a:lnTo>
                  <a:pt x="15780160" y="3606799"/>
                </a:lnTo>
                <a:lnTo>
                  <a:pt x="15780266" y="3619499"/>
                </a:lnTo>
                <a:lnTo>
                  <a:pt x="15784207" y="3632199"/>
                </a:lnTo>
                <a:lnTo>
                  <a:pt x="15789006" y="3632199"/>
                </a:lnTo>
                <a:lnTo>
                  <a:pt x="15793855" y="3644899"/>
                </a:lnTo>
                <a:lnTo>
                  <a:pt x="15797942" y="3657599"/>
                </a:lnTo>
                <a:lnTo>
                  <a:pt x="15828024" y="3670299"/>
                </a:lnTo>
                <a:lnTo>
                  <a:pt x="15852999" y="3695699"/>
                </a:lnTo>
                <a:lnTo>
                  <a:pt x="15877483" y="3733799"/>
                </a:lnTo>
                <a:lnTo>
                  <a:pt x="15906092" y="3746499"/>
                </a:lnTo>
                <a:lnTo>
                  <a:pt x="15918215" y="3771899"/>
                </a:lnTo>
                <a:lnTo>
                  <a:pt x="15931099" y="3784599"/>
                </a:lnTo>
                <a:lnTo>
                  <a:pt x="15944573" y="3797299"/>
                </a:lnTo>
                <a:lnTo>
                  <a:pt x="15958464" y="3809999"/>
                </a:lnTo>
                <a:lnTo>
                  <a:pt x="16814422" y="3809999"/>
                </a:lnTo>
                <a:lnTo>
                  <a:pt x="16814743" y="3835399"/>
                </a:lnTo>
                <a:lnTo>
                  <a:pt x="16814232" y="3873499"/>
                </a:lnTo>
                <a:lnTo>
                  <a:pt x="16814211" y="3924299"/>
                </a:lnTo>
                <a:lnTo>
                  <a:pt x="16816327" y="3962399"/>
                </a:lnTo>
                <a:lnTo>
                  <a:pt x="16820517" y="3975099"/>
                </a:lnTo>
                <a:lnTo>
                  <a:pt x="16829027" y="3975099"/>
                </a:lnTo>
                <a:lnTo>
                  <a:pt x="16833217" y="3987799"/>
                </a:lnTo>
                <a:lnTo>
                  <a:pt x="18283732" y="3987799"/>
                </a:lnTo>
                <a:lnTo>
                  <a:pt x="18283732" y="4216399"/>
                </a:lnTo>
                <a:close/>
              </a:path>
              <a:path w="18284190" h="5765800">
                <a:moveTo>
                  <a:pt x="6013437" y="2832099"/>
                </a:moveTo>
                <a:lnTo>
                  <a:pt x="5721591" y="2832099"/>
                </a:lnTo>
                <a:lnTo>
                  <a:pt x="5721665" y="2730499"/>
                </a:lnTo>
                <a:lnTo>
                  <a:pt x="5721759" y="2717799"/>
                </a:lnTo>
                <a:lnTo>
                  <a:pt x="5721853" y="2705099"/>
                </a:lnTo>
                <a:lnTo>
                  <a:pt x="6013176" y="2705099"/>
                </a:lnTo>
                <a:lnTo>
                  <a:pt x="6013300" y="2743199"/>
                </a:lnTo>
                <a:lnTo>
                  <a:pt x="6013421" y="2819399"/>
                </a:lnTo>
                <a:lnTo>
                  <a:pt x="6013437" y="2832099"/>
                </a:lnTo>
                <a:close/>
              </a:path>
              <a:path w="18284190" h="5765800">
                <a:moveTo>
                  <a:pt x="8163069" y="2882899"/>
                </a:moveTo>
                <a:lnTo>
                  <a:pt x="7871223" y="2882899"/>
                </a:lnTo>
                <a:lnTo>
                  <a:pt x="7871228" y="2870199"/>
                </a:lnTo>
                <a:lnTo>
                  <a:pt x="7871354" y="2743199"/>
                </a:lnTo>
                <a:lnTo>
                  <a:pt x="8163069" y="2743199"/>
                </a:lnTo>
                <a:lnTo>
                  <a:pt x="8163069" y="2882899"/>
                </a:lnTo>
                <a:close/>
              </a:path>
              <a:path w="18284190" h="5765800">
                <a:moveTo>
                  <a:pt x="14837565" y="3822699"/>
                </a:moveTo>
                <a:lnTo>
                  <a:pt x="14134982" y="3822699"/>
                </a:lnTo>
                <a:lnTo>
                  <a:pt x="14150618" y="3809999"/>
                </a:lnTo>
                <a:lnTo>
                  <a:pt x="14165407" y="3797299"/>
                </a:lnTo>
                <a:lnTo>
                  <a:pt x="14178895" y="3797299"/>
                </a:lnTo>
                <a:lnTo>
                  <a:pt x="14190628" y="3784599"/>
                </a:lnTo>
                <a:lnTo>
                  <a:pt x="14217465" y="3746499"/>
                </a:lnTo>
                <a:lnTo>
                  <a:pt x="14247321" y="3721099"/>
                </a:lnTo>
                <a:lnTo>
                  <a:pt x="14277865" y="3695699"/>
                </a:lnTo>
                <a:lnTo>
                  <a:pt x="14306764" y="3657599"/>
                </a:lnTo>
                <a:lnTo>
                  <a:pt x="14306764" y="3174999"/>
                </a:lnTo>
                <a:lnTo>
                  <a:pt x="14306120" y="3124199"/>
                </a:lnTo>
                <a:lnTo>
                  <a:pt x="14306160" y="3111499"/>
                </a:lnTo>
                <a:lnTo>
                  <a:pt x="14306277" y="3073399"/>
                </a:lnTo>
                <a:lnTo>
                  <a:pt x="14306401" y="3060699"/>
                </a:lnTo>
                <a:lnTo>
                  <a:pt x="14306524" y="3047999"/>
                </a:lnTo>
                <a:lnTo>
                  <a:pt x="14306647" y="3035299"/>
                </a:lnTo>
                <a:lnTo>
                  <a:pt x="14306770" y="3022599"/>
                </a:lnTo>
                <a:lnTo>
                  <a:pt x="14306893" y="3009899"/>
                </a:lnTo>
                <a:lnTo>
                  <a:pt x="14307017" y="2997199"/>
                </a:lnTo>
                <a:lnTo>
                  <a:pt x="14307140" y="2984499"/>
                </a:lnTo>
                <a:lnTo>
                  <a:pt x="14307263" y="2971799"/>
                </a:lnTo>
                <a:lnTo>
                  <a:pt x="14307386" y="2959099"/>
                </a:lnTo>
                <a:lnTo>
                  <a:pt x="14307423" y="2946399"/>
                </a:lnTo>
                <a:lnTo>
                  <a:pt x="14307534" y="2908299"/>
                </a:lnTo>
                <a:lnTo>
                  <a:pt x="14306875" y="2857499"/>
                </a:lnTo>
                <a:lnTo>
                  <a:pt x="14305006" y="2806699"/>
                </a:lnTo>
                <a:lnTo>
                  <a:pt x="14301527" y="2755899"/>
                </a:lnTo>
                <a:lnTo>
                  <a:pt x="14577399" y="2755899"/>
                </a:lnTo>
                <a:lnTo>
                  <a:pt x="14606736" y="2768599"/>
                </a:lnTo>
                <a:lnTo>
                  <a:pt x="14630623" y="2793999"/>
                </a:lnTo>
                <a:lnTo>
                  <a:pt x="14653037" y="2832099"/>
                </a:lnTo>
                <a:lnTo>
                  <a:pt x="14677955" y="2844799"/>
                </a:lnTo>
                <a:lnTo>
                  <a:pt x="14678023" y="2857499"/>
                </a:lnTo>
                <a:lnTo>
                  <a:pt x="14678091" y="2870199"/>
                </a:lnTo>
                <a:lnTo>
                  <a:pt x="14678160" y="2882899"/>
                </a:lnTo>
                <a:lnTo>
                  <a:pt x="14678269" y="3238499"/>
                </a:lnTo>
                <a:lnTo>
                  <a:pt x="14678391" y="3276599"/>
                </a:lnTo>
                <a:lnTo>
                  <a:pt x="14678586" y="3314699"/>
                </a:lnTo>
                <a:lnTo>
                  <a:pt x="14678663" y="3327399"/>
                </a:lnTo>
                <a:lnTo>
                  <a:pt x="14678740" y="3340099"/>
                </a:lnTo>
                <a:lnTo>
                  <a:pt x="14714133" y="3365499"/>
                </a:lnTo>
                <a:lnTo>
                  <a:pt x="14747610" y="3403599"/>
                </a:lnTo>
                <a:lnTo>
                  <a:pt x="14780302" y="3428999"/>
                </a:lnTo>
                <a:lnTo>
                  <a:pt x="14813338" y="3467099"/>
                </a:lnTo>
                <a:lnTo>
                  <a:pt x="14825521" y="3479799"/>
                </a:lnTo>
                <a:lnTo>
                  <a:pt x="14833125" y="3492499"/>
                </a:lnTo>
                <a:lnTo>
                  <a:pt x="14836924" y="3517899"/>
                </a:lnTo>
                <a:lnTo>
                  <a:pt x="14837691" y="3530599"/>
                </a:lnTo>
                <a:lnTo>
                  <a:pt x="14837565" y="3822699"/>
                </a:lnTo>
                <a:close/>
              </a:path>
              <a:path w="18284190" h="5765800">
                <a:moveTo>
                  <a:pt x="8282115" y="4178299"/>
                </a:moveTo>
                <a:lnTo>
                  <a:pt x="5178979" y="4178299"/>
                </a:lnTo>
                <a:lnTo>
                  <a:pt x="5189699" y="4165599"/>
                </a:lnTo>
                <a:lnTo>
                  <a:pt x="5195509" y="4152899"/>
                </a:lnTo>
                <a:lnTo>
                  <a:pt x="5210681" y="4140199"/>
                </a:lnTo>
                <a:lnTo>
                  <a:pt x="5224772" y="4127499"/>
                </a:lnTo>
                <a:lnTo>
                  <a:pt x="5237783" y="4114799"/>
                </a:lnTo>
                <a:lnTo>
                  <a:pt x="5249714" y="4102099"/>
                </a:lnTo>
                <a:lnTo>
                  <a:pt x="5274999" y="4076699"/>
                </a:lnTo>
                <a:lnTo>
                  <a:pt x="5298797" y="4051299"/>
                </a:lnTo>
                <a:lnTo>
                  <a:pt x="5321688" y="4025899"/>
                </a:lnTo>
                <a:lnTo>
                  <a:pt x="5344247" y="4013199"/>
                </a:lnTo>
                <a:lnTo>
                  <a:pt x="5356528" y="3987799"/>
                </a:lnTo>
                <a:lnTo>
                  <a:pt x="5369435" y="3975099"/>
                </a:lnTo>
                <a:lnTo>
                  <a:pt x="5383005" y="3962399"/>
                </a:lnTo>
                <a:lnTo>
                  <a:pt x="5397274" y="3949699"/>
                </a:lnTo>
                <a:lnTo>
                  <a:pt x="5410375" y="3936999"/>
                </a:lnTo>
                <a:lnTo>
                  <a:pt x="5441529" y="3898899"/>
                </a:lnTo>
                <a:lnTo>
                  <a:pt x="5442863" y="3835399"/>
                </a:lnTo>
                <a:lnTo>
                  <a:pt x="5442969" y="3581399"/>
                </a:lnTo>
                <a:lnTo>
                  <a:pt x="5589743" y="3581399"/>
                </a:lnTo>
                <a:lnTo>
                  <a:pt x="5591771" y="3568699"/>
                </a:lnTo>
                <a:lnTo>
                  <a:pt x="5593589" y="3543299"/>
                </a:lnTo>
                <a:lnTo>
                  <a:pt x="5594991" y="3530599"/>
                </a:lnTo>
                <a:lnTo>
                  <a:pt x="5595766" y="3517899"/>
                </a:lnTo>
                <a:lnTo>
                  <a:pt x="5595756" y="3479799"/>
                </a:lnTo>
                <a:lnTo>
                  <a:pt x="5596940" y="3428999"/>
                </a:lnTo>
                <a:lnTo>
                  <a:pt x="5598781" y="3378199"/>
                </a:lnTo>
                <a:lnTo>
                  <a:pt x="5600742" y="3327399"/>
                </a:lnTo>
                <a:lnTo>
                  <a:pt x="5602285" y="3276599"/>
                </a:lnTo>
                <a:lnTo>
                  <a:pt x="5602873" y="3238499"/>
                </a:lnTo>
                <a:lnTo>
                  <a:pt x="5601971" y="3187699"/>
                </a:lnTo>
                <a:lnTo>
                  <a:pt x="5595633" y="3086099"/>
                </a:lnTo>
                <a:lnTo>
                  <a:pt x="5595110" y="3035299"/>
                </a:lnTo>
                <a:lnTo>
                  <a:pt x="5595218" y="2920999"/>
                </a:lnTo>
                <a:lnTo>
                  <a:pt x="5592755" y="2857499"/>
                </a:lnTo>
                <a:lnTo>
                  <a:pt x="5595269" y="2857499"/>
                </a:lnTo>
                <a:lnTo>
                  <a:pt x="5601427" y="2832099"/>
                </a:lnTo>
                <a:lnTo>
                  <a:pt x="6193992" y="2832099"/>
                </a:lnTo>
                <a:lnTo>
                  <a:pt x="6202912" y="2844799"/>
                </a:lnTo>
                <a:lnTo>
                  <a:pt x="6207819" y="2857499"/>
                </a:lnTo>
                <a:lnTo>
                  <a:pt x="6211929" y="2870199"/>
                </a:lnTo>
                <a:lnTo>
                  <a:pt x="6212377" y="2895599"/>
                </a:lnTo>
                <a:lnTo>
                  <a:pt x="6212322" y="2997199"/>
                </a:lnTo>
                <a:lnTo>
                  <a:pt x="6224249" y="3009899"/>
                </a:lnTo>
                <a:lnTo>
                  <a:pt x="6235857" y="3022599"/>
                </a:lnTo>
                <a:lnTo>
                  <a:pt x="6247121" y="3035299"/>
                </a:lnTo>
                <a:lnTo>
                  <a:pt x="6290744" y="3086099"/>
                </a:lnTo>
                <a:lnTo>
                  <a:pt x="6319506" y="3111499"/>
                </a:lnTo>
                <a:lnTo>
                  <a:pt x="6349176" y="3149599"/>
                </a:lnTo>
                <a:lnTo>
                  <a:pt x="6384628" y="3174999"/>
                </a:lnTo>
                <a:lnTo>
                  <a:pt x="6397888" y="3213099"/>
                </a:lnTo>
                <a:lnTo>
                  <a:pt x="6399389" y="3263899"/>
                </a:lnTo>
                <a:lnTo>
                  <a:pt x="6397232" y="3314699"/>
                </a:lnTo>
                <a:lnTo>
                  <a:pt x="6399519" y="3365499"/>
                </a:lnTo>
                <a:lnTo>
                  <a:pt x="6414349" y="3403599"/>
                </a:lnTo>
                <a:lnTo>
                  <a:pt x="6447921" y="3441699"/>
                </a:lnTo>
                <a:lnTo>
                  <a:pt x="6482340" y="3479799"/>
                </a:lnTo>
                <a:lnTo>
                  <a:pt x="6552556" y="3555999"/>
                </a:lnTo>
                <a:lnTo>
                  <a:pt x="6587772" y="3581399"/>
                </a:lnTo>
                <a:lnTo>
                  <a:pt x="6622672" y="3619499"/>
                </a:lnTo>
                <a:lnTo>
                  <a:pt x="6656965" y="3657599"/>
                </a:lnTo>
                <a:lnTo>
                  <a:pt x="8282318" y="3657599"/>
                </a:lnTo>
                <a:lnTo>
                  <a:pt x="8282200" y="4140199"/>
                </a:lnTo>
                <a:lnTo>
                  <a:pt x="8282115" y="4178299"/>
                </a:lnTo>
                <a:close/>
              </a:path>
              <a:path w="18284190" h="5765800">
                <a:moveTo>
                  <a:pt x="12940773" y="2971799"/>
                </a:moveTo>
                <a:lnTo>
                  <a:pt x="12461527" y="2971799"/>
                </a:lnTo>
                <a:lnTo>
                  <a:pt x="12509862" y="2959099"/>
                </a:lnTo>
                <a:lnTo>
                  <a:pt x="12527738" y="2933699"/>
                </a:lnTo>
                <a:lnTo>
                  <a:pt x="12530712" y="2908299"/>
                </a:lnTo>
                <a:lnTo>
                  <a:pt x="12527942" y="2870199"/>
                </a:lnTo>
                <a:lnTo>
                  <a:pt x="12528585" y="2832099"/>
                </a:lnTo>
                <a:lnTo>
                  <a:pt x="12801839" y="2832099"/>
                </a:lnTo>
                <a:lnTo>
                  <a:pt x="12837313" y="2870199"/>
                </a:lnTo>
                <a:lnTo>
                  <a:pt x="12872171" y="2908299"/>
                </a:lnTo>
                <a:lnTo>
                  <a:pt x="12906597" y="2933699"/>
                </a:lnTo>
                <a:lnTo>
                  <a:pt x="12940773" y="2971799"/>
                </a:lnTo>
                <a:close/>
              </a:path>
              <a:path w="18284190" h="5765800">
                <a:moveTo>
                  <a:pt x="8282318" y="3657599"/>
                </a:moveTo>
                <a:lnTo>
                  <a:pt x="7738459" y="3657599"/>
                </a:lnTo>
                <a:lnTo>
                  <a:pt x="7738463" y="3606799"/>
                </a:lnTo>
                <a:lnTo>
                  <a:pt x="7738590" y="2882899"/>
                </a:lnTo>
                <a:lnTo>
                  <a:pt x="8282348" y="2882899"/>
                </a:lnTo>
                <a:lnTo>
                  <a:pt x="8282318" y="3657599"/>
                </a:lnTo>
                <a:close/>
              </a:path>
              <a:path w="18284190" h="5765800">
                <a:moveTo>
                  <a:pt x="18283732" y="3987799"/>
                </a:moveTo>
                <a:lnTo>
                  <a:pt x="17294357" y="3987799"/>
                </a:lnTo>
                <a:lnTo>
                  <a:pt x="17294422" y="3416299"/>
                </a:lnTo>
                <a:lnTo>
                  <a:pt x="17294488" y="3403599"/>
                </a:lnTo>
                <a:lnTo>
                  <a:pt x="17294554" y="3390899"/>
                </a:lnTo>
                <a:lnTo>
                  <a:pt x="17294619" y="3378199"/>
                </a:lnTo>
                <a:lnTo>
                  <a:pt x="17311378" y="3365499"/>
                </a:lnTo>
                <a:lnTo>
                  <a:pt x="17677201" y="3365499"/>
                </a:lnTo>
                <a:lnTo>
                  <a:pt x="17677201" y="2920999"/>
                </a:lnTo>
                <a:lnTo>
                  <a:pt x="18194773" y="2920999"/>
                </a:lnTo>
                <a:lnTo>
                  <a:pt x="18194646" y="3543299"/>
                </a:lnTo>
                <a:lnTo>
                  <a:pt x="18194642" y="3632199"/>
                </a:lnTo>
                <a:lnTo>
                  <a:pt x="18283732" y="3632199"/>
                </a:lnTo>
                <a:lnTo>
                  <a:pt x="18283732" y="3987799"/>
                </a:lnTo>
                <a:close/>
              </a:path>
              <a:path w="18284190" h="5765800">
                <a:moveTo>
                  <a:pt x="13205660" y="3174999"/>
                </a:moveTo>
                <a:lnTo>
                  <a:pt x="12298023" y="3174999"/>
                </a:lnTo>
                <a:lnTo>
                  <a:pt x="12317392" y="3162299"/>
                </a:lnTo>
                <a:lnTo>
                  <a:pt x="12316329" y="3111499"/>
                </a:lnTo>
                <a:lnTo>
                  <a:pt x="12316361" y="3009899"/>
                </a:lnTo>
                <a:lnTo>
                  <a:pt x="12316476" y="2971799"/>
                </a:lnTo>
                <a:lnTo>
                  <a:pt x="12364810" y="2959099"/>
                </a:lnTo>
                <a:lnTo>
                  <a:pt x="12413169" y="2971799"/>
                </a:lnTo>
                <a:lnTo>
                  <a:pt x="12940773" y="2971799"/>
                </a:lnTo>
                <a:lnTo>
                  <a:pt x="13009105" y="3047999"/>
                </a:lnTo>
                <a:lnTo>
                  <a:pt x="13043626" y="3073399"/>
                </a:lnTo>
                <a:lnTo>
                  <a:pt x="13078628" y="3111499"/>
                </a:lnTo>
                <a:lnTo>
                  <a:pt x="13205762" y="3111499"/>
                </a:lnTo>
                <a:lnTo>
                  <a:pt x="13205660" y="3174999"/>
                </a:lnTo>
                <a:close/>
              </a:path>
              <a:path w="18284190" h="5765800">
                <a:moveTo>
                  <a:pt x="13205500" y="4216399"/>
                </a:moveTo>
                <a:lnTo>
                  <a:pt x="11865286" y="4216399"/>
                </a:lnTo>
                <a:lnTo>
                  <a:pt x="11865408" y="3492499"/>
                </a:lnTo>
                <a:lnTo>
                  <a:pt x="11865761" y="3441699"/>
                </a:lnTo>
                <a:lnTo>
                  <a:pt x="11865881" y="3428999"/>
                </a:lnTo>
                <a:lnTo>
                  <a:pt x="11866000" y="3416299"/>
                </a:lnTo>
                <a:lnTo>
                  <a:pt x="11866120" y="3403599"/>
                </a:lnTo>
                <a:lnTo>
                  <a:pt x="11866239" y="3390899"/>
                </a:lnTo>
                <a:lnTo>
                  <a:pt x="11866857" y="3340099"/>
                </a:lnTo>
                <a:lnTo>
                  <a:pt x="11871047" y="3340099"/>
                </a:lnTo>
                <a:lnTo>
                  <a:pt x="11879820" y="3327399"/>
                </a:lnTo>
                <a:lnTo>
                  <a:pt x="12024499" y="3327399"/>
                </a:lnTo>
                <a:lnTo>
                  <a:pt x="12024468" y="3289299"/>
                </a:lnTo>
                <a:lnTo>
                  <a:pt x="12024063" y="3263899"/>
                </a:lnTo>
                <a:lnTo>
                  <a:pt x="12023965" y="3213099"/>
                </a:lnTo>
                <a:lnTo>
                  <a:pt x="12026070" y="3187699"/>
                </a:lnTo>
                <a:lnTo>
                  <a:pt x="12030391" y="3174999"/>
                </a:lnTo>
                <a:lnTo>
                  <a:pt x="12043615" y="3162299"/>
                </a:lnTo>
                <a:lnTo>
                  <a:pt x="12243531" y="3162299"/>
                </a:lnTo>
                <a:lnTo>
                  <a:pt x="12292253" y="3174999"/>
                </a:lnTo>
                <a:lnTo>
                  <a:pt x="13205660" y="3174999"/>
                </a:lnTo>
                <a:lnTo>
                  <a:pt x="13205533" y="3898899"/>
                </a:lnTo>
                <a:lnTo>
                  <a:pt x="13205500" y="4216399"/>
                </a:lnTo>
                <a:close/>
              </a:path>
              <a:path w="18284190" h="5765800">
                <a:moveTo>
                  <a:pt x="14837560" y="4216399"/>
                </a:moveTo>
                <a:lnTo>
                  <a:pt x="13532305" y="4216399"/>
                </a:lnTo>
                <a:lnTo>
                  <a:pt x="13536243" y="4203699"/>
                </a:lnTo>
                <a:lnTo>
                  <a:pt x="13545838" y="4190999"/>
                </a:lnTo>
                <a:lnTo>
                  <a:pt x="13549850" y="4178299"/>
                </a:lnTo>
                <a:lnTo>
                  <a:pt x="13549916" y="4165599"/>
                </a:lnTo>
                <a:lnTo>
                  <a:pt x="13549982" y="4152899"/>
                </a:lnTo>
                <a:lnTo>
                  <a:pt x="13550048" y="4140199"/>
                </a:lnTo>
                <a:lnTo>
                  <a:pt x="13550162" y="4114799"/>
                </a:lnTo>
                <a:lnTo>
                  <a:pt x="13550261" y="4089399"/>
                </a:lnTo>
                <a:lnTo>
                  <a:pt x="13550347" y="3898899"/>
                </a:lnTo>
                <a:lnTo>
                  <a:pt x="13550472" y="3467099"/>
                </a:lnTo>
                <a:lnTo>
                  <a:pt x="13550594" y="3403599"/>
                </a:lnTo>
                <a:lnTo>
                  <a:pt x="13550699" y="3365499"/>
                </a:lnTo>
                <a:lnTo>
                  <a:pt x="13550798" y="3340099"/>
                </a:lnTo>
                <a:lnTo>
                  <a:pt x="13550897" y="3314699"/>
                </a:lnTo>
                <a:lnTo>
                  <a:pt x="13709848" y="3314699"/>
                </a:lnTo>
                <a:lnTo>
                  <a:pt x="13709922" y="3301999"/>
                </a:lnTo>
                <a:lnTo>
                  <a:pt x="13709995" y="3289299"/>
                </a:lnTo>
                <a:lnTo>
                  <a:pt x="13710069" y="3276599"/>
                </a:lnTo>
                <a:lnTo>
                  <a:pt x="13707688" y="3251199"/>
                </a:lnTo>
                <a:lnTo>
                  <a:pt x="13711100" y="3213099"/>
                </a:lnTo>
                <a:lnTo>
                  <a:pt x="13728702" y="3187699"/>
                </a:lnTo>
                <a:lnTo>
                  <a:pt x="13989125" y="3187699"/>
                </a:lnTo>
                <a:lnTo>
                  <a:pt x="13989730" y="3225799"/>
                </a:lnTo>
                <a:lnTo>
                  <a:pt x="13987193" y="3263899"/>
                </a:lnTo>
                <a:lnTo>
                  <a:pt x="13987652" y="3289299"/>
                </a:lnTo>
                <a:lnTo>
                  <a:pt x="13997242" y="3327399"/>
                </a:lnTo>
                <a:lnTo>
                  <a:pt x="14029341" y="3340099"/>
                </a:lnTo>
                <a:lnTo>
                  <a:pt x="14134328" y="3340099"/>
                </a:lnTo>
                <a:lnTo>
                  <a:pt x="14134410" y="3733799"/>
                </a:lnTo>
                <a:lnTo>
                  <a:pt x="14134509" y="3759199"/>
                </a:lnTo>
                <a:lnTo>
                  <a:pt x="14134559" y="3771899"/>
                </a:lnTo>
                <a:lnTo>
                  <a:pt x="14134665" y="3784599"/>
                </a:lnTo>
                <a:lnTo>
                  <a:pt x="14134771" y="3797299"/>
                </a:lnTo>
                <a:lnTo>
                  <a:pt x="14134876" y="3809999"/>
                </a:lnTo>
                <a:lnTo>
                  <a:pt x="14134982" y="3822699"/>
                </a:lnTo>
                <a:lnTo>
                  <a:pt x="14837565" y="3822699"/>
                </a:lnTo>
                <a:lnTo>
                  <a:pt x="14837560" y="4216399"/>
                </a:lnTo>
                <a:close/>
              </a:path>
              <a:path w="18284190" h="5765800">
                <a:moveTo>
                  <a:pt x="7446613" y="3657599"/>
                </a:moveTo>
                <a:lnTo>
                  <a:pt x="7088384" y="3657599"/>
                </a:lnTo>
                <a:lnTo>
                  <a:pt x="7088356" y="3644899"/>
                </a:lnTo>
                <a:lnTo>
                  <a:pt x="7088253" y="3403599"/>
                </a:lnTo>
                <a:lnTo>
                  <a:pt x="7221803" y="3403599"/>
                </a:lnTo>
                <a:lnTo>
                  <a:pt x="7221280" y="3378199"/>
                </a:lnTo>
                <a:lnTo>
                  <a:pt x="7219381" y="3352799"/>
                </a:lnTo>
                <a:lnTo>
                  <a:pt x="7214209" y="3301999"/>
                </a:lnTo>
                <a:lnTo>
                  <a:pt x="7228878" y="3289299"/>
                </a:lnTo>
                <a:lnTo>
                  <a:pt x="7408986" y="3289299"/>
                </a:lnTo>
                <a:lnTo>
                  <a:pt x="7447660" y="3301999"/>
                </a:lnTo>
                <a:lnTo>
                  <a:pt x="7446922" y="3352799"/>
                </a:lnTo>
                <a:lnTo>
                  <a:pt x="7446828" y="3365499"/>
                </a:lnTo>
                <a:lnTo>
                  <a:pt x="7446735" y="3378199"/>
                </a:lnTo>
                <a:lnTo>
                  <a:pt x="7446613" y="3657599"/>
                </a:lnTo>
                <a:close/>
              </a:path>
              <a:path w="18284190" h="5765800">
                <a:moveTo>
                  <a:pt x="16814422" y="3809999"/>
                </a:moveTo>
                <a:lnTo>
                  <a:pt x="16104845" y="3809999"/>
                </a:lnTo>
                <a:lnTo>
                  <a:pt x="16160475" y="3759199"/>
                </a:lnTo>
                <a:lnTo>
                  <a:pt x="16188750" y="3733799"/>
                </a:lnTo>
                <a:lnTo>
                  <a:pt x="16217577" y="3708399"/>
                </a:lnTo>
                <a:lnTo>
                  <a:pt x="16217582" y="3594099"/>
                </a:lnTo>
                <a:lnTo>
                  <a:pt x="16217708" y="3314699"/>
                </a:lnTo>
                <a:lnTo>
                  <a:pt x="16574104" y="3314699"/>
                </a:lnTo>
                <a:lnTo>
                  <a:pt x="16574038" y="3365499"/>
                </a:lnTo>
                <a:lnTo>
                  <a:pt x="16573969" y="3378199"/>
                </a:lnTo>
                <a:lnTo>
                  <a:pt x="16573901" y="3390899"/>
                </a:lnTo>
                <a:lnTo>
                  <a:pt x="16573835" y="3492499"/>
                </a:lnTo>
                <a:lnTo>
                  <a:pt x="16574028" y="3517899"/>
                </a:lnTo>
                <a:lnTo>
                  <a:pt x="16575282" y="3568699"/>
                </a:lnTo>
                <a:lnTo>
                  <a:pt x="16608584" y="3606799"/>
                </a:lnTo>
                <a:lnTo>
                  <a:pt x="16641075" y="3632199"/>
                </a:lnTo>
                <a:lnTo>
                  <a:pt x="16673272" y="3670299"/>
                </a:lnTo>
                <a:lnTo>
                  <a:pt x="16705690" y="3695699"/>
                </a:lnTo>
                <a:lnTo>
                  <a:pt x="16726471" y="3721099"/>
                </a:lnTo>
                <a:lnTo>
                  <a:pt x="16747228" y="3733799"/>
                </a:lnTo>
                <a:lnTo>
                  <a:pt x="16765971" y="3759199"/>
                </a:lnTo>
                <a:lnTo>
                  <a:pt x="16780713" y="3784599"/>
                </a:lnTo>
                <a:lnTo>
                  <a:pt x="16814101" y="3784599"/>
                </a:lnTo>
                <a:lnTo>
                  <a:pt x="16814422" y="3809999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777844" y="1995813"/>
            <a:ext cx="8401685" cy="19138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100" b="1" i="0">
                <a:solidFill>
                  <a:srgbClr val="20A89F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31838" y="7641528"/>
            <a:ext cx="8105140" cy="1652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950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100" b="1" i="0">
                <a:solidFill>
                  <a:srgbClr val="20A89F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7950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100" b="1" i="0">
                <a:solidFill>
                  <a:srgbClr val="20A89F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705887" y="2975829"/>
            <a:ext cx="5527675" cy="66319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50" b="0" i="0">
                <a:solidFill>
                  <a:schemeClr val="tx1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1433850" y="4076591"/>
            <a:ext cx="6786880" cy="67984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8/21/2025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100" b="1" i="0">
                <a:solidFill>
                  <a:srgbClr val="20A89F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8/21/2025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8/21/2025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78216" y="412590"/>
            <a:ext cx="16731567" cy="16027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100" b="1" i="0">
                <a:solidFill>
                  <a:srgbClr val="20A89F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976722" y="3659119"/>
            <a:ext cx="9126855" cy="62776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950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.png"/><Relationship Id="rId7" Type="http://schemas.openxmlformats.org/officeDocument/2006/relationships/image" Target="../media/image634.jpg"/><Relationship Id="rId2" Type="http://schemas.openxmlformats.org/officeDocument/2006/relationships/image" Target="../media/image63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7.png"/><Relationship Id="rId3" Type="http://schemas.openxmlformats.org/officeDocument/2006/relationships/image" Target="../media/image14.png"/><Relationship Id="rId7" Type="http://schemas.openxmlformats.org/officeDocument/2006/relationships/image" Target="../media/image636.jpg"/><Relationship Id="rId2" Type="http://schemas.openxmlformats.org/officeDocument/2006/relationships/image" Target="../media/image6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639.jpg"/><Relationship Id="rId7" Type="http://schemas.openxmlformats.org/officeDocument/2006/relationships/image" Target="../media/image14.png"/><Relationship Id="rId2" Type="http://schemas.openxmlformats.org/officeDocument/2006/relationships/image" Target="../media/image6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641.png"/><Relationship Id="rId7" Type="http://schemas.openxmlformats.org/officeDocument/2006/relationships/image" Target="../media/image7.jpg"/><Relationship Id="rId2" Type="http://schemas.openxmlformats.org/officeDocument/2006/relationships/image" Target="../media/image64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643.jpg"/><Relationship Id="rId4" Type="http://schemas.openxmlformats.org/officeDocument/2006/relationships/image" Target="../media/image64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645.jpg"/><Relationship Id="rId7" Type="http://schemas.openxmlformats.org/officeDocument/2006/relationships/hyperlink" Target="http://www.fiscalia.gov.co/colombia/wp-content/uploads/Tomo-II.pdf" TargetMode="External"/><Relationship Id="rId2" Type="http://schemas.openxmlformats.org/officeDocument/2006/relationships/image" Target="../media/image6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4.jpg"/><Relationship Id="rId5" Type="http://schemas.openxmlformats.org/officeDocument/2006/relationships/image" Target="../media/image646.jp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1.png"/><Relationship Id="rId3" Type="http://schemas.openxmlformats.org/officeDocument/2006/relationships/image" Target="../media/image648.jpg"/><Relationship Id="rId7" Type="http://schemas.openxmlformats.org/officeDocument/2006/relationships/image" Target="../media/image650.png"/><Relationship Id="rId2" Type="http://schemas.openxmlformats.org/officeDocument/2006/relationships/image" Target="../media/image6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6.jpg"/><Relationship Id="rId5" Type="http://schemas.openxmlformats.org/officeDocument/2006/relationships/image" Target="../media/image649.png"/><Relationship Id="rId10" Type="http://schemas.openxmlformats.org/officeDocument/2006/relationships/image" Target="../media/image1.png"/><Relationship Id="rId4" Type="http://schemas.openxmlformats.org/officeDocument/2006/relationships/image" Target="../media/image634.jpg"/><Relationship Id="rId9" Type="http://schemas.openxmlformats.org/officeDocument/2006/relationships/hyperlink" Target="http://www.fiscalia.gov.co/colombia/wp-content/uploads/Tomo-II.pdf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iscalia.gov.co/colombia/wp-content/uploads/Tomo-II.p" TargetMode="External"/><Relationship Id="rId3" Type="http://schemas.openxmlformats.org/officeDocument/2006/relationships/image" Target="../media/image653.jpg"/><Relationship Id="rId7" Type="http://schemas.openxmlformats.org/officeDocument/2006/relationships/image" Target="../media/image654.png"/><Relationship Id="rId2" Type="http://schemas.openxmlformats.org/officeDocument/2006/relationships/image" Target="../media/image6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6.jpg"/><Relationship Id="rId5" Type="http://schemas.openxmlformats.org/officeDocument/2006/relationships/image" Target="../media/image634.jpg"/><Relationship Id="rId4" Type="http://schemas.openxmlformats.org/officeDocument/2006/relationships/image" Target="../media/image14.png"/><Relationship Id="rId9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4.jpg"/><Relationship Id="rId3" Type="http://schemas.openxmlformats.org/officeDocument/2006/relationships/image" Target="../media/image656.jpg"/><Relationship Id="rId7" Type="http://schemas.openxmlformats.org/officeDocument/2006/relationships/image" Target="../media/image654.png"/><Relationship Id="rId2" Type="http://schemas.openxmlformats.org/officeDocument/2006/relationships/image" Target="../media/image6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9.png"/><Relationship Id="rId5" Type="http://schemas.openxmlformats.org/officeDocument/2006/relationships/image" Target="../media/image658.jpg"/><Relationship Id="rId10" Type="http://schemas.openxmlformats.org/officeDocument/2006/relationships/hyperlink" Target="http://www.fiscalia.gov.co/colombia/wp-content/uploads/Tomo-II.pdf" TargetMode="External"/><Relationship Id="rId4" Type="http://schemas.openxmlformats.org/officeDocument/2006/relationships/image" Target="../media/image657.png"/><Relationship Id="rId9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iscalia.gov.co/colombia/wp-content/uploads/Tomo-II.pdf" TargetMode="External"/><Relationship Id="rId3" Type="http://schemas.openxmlformats.org/officeDocument/2006/relationships/image" Target="../media/image661.png"/><Relationship Id="rId7" Type="http://schemas.openxmlformats.org/officeDocument/2006/relationships/image" Target="../media/image1.png"/><Relationship Id="rId2" Type="http://schemas.openxmlformats.org/officeDocument/2006/relationships/image" Target="../media/image6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4.jpg"/><Relationship Id="rId5" Type="http://schemas.openxmlformats.org/officeDocument/2006/relationships/image" Target="../media/image646.jpg"/><Relationship Id="rId4" Type="http://schemas.openxmlformats.org/officeDocument/2006/relationships/image" Target="../media/image66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663.jpg"/><Relationship Id="rId7" Type="http://schemas.openxmlformats.org/officeDocument/2006/relationships/image" Target="../media/image665.png"/><Relationship Id="rId2" Type="http://schemas.openxmlformats.org/officeDocument/2006/relationships/image" Target="../media/image6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4.png"/><Relationship Id="rId5" Type="http://schemas.openxmlformats.org/officeDocument/2006/relationships/image" Target="../media/image646.jpg"/><Relationship Id="rId4" Type="http://schemas.openxmlformats.org/officeDocument/2006/relationships/image" Target="../media/image6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5.png"/><Relationship Id="rId3" Type="http://schemas.openxmlformats.org/officeDocument/2006/relationships/image" Target="../media/image657.png"/><Relationship Id="rId7" Type="http://schemas.openxmlformats.org/officeDocument/2006/relationships/image" Target="../media/image664.png"/><Relationship Id="rId2" Type="http://schemas.openxmlformats.org/officeDocument/2006/relationships/image" Target="../media/image6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634.jpg"/><Relationship Id="rId10" Type="http://schemas.openxmlformats.org/officeDocument/2006/relationships/hyperlink" Target="https://www.fiscalia.gov.co/colombia/wp-content/uploads/Tomo-III.pdf" TargetMode="External"/><Relationship Id="rId4" Type="http://schemas.openxmlformats.org/officeDocument/2006/relationships/image" Target="../media/image646.jpg"/><Relationship Id="rId9" Type="http://schemas.openxmlformats.org/officeDocument/2006/relationships/image" Target="../media/image66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3.png"/><Relationship Id="rId3" Type="http://schemas.openxmlformats.org/officeDocument/2006/relationships/image" Target="../media/image669.jpg"/><Relationship Id="rId7" Type="http://schemas.openxmlformats.org/officeDocument/2006/relationships/image" Target="../media/image672.png"/><Relationship Id="rId2" Type="http://schemas.openxmlformats.org/officeDocument/2006/relationships/image" Target="../media/image6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1.png"/><Relationship Id="rId5" Type="http://schemas.openxmlformats.org/officeDocument/2006/relationships/image" Target="../media/image670.png"/><Relationship Id="rId10" Type="http://schemas.openxmlformats.org/officeDocument/2006/relationships/image" Target="../media/image1.png"/><Relationship Id="rId4" Type="http://schemas.openxmlformats.org/officeDocument/2006/relationships/image" Target="../media/image657.png"/><Relationship Id="rId9" Type="http://schemas.openxmlformats.org/officeDocument/2006/relationships/image" Target="../media/image646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iscalia.gov.co/colombia/wp-content/uploads/Tomo-III.pdf" TargetMode="External"/><Relationship Id="rId3" Type="http://schemas.openxmlformats.org/officeDocument/2006/relationships/image" Target="../media/image669.jpg"/><Relationship Id="rId7" Type="http://schemas.openxmlformats.org/officeDocument/2006/relationships/image" Target="../media/image674.png"/><Relationship Id="rId2" Type="http://schemas.openxmlformats.org/officeDocument/2006/relationships/image" Target="../media/image6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4.jpg"/><Relationship Id="rId5" Type="http://schemas.openxmlformats.org/officeDocument/2006/relationships/image" Target="../media/image646.jpg"/><Relationship Id="rId4" Type="http://schemas.openxmlformats.org/officeDocument/2006/relationships/image" Target="../media/image657.png"/><Relationship Id="rId9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6.png"/><Relationship Id="rId7" Type="http://schemas.openxmlformats.org/officeDocument/2006/relationships/image" Target="../media/image1.png"/><Relationship Id="rId2" Type="http://schemas.openxmlformats.org/officeDocument/2006/relationships/image" Target="../media/image6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7.png"/><Relationship Id="rId5" Type="http://schemas.openxmlformats.org/officeDocument/2006/relationships/image" Target="../media/image634.jpg"/><Relationship Id="rId4" Type="http://schemas.openxmlformats.org/officeDocument/2006/relationships/image" Target="../media/image658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9.png"/><Relationship Id="rId3" Type="http://schemas.openxmlformats.org/officeDocument/2006/relationships/image" Target="../media/image657.png"/><Relationship Id="rId7" Type="http://schemas.openxmlformats.org/officeDocument/2006/relationships/image" Target="../media/image634.jpg"/><Relationship Id="rId2" Type="http://schemas.openxmlformats.org/officeDocument/2006/relationships/image" Target="../media/image6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6.jpg"/><Relationship Id="rId5" Type="http://schemas.openxmlformats.org/officeDocument/2006/relationships/image" Target="../media/image1.png"/><Relationship Id="rId4" Type="http://schemas.openxmlformats.org/officeDocument/2006/relationships/image" Target="../media/image677.jpg"/><Relationship Id="rId9" Type="http://schemas.openxmlformats.org/officeDocument/2006/relationships/image" Target="../media/image65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1.jpg"/><Relationship Id="rId3" Type="http://schemas.openxmlformats.org/officeDocument/2006/relationships/image" Target="../media/image679.jpg"/><Relationship Id="rId7" Type="http://schemas.openxmlformats.org/officeDocument/2006/relationships/image" Target="../media/image646.jpg"/><Relationship Id="rId2" Type="http://schemas.openxmlformats.org/officeDocument/2006/relationships/image" Target="../media/image6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hyperlink" Target="https://www.fiscalia.gov.co/colombia/wp-content/uploads/Tomo-III.pdf" TargetMode="External"/><Relationship Id="rId4" Type="http://schemas.openxmlformats.org/officeDocument/2006/relationships/image" Target="../media/image680.jpg"/><Relationship Id="rId9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2.png"/><Relationship Id="rId7" Type="http://schemas.openxmlformats.org/officeDocument/2006/relationships/image" Target="../media/image1.png"/><Relationship Id="rId2" Type="http://schemas.openxmlformats.org/officeDocument/2006/relationships/image" Target="../media/image6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3.jpg"/><Relationship Id="rId5" Type="http://schemas.openxmlformats.org/officeDocument/2006/relationships/image" Target="../media/image646.jpg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49.png"/><Relationship Id="rId21" Type="http://schemas.openxmlformats.org/officeDocument/2006/relationships/image" Target="../media/image53.png"/><Relationship Id="rId324" Type="http://schemas.openxmlformats.org/officeDocument/2006/relationships/image" Target="../media/image786.png"/><Relationship Id="rId531" Type="http://schemas.openxmlformats.org/officeDocument/2006/relationships/image" Target="../media/image563.png"/><Relationship Id="rId170" Type="http://schemas.openxmlformats.org/officeDocument/2006/relationships/image" Target="../media/image734.png"/><Relationship Id="rId268" Type="http://schemas.openxmlformats.org/officeDocument/2006/relationships/image" Target="../media/image300.png"/><Relationship Id="rId475" Type="http://schemas.openxmlformats.org/officeDocument/2006/relationships/image" Target="../media/image507.png"/><Relationship Id="rId32" Type="http://schemas.openxmlformats.org/officeDocument/2006/relationships/image" Target="../media/image64.png"/><Relationship Id="rId128" Type="http://schemas.openxmlformats.org/officeDocument/2006/relationships/image" Target="../media/image720.png"/><Relationship Id="rId335" Type="http://schemas.openxmlformats.org/officeDocument/2006/relationships/image" Target="../media/image367.png"/><Relationship Id="rId542" Type="http://schemas.openxmlformats.org/officeDocument/2006/relationships/image" Target="../media/image574.png"/><Relationship Id="rId181" Type="http://schemas.openxmlformats.org/officeDocument/2006/relationships/image" Target="../media/image213.png"/><Relationship Id="rId402" Type="http://schemas.openxmlformats.org/officeDocument/2006/relationships/image" Target="../media/image434.png"/><Relationship Id="rId279" Type="http://schemas.openxmlformats.org/officeDocument/2006/relationships/image" Target="../media/image311.png"/><Relationship Id="rId486" Type="http://schemas.openxmlformats.org/officeDocument/2006/relationships/image" Target="../media/image518.png"/><Relationship Id="rId43" Type="http://schemas.openxmlformats.org/officeDocument/2006/relationships/image" Target="../media/image75.png"/><Relationship Id="rId139" Type="http://schemas.openxmlformats.org/officeDocument/2006/relationships/image" Target="../media/image725.png"/><Relationship Id="rId346" Type="http://schemas.openxmlformats.org/officeDocument/2006/relationships/image" Target="../media/image378.png"/><Relationship Id="rId553" Type="http://schemas.openxmlformats.org/officeDocument/2006/relationships/image" Target="../media/image585.png"/><Relationship Id="rId192" Type="http://schemas.openxmlformats.org/officeDocument/2006/relationships/image" Target="../media/image740.png"/><Relationship Id="rId206" Type="http://schemas.openxmlformats.org/officeDocument/2006/relationships/image" Target="../media/image238.png"/><Relationship Id="rId413" Type="http://schemas.openxmlformats.org/officeDocument/2006/relationships/image" Target="../media/image445.png"/><Relationship Id="rId497" Type="http://schemas.openxmlformats.org/officeDocument/2006/relationships/image" Target="../media/image529.png"/><Relationship Id="rId357" Type="http://schemas.openxmlformats.org/officeDocument/2006/relationships/image" Target="../media/image389.png"/><Relationship Id="rId54" Type="http://schemas.openxmlformats.org/officeDocument/2006/relationships/image" Target="../media/image86.png"/><Relationship Id="rId217" Type="http://schemas.openxmlformats.org/officeDocument/2006/relationships/image" Target="../media/image748.png"/><Relationship Id="rId564" Type="http://schemas.openxmlformats.org/officeDocument/2006/relationships/image" Target="../media/image596.png"/><Relationship Id="rId424" Type="http://schemas.openxmlformats.org/officeDocument/2006/relationships/image" Target="../media/image824.png"/><Relationship Id="rId270" Type="http://schemas.openxmlformats.org/officeDocument/2006/relationships/image" Target="../media/image302.png"/><Relationship Id="rId65" Type="http://schemas.openxmlformats.org/officeDocument/2006/relationships/image" Target="../media/image97.png"/><Relationship Id="rId130" Type="http://schemas.openxmlformats.org/officeDocument/2006/relationships/image" Target="../media/image162.png"/><Relationship Id="rId368" Type="http://schemas.openxmlformats.org/officeDocument/2006/relationships/image" Target="../media/image400.png"/><Relationship Id="rId575" Type="http://schemas.openxmlformats.org/officeDocument/2006/relationships/image" Target="../media/image607.png"/><Relationship Id="rId228" Type="http://schemas.openxmlformats.org/officeDocument/2006/relationships/image" Target="../media/image260.png"/><Relationship Id="rId435" Type="http://schemas.openxmlformats.org/officeDocument/2006/relationships/image" Target="../media/image467.png"/><Relationship Id="rId281" Type="http://schemas.openxmlformats.org/officeDocument/2006/relationships/image" Target="../media/image769.png"/><Relationship Id="rId502" Type="http://schemas.openxmlformats.org/officeDocument/2006/relationships/image" Target="../media/image534.png"/><Relationship Id="rId76" Type="http://schemas.openxmlformats.org/officeDocument/2006/relationships/image" Target="../media/image108.png"/><Relationship Id="rId141" Type="http://schemas.openxmlformats.org/officeDocument/2006/relationships/image" Target="../media/image173.png"/><Relationship Id="rId379" Type="http://schemas.openxmlformats.org/officeDocument/2006/relationships/image" Target="../media/image804.png"/><Relationship Id="rId586" Type="http://schemas.openxmlformats.org/officeDocument/2006/relationships/image" Target="../media/image868.png"/><Relationship Id="rId7" Type="http://schemas.openxmlformats.org/officeDocument/2006/relationships/image" Target="../media/image39.png"/><Relationship Id="rId239" Type="http://schemas.openxmlformats.org/officeDocument/2006/relationships/image" Target="../media/image271.png"/><Relationship Id="rId446" Type="http://schemas.openxmlformats.org/officeDocument/2006/relationships/image" Target="../media/image478.png"/><Relationship Id="rId292" Type="http://schemas.openxmlformats.org/officeDocument/2006/relationships/image" Target="../media/image773.png"/><Relationship Id="rId306" Type="http://schemas.openxmlformats.org/officeDocument/2006/relationships/image" Target="../media/image338.png"/><Relationship Id="rId87" Type="http://schemas.openxmlformats.org/officeDocument/2006/relationships/image" Target="../media/image119.png"/><Relationship Id="rId513" Type="http://schemas.openxmlformats.org/officeDocument/2006/relationships/image" Target="../media/image844.png"/><Relationship Id="rId597" Type="http://schemas.openxmlformats.org/officeDocument/2006/relationships/image" Target="../media/image629.png"/><Relationship Id="rId152" Type="http://schemas.openxmlformats.org/officeDocument/2006/relationships/image" Target="../media/image184.png"/><Relationship Id="rId457" Type="http://schemas.openxmlformats.org/officeDocument/2006/relationships/image" Target="../media/image489.png"/><Relationship Id="rId14" Type="http://schemas.openxmlformats.org/officeDocument/2006/relationships/image" Target="../media/image46.png"/><Relationship Id="rId56" Type="http://schemas.openxmlformats.org/officeDocument/2006/relationships/image" Target="../media/image88.png"/><Relationship Id="rId317" Type="http://schemas.openxmlformats.org/officeDocument/2006/relationships/image" Target="../media/image784.png"/><Relationship Id="rId359" Type="http://schemas.openxmlformats.org/officeDocument/2006/relationships/image" Target="../media/image391.png"/><Relationship Id="rId524" Type="http://schemas.openxmlformats.org/officeDocument/2006/relationships/image" Target="../media/image556.png"/><Relationship Id="rId566" Type="http://schemas.openxmlformats.org/officeDocument/2006/relationships/image" Target="../media/image598.png"/><Relationship Id="rId98" Type="http://schemas.openxmlformats.org/officeDocument/2006/relationships/image" Target="../media/image130.png"/><Relationship Id="rId121" Type="http://schemas.openxmlformats.org/officeDocument/2006/relationships/image" Target="../media/image153.png"/><Relationship Id="rId163" Type="http://schemas.openxmlformats.org/officeDocument/2006/relationships/image" Target="../media/image195.png"/><Relationship Id="rId219" Type="http://schemas.openxmlformats.org/officeDocument/2006/relationships/image" Target="../media/image749.png"/><Relationship Id="rId370" Type="http://schemas.openxmlformats.org/officeDocument/2006/relationships/image" Target="../media/image402.png"/><Relationship Id="rId426" Type="http://schemas.openxmlformats.org/officeDocument/2006/relationships/image" Target="../media/image458.png"/><Relationship Id="rId230" Type="http://schemas.openxmlformats.org/officeDocument/2006/relationships/image" Target="../media/image754.png"/><Relationship Id="rId468" Type="http://schemas.openxmlformats.org/officeDocument/2006/relationships/image" Target="../media/image832.png"/><Relationship Id="rId25" Type="http://schemas.openxmlformats.org/officeDocument/2006/relationships/image" Target="../media/image57.png"/><Relationship Id="rId67" Type="http://schemas.openxmlformats.org/officeDocument/2006/relationships/image" Target="../media/image99.png"/><Relationship Id="rId272" Type="http://schemas.openxmlformats.org/officeDocument/2006/relationships/image" Target="../media/image304.png"/><Relationship Id="rId328" Type="http://schemas.openxmlformats.org/officeDocument/2006/relationships/image" Target="../media/image360.png"/><Relationship Id="rId535" Type="http://schemas.openxmlformats.org/officeDocument/2006/relationships/image" Target="../media/image851.png"/><Relationship Id="rId577" Type="http://schemas.openxmlformats.org/officeDocument/2006/relationships/image" Target="../media/image609.png"/><Relationship Id="rId132" Type="http://schemas.openxmlformats.org/officeDocument/2006/relationships/image" Target="../media/image164.png"/><Relationship Id="rId174" Type="http://schemas.openxmlformats.org/officeDocument/2006/relationships/image" Target="../media/image736.png"/><Relationship Id="rId381" Type="http://schemas.openxmlformats.org/officeDocument/2006/relationships/image" Target="../media/image805.png"/><Relationship Id="rId602" Type="http://schemas.openxmlformats.org/officeDocument/2006/relationships/image" Target="../media/image873.jpg"/><Relationship Id="rId241" Type="http://schemas.openxmlformats.org/officeDocument/2006/relationships/image" Target="../media/image758.png"/><Relationship Id="rId437" Type="http://schemas.openxmlformats.org/officeDocument/2006/relationships/image" Target="../media/image469.png"/><Relationship Id="rId479" Type="http://schemas.openxmlformats.org/officeDocument/2006/relationships/image" Target="../media/image511.png"/><Relationship Id="rId36" Type="http://schemas.openxmlformats.org/officeDocument/2006/relationships/image" Target="../media/image694.png"/><Relationship Id="rId283" Type="http://schemas.openxmlformats.org/officeDocument/2006/relationships/image" Target="../media/image771.png"/><Relationship Id="rId339" Type="http://schemas.openxmlformats.org/officeDocument/2006/relationships/image" Target="../media/image789.png"/><Relationship Id="rId490" Type="http://schemas.openxmlformats.org/officeDocument/2006/relationships/image" Target="../media/image522.png"/><Relationship Id="rId504" Type="http://schemas.openxmlformats.org/officeDocument/2006/relationships/image" Target="../media/image843.png"/><Relationship Id="rId546" Type="http://schemas.openxmlformats.org/officeDocument/2006/relationships/image" Target="../media/image578.png"/><Relationship Id="rId78" Type="http://schemas.openxmlformats.org/officeDocument/2006/relationships/image" Target="../media/image705.png"/><Relationship Id="rId101" Type="http://schemas.openxmlformats.org/officeDocument/2006/relationships/image" Target="../media/image133.png"/><Relationship Id="rId143" Type="http://schemas.openxmlformats.org/officeDocument/2006/relationships/image" Target="../media/image175.png"/><Relationship Id="rId185" Type="http://schemas.openxmlformats.org/officeDocument/2006/relationships/image" Target="../media/image217.png"/><Relationship Id="rId350" Type="http://schemas.openxmlformats.org/officeDocument/2006/relationships/image" Target="../media/image793.png"/><Relationship Id="rId406" Type="http://schemas.openxmlformats.org/officeDocument/2006/relationships/image" Target="../media/image438.png"/><Relationship Id="rId588" Type="http://schemas.openxmlformats.org/officeDocument/2006/relationships/image" Target="../media/image620.png"/><Relationship Id="rId9" Type="http://schemas.openxmlformats.org/officeDocument/2006/relationships/image" Target="../media/image41.png"/><Relationship Id="rId210" Type="http://schemas.openxmlformats.org/officeDocument/2006/relationships/image" Target="../media/image242.png"/><Relationship Id="rId392" Type="http://schemas.openxmlformats.org/officeDocument/2006/relationships/image" Target="../media/image813.png"/><Relationship Id="rId448" Type="http://schemas.openxmlformats.org/officeDocument/2006/relationships/image" Target="../media/image480.png"/><Relationship Id="rId252" Type="http://schemas.openxmlformats.org/officeDocument/2006/relationships/image" Target="../media/image284.png"/><Relationship Id="rId294" Type="http://schemas.openxmlformats.org/officeDocument/2006/relationships/image" Target="../media/image774.png"/><Relationship Id="rId308" Type="http://schemas.openxmlformats.org/officeDocument/2006/relationships/image" Target="../media/image340.png"/><Relationship Id="rId515" Type="http://schemas.openxmlformats.org/officeDocument/2006/relationships/image" Target="../media/image846.png"/><Relationship Id="rId47" Type="http://schemas.openxmlformats.org/officeDocument/2006/relationships/image" Target="../media/image79.png"/><Relationship Id="rId89" Type="http://schemas.openxmlformats.org/officeDocument/2006/relationships/image" Target="../media/image709.png"/><Relationship Id="rId112" Type="http://schemas.openxmlformats.org/officeDocument/2006/relationships/image" Target="../media/image144.png"/><Relationship Id="rId154" Type="http://schemas.openxmlformats.org/officeDocument/2006/relationships/image" Target="../media/image186.png"/><Relationship Id="rId361" Type="http://schemas.openxmlformats.org/officeDocument/2006/relationships/image" Target="../media/image393.png"/><Relationship Id="rId557" Type="http://schemas.openxmlformats.org/officeDocument/2006/relationships/image" Target="../media/image589.png"/><Relationship Id="rId599" Type="http://schemas.openxmlformats.org/officeDocument/2006/relationships/image" Target="../media/image631.png"/><Relationship Id="rId196" Type="http://schemas.openxmlformats.org/officeDocument/2006/relationships/image" Target="../media/image228.png"/><Relationship Id="rId417" Type="http://schemas.openxmlformats.org/officeDocument/2006/relationships/image" Target="../media/image449.png"/><Relationship Id="rId459" Type="http://schemas.openxmlformats.org/officeDocument/2006/relationships/image" Target="../media/image491.png"/><Relationship Id="rId16" Type="http://schemas.openxmlformats.org/officeDocument/2006/relationships/image" Target="../media/image48.png"/><Relationship Id="rId221" Type="http://schemas.openxmlformats.org/officeDocument/2006/relationships/image" Target="../media/image750.png"/><Relationship Id="rId263" Type="http://schemas.openxmlformats.org/officeDocument/2006/relationships/image" Target="../media/image765.png"/><Relationship Id="rId319" Type="http://schemas.openxmlformats.org/officeDocument/2006/relationships/image" Target="../media/image351.png"/><Relationship Id="rId470" Type="http://schemas.openxmlformats.org/officeDocument/2006/relationships/image" Target="../media/image502.png"/><Relationship Id="rId526" Type="http://schemas.openxmlformats.org/officeDocument/2006/relationships/image" Target="../media/image850.png"/><Relationship Id="rId58" Type="http://schemas.openxmlformats.org/officeDocument/2006/relationships/image" Target="../media/image701.png"/><Relationship Id="rId123" Type="http://schemas.openxmlformats.org/officeDocument/2006/relationships/image" Target="../media/image155.png"/><Relationship Id="rId330" Type="http://schemas.openxmlformats.org/officeDocument/2006/relationships/image" Target="../media/image788.png"/><Relationship Id="rId568" Type="http://schemas.openxmlformats.org/officeDocument/2006/relationships/image" Target="../media/image600.png"/><Relationship Id="rId165" Type="http://schemas.openxmlformats.org/officeDocument/2006/relationships/image" Target="../media/image197.png"/><Relationship Id="rId372" Type="http://schemas.openxmlformats.org/officeDocument/2006/relationships/image" Target="../media/image802.png"/><Relationship Id="rId428" Type="http://schemas.openxmlformats.org/officeDocument/2006/relationships/image" Target="../media/image460.png"/><Relationship Id="rId232" Type="http://schemas.openxmlformats.org/officeDocument/2006/relationships/image" Target="../media/image755.png"/><Relationship Id="rId274" Type="http://schemas.openxmlformats.org/officeDocument/2006/relationships/image" Target="../media/image306.png"/><Relationship Id="rId481" Type="http://schemas.openxmlformats.org/officeDocument/2006/relationships/image" Target="../media/image513.png"/><Relationship Id="rId27" Type="http://schemas.openxmlformats.org/officeDocument/2006/relationships/image" Target="../media/image59.png"/><Relationship Id="rId69" Type="http://schemas.openxmlformats.org/officeDocument/2006/relationships/image" Target="../media/image703.png"/><Relationship Id="rId134" Type="http://schemas.openxmlformats.org/officeDocument/2006/relationships/image" Target="../media/image723.png"/><Relationship Id="rId537" Type="http://schemas.openxmlformats.org/officeDocument/2006/relationships/image" Target="../media/image569.png"/><Relationship Id="rId579" Type="http://schemas.openxmlformats.org/officeDocument/2006/relationships/image" Target="../media/image611.png"/><Relationship Id="rId80" Type="http://schemas.openxmlformats.org/officeDocument/2006/relationships/image" Target="../media/image112.png"/><Relationship Id="rId176" Type="http://schemas.openxmlformats.org/officeDocument/2006/relationships/image" Target="../media/image208.png"/><Relationship Id="rId341" Type="http://schemas.openxmlformats.org/officeDocument/2006/relationships/image" Target="../media/image373.png"/><Relationship Id="rId383" Type="http://schemas.openxmlformats.org/officeDocument/2006/relationships/image" Target="../media/image807.png"/><Relationship Id="rId439" Type="http://schemas.openxmlformats.org/officeDocument/2006/relationships/image" Target="../media/image471.png"/><Relationship Id="rId590" Type="http://schemas.openxmlformats.org/officeDocument/2006/relationships/image" Target="../media/image622.png"/><Relationship Id="rId201" Type="http://schemas.openxmlformats.org/officeDocument/2006/relationships/image" Target="../media/image233.png"/><Relationship Id="rId243" Type="http://schemas.openxmlformats.org/officeDocument/2006/relationships/image" Target="../media/image760.png"/><Relationship Id="rId285" Type="http://schemas.openxmlformats.org/officeDocument/2006/relationships/image" Target="../media/image317.png"/><Relationship Id="rId450" Type="http://schemas.openxmlformats.org/officeDocument/2006/relationships/image" Target="../media/image826.png"/><Relationship Id="rId506" Type="http://schemas.openxmlformats.org/officeDocument/2006/relationships/image" Target="../media/image538.png"/><Relationship Id="rId38" Type="http://schemas.openxmlformats.org/officeDocument/2006/relationships/image" Target="../media/image70.png"/><Relationship Id="rId103" Type="http://schemas.openxmlformats.org/officeDocument/2006/relationships/image" Target="../media/image713.png"/><Relationship Id="rId310" Type="http://schemas.openxmlformats.org/officeDocument/2006/relationships/image" Target="../media/image780.png"/><Relationship Id="rId492" Type="http://schemas.openxmlformats.org/officeDocument/2006/relationships/image" Target="../media/image524.png"/><Relationship Id="rId548" Type="http://schemas.openxmlformats.org/officeDocument/2006/relationships/image" Target="../media/image853.png"/><Relationship Id="rId91" Type="http://schemas.openxmlformats.org/officeDocument/2006/relationships/image" Target="../media/image711.png"/><Relationship Id="rId145" Type="http://schemas.openxmlformats.org/officeDocument/2006/relationships/image" Target="../media/image177.png"/><Relationship Id="rId187" Type="http://schemas.openxmlformats.org/officeDocument/2006/relationships/image" Target="../media/image738.png"/><Relationship Id="rId352" Type="http://schemas.openxmlformats.org/officeDocument/2006/relationships/image" Target="../media/image384.png"/><Relationship Id="rId394" Type="http://schemas.openxmlformats.org/officeDocument/2006/relationships/image" Target="../media/image426.png"/><Relationship Id="rId408" Type="http://schemas.openxmlformats.org/officeDocument/2006/relationships/image" Target="../media/image440.png"/><Relationship Id="rId212" Type="http://schemas.openxmlformats.org/officeDocument/2006/relationships/image" Target="../media/image746.png"/><Relationship Id="rId254" Type="http://schemas.openxmlformats.org/officeDocument/2006/relationships/image" Target="../media/image286.png"/><Relationship Id="rId49" Type="http://schemas.openxmlformats.org/officeDocument/2006/relationships/image" Target="../media/image81.png"/><Relationship Id="rId114" Type="http://schemas.openxmlformats.org/officeDocument/2006/relationships/image" Target="../media/image716.png"/><Relationship Id="rId296" Type="http://schemas.openxmlformats.org/officeDocument/2006/relationships/image" Target="../media/image328.png"/><Relationship Id="rId461" Type="http://schemas.openxmlformats.org/officeDocument/2006/relationships/image" Target="../media/image493.png"/><Relationship Id="rId517" Type="http://schemas.openxmlformats.org/officeDocument/2006/relationships/image" Target="../media/image549.png"/><Relationship Id="rId559" Type="http://schemas.openxmlformats.org/officeDocument/2006/relationships/image" Target="../media/image857.png"/><Relationship Id="rId60" Type="http://schemas.openxmlformats.org/officeDocument/2006/relationships/image" Target="../media/image92.png"/><Relationship Id="rId156" Type="http://schemas.openxmlformats.org/officeDocument/2006/relationships/image" Target="../media/image729.png"/><Relationship Id="rId198" Type="http://schemas.openxmlformats.org/officeDocument/2006/relationships/image" Target="../media/image230.png"/><Relationship Id="rId321" Type="http://schemas.openxmlformats.org/officeDocument/2006/relationships/image" Target="../media/image353.png"/><Relationship Id="rId363" Type="http://schemas.openxmlformats.org/officeDocument/2006/relationships/image" Target="../media/image395.png"/><Relationship Id="rId419" Type="http://schemas.openxmlformats.org/officeDocument/2006/relationships/image" Target="../media/image822.png"/><Relationship Id="rId570" Type="http://schemas.openxmlformats.org/officeDocument/2006/relationships/image" Target="../media/image602.png"/><Relationship Id="rId223" Type="http://schemas.openxmlformats.org/officeDocument/2006/relationships/image" Target="../media/image256.png"/><Relationship Id="rId430" Type="http://schemas.openxmlformats.org/officeDocument/2006/relationships/image" Target="../media/image462.png"/><Relationship Id="rId18" Type="http://schemas.openxmlformats.org/officeDocument/2006/relationships/image" Target="../media/image50.png"/><Relationship Id="rId265" Type="http://schemas.openxmlformats.org/officeDocument/2006/relationships/image" Target="../media/image297.png"/><Relationship Id="rId472" Type="http://schemas.openxmlformats.org/officeDocument/2006/relationships/image" Target="../media/image504.png"/><Relationship Id="rId528" Type="http://schemas.openxmlformats.org/officeDocument/2006/relationships/image" Target="../media/image560.png"/><Relationship Id="rId125" Type="http://schemas.openxmlformats.org/officeDocument/2006/relationships/image" Target="../media/image157.png"/><Relationship Id="rId167" Type="http://schemas.openxmlformats.org/officeDocument/2006/relationships/image" Target="../media/image199.png"/><Relationship Id="rId332" Type="http://schemas.openxmlformats.org/officeDocument/2006/relationships/image" Target="../media/image364.png"/><Relationship Id="rId374" Type="http://schemas.openxmlformats.org/officeDocument/2006/relationships/image" Target="../media/image406.png"/><Relationship Id="rId581" Type="http://schemas.openxmlformats.org/officeDocument/2006/relationships/image" Target="../media/image613.png"/><Relationship Id="rId71" Type="http://schemas.openxmlformats.org/officeDocument/2006/relationships/image" Target="../media/image103.png"/><Relationship Id="rId234" Type="http://schemas.openxmlformats.org/officeDocument/2006/relationships/image" Target="../media/image756.png"/><Relationship Id="rId2" Type="http://schemas.openxmlformats.org/officeDocument/2006/relationships/image" Target="../media/image635.png"/><Relationship Id="rId29" Type="http://schemas.openxmlformats.org/officeDocument/2006/relationships/image" Target="../media/image690.png"/><Relationship Id="rId276" Type="http://schemas.openxmlformats.org/officeDocument/2006/relationships/image" Target="../media/image767.png"/><Relationship Id="rId441" Type="http://schemas.openxmlformats.org/officeDocument/2006/relationships/image" Target="../media/image473.png"/><Relationship Id="rId483" Type="http://schemas.openxmlformats.org/officeDocument/2006/relationships/image" Target="../media/image836.png"/><Relationship Id="rId539" Type="http://schemas.openxmlformats.org/officeDocument/2006/relationships/image" Target="../media/image571.png"/><Relationship Id="rId40" Type="http://schemas.openxmlformats.org/officeDocument/2006/relationships/image" Target="../media/image72.png"/><Relationship Id="rId136" Type="http://schemas.openxmlformats.org/officeDocument/2006/relationships/image" Target="../media/image724.png"/><Relationship Id="rId178" Type="http://schemas.openxmlformats.org/officeDocument/2006/relationships/image" Target="../media/image210.png"/><Relationship Id="rId301" Type="http://schemas.openxmlformats.org/officeDocument/2006/relationships/image" Target="../media/image333.png"/><Relationship Id="rId343" Type="http://schemas.openxmlformats.org/officeDocument/2006/relationships/image" Target="../media/image790.png"/><Relationship Id="rId550" Type="http://schemas.openxmlformats.org/officeDocument/2006/relationships/image" Target="../media/image582.png"/><Relationship Id="rId82" Type="http://schemas.openxmlformats.org/officeDocument/2006/relationships/image" Target="../media/image114.png"/><Relationship Id="rId203" Type="http://schemas.openxmlformats.org/officeDocument/2006/relationships/image" Target="../media/image235.png"/><Relationship Id="rId385" Type="http://schemas.openxmlformats.org/officeDocument/2006/relationships/image" Target="../media/image417.png"/><Relationship Id="rId592" Type="http://schemas.openxmlformats.org/officeDocument/2006/relationships/image" Target="../media/image624.png"/><Relationship Id="rId245" Type="http://schemas.openxmlformats.org/officeDocument/2006/relationships/image" Target="../media/image277.png"/><Relationship Id="rId287" Type="http://schemas.openxmlformats.org/officeDocument/2006/relationships/image" Target="../media/image319.png"/><Relationship Id="rId410" Type="http://schemas.openxmlformats.org/officeDocument/2006/relationships/image" Target="../media/image442.png"/><Relationship Id="rId452" Type="http://schemas.openxmlformats.org/officeDocument/2006/relationships/image" Target="../media/image827.png"/><Relationship Id="rId494" Type="http://schemas.openxmlformats.org/officeDocument/2006/relationships/image" Target="../media/image526.png"/><Relationship Id="rId508" Type="http://schemas.openxmlformats.org/officeDocument/2006/relationships/image" Target="../media/image540.png"/><Relationship Id="rId105" Type="http://schemas.openxmlformats.org/officeDocument/2006/relationships/image" Target="../media/image137.png"/><Relationship Id="rId147" Type="http://schemas.openxmlformats.org/officeDocument/2006/relationships/image" Target="../media/image179.png"/><Relationship Id="rId312" Type="http://schemas.openxmlformats.org/officeDocument/2006/relationships/image" Target="../media/image781.png"/><Relationship Id="rId354" Type="http://schemas.openxmlformats.org/officeDocument/2006/relationships/image" Target="../media/image795.png"/><Relationship Id="rId51" Type="http://schemas.openxmlformats.org/officeDocument/2006/relationships/image" Target="../media/image83.png"/><Relationship Id="rId93" Type="http://schemas.openxmlformats.org/officeDocument/2006/relationships/image" Target="../media/image125.png"/><Relationship Id="rId189" Type="http://schemas.openxmlformats.org/officeDocument/2006/relationships/image" Target="../media/image221.png"/><Relationship Id="rId396" Type="http://schemas.openxmlformats.org/officeDocument/2006/relationships/image" Target="../media/image428.png"/><Relationship Id="rId561" Type="http://schemas.openxmlformats.org/officeDocument/2006/relationships/image" Target="../media/image593.png"/><Relationship Id="rId214" Type="http://schemas.openxmlformats.org/officeDocument/2006/relationships/image" Target="../media/image747.png"/><Relationship Id="rId256" Type="http://schemas.openxmlformats.org/officeDocument/2006/relationships/image" Target="../media/image288.png"/><Relationship Id="rId298" Type="http://schemas.openxmlformats.org/officeDocument/2006/relationships/image" Target="../media/image775.png"/><Relationship Id="rId421" Type="http://schemas.openxmlformats.org/officeDocument/2006/relationships/image" Target="../media/image453.png"/><Relationship Id="rId463" Type="http://schemas.openxmlformats.org/officeDocument/2006/relationships/image" Target="../media/image830.png"/><Relationship Id="rId519" Type="http://schemas.openxmlformats.org/officeDocument/2006/relationships/image" Target="../media/image551.png"/><Relationship Id="rId116" Type="http://schemas.openxmlformats.org/officeDocument/2006/relationships/image" Target="../media/image148.png"/><Relationship Id="rId158" Type="http://schemas.openxmlformats.org/officeDocument/2006/relationships/image" Target="../media/image190.png"/><Relationship Id="rId323" Type="http://schemas.openxmlformats.org/officeDocument/2006/relationships/image" Target="../media/image355.png"/><Relationship Id="rId530" Type="http://schemas.openxmlformats.org/officeDocument/2006/relationships/image" Target="../media/image562.png"/><Relationship Id="rId20" Type="http://schemas.openxmlformats.org/officeDocument/2006/relationships/image" Target="../media/image52.png"/><Relationship Id="rId62" Type="http://schemas.openxmlformats.org/officeDocument/2006/relationships/image" Target="../media/image702.png"/><Relationship Id="rId365" Type="http://schemas.openxmlformats.org/officeDocument/2006/relationships/image" Target="../media/image397.png"/><Relationship Id="rId572" Type="http://schemas.openxmlformats.org/officeDocument/2006/relationships/image" Target="../media/image863.png"/><Relationship Id="rId225" Type="http://schemas.openxmlformats.org/officeDocument/2006/relationships/image" Target="../media/image752.png"/><Relationship Id="rId267" Type="http://schemas.openxmlformats.org/officeDocument/2006/relationships/image" Target="../media/image299.png"/><Relationship Id="rId432" Type="http://schemas.openxmlformats.org/officeDocument/2006/relationships/image" Target="../media/image464.png"/><Relationship Id="rId474" Type="http://schemas.openxmlformats.org/officeDocument/2006/relationships/image" Target="../media/image835.png"/><Relationship Id="rId127" Type="http://schemas.openxmlformats.org/officeDocument/2006/relationships/image" Target="../media/image159.png"/><Relationship Id="rId31" Type="http://schemas.openxmlformats.org/officeDocument/2006/relationships/image" Target="../media/image691.png"/><Relationship Id="rId73" Type="http://schemas.openxmlformats.org/officeDocument/2006/relationships/image" Target="../media/image105.png"/><Relationship Id="rId169" Type="http://schemas.openxmlformats.org/officeDocument/2006/relationships/image" Target="../media/image201.png"/><Relationship Id="rId334" Type="http://schemas.openxmlformats.org/officeDocument/2006/relationships/image" Target="../media/image366.png"/><Relationship Id="rId376" Type="http://schemas.openxmlformats.org/officeDocument/2006/relationships/image" Target="../media/image803.png"/><Relationship Id="rId541" Type="http://schemas.openxmlformats.org/officeDocument/2006/relationships/image" Target="../media/image573.png"/><Relationship Id="rId583" Type="http://schemas.openxmlformats.org/officeDocument/2006/relationships/image" Target="../media/image866.png"/><Relationship Id="rId4" Type="http://schemas.openxmlformats.org/officeDocument/2006/relationships/image" Target="../media/image36.png"/><Relationship Id="rId180" Type="http://schemas.openxmlformats.org/officeDocument/2006/relationships/image" Target="../media/image212.png"/><Relationship Id="rId236" Type="http://schemas.openxmlformats.org/officeDocument/2006/relationships/image" Target="../media/image268.png"/><Relationship Id="rId278" Type="http://schemas.openxmlformats.org/officeDocument/2006/relationships/image" Target="../media/image310.png"/><Relationship Id="rId401" Type="http://schemas.openxmlformats.org/officeDocument/2006/relationships/image" Target="../media/image433.png"/><Relationship Id="rId443" Type="http://schemas.openxmlformats.org/officeDocument/2006/relationships/image" Target="../media/image475.png"/><Relationship Id="rId303" Type="http://schemas.openxmlformats.org/officeDocument/2006/relationships/image" Target="../media/image335.png"/><Relationship Id="rId485" Type="http://schemas.openxmlformats.org/officeDocument/2006/relationships/image" Target="../media/image517.png"/><Relationship Id="rId42" Type="http://schemas.openxmlformats.org/officeDocument/2006/relationships/image" Target="../media/image696.png"/><Relationship Id="rId84" Type="http://schemas.openxmlformats.org/officeDocument/2006/relationships/image" Target="../media/image707.png"/><Relationship Id="rId138" Type="http://schemas.openxmlformats.org/officeDocument/2006/relationships/image" Target="../media/image170.png"/><Relationship Id="rId345" Type="http://schemas.openxmlformats.org/officeDocument/2006/relationships/image" Target="../media/image792.png"/><Relationship Id="rId387" Type="http://schemas.openxmlformats.org/officeDocument/2006/relationships/image" Target="../media/image810.png"/><Relationship Id="rId510" Type="http://schemas.openxmlformats.org/officeDocument/2006/relationships/image" Target="../media/image542.png"/><Relationship Id="rId552" Type="http://schemas.openxmlformats.org/officeDocument/2006/relationships/image" Target="../media/image584.png"/><Relationship Id="rId594" Type="http://schemas.openxmlformats.org/officeDocument/2006/relationships/image" Target="../media/image626.png"/><Relationship Id="rId191" Type="http://schemas.openxmlformats.org/officeDocument/2006/relationships/image" Target="../media/image223.png"/><Relationship Id="rId205" Type="http://schemas.openxmlformats.org/officeDocument/2006/relationships/image" Target="../media/image745.png"/><Relationship Id="rId247" Type="http://schemas.openxmlformats.org/officeDocument/2006/relationships/image" Target="../media/image761.png"/><Relationship Id="rId412" Type="http://schemas.openxmlformats.org/officeDocument/2006/relationships/image" Target="../media/image444.png"/><Relationship Id="rId107" Type="http://schemas.openxmlformats.org/officeDocument/2006/relationships/image" Target="../media/image715.png"/><Relationship Id="rId289" Type="http://schemas.openxmlformats.org/officeDocument/2006/relationships/image" Target="../media/image321.png"/><Relationship Id="rId454" Type="http://schemas.openxmlformats.org/officeDocument/2006/relationships/image" Target="../media/image486.png"/><Relationship Id="rId496" Type="http://schemas.openxmlformats.org/officeDocument/2006/relationships/image" Target="../media/image839.png"/><Relationship Id="rId11" Type="http://schemas.openxmlformats.org/officeDocument/2006/relationships/image" Target="../media/image43.png"/><Relationship Id="rId53" Type="http://schemas.openxmlformats.org/officeDocument/2006/relationships/image" Target="../media/image85.png"/><Relationship Id="rId149" Type="http://schemas.openxmlformats.org/officeDocument/2006/relationships/image" Target="../media/image181.png"/><Relationship Id="rId314" Type="http://schemas.openxmlformats.org/officeDocument/2006/relationships/image" Target="../media/image782.png"/><Relationship Id="rId356" Type="http://schemas.openxmlformats.org/officeDocument/2006/relationships/image" Target="../media/image388.png"/><Relationship Id="rId398" Type="http://schemas.openxmlformats.org/officeDocument/2006/relationships/image" Target="../media/image815.png"/><Relationship Id="rId521" Type="http://schemas.openxmlformats.org/officeDocument/2006/relationships/image" Target="../media/image553.png"/><Relationship Id="rId563" Type="http://schemas.openxmlformats.org/officeDocument/2006/relationships/image" Target="../media/image595.png"/><Relationship Id="rId95" Type="http://schemas.openxmlformats.org/officeDocument/2006/relationships/image" Target="../media/image127.png"/><Relationship Id="rId160" Type="http://schemas.openxmlformats.org/officeDocument/2006/relationships/image" Target="../media/image731.png"/><Relationship Id="rId216" Type="http://schemas.openxmlformats.org/officeDocument/2006/relationships/image" Target="../media/image248.png"/><Relationship Id="rId423" Type="http://schemas.openxmlformats.org/officeDocument/2006/relationships/image" Target="../media/image455.png"/><Relationship Id="rId258" Type="http://schemas.openxmlformats.org/officeDocument/2006/relationships/image" Target="../media/image290.png"/><Relationship Id="rId465" Type="http://schemas.openxmlformats.org/officeDocument/2006/relationships/image" Target="../media/image831.png"/><Relationship Id="rId22" Type="http://schemas.openxmlformats.org/officeDocument/2006/relationships/image" Target="../media/image688.png"/><Relationship Id="rId64" Type="http://schemas.openxmlformats.org/officeDocument/2006/relationships/image" Target="../media/image96.png"/><Relationship Id="rId118" Type="http://schemas.openxmlformats.org/officeDocument/2006/relationships/image" Target="../media/image150.png"/><Relationship Id="rId325" Type="http://schemas.openxmlformats.org/officeDocument/2006/relationships/image" Target="../media/image357.png"/><Relationship Id="rId367" Type="http://schemas.openxmlformats.org/officeDocument/2006/relationships/image" Target="../media/image799.png"/><Relationship Id="rId532" Type="http://schemas.openxmlformats.org/officeDocument/2006/relationships/image" Target="../media/image564.png"/><Relationship Id="rId574" Type="http://schemas.openxmlformats.org/officeDocument/2006/relationships/image" Target="../media/image606.png"/><Relationship Id="rId171" Type="http://schemas.openxmlformats.org/officeDocument/2006/relationships/image" Target="../media/image203.png"/><Relationship Id="rId227" Type="http://schemas.openxmlformats.org/officeDocument/2006/relationships/image" Target="../media/image259.png"/><Relationship Id="rId269" Type="http://schemas.openxmlformats.org/officeDocument/2006/relationships/image" Target="../media/image766.png"/><Relationship Id="rId434" Type="http://schemas.openxmlformats.org/officeDocument/2006/relationships/image" Target="../media/image466.png"/><Relationship Id="rId476" Type="http://schemas.openxmlformats.org/officeDocument/2006/relationships/image" Target="../media/image508.png"/><Relationship Id="rId33" Type="http://schemas.openxmlformats.org/officeDocument/2006/relationships/image" Target="../media/image65.png"/><Relationship Id="rId129" Type="http://schemas.openxmlformats.org/officeDocument/2006/relationships/image" Target="../media/image721.png"/><Relationship Id="rId280" Type="http://schemas.openxmlformats.org/officeDocument/2006/relationships/image" Target="../media/image768.png"/><Relationship Id="rId336" Type="http://schemas.openxmlformats.org/officeDocument/2006/relationships/image" Target="../media/image368.png"/><Relationship Id="rId501" Type="http://schemas.openxmlformats.org/officeDocument/2006/relationships/image" Target="../media/image842.png"/><Relationship Id="rId543" Type="http://schemas.openxmlformats.org/officeDocument/2006/relationships/image" Target="../media/image575.png"/><Relationship Id="rId75" Type="http://schemas.openxmlformats.org/officeDocument/2006/relationships/image" Target="../media/image107.png"/><Relationship Id="rId140" Type="http://schemas.openxmlformats.org/officeDocument/2006/relationships/image" Target="../media/image172.png"/><Relationship Id="rId182" Type="http://schemas.openxmlformats.org/officeDocument/2006/relationships/image" Target="../media/image737.png"/><Relationship Id="rId378" Type="http://schemas.openxmlformats.org/officeDocument/2006/relationships/image" Target="../media/image410.png"/><Relationship Id="rId403" Type="http://schemas.openxmlformats.org/officeDocument/2006/relationships/image" Target="../media/image816.png"/><Relationship Id="rId585" Type="http://schemas.openxmlformats.org/officeDocument/2006/relationships/image" Target="../media/image867.png"/><Relationship Id="rId6" Type="http://schemas.openxmlformats.org/officeDocument/2006/relationships/image" Target="../media/image685.png"/><Relationship Id="rId238" Type="http://schemas.openxmlformats.org/officeDocument/2006/relationships/image" Target="../media/image270.png"/><Relationship Id="rId445" Type="http://schemas.openxmlformats.org/officeDocument/2006/relationships/image" Target="../media/image477.png"/><Relationship Id="rId487" Type="http://schemas.openxmlformats.org/officeDocument/2006/relationships/image" Target="../media/image519.png"/><Relationship Id="rId291" Type="http://schemas.openxmlformats.org/officeDocument/2006/relationships/image" Target="../media/image772.png"/><Relationship Id="rId305" Type="http://schemas.openxmlformats.org/officeDocument/2006/relationships/image" Target="../media/image337.png"/><Relationship Id="rId347" Type="http://schemas.openxmlformats.org/officeDocument/2006/relationships/image" Target="../media/image379.png"/><Relationship Id="rId512" Type="http://schemas.openxmlformats.org/officeDocument/2006/relationships/image" Target="../media/image544.png"/><Relationship Id="rId44" Type="http://schemas.openxmlformats.org/officeDocument/2006/relationships/image" Target="../media/image697.png"/><Relationship Id="rId86" Type="http://schemas.openxmlformats.org/officeDocument/2006/relationships/image" Target="../media/image118.png"/><Relationship Id="rId151" Type="http://schemas.openxmlformats.org/officeDocument/2006/relationships/image" Target="../media/image183.png"/><Relationship Id="rId389" Type="http://schemas.openxmlformats.org/officeDocument/2006/relationships/image" Target="../media/image421.png"/><Relationship Id="rId554" Type="http://schemas.openxmlformats.org/officeDocument/2006/relationships/image" Target="../media/image854.png"/><Relationship Id="rId596" Type="http://schemas.openxmlformats.org/officeDocument/2006/relationships/image" Target="../media/image628.png"/><Relationship Id="rId193" Type="http://schemas.openxmlformats.org/officeDocument/2006/relationships/image" Target="../media/image741.png"/><Relationship Id="rId207" Type="http://schemas.openxmlformats.org/officeDocument/2006/relationships/image" Target="../media/image239.png"/><Relationship Id="rId249" Type="http://schemas.openxmlformats.org/officeDocument/2006/relationships/image" Target="../media/image762.png"/><Relationship Id="rId414" Type="http://schemas.openxmlformats.org/officeDocument/2006/relationships/image" Target="../media/image446.png"/><Relationship Id="rId456" Type="http://schemas.openxmlformats.org/officeDocument/2006/relationships/image" Target="../media/image828.png"/><Relationship Id="rId498" Type="http://schemas.openxmlformats.org/officeDocument/2006/relationships/image" Target="../media/image530.png"/><Relationship Id="rId13" Type="http://schemas.openxmlformats.org/officeDocument/2006/relationships/image" Target="../media/image687.png"/><Relationship Id="rId109" Type="http://schemas.openxmlformats.org/officeDocument/2006/relationships/image" Target="../media/image141.png"/><Relationship Id="rId260" Type="http://schemas.openxmlformats.org/officeDocument/2006/relationships/image" Target="../media/image292.png"/><Relationship Id="rId316" Type="http://schemas.openxmlformats.org/officeDocument/2006/relationships/image" Target="../media/image348.png"/><Relationship Id="rId523" Type="http://schemas.openxmlformats.org/officeDocument/2006/relationships/image" Target="../media/image849.png"/><Relationship Id="rId55" Type="http://schemas.openxmlformats.org/officeDocument/2006/relationships/image" Target="../media/image87.png"/><Relationship Id="rId97" Type="http://schemas.openxmlformats.org/officeDocument/2006/relationships/image" Target="../media/image129.png"/><Relationship Id="rId120" Type="http://schemas.openxmlformats.org/officeDocument/2006/relationships/image" Target="../media/image717.png"/><Relationship Id="rId358" Type="http://schemas.openxmlformats.org/officeDocument/2006/relationships/image" Target="../media/image796.png"/><Relationship Id="rId565" Type="http://schemas.openxmlformats.org/officeDocument/2006/relationships/image" Target="../media/image859.png"/><Relationship Id="rId162" Type="http://schemas.openxmlformats.org/officeDocument/2006/relationships/image" Target="../media/image733.png"/><Relationship Id="rId218" Type="http://schemas.openxmlformats.org/officeDocument/2006/relationships/image" Target="../media/image250.png"/><Relationship Id="rId425" Type="http://schemas.openxmlformats.org/officeDocument/2006/relationships/image" Target="../media/image457.png"/><Relationship Id="rId467" Type="http://schemas.openxmlformats.org/officeDocument/2006/relationships/image" Target="../media/image499.png"/><Relationship Id="rId271" Type="http://schemas.openxmlformats.org/officeDocument/2006/relationships/image" Target="../media/image303.png"/><Relationship Id="rId24" Type="http://schemas.openxmlformats.org/officeDocument/2006/relationships/image" Target="../media/image56.png"/><Relationship Id="rId66" Type="http://schemas.openxmlformats.org/officeDocument/2006/relationships/image" Target="../media/image98.png"/><Relationship Id="rId131" Type="http://schemas.openxmlformats.org/officeDocument/2006/relationships/image" Target="../media/image163.png"/><Relationship Id="rId327" Type="http://schemas.openxmlformats.org/officeDocument/2006/relationships/image" Target="../media/image359.png"/><Relationship Id="rId369" Type="http://schemas.openxmlformats.org/officeDocument/2006/relationships/image" Target="../media/image800.png"/><Relationship Id="rId534" Type="http://schemas.openxmlformats.org/officeDocument/2006/relationships/image" Target="../media/image566.png"/><Relationship Id="rId576" Type="http://schemas.openxmlformats.org/officeDocument/2006/relationships/image" Target="../media/image864.png"/><Relationship Id="rId173" Type="http://schemas.openxmlformats.org/officeDocument/2006/relationships/image" Target="../media/image205.png"/><Relationship Id="rId229" Type="http://schemas.openxmlformats.org/officeDocument/2006/relationships/image" Target="../media/image753.png"/><Relationship Id="rId380" Type="http://schemas.openxmlformats.org/officeDocument/2006/relationships/image" Target="../media/image412.png"/><Relationship Id="rId436" Type="http://schemas.openxmlformats.org/officeDocument/2006/relationships/image" Target="../media/image468.png"/><Relationship Id="rId601" Type="http://schemas.openxmlformats.org/officeDocument/2006/relationships/image" Target="../media/image646.jpg"/><Relationship Id="rId240" Type="http://schemas.openxmlformats.org/officeDocument/2006/relationships/image" Target="../media/image757.png"/><Relationship Id="rId478" Type="http://schemas.openxmlformats.org/officeDocument/2006/relationships/image" Target="../media/image510.png"/><Relationship Id="rId35" Type="http://schemas.openxmlformats.org/officeDocument/2006/relationships/image" Target="../media/image693.png"/><Relationship Id="rId77" Type="http://schemas.openxmlformats.org/officeDocument/2006/relationships/image" Target="../media/image109.png"/><Relationship Id="rId100" Type="http://schemas.openxmlformats.org/officeDocument/2006/relationships/image" Target="../media/image712.png"/><Relationship Id="rId282" Type="http://schemas.openxmlformats.org/officeDocument/2006/relationships/image" Target="../media/image770.png"/><Relationship Id="rId338" Type="http://schemas.openxmlformats.org/officeDocument/2006/relationships/image" Target="../media/image370.png"/><Relationship Id="rId503" Type="http://schemas.openxmlformats.org/officeDocument/2006/relationships/image" Target="../media/image535.png"/><Relationship Id="rId545" Type="http://schemas.openxmlformats.org/officeDocument/2006/relationships/image" Target="../media/image577.png"/><Relationship Id="rId587" Type="http://schemas.openxmlformats.org/officeDocument/2006/relationships/image" Target="../media/image869.png"/><Relationship Id="rId8" Type="http://schemas.openxmlformats.org/officeDocument/2006/relationships/image" Target="../media/image40.png"/><Relationship Id="rId142" Type="http://schemas.openxmlformats.org/officeDocument/2006/relationships/image" Target="../media/image174.png"/><Relationship Id="rId184" Type="http://schemas.openxmlformats.org/officeDocument/2006/relationships/image" Target="../media/image216.png"/><Relationship Id="rId391" Type="http://schemas.openxmlformats.org/officeDocument/2006/relationships/image" Target="../media/image812.png"/><Relationship Id="rId405" Type="http://schemas.openxmlformats.org/officeDocument/2006/relationships/image" Target="../media/image818.png"/><Relationship Id="rId447" Type="http://schemas.openxmlformats.org/officeDocument/2006/relationships/image" Target="../media/image479.png"/><Relationship Id="rId251" Type="http://schemas.openxmlformats.org/officeDocument/2006/relationships/image" Target="../media/image283.png"/><Relationship Id="rId489" Type="http://schemas.openxmlformats.org/officeDocument/2006/relationships/image" Target="../media/image521.png"/><Relationship Id="rId46" Type="http://schemas.openxmlformats.org/officeDocument/2006/relationships/image" Target="../media/image698.png"/><Relationship Id="rId293" Type="http://schemas.openxmlformats.org/officeDocument/2006/relationships/image" Target="../media/image325.png"/><Relationship Id="rId307" Type="http://schemas.openxmlformats.org/officeDocument/2006/relationships/image" Target="../media/image779.png"/><Relationship Id="rId349" Type="http://schemas.openxmlformats.org/officeDocument/2006/relationships/image" Target="../media/image381.png"/><Relationship Id="rId514" Type="http://schemas.openxmlformats.org/officeDocument/2006/relationships/image" Target="../media/image845.png"/><Relationship Id="rId556" Type="http://schemas.openxmlformats.org/officeDocument/2006/relationships/image" Target="../media/image587.png"/><Relationship Id="rId88" Type="http://schemas.openxmlformats.org/officeDocument/2006/relationships/image" Target="../media/image708.png"/><Relationship Id="rId111" Type="http://schemas.openxmlformats.org/officeDocument/2006/relationships/image" Target="../media/image143.png"/><Relationship Id="rId153" Type="http://schemas.openxmlformats.org/officeDocument/2006/relationships/image" Target="../media/image728.png"/><Relationship Id="rId195" Type="http://schemas.openxmlformats.org/officeDocument/2006/relationships/image" Target="../media/image227.png"/><Relationship Id="rId209" Type="http://schemas.openxmlformats.org/officeDocument/2006/relationships/image" Target="../media/image241.png"/><Relationship Id="rId360" Type="http://schemas.openxmlformats.org/officeDocument/2006/relationships/image" Target="../media/image797.png"/><Relationship Id="rId416" Type="http://schemas.openxmlformats.org/officeDocument/2006/relationships/image" Target="../media/image820.png"/><Relationship Id="rId598" Type="http://schemas.openxmlformats.org/officeDocument/2006/relationships/image" Target="../media/image872.png"/><Relationship Id="rId220" Type="http://schemas.openxmlformats.org/officeDocument/2006/relationships/image" Target="../media/image252.png"/><Relationship Id="rId458" Type="http://schemas.openxmlformats.org/officeDocument/2006/relationships/image" Target="../media/image490.png"/><Relationship Id="rId15" Type="http://schemas.openxmlformats.org/officeDocument/2006/relationships/image" Target="../media/image47.png"/><Relationship Id="rId57" Type="http://schemas.openxmlformats.org/officeDocument/2006/relationships/image" Target="../media/image700.png"/><Relationship Id="rId262" Type="http://schemas.openxmlformats.org/officeDocument/2006/relationships/image" Target="../media/image294.png"/><Relationship Id="rId318" Type="http://schemas.openxmlformats.org/officeDocument/2006/relationships/image" Target="../media/image350.png"/><Relationship Id="rId525" Type="http://schemas.openxmlformats.org/officeDocument/2006/relationships/image" Target="../media/image557.png"/><Relationship Id="rId567" Type="http://schemas.openxmlformats.org/officeDocument/2006/relationships/image" Target="../media/image860.png"/><Relationship Id="rId99" Type="http://schemas.openxmlformats.org/officeDocument/2006/relationships/image" Target="../media/image131.png"/><Relationship Id="rId122" Type="http://schemas.openxmlformats.org/officeDocument/2006/relationships/image" Target="../media/image718.png"/><Relationship Id="rId164" Type="http://schemas.openxmlformats.org/officeDocument/2006/relationships/image" Target="../media/image196.png"/><Relationship Id="rId371" Type="http://schemas.openxmlformats.org/officeDocument/2006/relationships/image" Target="../media/image801.png"/><Relationship Id="rId427" Type="http://schemas.openxmlformats.org/officeDocument/2006/relationships/image" Target="../media/image459.png"/><Relationship Id="rId469" Type="http://schemas.openxmlformats.org/officeDocument/2006/relationships/image" Target="../media/image501.png"/><Relationship Id="rId26" Type="http://schemas.openxmlformats.org/officeDocument/2006/relationships/image" Target="../media/image58.png"/><Relationship Id="rId231" Type="http://schemas.openxmlformats.org/officeDocument/2006/relationships/image" Target="../media/image263.png"/><Relationship Id="rId273" Type="http://schemas.openxmlformats.org/officeDocument/2006/relationships/image" Target="../media/image305.png"/><Relationship Id="rId329" Type="http://schemas.openxmlformats.org/officeDocument/2006/relationships/image" Target="../media/image787.png"/><Relationship Id="rId480" Type="http://schemas.openxmlformats.org/officeDocument/2006/relationships/image" Target="../media/image512.png"/><Relationship Id="rId536" Type="http://schemas.openxmlformats.org/officeDocument/2006/relationships/image" Target="../media/image568.png"/><Relationship Id="rId68" Type="http://schemas.openxmlformats.org/officeDocument/2006/relationships/image" Target="../media/image100.png"/><Relationship Id="rId133" Type="http://schemas.openxmlformats.org/officeDocument/2006/relationships/image" Target="../media/image722.png"/><Relationship Id="rId175" Type="http://schemas.openxmlformats.org/officeDocument/2006/relationships/image" Target="../media/image207.png"/><Relationship Id="rId340" Type="http://schemas.openxmlformats.org/officeDocument/2006/relationships/image" Target="../media/image372.png"/><Relationship Id="rId578" Type="http://schemas.openxmlformats.org/officeDocument/2006/relationships/image" Target="../media/image865.png"/><Relationship Id="rId200" Type="http://schemas.openxmlformats.org/officeDocument/2006/relationships/image" Target="../media/image743.png"/><Relationship Id="rId382" Type="http://schemas.openxmlformats.org/officeDocument/2006/relationships/image" Target="../media/image806.png"/><Relationship Id="rId438" Type="http://schemas.openxmlformats.org/officeDocument/2006/relationships/image" Target="../media/image470.png"/><Relationship Id="rId603" Type="http://schemas.openxmlformats.org/officeDocument/2006/relationships/image" Target="../media/image1.png"/><Relationship Id="rId242" Type="http://schemas.openxmlformats.org/officeDocument/2006/relationships/image" Target="../media/image759.png"/><Relationship Id="rId284" Type="http://schemas.openxmlformats.org/officeDocument/2006/relationships/image" Target="../media/image316.png"/><Relationship Id="rId491" Type="http://schemas.openxmlformats.org/officeDocument/2006/relationships/image" Target="../media/image523.png"/><Relationship Id="rId505" Type="http://schemas.openxmlformats.org/officeDocument/2006/relationships/image" Target="../media/image537.png"/><Relationship Id="rId37" Type="http://schemas.openxmlformats.org/officeDocument/2006/relationships/image" Target="../media/image695.png"/><Relationship Id="rId79" Type="http://schemas.openxmlformats.org/officeDocument/2006/relationships/image" Target="../media/image111.png"/><Relationship Id="rId102" Type="http://schemas.openxmlformats.org/officeDocument/2006/relationships/image" Target="../media/image134.png"/><Relationship Id="rId144" Type="http://schemas.openxmlformats.org/officeDocument/2006/relationships/image" Target="../media/image726.png"/><Relationship Id="rId547" Type="http://schemas.openxmlformats.org/officeDocument/2006/relationships/image" Target="../media/image579.png"/><Relationship Id="rId589" Type="http://schemas.openxmlformats.org/officeDocument/2006/relationships/image" Target="../media/image621.png"/><Relationship Id="rId90" Type="http://schemas.openxmlformats.org/officeDocument/2006/relationships/image" Target="../media/image710.png"/><Relationship Id="rId186" Type="http://schemas.openxmlformats.org/officeDocument/2006/relationships/image" Target="../media/image218.png"/><Relationship Id="rId351" Type="http://schemas.openxmlformats.org/officeDocument/2006/relationships/image" Target="../media/image383.png"/><Relationship Id="rId393" Type="http://schemas.openxmlformats.org/officeDocument/2006/relationships/image" Target="../media/image814.png"/><Relationship Id="rId407" Type="http://schemas.openxmlformats.org/officeDocument/2006/relationships/image" Target="../media/image439.png"/><Relationship Id="rId449" Type="http://schemas.openxmlformats.org/officeDocument/2006/relationships/image" Target="../media/image481.png"/><Relationship Id="rId211" Type="http://schemas.openxmlformats.org/officeDocument/2006/relationships/image" Target="../media/image243.png"/><Relationship Id="rId253" Type="http://schemas.openxmlformats.org/officeDocument/2006/relationships/image" Target="../media/image285.png"/><Relationship Id="rId295" Type="http://schemas.openxmlformats.org/officeDocument/2006/relationships/image" Target="../media/image327.png"/><Relationship Id="rId309" Type="http://schemas.openxmlformats.org/officeDocument/2006/relationships/image" Target="../media/image341.png"/><Relationship Id="rId460" Type="http://schemas.openxmlformats.org/officeDocument/2006/relationships/image" Target="../media/image829.png"/><Relationship Id="rId516" Type="http://schemas.openxmlformats.org/officeDocument/2006/relationships/image" Target="../media/image548.png"/><Relationship Id="rId48" Type="http://schemas.openxmlformats.org/officeDocument/2006/relationships/image" Target="../media/image80.png"/><Relationship Id="rId113" Type="http://schemas.openxmlformats.org/officeDocument/2006/relationships/image" Target="../media/image145.png"/><Relationship Id="rId320" Type="http://schemas.openxmlformats.org/officeDocument/2006/relationships/image" Target="../media/image352.png"/><Relationship Id="rId558" Type="http://schemas.openxmlformats.org/officeDocument/2006/relationships/image" Target="../media/image856.png"/><Relationship Id="rId155" Type="http://schemas.openxmlformats.org/officeDocument/2006/relationships/image" Target="../media/image187.png"/><Relationship Id="rId197" Type="http://schemas.openxmlformats.org/officeDocument/2006/relationships/image" Target="../media/image229.png"/><Relationship Id="rId362" Type="http://schemas.openxmlformats.org/officeDocument/2006/relationships/image" Target="../media/image394.png"/><Relationship Id="rId418" Type="http://schemas.openxmlformats.org/officeDocument/2006/relationships/image" Target="../media/image821.png"/><Relationship Id="rId222" Type="http://schemas.openxmlformats.org/officeDocument/2006/relationships/image" Target="../media/image255.png"/><Relationship Id="rId264" Type="http://schemas.openxmlformats.org/officeDocument/2006/relationships/image" Target="../media/image296.png"/><Relationship Id="rId471" Type="http://schemas.openxmlformats.org/officeDocument/2006/relationships/image" Target="../media/image833.png"/><Relationship Id="rId17" Type="http://schemas.openxmlformats.org/officeDocument/2006/relationships/image" Target="../media/image49.png"/><Relationship Id="rId59" Type="http://schemas.openxmlformats.org/officeDocument/2006/relationships/image" Target="../media/image91.png"/><Relationship Id="rId124" Type="http://schemas.openxmlformats.org/officeDocument/2006/relationships/image" Target="../media/image719.png"/><Relationship Id="rId527" Type="http://schemas.openxmlformats.org/officeDocument/2006/relationships/image" Target="../media/image559.png"/><Relationship Id="rId569" Type="http://schemas.openxmlformats.org/officeDocument/2006/relationships/image" Target="../media/image861.png"/><Relationship Id="rId70" Type="http://schemas.openxmlformats.org/officeDocument/2006/relationships/image" Target="../media/image102.png"/><Relationship Id="rId166" Type="http://schemas.openxmlformats.org/officeDocument/2006/relationships/image" Target="../media/image198.png"/><Relationship Id="rId331" Type="http://schemas.openxmlformats.org/officeDocument/2006/relationships/image" Target="../media/image363.png"/><Relationship Id="rId373" Type="http://schemas.openxmlformats.org/officeDocument/2006/relationships/image" Target="../media/image405.png"/><Relationship Id="rId429" Type="http://schemas.openxmlformats.org/officeDocument/2006/relationships/image" Target="../media/image461.png"/><Relationship Id="rId580" Type="http://schemas.openxmlformats.org/officeDocument/2006/relationships/image" Target="../media/image612.png"/><Relationship Id="rId1" Type="http://schemas.openxmlformats.org/officeDocument/2006/relationships/slideLayout" Target="../slideLayouts/slideLayout1.xml"/><Relationship Id="rId233" Type="http://schemas.openxmlformats.org/officeDocument/2006/relationships/image" Target="../media/image265.png"/><Relationship Id="rId440" Type="http://schemas.openxmlformats.org/officeDocument/2006/relationships/image" Target="../media/image472.png"/><Relationship Id="rId28" Type="http://schemas.openxmlformats.org/officeDocument/2006/relationships/image" Target="../media/image689.png"/><Relationship Id="rId275" Type="http://schemas.openxmlformats.org/officeDocument/2006/relationships/image" Target="../media/image307.png"/><Relationship Id="rId300" Type="http://schemas.openxmlformats.org/officeDocument/2006/relationships/image" Target="../media/image777.png"/><Relationship Id="rId482" Type="http://schemas.openxmlformats.org/officeDocument/2006/relationships/image" Target="../media/image514.png"/><Relationship Id="rId538" Type="http://schemas.openxmlformats.org/officeDocument/2006/relationships/image" Target="../media/image570.png"/><Relationship Id="rId81" Type="http://schemas.openxmlformats.org/officeDocument/2006/relationships/image" Target="../media/image706.png"/><Relationship Id="rId135" Type="http://schemas.openxmlformats.org/officeDocument/2006/relationships/image" Target="../media/image167.png"/><Relationship Id="rId177" Type="http://schemas.openxmlformats.org/officeDocument/2006/relationships/image" Target="../media/image209.png"/><Relationship Id="rId342" Type="http://schemas.openxmlformats.org/officeDocument/2006/relationships/image" Target="../media/image374.png"/><Relationship Id="rId384" Type="http://schemas.openxmlformats.org/officeDocument/2006/relationships/image" Target="../media/image808.png"/><Relationship Id="rId591" Type="http://schemas.openxmlformats.org/officeDocument/2006/relationships/image" Target="../media/image870.png"/><Relationship Id="rId202" Type="http://schemas.openxmlformats.org/officeDocument/2006/relationships/image" Target="../media/image234.png"/><Relationship Id="rId244" Type="http://schemas.openxmlformats.org/officeDocument/2006/relationships/image" Target="../media/image276.png"/><Relationship Id="rId39" Type="http://schemas.openxmlformats.org/officeDocument/2006/relationships/image" Target="../media/image71.png"/><Relationship Id="rId286" Type="http://schemas.openxmlformats.org/officeDocument/2006/relationships/image" Target="../media/image318.png"/><Relationship Id="rId451" Type="http://schemas.openxmlformats.org/officeDocument/2006/relationships/image" Target="../media/image483.png"/><Relationship Id="rId493" Type="http://schemas.openxmlformats.org/officeDocument/2006/relationships/image" Target="../media/image838.png"/><Relationship Id="rId507" Type="http://schemas.openxmlformats.org/officeDocument/2006/relationships/image" Target="../media/image539.png"/><Relationship Id="rId549" Type="http://schemas.openxmlformats.org/officeDocument/2006/relationships/image" Target="../media/image581.png"/><Relationship Id="rId50" Type="http://schemas.openxmlformats.org/officeDocument/2006/relationships/image" Target="../media/image82.png"/><Relationship Id="rId104" Type="http://schemas.openxmlformats.org/officeDocument/2006/relationships/image" Target="../media/image714.png"/><Relationship Id="rId146" Type="http://schemas.openxmlformats.org/officeDocument/2006/relationships/image" Target="../media/image727.png"/><Relationship Id="rId188" Type="http://schemas.openxmlformats.org/officeDocument/2006/relationships/image" Target="../media/image739.png"/><Relationship Id="rId311" Type="http://schemas.openxmlformats.org/officeDocument/2006/relationships/image" Target="../media/image343.png"/><Relationship Id="rId353" Type="http://schemas.openxmlformats.org/officeDocument/2006/relationships/image" Target="../media/image794.png"/><Relationship Id="rId395" Type="http://schemas.openxmlformats.org/officeDocument/2006/relationships/image" Target="../media/image427.png"/><Relationship Id="rId409" Type="http://schemas.openxmlformats.org/officeDocument/2006/relationships/image" Target="../media/image819.png"/><Relationship Id="rId560" Type="http://schemas.openxmlformats.org/officeDocument/2006/relationships/image" Target="../media/image858.png"/><Relationship Id="rId92" Type="http://schemas.openxmlformats.org/officeDocument/2006/relationships/image" Target="../media/image124.png"/><Relationship Id="rId213" Type="http://schemas.openxmlformats.org/officeDocument/2006/relationships/image" Target="../media/image245.png"/><Relationship Id="rId420" Type="http://schemas.openxmlformats.org/officeDocument/2006/relationships/image" Target="../media/image823.png"/><Relationship Id="rId255" Type="http://schemas.openxmlformats.org/officeDocument/2006/relationships/image" Target="../media/image763.png"/><Relationship Id="rId297" Type="http://schemas.openxmlformats.org/officeDocument/2006/relationships/image" Target="../media/image329.png"/><Relationship Id="rId462" Type="http://schemas.openxmlformats.org/officeDocument/2006/relationships/image" Target="../media/image494.png"/><Relationship Id="rId518" Type="http://schemas.openxmlformats.org/officeDocument/2006/relationships/image" Target="../media/image847.png"/><Relationship Id="rId115" Type="http://schemas.openxmlformats.org/officeDocument/2006/relationships/image" Target="../media/image147.png"/><Relationship Id="rId157" Type="http://schemas.openxmlformats.org/officeDocument/2006/relationships/image" Target="../media/image189.png"/><Relationship Id="rId322" Type="http://schemas.openxmlformats.org/officeDocument/2006/relationships/image" Target="../media/image785.png"/><Relationship Id="rId364" Type="http://schemas.openxmlformats.org/officeDocument/2006/relationships/image" Target="../media/image798.png"/><Relationship Id="rId61" Type="http://schemas.openxmlformats.org/officeDocument/2006/relationships/image" Target="../media/image93.png"/><Relationship Id="rId199" Type="http://schemas.openxmlformats.org/officeDocument/2006/relationships/image" Target="../media/image231.png"/><Relationship Id="rId571" Type="http://schemas.openxmlformats.org/officeDocument/2006/relationships/image" Target="../media/image862.png"/><Relationship Id="rId19" Type="http://schemas.openxmlformats.org/officeDocument/2006/relationships/image" Target="../media/image51.png"/><Relationship Id="rId224" Type="http://schemas.openxmlformats.org/officeDocument/2006/relationships/image" Target="../media/image751.png"/><Relationship Id="rId266" Type="http://schemas.openxmlformats.org/officeDocument/2006/relationships/image" Target="../media/image298.png"/><Relationship Id="rId431" Type="http://schemas.openxmlformats.org/officeDocument/2006/relationships/image" Target="../media/image463.png"/><Relationship Id="rId473" Type="http://schemas.openxmlformats.org/officeDocument/2006/relationships/image" Target="../media/image834.png"/><Relationship Id="rId529" Type="http://schemas.openxmlformats.org/officeDocument/2006/relationships/image" Target="../media/image561.png"/><Relationship Id="rId30" Type="http://schemas.openxmlformats.org/officeDocument/2006/relationships/image" Target="../media/image62.png"/><Relationship Id="rId126" Type="http://schemas.openxmlformats.org/officeDocument/2006/relationships/image" Target="../media/image158.png"/><Relationship Id="rId168" Type="http://schemas.openxmlformats.org/officeDocument/2006/relationships/image" Target="../media/image200.png"/><Relationship Id="rId333" Type="http://schemas.openxmlformats.org/officeDocument/2006/relationships/image" Target="../media/image365.png"/><Relationship Id="rId540" Type="http://schemas.openxmlformats.org/officeDocument/2006/relationships/image" Target="../media/image852.png"/><Relationship Id="rId72" Type="http://schemas.openxmlformats.org/officeDocument/2006/relationships/image" Target="../media/image104.png"/><Relationship Id="rId375" Type="http://schemas.openxmlformats.org/officeDocument/2006/relationships/image" Target="../media/image407.png"/><Relationship Id="rId582" Type="http://schemas.openxmlformats.org/officeDocument/2006/relationships/image" Target="../media/image614.png"/><Relationship Id="rId3" Type="http://schemas.openxmlformats.org/officeDocument/2006/relationships/image" Target="../media/image35.png"/><Relationship Id="rId235" Type="http://schemas.openxmlformats.org/officeDocument/2006/relationships/image" Target="../media/image267.png"/><Relationship Id="rId277" Type="http://schemas.openxmlformats.org/officeDocument/2006/relationships/image" Target="../media/image309.png"/><Relationship Id="rId400" Type="http://schemas.openxmlformats.org/officeDocument/2006/relationships/image" Target="../media/image432.png"/><Relationship Id="rId442" Type="http://schemas.openxmlformats.org/officeDocument/2006/relationships/image" Target="../media/image474.png"/><Relationship Id="rId484" Type="http://schemas.openxmlformats.org/officeDocument/2006/relationships/image" Target="../media/image837.png"/><Relationship Id="rId137" Type="http://schemas.openxmlformats.org/officeDocument/2006/relationships/image" Target="../media/image169.png"/><Relationship Id="rId302" Type="http://schemas.openxmlformats.org/officeDocument/2006/relationships/image" Target="../media/image334.png"/><Relationship Id="rId344" Type="http://schemas.openxmlformats.org/officeDocument/2006/relationships/image" Target="../media/image791.png"/><Relationship Id="rId41" Type="http://schemas.openxmlformats.org/officeDocument/2006/relationships/image" Target="../media/image73.png"/><Relationship Id="rId83" Type="http://schemas.openxmlformats.org/officeDocument/2006/relationships/image" Target="../media/image115.png"/><Relationship Id="rId179" Type="http://schemas.openxmlformats.org/officeDocument/2006/relationships/image" Target="../media/image211.png"/><Relationship Id="rId386" Type="http://schemas.openxmlformats.org/officeDocument/2006/relationships/image" Target="../media/image809.png"/><Relationship Id="rId551" Type="http://schemas.openxmlformats.org/officeDocument/2006/relationships/image" Target="../media/image583.png"/><Relationship Id="rId593" Type="http://schemas.openxmlformats.org/officeDocument/2006/relationships/image" Target="../media/image625.png"/><Relationship Id="rId190" Type="http://schemas.openxmlformats.org/officeDocument/2006/relationships/image" Target="../media/image222.png"/><Relationship Id="rId204" Type="http://schemas.openxmlformats.org/officeDocument/2006/relationships/image" Target="../media/image744.png"/><Relationship Id="rId246" Type="http://schemas.openxmlformats.org/officeDocument/2006/relationships/image" Target="../media/image278.png"/><Relationship Id="rId288" Type="http://schemas.openxmlformats.org/officeDocument/2006/relationships/image" Target="../media/image320.png"/><Relationship Id="rId411" Type="http://schemas.openxmlformats.org/officeDocument/2006/relationships/image" Target="../media/image443.png"/><Relationship Id="rId453" Type="http://schemas.openxmlformats.org/officeDocument/2006/relationships/image" Target="../media/image485.png"/><Relationship Id="rId509" Type="http://schemas.openxmlformats.org/officeDocument/2006/relationships/image" Target="../media/image541.png"/><Relationship Id="rId106" Type="http://schemas.openxmlformats.org/officeDocument/2006/relationships/image" Target="../media/image138.png"/><Relationship Id="rId313" Type="http://schemas.openxmlformats.org/officeDocument/2006/relationships/image" Target="../media/image345.png"/><Relationship Id="rId495" Type="http://schemas.openxmlformats.org/officeDocument/2006/relationships/image" Target="../media/image527.png"/><Relationship Id="rId10" Type="http://schemas.openxmlformats.org/officeDocument/2006/relationships/image" Target="../media/image686.png"/><Relationship Id="rId52" Type="http://schemas.openxmlformats.org/officeDocument/2006/relationships/image" Target="../media/image699.png"/><Relationship Id="rId94" Type="http://schemas.openxmlformats.org/officeDocument/2006/relationships/image" Target="../media/image126.png"/><Relationship Id="rId148" Type="http://schemas.openxmlformats.org/officeDocument/2006/relationships/image" Target="../media/image180.png"/><Relationship Id="rId355" Type="http://schemas.openxmlformats.org/officeDocument/2006/relationships/image" Target="../media/image387.png"/><Relationship Id="rId397" Type="http://schemas.openxmlformats.org/officeDocument/2006/relationships/image" Target="../media/image429.png"/><Relationship Id="rId520" Type="http://schemas.openxmlformats.org/officeDocument/2006/relationships/image" Target="../media/image552.png"/><Relationship Id="rId562" Type="http://schemas.openxmlformats.org/officeDocument/2006/relationships/image" Target="../media/image594.png"/><Relationship Id="rId215" Type="http://schemas.openxmlformats.org/officeDocument/2006/relationships/image" Target="../media/image247.png"/><Relationship Id="rId257" Type="http://schemas.openxmlformats.org/officeDocument/2006/relationships/image" Target="../media/image764.png"/><Relationship Id="rId422" Type="http://schemas.openxmlformats.org/officeDocument/2006/relationships/image" Target="../media/image454.png"/><Relationship Id="rId464" Type="http://schemas.openxmlformats.org/officeDocument/2006/relationships/image" Target="../media/image496.png"/><Relationship Id="rId299" Type="http://schemas.openxmlformats.org/officeDocument/2006/relationships/image" Target="../media/image776.png"/><Relationship Id="rId63" Type="http://schemas.openxmlformats.org/officeDocument/2006/relationships/image" Target="../media/image95.png"/><Relationship Id="rId159" Type="http://schemas.openxmlformats.org/officeDocument/2006/relationships/image" Target="../media/image730.png"/><Relationship Id="rId366" Type="http://schemas.openxmlformats.org/officeDocument/2006/relationships/image" Target="../media/image399.png"/><Relationship Id="rId573" Type="http://schemas.openxmlformats.org/officeDocument/2006/relationships/image" Target="../media/image605.png"/><Relationship Id="rId226" Type="http://schemas.openxmlformats.org/officeDocument/2006/relationships/image" Target="../media/image258.png"/><Relationship Id="rId433" Type="http://schemas.openxmlformats.org/officeDocument/2006/relationships/image" Target="../media/image825.png"/><Relationship Id="rId74" Type="http://schemas.openxmlformats.org/officeDocument/2006/relationships/image" Target="../media/image704.png"/><Relationship Id="rId377" Type="http://schemas.openxmlformats.org/officeDocument/2006/relationships/image" Target="../media/image409.png"/><Relationship Id="rId500" Type="http://schemas.openxmlformats.org/officeDocument/2006/relationships/image" Target="../media/image841.png"/><Relationship Id="rId584" Type="http://schemas.openxmlformats.org/officeDocument/2006/relationships/image" Target="../media/image616.png"/><Relationship Id="rId5" Type="http://schemas.openxmlformats.org/officeDocument/2006/relationships/image" Target="../media/image684.png"/><Relationship Id="rId237" Type="http://schemas.openxmlformats.org/officeDocument/2006/relationships/image" Target="../media/image269.png"/><Relationship Id="rId444" Type="http://schemas.openxmlformats.org/officeDocument/2006/relationships/image" Target="../media/image476.png"/><Relationship Id="rId290" Type="http://schemas.openxmlformats.org/officeDocument/2006/relationships/image" Target="../media/image322.png"/><Relationship Id="rId304" Type="http://schemas.openxmlformats.org/officeDocument/2006/relationships/image" Target="../media/image778.png"/><Relationship Id="rId388" Type="http://schemas.openxmlformats.org/officeDocument/2006/relationships/image" Target="../media/image811.png"/><Relationship Id="rId511" Type="http://schemas.openxmlformats.org/officeDocument/2006/relationships/image" Target="../media/image543.png"/><Relationship Id="rId85" Type="http://schemas.openxmlformats.org/officeDocument/2006/relationships/image" Target="../media/image117.png"/><Relationship Id="rId150" Type="http://schemas.openxmlformats.org/officeDocument/2006/relationships/image" Target="../media/image182.png"/><Relationship Id="rId595" Type="http://schemas.openxmlformats.org/officeDocument/2006/relationships/image" Target="../media/image871.png"/><Relationship Id="rId248" Type="http://schemas.openxmlformats.org/officeDocument/2006/relationships/image" Target="../media/image280.png"/><Relationship Id="rId455" Type="http://schemas.openxmlformats.org/officeDocument/2006/relationships/image" Target="../media/image487.png"/><Relationship Id="rId12" Type="http://schemas.openxmlformats.org/officeDocument/2006/relationships/image" Target="../media/image44.png"/><Relationship Id="rId108" Type="http://schemas.openxmlformats.org/officeDocument/2006/relationships/image" Target="../media/image140.png"/><Relationship Id="rId315" Type="http://schemas.openxmlformats.org/officeDocument/2006/relationships/image" Target="../media/image783.png"/><Relationship Id="rId522" Type="http://schemas.openxmlformats.org/officeDocument/2006/relationships/image" Target="../media/image848.png"/><Relationship Id="rId96" Type="http://schemas.openxmlformats.org/officeDocument/2006/relationships/image" Target="../media/image128.png"/><Relationship Id="rId161" Type="http://schemas.openxmlformats.org/officeDocument/2006/relationships/image" Target="../media/image732.png"/><Relationship Id="rId399" Type="http://schemas.openxmlformats.org/officeDocument/2006/relationships/image" Target="../media/image431.png"/><Relationship Id="rId259" Type="http://schemas.openxmlformats.org/officeDocument/2006/relationships/image" Target="../media/image291.png"/><Relationship Id="rId466" Type="http://schemas.openxmlformats.org/officeDocument/2006/relationships/image" Target="../media/image498.png"/><Relationship Id="rId23" Type="http://schemas.openxmlformats.org/officeDocument/2006/relationships/image" Target="../media/image55.png"/><Relationship Id="rId119" Type="http://schemas.openxmlformats.org/officeDocument/2006/relationships/image" Target="../media/image151.png"/><Relationship Id="rId326" Type="http://schemas.openxmlformats.org/officeDocument/2006/relationships/image" Target="../media/image358.png"/><Relationship Id="rId533" Type="http://schemas.openxmlformats.org/officeDocument/2006/relationships/image" Target="../media/image565.png"/><Relationship Id="rId172" Type="http://schemas.openxmlformats.org/officeDocument/2006/relationships/image" Target="../media/image735.png"/><Relationship Id="rId477" Type="http://schemas.openxmlformats.org/officeDocument/2006/relationships/image" Target="../media/image509.png"/><Relationship Id="rId600" Type="http://schemas.openxmlformats.org/officeDocument/2006/relationships/image" Target="../media/image14.png"/><Relationship Id="rId337" Type="http://schemas.openxmlformats.org/officeDocument/2006/relationships/image" Target="../media/image369.png"/><Relationship Id="rId34" Type="http://schemas.openxmlformats.org/officeDocument/2006/relationships/image" Target="../media/image692.png"/><Relationship Id="rId544" Type="http://schemas.openxmlformats.org/officeDocument/2006/relationships/image" Target="../media/image576.png"/><Relationship Id="rId183" Type="http://schemas.openxmlformats.org/officeDocument/2006/relationships/image" Target="../media/image215.png"/><Relationship Id="rId390" Type="http://schemas.openxmlformats.org/officeDocument/2006/relationships/image" Target="../media/image422.png"/><Relationship Id="rId404" Type="http://schemas.openxmlformats.org/officeDocument/2006/relationships/image" Target="../media/image817.png"/><Relationship Id="rId250" Type="http://schemas.openxmlformats.org/officeDocument/2006/relationships/image" Target="../media/image282.png"/><Relationship Id="rId488" Type="http://schemas.openxmlformats.org/officeDocument/2006/relationships/image" Target="../media/image520.png"/><Relationship Id="rId45" Type="http://schemas.openxmlformats.org/officeDocument/2006/relationships/image" Target="../media/image77.png"/><Relationship Id="rId110" Type="http://schemas.openxmlformats.org/officeDocument/2006/relationships/image" Target="../media/image142.png"/><Relationship Id="rId348" Type="http://schemas.openxmlformats.org/officeDocument/2006/relationships/image" Target="../media/image380.png"/><Relationship Id="rId555" Type="http://schemas.openxmlformats.org/officeDocument/2006/relationships/image" Target="../media/image855.png"/><Relationship Id="rId194" Type="http://schemas.openxmlformats.org/officeDocument/2006/relationships/image" Target="../media/image742.png"/><Relationship Id="rId208" Type="http://schemas.openxmlformats.org/officeDocument/2006/relationships/image" Target="../media/image240.png"/><Relationship Id="rId415" Type="http://schemas.openxmlformats.org/officeDocument/2006/relationships/image" Target="../media/image447.png"/><Relationship Id="rId261" Type="http://schemas.openxmlformats.org/officeDocument/2006/relationships/image" Target="../media/image293.png"/><Relationship Id="rId499" Type="http://schemas.openxmlformats.org/officeDocument/2006/relationships/image" Target="../media/image84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1.jpg"/><Relationship Id="rId3" Type="http://schemas.openxmlformats.org/officeDocument/2006/relationships/image" Target="../media/image875.png"/><Relationship Id="rId7" Type="http://schemas.openxmlformats.org/officeDocument/2006/relationships/image" Target="../media/image879.png"/><Relationship Id="rId2" Type="http://schemas.openxmlformats.org/officeDocument/2006/relationships/image" Target="../media/image87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78.png"/><Relationship Id="rId11" Type="http://schemas.openxmlformats.org/officeDocument/2006/relationships/image" Target="../media/image1.png"/><Relationship Id="rId5" Type="http://schemas.openxmlformats.org/officeDocument/2006/relationships/image" Target="../media/image877.png"/><Relationship Id="rId10" Type="http://schemas.openxmlformats.org/officeDocument/2006/relationships/image" Target="../media/image14.png"/><Relationship Id="rId4" Type="http://schemas.openxmlformats.org/officeDocument/2006/relationships/image" Target="../media/image876.png"/><Relationship Id="rId9" Type="http://schemas.openxmlformats.org/officeDocument/2006/relationships/image" Target="../media/image646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6.png"/><Relationship Id="rId13" Type="http://schemas.openxmlformats.org/officeDocument/2006/relationships/image" Target="../media/image657.png"/><Relationship Id="rId3" Type="http://schemas.openxmlformats.org/officeDocument/2006/relationships/image" Target="../media/image881.png"/><Relationship Id="rId7" Type="http://schemas.openxmlformats.org/officeDocument/2006/relationships/image" Target="../media/image885.png"/><Relationship Id="rId12" Type="http://schemas.openxmlformats.org/officeDocument/2006/relationships/image" Target="../media/image890.png"/><Relationship Id="rId2" Type="http://schemas.openxmlformats.org/officeDocument/2006/relationships/image" Target="../media/image880.png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84.png"/><Relationship Id="rId11" Type="http://schemas.openxmlformats.org/officeDocument/2006/relationships/image" Target="../media/image889.png"/><Relationship Id="rId5" Type="http://schemas.openxmlformats.org/officeDocument/2006/relationships/image" Target="../media/image883.png"/><Relationship Id="rId15" Type="http://schemas.openxmlformats.org/officeDocument/2006/relationships/image" Target="../media/image646.jpg"/><Relationship Id="rId10" Type="http://schemas.openxmlformats.org/officeDocument/2006/relationships/image" Target="../media/image888.png"/><Relationship Id="rId4" Type="http://schemas.openxmlformats.org/officeDocument/2006/relationships/image" Target="../media/image882.png"/><Relationship Id="rId9" Type="http://schemas.openxmlformats.org/officeDocument/2006/relationships/image" Target="../media/image887.png"/><Relationship Id="rId14" Type="http://schemas.openxmlformats.org/officeDocument/2006/relationships/image" Target="../media/image63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49.png"/><Relationship Id="rId21" Type="http://schemas.openxmlformats.org/officeDocument/2006/relationships/image" Target="../media/image53.png"/><Relationship Id="rId324" Type="http://schemas.openxmlformats.org/officeDocument/2006/relationships/image" Target="../media/image786.png"/><Relationship Id="rId531" Type="http://schemas.openxmlformats.org/officeDocument/2006/relationships/image" Target="../media/image563.png"/><Relationship Id="rId170" Type="http://schemas.openxmlformats.org/officeDocument/2006/relationships/image" Target="../media/image734.png"/><Relationship Id="rId268" Type="http://schemas.openxmlformats.org/officeDocument/2006/relationships/image" Target="../media/image300.png"/><Relationship Id="rId475" Type="http://schemas.openxmlformats.org/officeDocument/2006/relationships/image" Target="../media/image507.png"/><Relationship Id="rId32" Type="http://schemas.openxmlformats.org/officeDocument/2006/relationships/image" Target="../media/image64.png"/><Relationship Id="rId128" Type="http://schemas.openxmlformats.org/officeDocument/2006/relationships/image" Target="../media/image720.png"/><Relationship Id="rId335" Type="http://schemas.openxmlformats.org/officeDocument/2006/relationships/image" Target="../media/image367.png"/><Relationship Id="rId542" Type="http://schemas.openxmlformats.org/officeDocument/2006/relationships/image" Target="../media/image574.png"/><Relationship Id="rId181" Type="http://schemas.openxmlformats.org/officeDocument/2006/relationships/image" Target="../media/image213.png"/><Relationship Id="rId402" Type="http://schemas.openxmlformats.org/officeDocument/2006/relationships/image" Target="../media/image434.png"/><Relationship Id="rId279" Type="http://schemas.openxmlformats.org/officeDocument/2006/relationships/image" Target="../media/image311.png"/><Relationship Id="rId486" Type="http://schemas.openxmlformats.org/officeDocument/2006/relationships/image" Target="../media/image518.png"/><Relationship Id="rId43" Type="http://schemas.openxmlformats.org/officeDocument/2006/relationships/image" Target="../media/image75.png"/><Relationship Id="rId139" Type="http://schemas.openxmlformats.org/officeDocument/2006/relationships/image" Target="../media/image725.png"/><Relationship Id="rId346" Type="http://schemas.openxmlformats.org/officeDocument/2006/relationships/image" Target="../media/image378.png"/><Relationship Id="rId553" Type="http://schemas.openxmlformats.org/officeDocument/2006/relationships/image" Target="../media/image585.png"/><Relationship Id="rId192" Type="http://schemas.openxmlformats.org/officeDocument/2006/relationships/image" Target="../media/image740.png"/><Relationship Id="rId206" Type="http://schemas.openxmlformats.org/officeDocument/2006/relationships/image" Target="../media/image238.png"/><Relationship Id="rId413" Type="http://schemas.openxmlformats.org/officeDocument/2006/relationships/image" Target="../media/image445.png"/><Relationship Id="rId497" Type="http://schemas.openxmlformats.org/officeDocument/2006/relationships/image" Target="../media/image529.png"/><Relationship Id="rId357" Type="http://schemas.openxmlformats.org/officeDocument/2006/relationships/image" Target="../media/image389.png"/><Relationship Id="rId54" Type="http://schemas.openxmlformats.org/officeDocument/2006/relationships/image" Target="../media/image86.png"/><Relationship Id="rId217" Type="http://schemas.openxmlformats.org/officeDocument/2006/relationships/image" Target="../media/image748.png"/><Relationship Id="rId564" Type="http://schemas.openxmlformats.org/officeDocument/2006/relationships/image" Target="../media/image596.png"/><Relationship Id="rId424" Type="http://schemas.openxmlformats.org/officeDocument/2006/relationships/image" Target="../media/image824.png"/><Relationship Id="rId270" Type="http://schemas.openxmlformats.org/officeDocument/2006/relationships/image" Target="../media/image302.png"/><Relationship Id="rId65" Type="http://schemas.openxmlformats.org/officeDocument/2006/relationships/image" Target="../media/image97.png"/><Relationship Id="rId130" Type="http://schemas.openxmlformats.org/officeDocument/2006/relationships/image" Target="../media/image162.png"/><Relationship Id="rId368" Type="http://schemas.openxmlformats.org/officeDocument/2006/relationships/image" Target="../media/image400.png"/><Relationship Id="rId575" Type="http://schemas.openxmlformats.org/officeDocument/2006/relationships/image" Target="../media/image607.png"/><Relationship Id="rId228" Type="http://schemas.openxmlformats.org/officeDocument/2006/relationships/image" Target="../media/image260.png"/><Relationship Id="rId435" Type="http://schemas.openxmlformats.org/officeDocument/2006/relationships/image" Target="../media/image467.png"/><Relationship Id="rId281" Type="http://schemas.openxmlformats.org/officeDocument/2006/relationships/image" Target="../media/image769.png"/><Relationship Id="rId502" Type="http://schemas.openxmlformats.org/officeDocument/2006/relationships/image" Target="../media/image534.png"/><Relationship Id="rId76" Type="http://schemas.openxmlformats.org/officeDocument/2006/relationships/image" Target="../media/image108.png"/><Relationship Id="rId141" Type="http://schemas.openxmlformats.org/officeDocument/2006/relationships/image" Target="../media/image173.png"/><Relationship Id="rId379" Type="http://schemas.openxmlformats.org/officeDocument/2006/relationships/image" Target="../media/image804.png"/><Relationship Id="rId586" Type="http://schemas.openxmlformats.org/officeDocument/2006/relationships/image" Target="../media/image868.png"/><Relationship Id="rId7" Type="http://schemas.openxmlformats.org/officeDocument/2006/relationships/image" Target="../media/image39.png"/><Relationship Id="rId239" Type="http://schemas.openxmlformats.org/officeDocument/2006/relationships/image" Target="../media/image271.png"/><Relationship Id="rId446" Type="http://schemas.openxmlformats.org/officeDocument/2006/relationships/image" Target="../media/image478.png"/><Relationship Id="rId292" Type="http://schemas.openxmlformats.org/officeDocument/2006/relationships/image" Target="../media/image773.png"/><Relationship Id="rId306" Type="http://schemas.openxmlformats.org/officeDocument/2006/relationships/image" Target="../media/image338.png"/><Relationship Id="rId87" Type="http://schemas.openxmlformats.org/officeDocument/2006/relationships/image" Target="../media/image119.png"/><Relationship Id="rId513" Type="http://schemas.openxmlformats.org/officeDocument/2006/relationships/image" Target="../media/image844.png"/><Relationship Id="rId597" Type="http://schemas.openxmlformats.org/officeDocument/2006/relationships/image" Target="../media/image629.png"/><Relationship Id="rId152" Type="http://schemas.openxmlformats.org/officeDocument/2006/relationships/image" Target="../media/image184.png"/><Relationship Id="rId457" Type="http://schemas.openxmlformats.org/officeDocument/2006/relationships/image" Target="../media/image489.png"/><Relationship Id="rId14" Type="http://schemas.openxmlformats.org/officeDocument/2006/relationships/image" Target="../media/image46.png"/><Relationship Id="rId56" Type="http://schemas.openxmlformats.org/officeDocument/2006/relationships/image" Target="../media/image88.png"/><Relationship Id="rId317" Type="http://schemas.openxmlformats.org/officeDocument/2006/relationships/image" Target="../media/image784.png"/><Relationship Id="rId359" Type="http://schemas.openxmlformats.org/officeDocument/2006/relationships/image" Target="../media/image391.png"/><Relationship Id="rId524" Type="http://schemas.openxmlformats.org/officeDocument/2006/relationships/image" Target="../media/image556.png"/><Relationship Id="rId566" Type="http://schemas.openxmlformats.org/officeDocument/2006/relationships/image" Target="../media/image598.png"/><Relationship Id="rId98" Type="http://schemas.openxmlformats.org/officeDocument/2006/relationships/image" Target="../media/image130.png"/><Relationship Id="rId121" Type="http://schemas.openxmlformats.org/officeDocument/2006/relationships/image" Target="../media/image153.png"/><Relationship Id="rId163" Type="http://schemas.openxmlformats.org/officeDocument/2006/relationships/image" Target="../media/image195.png"/><Relationship Id="rId219" Type="http://schemas.openxmlformats.org/officeDocument/2006/relationships/image" Target="../media/image749.png"/><Relationship Id="rId370" Type="http://schemas.openxmlformats.org/officeDocument/2006/relationships/image" Target="../media/image402.png"/><Relationship Id="rId426" Type="http://schemas.openxmlformats.org/officeDocument/2006/relationships/image" Target="../media/image458.png"/><Relationship Id="rId230" Type="http://schemas.openxmlformats.org/officeDocument/2006/relationships/image" Target="../media/image754.png"/><Relationship Id="rId468" Type="http://schemas.openxmlformats.org/officeDocument/2006/relationships/image" Target="../media/image832.png"/><Relationship Id="rId25" Type="http://schemas.openxmlformats.org/officeDocument/2006/relationships/image" Target="../media/image57.png"/><Relationship Id="rId67" Type="http://schemas.openxmlformats.org/officeDocument/2006/relationships/image" Target="../media/image99.png"/><Relationship Id="rId272" Type="http://schemas.openxmlformats.org/officeDocument/2006/relationships/image" Target="../media/image304.png"/><Relationship Id="rId328" Type="http://schemas.openxmlformats.org/officeDocument/2006/relationships/image" Target="../media/image360.png"/><Relationship Id="rId535" Type="http://schemas.openxmlformats.org/officeDocument/2006/relationships/image" Target="../media/image851.png"/><Relationship Id="rId577" Type="http://schemas.openxmlformats.org/officeDocument/2006/relationships/image" Target="../media/image609.png"/><Relationship Id="rId132" Type="http://schemas.openxmlformats.org/officeDocument/2006/relationships/image" Target="../media/image164.png"/><Relationship Id="rId174" Type="http://schemas.openxmlformats.org/officeDocument/2006/relationships/image" Target="../media/image736.png"/><Relationship Id="rId381" Type="http://schemas.openxmlformats.org/officeDocument/2006/relationships/image" Target="../media/image805.png"/><Relationship Id="rId602" Type="http://schemas.openxmlformats.org/officeDocument/2006/relationships/image" Target="../media/image892.jpg"/><Relationship Id="rId241" Type="http://schemas.openxmlformats.org/officeDocument/2006/relationships/image" Target="../media/image758.png"/><Relationship Id="rId437" Type="http://schemas.openxmlformats.org/officeDocument/2006/relationships/image" Target="../media/image469.png"/><Relationship Id="rId479" Type="http://schemas.openxmlformats.org/officeDocument/2006/relationships/image" Target="../media/image511.png"/><Relationship Id="rId36" Type="http://schemas.openxmlformats.org/officeDocument/2006/relationships/image" Target="../media/image694.png"/><Relationship Id="rId283" Type="http://schemas.openxmlformats.org/officeDocument/2006/relationships/image" Target="../media/image771.png"/><Relationship Id="rId339" Type="http://schemas.openxmlformats.org/officeDocument/2006/relationships/image" Target="../media/image789.png"/><Relationship Id="rId490" Type="http://schemas.openxmlformats.org/officeDocument/2006/relationships/image" Target="../media/image522.png"/><Relationship Id="rId504" Type="http://schemas.openxmlformats.org/officeDocument/2006/relationships/image" Target="../media/image843.png"/><Relationship Id="rId546" Type="http://schemas.openxmlformats.org/officeDocument/2006/relationships/image" Target="../media/image578.png"/><Relationship Id="rId78" Type="http://schemas.openxmlformats.org/officeDocument/2006/relationships/image" Target="../media/image705.png"/><Relationship Id="rId101" Type="http://schemas.openxmlformats.org/officeDocument/2006/relationships/image" Target="../media/image133.png"/><Relationship Id="rId143" Type="http://schemas.openxmlformats.org/officeDocument/2006/relationships/image" Target="../media/image175.png"/><Relationship Id="rId185" Type="http://schemas.openxmlformats.org/officeDocument/2006/relationships/image" Target="../media/image217.png"/><Relationship Id="rId350" Type="http://schemas.openxmlformats.org/officeDocument/2006/relationships/image" Target="../media/image793.png"/><Relationship Id="rId406" Type="http://schemas.openxmlformats.org/officeDocument/2006/relationships/image" Target="../media/image438.png"/><Relationship Id="rId588" Type="http://schemas.openxmlformats.org/officeDocument/2006/relationships/image" Target="../media/image620.png"/><Relationship Id="rId9" Type="http://schemas.openxmlformats.org/officeDocument/2006/relationships/image" Target="../media/image41.png"/><Relationship Id="rId210" Type="http://schemas.openxmlformats.org/officeDocument/2006/relationships/image" Target="../media/image242.png"/><Relationship Id="rId392" Type="http://schemas.openxmlformats.org/officeDocument/2006/relationships/image" Target="../media/image813.png"/><Relationship Id="rId448" Type="http://schemas.openxmlformats.org/officeDocument/2006/relationships/image" Target="../media/image480.png"/><Relationship Id="rId252" Type="http://schemas.openxmlformats.org/officeDocument/2006/relationships/image" Target="../media/image284.png"/><Relationship Id="rId294" Type="http://schemas.openxmlformats.org/officeDocument/2006/relationships/image" Target="../media/image774.png"/><Relationship Id="rId308" Type="http://schemas.openxmlformats.org/officeDocument/2006/relationships/image" Target="../media/image340.png"/><Relationship Id="rId515" Type="http://schemas.openxmlformats.org/officeDocument/2006/relationships/image" Target="../media/image846.png"/><Relationship Id="rId47" Type="http://schemas.openxmlformats.org/officeDocument/2006/relationships/image" Target="../media/image79.png"/><Relationship Id="rId89" Type="http://schemas.openxmlformats.org/officeDocument/2006/relationships/image" Target="../media/image709.png"/><Relationship Id="rId112" Type="http://schemas.openxmlformats.org/officeDocument/2006/relationships/image" Target="../media/image144.png"/><Relationship Id="rId154" Type="http://schemas.openxmlformats.org/officeDocument/2006/relationships/image" Target="../media/image186.png"/><Relationship Id="rId361" Type="http://schemas.openxmlformats.org/officeDocument/2006/relationships/image" Target="../media/image393.png"/><Relationship Id="rId557" Type="http://schemas.openxmlformats.org/officeDocument/2006/relationships/image" Target="../media/image589.png"/><Relationship Id="rId599" Type="http://schemas.openxmlformats.org/officeDocument/2006/relationships/image" Target="../media/image631.png"/><Relationship Id="rId196" Type="http://schemas.openxmlformats.org/officeDocument/2006/relationships/image" Target="../media/image228.png"/><Relationship Id="rId417" Type="http://schemas.openxmlformats.org/officeDocument/2006/relationships/image" Target="../media/image449.png"/><Relationship Id="rId459" Type="http://schemas.openxmlformats.org/officeDocument/2006/relationships/image" Target="../media/image491.png"/><Relationship Id="rId16" Type="http://schemas.openxmlformats.org/officeDocument/2006/relationships/image" Target="../media/image48.png"/><Relationship Id="rId221" Type="http://schemas.openxmlformats.org/officeDocument/2006/relationships/image" Target="../media/image750.png"/><Relationship Id="rId263" Type="http://schemas.openxmlformats.org/officeDocument/2006/relationships/image" Target="../media/image765.png"/><Relationship Id="rId319" Type="http://schemas.openxmlformats.org/officeDocument/2006/relationships/image" Target="../media/image351.png"/><Relationship Id="rId470" Type="http://schemas.openxmlformats.org/officeDocument/2006/relationships/image" Target="../media/image502.png"/><Relationship Id="rId526" Type="http://schemas.openxmlformats.org/officeDocument/2006/relationships/image" Target="../media/image850.png"/><Relationship Id="rId58" Type="http://schemas.openxmlformats.org/officeDocument/2006/relationships/image" Target="../media/image701.png"/><Relationship Id="rId123" Type="http://schemas.openxmlformats.org/officeDocument/2006/relationships/image" Target="../media/image155.png"/><Relationship Id="rId330" Type="http://schemas.openxmlformats.org/officeDocument/2006/relationships/image" Target="../media/image788.png"/><Relationship Id="rId568" Type="http://schemas.openxmlformats.org/officeDocument/2006/relationships/image" Target="../media/image600.png"/><Relationship Id="rId165" Type="http://schemas.openxmlformats.org/officeDocument/2006/relationships/image" Target="../media/image197.png"/><Relationship Id="rId372" Type="http://schemas.openxmlformats.org/officeDocument/2006/relationships/image" Target="../media/image802.png"/><Relationship Id="rId428" Type="http://schemas.openxmlformats.org/officeDocument/2006/relationships/image" Target="../media/image460.png"/><Relationship Id="rId232" Type="http://schemas.openxmlformats.org/officeDocument/2006/relationships/image" Target="../media/image755.png"/><Relationship Id="rId274" Type="http://schemas.openxmlformats.org/officeDocument/2006/relationships/image" Target="../media/image306.png"/><Relationship Id="rId481" Type="http://schemas.openxmlformats.org/officeDocument/2006/relationships/image" Target="../media/image513.png"/><Relationship Id="rId27" Type="http://schemas.openxmlformats.org/officeDocument/2006/relationships/image" Target="../media/image59.png"/><Relationship Id="rId69" Type="http://schemas.openxmlformats.org/officeDocument/2006/relationships/image" Target="../media/image703.png"/><Relationship Id="rId134" Type="http://schemas.openxmlformats.org/officeDocument/2006/relationships/image" Target="../media/image723.png"/><Relationship Id="rId537" Type="http://schemas.openxmlformats.org/officeDocument/2006/relationships/image" Target="../media/image569.png"/><Relationship Id="rId579" Type="http://schemas.openxmlformats.org/officeDocument/2006/relationships/image" Target="../media/image611.png"/><Relationship Id="rId80" Type="http://schemas.openxmlformats.org/officeDocument/2006/relationships/image" Target="../media/image112.png"/><Relationship Id="rId176" Type="http://schemas.openxmlformats.org/officeDocument/2006/relationships/image" Target="../media/image208.png"/><Relationship Id="rId341" Type="http://schemas.openxmlformats.org/officeDocument/2006/relationships/image" Target="../media/image373.png"/><Relationship Id="rId383" Type="http://schemas.openxmlformats.org/officeDocument/2006/relationships/image" Target="../media/image807.png"/><Relationship Id="rId439" Type="http://schemas.openxmlformats.org/officeDocument/2006/relationships/image" Target="../media/image471.png"/><Relationship Id="rId590" Type="http://schemas.openxmlformats.org/officeDocument/2006/relationships/image" Target="../media/image622.png"/><Relationship Id="rId604" Type="http://schemas.openxmlformats.org/officeDocument/2006/relationships/image" Target="../media/image1.png"/><Relationship Id="rId201" Type="http://schemas.openxmlformats.org/officeDocument/2006/relationships/image" Target="../media/image233.png"/><Relationship Id="rId243" Type="http://schemas.openxmlformats.org/officeDocument/2006/relationships/image" Target="../media/image760.png"/><Relationship Id="rId285" Type="http://schemas.openxmlformats.org/officeDocument/2006/relationships/image" Target="../media/image317.png"/><Relationship Id="rId450" Type="http://schemas.openxmlformats.org/officeDocument/2006/relationships/image" Target="../media/image826.png"/><Relationship Id="rId506" Type="http://schemas.openxmlformats.org/officeDocument/2006/relationships/image" Target="../media/image538.png"/><Relationship Id="rId38" Type="http://schemas.openxmlformats.org/officeDocument/2006/relationships/image" Target="../media/image70.png"/><Relationship Id="rId103" Type="http://schemas.openxmlformats.org/officeDocument/2006/relationships/image" Target="../media/image713.png"/><Relationship Id="rId310" Type="http://schemas.openxmlformats.org/officeDocument/2006/relationships/image" Target="../media/image780.png"/><Relationship Id="rId492" Type="http://schemas.openxmlformats.org/officeDocument/2006/relationships/image" Target="../media/image524.png"/><Relationship Id="rId548" Type="http://schemas.openxmlformats.org/officeDocument/2006/relationships/image" Target="../media/image853.png"/><Relationship Id="rId91" Type="http://schemas.openxmlformats.org/officeDocument/2006/relationships/image" Target="../media/image711.png"/><Relationship Id="rId145" Type="http://schemas.openxmlformats.org/officeDocument/2006/relationships/image" Target="../media/image177.png"/><Relationship Id="rId187" Type="http://schemas.openxmlformats.org/officeDocument/2006/relationships/image" Target="../media/image738.png"/><Relationship Id="rId352" Type="http://schemas.openxmlformats.org/officeDocument/2006/relationships/image" Target="../media/image384.png"/><Relationship Id="rId394" Type="http://schemas.openxmlformats.org/officeDocument/2006/relationships/image" Target="../media/image426.png"/><Relationship Id="rId408" Type="http://schemas.openxmlformats.org/officeDocument/2006/relationships/image" Target="../media/image440.png"/><Relationship Id="rId212" Type="http://schemas.openxmlformats.org/officeDocument/2006/relationships/image" Target="../media/image746.png"/><Relationship Id="rId254" Type="http://schemas.openxmlformats.org/officeDocument/2006/relationships/image" Target="../media/image286.png"/><Relationship Id="rId49" Type="http://schemas.openxmlformats.org/officeDocument/2006/relationships/image" Target="../media/image81.png"/><Relationship Id="rId114" Type="http://schemas.openxmlformats.org/officeDocument/2006/relationships/image" Target="../media/image716.png"/><Relationship Id="rId296" Type="http://schemas.openxmlformats.org/officeDocument/2006/relationships/image" Target="../media/image328.png"/><Relationship Id="rId461" Type="http://schemas.openxmlformats.org/officeDocument/2006/relationships/image" Target="../media/image493.png"/><Relationship Id="rId517" Type="http://schemas.openxmlformats.org/officeDocument/2006/relationships/image" Target="../media/image549.png"/><Relationship Id="rId559" Type="http://schemas.openxmlformats.org/officeDocument/2006/relationships/image" Target="../media/image857.png"/><Relationship Id="rId60" Type="http://schemas.openxmlformats.org/officeDocument/2006/relationships/image" Target="../media/image92.png"/><Relationship Id="rId156" Type="http://schemas.openxmlformats.org/officeDocument/2006/relationships/image" Target="../media/image729.png"/><Relationship Id="rId198" Type="http://schemas.openxmlformats.org/officeDocument/2006/relationships/image" Target="../media/image230.png"/><Relationship Id="rId321" Type="http://schemas.openxmlformats.org/officeDocument/2006/relationships/image" Target="../media/image353.png"/><Relationship Id="rId363" Type="http://schemas.openxmlformats.org/officeDocument/2006/relationships/image" Target="../media/image395.png"/><Relationship Id="rId419" Type="http://schemas.openxmlformats.org/officeDocument/2006/relationships/image" Target="../media/image822.png"/><Relationship Id="rId570" Type="http://schemas.openxmlformats.org/officeDocument/2006/relationships/image" Target="../media/image602.png"/><Relationship Id="rId223" Type="http://schemas.openxmlformats.org/officeDocument/2006/relationships/image" Target="../media/image256.png"/><Relationship Id="rId430" Type="http://schemas.openxmlformats.org/officeDocument/2006/relationships/image" Target="../media/image462.png"/><Relationship Id="rId18" Type="http://schemas.openxmlformats.org/officeDocument/2006/relationships/image" Target="../media/image50.png"/><Relationship Id="rId265" Type="http://schemas.openxmlformats.org/officeDocument/2006/relationships/image" Target="../media/image297.png"/><Relationship Id="rId472" Type="http://schemas.openxmlformats.org/officeDocument/2006/relationships/image" Target="../media/image504.png"/><Relationship Id="rId528" Type="http://schemas.openxmlformats.org/officeDocument/2006/relationships/image" Target="../media/image560.png"/><Relationship Id="rId125" Type="http://schemas.openxmlformats.org/officeDocument/2006/relationships/image" Target="../media/image157.png"/><Relationship Id="rId167" Type="http://schemas.openxmlformats.org/officeDocument/2006/relationships/image" Target="../media/image199.png"/><Relationship Id="rId332" Type="http://schemas.openxmlformats.org/officeDocument/2006/relationships/image" Target="../media/image364.png"/><Relationship Id="rId374" Type="http://schemas.openxmlformats.org/officeDocument/2006/relationships/image" Target="../media/image406.png"/><Relationship Id="rId581" Type="http://schemas.openxmlformats.org/officeDocument/2006/relationships/image" Target="../media/image613.png"/><Relationship Id="rId71" Type="http://schemas.openxmlformats.org/officeDocument/2006/relationships/image" Target="../media/image103.png"/><Relationship Id="rId234" Type="http://schemas.openxmlformats.org/officeDocument/2006/relationships/image" Target="../media/image756.png"/><Relationship Id="rId2" Type="http://schemas.openxmlformats.org/officeDocument/2006/relationships/image" Target="../media/image635.png"/><Relationship Id="rId29" Type="http://schemas.openxmlformats.org/officeDocument/2006/relationships/image" Target="../media/image690.png"/><Relationship Id="rId276" Type="http://schemas.openxmlformats.org/officeDocument/2006/relationships/image" Target="../media/image767.png"/><Relationship Id="rId441" Type="http://schemas.openxmlformats.org/officeDocument/2006/relationships/image" Target="../media/image473.png"/><Relationship Id="rId483" Type="http://schemas.openxmlformats.org/officeDocument/2006/relationships/image" Target="../media/image836.png"/><Relationship Id="rId539" Type="http://schemas.openxmlformats.org/officeDocument/2006/relationships/image" Target="../media/image571.png"/><Relationship Id="rId40" Type="http://schemas.openxmlformats.org/officeDocument/2006/relationships/image" Target="../media/image72.png"/><Relationship Id="rId136" Type="http://schemas.openxmlformats.org/officeDocument/2006/relationships/image" Target="../media/image724.png"/><Relationship Id="rId178" Type="http://schemas.openxmlformats.org/officeDocument/2006/relationships/image" Target="../media/image210.png"/><Relationship Id="rId301" Type="http://schemas.openxmlformats.org/officeDocument/2006/relationships/image" Target="../media/image333.png"/><Relationship Id="rId343" Type="http://schemas.openxmlformats.org/officeDocument/2006/relationships/image" Target="../media/image790.png"/><Relationship Id="rId550" Type="http://schemas.openxmlformats.org/officeDocument/2006/relationships/image" Target="../media/image582.png"/><Relationship Id="rId82" Type="http://schemas.openxmlformats.org/officeDocument/2006/relationships/image" Target="../media/image114.png"/><Relationship Id="rId203" Type="http://schemas.openxmlformats.org/officeDocument/2006/relationships/image" Target="../media/image235.png"/><Relationship Id="rId385" Type="http://schemas.openxmlformats.org/officeDocument/2006/relationships/image" Target="../media/image417.png"/><Relationship Id="rId592" Type="http://schemas.openxmlformats.org/officeDocument/2006/relationships/image" Target="../media/image624.png"/><Relationship Id="rId245" Type="http://schemas.openxmlformats.org/officeDocument/2006/relationships/image" Target="../media/image277.png"/><Relationship Id="rId287" Type="http://schemas.openxmlformats.org/officeDocument/2006/relationships/image" Target="../media/image319.png"/><Relationship Id="rId410" Type="http://schemas.openxmlformats.org/officeDocument/2006/relationships/image" Target="../media/image442.png"/><Relationship Id="rId452" Type="http://schemas.openxmlformats.org/officeDocument/2006/relationships/image" Target="../media/image827.png"/><Relationship Id="rId494" Type="http://schemas.openxmlformats.org/officeDocument/2006/relationships/image" Target="../media/image526.png"/><Relationship Id="rId508" Type="http://schemas.openxmlformats.org/officeDocument/2006/relationships/image" Target="../media/image540.png"/><Relationship Id="rId105" Type="http://schemas.openxmlformats.org/officeDocument/2006/relationships/image" Target="../media/image137.png"/><Relationship Id="rId147" Type="http://schemas.openxmlformats.org/officeDocument/2006/relationships/image" Target="../media/image179.png"/><Relationship Id="rId312" Type="http://schemas.openxmlformats.org/officeDocument/2006/relationships/image" Target="../media/image781.png"/><Relationship Id="rId354" Type="http://schemas.openxmlformats.org/officeDocument/2006/relationships/image" Target="../media/image795.png"/><Relationship Id="rId51" Type="http://schemas.openxmlformats.org/officeDocument/2006/relationships/image" Target="../media/image83.png"/><Relationship Id="rId93" Type="http://schemas.openxmlformats.org/officeDocument/2006/relationships/image" Target="../media/image125.png"/><Relationship Id="rId189" Type="http://schemas.openxmlformats.org/officeDocument/2006/relationships/image" Target="../media/image221.png"/><Relationship Id="rId396" Type="http://schemas.openxmlformats.org/officeDocument/2006/relationships/image" Target="../media/image428.png"/><Relationship Id="rId561" Type="http://schemas.openxmlformats.org/officeDocument/2006/relationships/image" Target="../media/image593.png"/><Relationship Id="rId214" Type="http://schemas.openxmlformats.org/officeDocument/2006/relationships/image" Target="../media/image747.png"/><Relationship Id="rId256" Type="http://schemas.openxmlformats.org/officeDocument/2006/relationships/image" Target="../media/image288.png"/><Relationship Id="rId298" Type="http://schemas.openxmlformats.org/officeDocument/2006/relationships/image" Target="../media/image775.png"/><Relationship Id="rId421" Type="http://schemas.openxmlformats.org/officeDocument/2006/relationships/image" Target="../media/image453.png"/><Relationship Id="rId463" Type="http://schemas.openxmlformats.org/officeDocument/2006/relationships/image" Target="../media/image830.png"/><Relationship Id="rId519" Type="http://schemas.openxmlformats.org/officeDocument/2006/relationships/image" Target="../media/image551.png"/><Relationship Id="rId116" Type="http://schemas.openxmlformats.org/officeDocument/2006/relationships/image" Target="../media/image148.png"/><Relationship Id="rId158" Type="http://schemas.openxmlformats.org/officeDocument/2006/relationships/image" Target="../media/image190.png"/><Relationship Id="rId323" Type="http://schemas.openxmlformats.org/officeDocument/2006/relationships/image" Target="../media/image355.png"/><Relationship Id="rId530" Type="http://schemas.openxmlformats.org/officeDocument/2006/relationships/image" Target="../media/image562.png"/><Relationship Id="rId20" Type="http://schemas.openxmlformats.org/officeDocument/2006/relationships/image" Target="../media/image52.png"/><Relationship Id="rId62" Type="http://schemas.openxmlformats.org/officeDocument/2006/relationships/image" Target="../media/image702.png"/><Relationship Id="rId365" Type="http://schemas.openxmlformats.org/officeDocument/2006/relationships/image" Target="../media/image397.png"/><Relationship Id="rId572" Type="http://schemas.openxmlformats.org/officeDocument/2006/relationships/image" Target="../media/image863.png"/><Relationship Id="rId225" Type="http://schemas.openxmlformats.org/officeDocument/2006/relationships/image" Target="../media/image752.png"/><Relationship Id="rId267" Type="http://schemas.openxmlformats.org/officeDocument/2006/relationships/image" Target="../media/image299.png"/><Relationship Id="rId432" Type="http://schemas.openxmlformats.org/officeDocument/2006/relationships/image" Target="../media/image464.png"/><Relationship Id="rId474" Type="http://schemas.openxmlformats.org/officeDocument/2006/relationships/image" Target="../media/image835.png"/><Relationship Id="rId127" Type="http://schemas.openxmlformats.org/officeDocument/2006/relationships/image" Target="../media/image159.png"/><Relationship Id="rId31" Type="http://schemas.openxmlformats.org/officeDocument/2006/relationships/image" Target="../media/image691.png"/><Relationship Id="rId73" Type="http://schemas.openxmlformats.org/officeDocument/2006/relationships/image" Target="../media/image105.png"/><Relationship Id="rId169" Type="http://schemas.openxmlformats.org/officeDocument/2006/relationships/image" Target="../media/image201.png"/><Relationship Id="rId334" Type="http://schemas.openxmlformats.org/officeDocument/2006/relationships/image" Target="../media/image366.png"/><Relationship Id="rId376" Type="http://schemas.openxmlformats.org/officeDocument/2006/relationships/image" Target="../media/image803.png"/><Relationship Id="rId541" Type="http://schemas.openxmlformats.org/officeDocument/2006/relationships/image" Target="../media/image573.png"/><Relationship Id="rId583" Type="http://schemas.openxmlformats.org/officeDocument/2006/relationships/image" Target="../media/image866.png"/><Relationship Id="rId4" Type="http://schemas.openxmlformats.org/officeDocument/2006/relationships/image" Target="../media/image36.png"/><Relationship Id="rId180" Type="http://schemas.openxmlformats.org/officeDocument/2006/relationships/image" Target="../media/image212.png"/><Relationship Id="rId236" Type="http://schemas.openxmlformats.org/officeDocument/2006/relationships/image" Target="../media/image268.png"/><Relationship Id="rId278" Type="http://schemas.openxmlformats.org/officeDocument/2006/relationships/image" Target="../media/image310.png"/><Relationship Id="rId401" Type="http://schemas.openxmlformats.org/officeDocument/2006/relationships/image" Target="../media/image433.png"/><Relationship Id="rId443" Type="http://schemas.openxmlformats.org/officeDocument/2006/relationships/image" Target="../media/image475.png"/><Relationship Id="rId303" Type="http://schemas.openxmlformats.org/officeDocument/2006/relationships/image" Target="../media/image335.png"/><Relationship Id="rId485" Type="http://schemas.openxmlformats.org/officeDocument/2006/relationships/image" Target="../media/image517.png"/><Relationship Id="rId42" Type="http://schemas.openxmlformats.org/officeDocument/2006/relationships/image" Target="../media/image696.png"/><Relationship Id="rId84" Type="http://schemas.openxmlformats.org/officeDocument/2006/relationships/image" Target="../media/image707.png"/><Relationship Id="rId138" Type="http://schemas.openxmlformats.org/officeDocument/2006/relationships/image" Target="../media/image170.png"/><Relationship Id="rId345" Type="http://schemas.openxmlformats.org/officeDocument/2006/relationships/image" Target="../media/image792.png"/><Relationship Id="rId387" Type="http://schemas.openxmlformats.org/officeDocument/2006/relationships/image" Target="../media/image810.png"/><Relationship Id="rId510" Type="http://schemas.openxmlformats.org/officeDocument/2006/relationships/image" Target="../media/image542.png"/><Relationship Id="rId552" Type="http://schemas.openxmlformats.org/officeDocument/2006/relationships/image" Target="../media/image584.png"/><Relationship Id="rId594" Type="http://schemas.openxmlformats.org/officeDocument/2006/relationships/image" Target="../media/image626.png"/><Relationship Id="rId191" Type="http://schemas.openxmlformats.org/officeDocument/2006/relationships/image" Target="../media/image223.png"/><Relationship Id="rId205" Type="http://schemas.openxmlformats.org/officeDocument/2006/relationships/image" Target="../media/image745.png"/><Relationship Id="rId247" Type="http://schemas.openxmlformats.org/officeDocument/2006/relationships/image" Target="../media/image761.png"/><Relationship Id="rId412" Type="http://schemas.openxmlformats.org/officeDocument/2006/relationships/image" Target="../media/image444.png"/><Relationship Id="rId107" Type="http://schemas.openxmlformats.org/officeDocument/2006/relationships/image" Target="../media/image715.png"/><Relationship Id="rId289" Type="http://schemas.openxmlformats.org/officeDocument/2006/relationships/image" Target="../media/image321.png"/><Relationship Id="rId454" Type="http://schemas.openxmlformats.org/officeDocument/2006/relationships/image" Target="../media/image486.png"/><Relationship Id="rId496" Type="http://schemas.openxmlformats.org/officeDocument/2006/relationships/image" Target="../media/image839.png"/><Relationship Id="rId11" Type="http://schemas.openxmlformats.org/officeDocument/2006/relationships/image" Target="../media/image43.png"/><Relationship Id="rId53" Type="http://schemas.openxmlformats.org/officeDocument/2006/relationships/image" Target="../media/image85.png"/><Relationship Id="rId149" Type="http://schemas.openxmlformats.org/officeDocument/2006/relationships/image" Target="../media/image181.png"/><Relationship Id="rId314" Type="http://schemas.openxmlformats.org/officeDocument/2006/relationships/image" Target="../media/image782.png"/><Relationship Id="rId356" Type="http://schemas.openxmlformats.org/officeDocument/2006/relationships/image" Target="../media/image388.png"/><Relationship Id="rId398" Type="http://schemas.openxmlformats.org/officeDocument/2006/relationships/image" Target="../media/image815.png"/><Relationship Id="rId521" Type="http://schemas.openxmlformats.org/officeDocument/2006/relationships/image" Target="../media/image553.png"/><Relationship Id="rId563" Type="http://schemas.openxmlformats.org/officeDocument/2006/relationships/image" Target="../media/image595.png"/><Relationship Id="rId95" Type="http://schemas.openxmlformats.org/officeDocument/2006/relationships/image" Target="../media/image127.png"/><Relationship Id="rId160" Type="http://schemas.openxmlformats.org/officeDocument/2006/relationships/image" Target="../media/image731.png"/><Relationship Id="rId216" Type="http://schemas.openxmlformats.org/officeDocument/2006/relationships/image" Target="../media/image248.png"/><Relationship Id="rId423" Type="http://schemas.openxmlformats.org/officeDocument/2006/relationships/image" Target="../media/image455.png"/><Relationship Id="rId258" Type="http://schemas.openxmlformats.org/officeDocument/2006/relationships/image" Target="../media/image290.png"/><Relationship Id="rId465" Type="http://schemas.openxmlformats.org/officeDocument/2006/relationships/image" Target="../media/image831.png"/><Relationship Id="rId22" Type="http://schemas.openxmlformats.org/officeDocument/2006/relationships/image" Target="../media/image688.png"/><Relationship Id="rId64" Type="http://schemas.openxmlformats.org/officeDocument/2006/relationships/image" Target="../media/image96.png"/><Relationship Id="rId118" Type="http://schemas.openxmlformats.org/officeDocument/2006/relationships/image" Target="../media/image150.png"/><Relationship Id="rId325" Type="http://schemas.openxmlformats.org/officeDocument/2006/relationships/image" Target="../media/image357.png"/><Relationship Id="rId367" Type="http://schemas.openxmlformats.org/officeDocument/2006/relationships/image" Target="../media/image799.png"/><Relationship Id="rId532" Type="http://schemas.openxmlformats.org/officeDocument/2006/relationships/image" Target="../media/image564.png"/><Relationship Id="rId574" Type="http://schemas.openxmlformats.org/officeDocument/2006/relationships/image" Target="../media/image606.png"/><Relationship Id="rId171" Type="http://schemas.openxmlformats.org/officeDocument/2006/relationships/image" Target="../media/image203.png"/><Relationship Id="rId227" Type="http://schemas.openxmlformats.org/officeDocument/2006/relationships/image" Target="../media/image259.png"/><Relationship Id="rId269" Type="http://schemas.openxmlformats.org/officeDocument/2006/relationships/image" Target="../media/image766.png"/><Relationship Id="rId434" Type="http://schemas.openxmlformats.org/officeDocument/2006/relationships/image" Target="../media/image466.png"/><Relationship Id="rId476" Type="http://schemas.openxmlformats.org/officeDocument/2006/relationships/image" Target="../media/image508.png"/><Relationship Id="rId33" Type="http://schemas.openxmlformats.org/officeDocument/2006/relationships/image" Target="../media/image65.png"/><Relationship Id="rId129" Type="http://schemas.openxmlformats.org/officeDocument/2006/relationships/image" Target="../media/image721.png"/><Relationship Id="rId280" Type="http://schemas.openxmlformats.org/officeDocument/2006/relationships/image" Target="../media/image768.png"/><Relationship Id="rId336" Type="http://schemas.openxmlformats.org/officeDocument/2006/relationships/image" Target="../media/image368.png"/><Relationship Id="rId501" Type="http://schemas.openxmlformats.org/officeDocument/2006/relationships/image" Target="../media/image842.png"/><Relationship Id="rId543" Type="http://schemas.openxmlformats.org/officeDocument/2006/relationships/image" Target="../media/image575.png"/><Relationship Id="rId75" Type="http://schemas.openxmlformats.org/officeDocument/2006/relationships/image" Target="../media/image107.png"/><Relationship Id="rId140" Type="http://schemas.openxmlformats.org/officeDocument/2006/relationships/image" Target="../media/image172.png"/><Relationship Id="rId182" Type="http://schemas.openxmlformats.org/officeDocument/2006/relationships/image" Target="../media/image737.png"/><Relationship Id="rId378" Type="http://schemas.openxmlformats.org/officeDocument/2006/relationships/image" Target="../media/image410.png"/><Relationship Id="rId403" Type="http://schemas.openxmlformats.org/officeDocument/2006/relationships/image" Target="../media/image816.png"/><Relationship Id="rId585" Type="http://schemas.openxmlformats.org/officeDocument/2006/relationships/image" Target="../media/image867.png"/><Relationship Id="rId6" Type="http://schemas.openxmlformats.org/officeDocument/2006/relationships/image" Target="../media/image685.png"/><Relationship Id="rId238" Type="http://schemas.openxmlformats.org/officeDocument/2006/relationships/image" Target="../media/image270.png"/><Relationship Id="rId445" Type="http://schemas.openxmlformats.org/officeDocument/2006/relationships/image" Target="../media/image477.png"/><Relationship Id="rId487" Type="http://schemas.openxmlformats.org/officeDocument/2006/relationships/image" Target="../media/image519.png"/><Relationship Id="rId291" Type="http://schemas.openxmlformats.org/officeDocument/2006/relationships/image" Target="../media/image772.png"/><Relationship Id="rId305" Type="http://schemas.openxmlformats.org/officeDocument/2006/relationships/image" Target="../media/image337.png"/><Relationship Id="rId347" Type="http://schemas.openxmlformats.org/officeDocument/2006/relationships/image" Target="../media/image379.png"/><Relationship Id="rId512" Type="http://schemas.openxmlformats.org/officeDocument/2006/relationships/image" Target="../media/image544.png"/><Relationship Id="rId44" Type="http://schemas.openxmlformats.org/officeDocument/2006/relationships/image" Target="../media/image697.png"/><Relationship Id="rId86" Type="http://schemas.openxmlformats.org/officeDocument/2006/relationships/image" Target="../media/image118.png"/><Relationship Id="rId151" Type="http://schemas.openxmlformats.org/officeDocument/2006/relationships/image" Target="../media/image183.png"/><Relationship Id="rId389" Type="http://schemas.openxmlformats.org/officeDocument/2006/relationships/image" Target="../media/image421.png"/><Relationship Id="rId554" Type="http://schemas.openxmlformats.org/officeDocument/2006/relationships/image" Target="../media/image854.png"/><Relationship Id="rId596" Type="http://schemas.openxmlformats.org/officeDocument/2006/relationships/image" Target="../media/image628.png"/><Relationship Id="rId193" Type="http://schemas.openxmlformats.org/officeDocument/2006/relationships/image" Target="../media/image741.png"/><Relationship Id="rId207" Type="http://schemas.openxmlformats.org/officeDocument/2006/relationships/image" Target="../media/image239.png"/><Relationship Id="rId249" Type="http://schemas.openxmlformats.org/officeDocument/2006/relationships/image" Target="../media/image762.png"/><Relationship Id="rId414" Type="http://schemas.openxmlformats.org/officeDocument/2006/relationships/image" Target="../media/image446.png"/><Relationship Id="rId456" Type="http://schemas.openxmlformats.org/officeDocument/2006/relationships/image" Target="../media/image828.png"/><Relationship Id="rId498" Type="http://schemas.openxmlformats.org/officeDocument/2006/relationships/image" Target="../media/image530.png"/><Relationship Id="rId13" Type="http://schemas.openxmlformats.org/officeDocument/2006/relationships/image" Target="../media/image687.png"/><Relationship Id="rId109" Type="http://schemas.openxmlformats.org/officeDocument/2006/relationships/image" Target="../media/image141.png"/><Relationship Id="rId260" Type="http://schemas.openxmlformats.org/officeDocument/2006/relationships/image" Target="../media/image292.png"/><Relationship Id="rId316" Type="http://schemas.openxmlformats.org/officeDocument/2006/relationships/image" Target="../media/image348.png"/><Relationship Id="rId523" Type="http://schemas.openxmlformats.org/officeDocument/2006/relationships/image" Target="../media/image849.png"/><Relationship Id="rId55" Type="http://schemas.openxmlformats.org/officeDocument/2006/relationships/image" Target="../media/image87.png"/><Relationship Id="rId97" Type="http://schemas.openxmlformats.org/officeDocument/2006/relationships/image" Target="../media/image129.png"/><Relationship Id="rId120" Type="http://schemas.openxmlformats.org/officeDocument/2006/relationships/image" Target="../media/image717.png"/><Relationship Id="rId358" Type="http://schemas.openxmlformats.org/officeDocument/2006/relationships/image" Target="../media/image796.png"/><Relationship Id="rId565" Type="http://schemas.openxmlformats.org/officeDocument/2006/relationships/image" Target="../media/image859.png"/><Relationship Id="rId162" Type="http://schemas.openxmlformats.org/officeDocument/2006/relationships/image" Target="../media/image733.png"/><Relationship Id="rId218" Type="http://schemas.openxmlformats.org/officeDocument/2006/relationships/image" Target="../media/image250.png"/><Relationship Id="rId425" Type="http://schemas.openxmlformats.org/officeDocument/2006/relationships/image" Target="../media/image457.png"/><Relationship Id="rId467" Type="http://schemas.openxmlformats.org/officeDocument/2006/relationships/image" Target="../media/image499.png"/><Relationship Id="rId271" Type="http://schemas.openxmlformats.org/officeDocument/2006/relationships/image" Target="../media/image303.png"/><Relationship Id="rId24" Type="http://schemas.openxmlformats.org/officeDocument/2006/relationships/image" Target="../media/image56.png"/><Relationship Id="rId66" Type="http://schemas.openxmlformats.org/officeDocument/2006/relationships/image" Target="../media/image98.png"/><Relationship Id="rId131" Type="http://schemas.openxmlformats.org/officeDocument/2006/relationships/image" Target="../media/image163.png"/><Relationship Id="rId327" Type="http://schemas.openxmlformats.org/officeDocument/2006/relationships/image" Target="../media/image359.png"/><Relationship Id="rId369" Type="http://schemas.openxmlformats.org/officeDocument/2006/relationships/image" Target="../media/image800.png"/><Relationship Id="rId534" Type="http://schemas.openxmlformats.org/officeDocument/2006/relationships/image" Target="../media/image566.png"/><Relationship Id="rId576" Type="http://schemas.openxmlformats.org/officeDocument/2006/relationships/image" Target="../media/image864.png"/><Relationship Id="rId173" Type="http://schemas.openxmlformats.org/officeDocument/2006/relationships/image" Target="../media/image205.png"/><Relationship Id="rId229" Type="http://schemas.openxmlformats.org/officeDocument/2006/relationships/image" Target="../media/image753.png"/><Relationship Id="rId380" Type="http://schemas.openxmlformats.org/officeDocument/2006/relationships/image" Target="../media/image412.png"/><Relationship Id="rId436" Type="http://schemas.openxmlformats.org/officeDocument/2006/relationships/image" Target="../media/image468.png"/><Relationship Id="rId601" Type="http://schemas.openxmlformats.org/officeDocument/2006/relationships/image" Target="../media/image14.png"/><Relationship Id="rId240" Type="http://schemas.openxmlformats.org/officeDocument/2006/relationships/image" Target="../media/image757.png"/><Relationship Id="rId478" Type="http://schemas.openxmlformats.org/officeDocument/2006/relationships/image" Target="../media/image510.png"/><Relationship Id="rId35" Type="http://schemas.openxmlformats.org/officeDocument/2006/relationships/image" Target="../media/image693.png"/><Relationship Id="rId77" Type="http://schemas.openxmlformats.org/officeDocument/2006/relationships/image" Target="../media/image109.png"/><Relationship Id="rId100" Type="http://schemas.openxmlformats.org/officeDocument/2006/relationships/image" Target="../media/image712.png"/><Relationship Id="rId282" Type="http://schemas.openxmlformats.org/officeDocument/2006/relationships/image" Target="../media/image770.png"/><Relationship Id="rId338" Type="http://schemas.openxmlformats.org/officeDocument/2006/relationships/image" Target="../media/image370.png"/><Relationship Id="rId503" Type="http://schemas.openxmlformats.org/officeDocument/2006/relationships/image" Target="../media/image535.png"/><Relationship Id="rId545" Type="http://schemas.openxmlformats.org/officeDocument/2006/relationships/image" Target="../media/image577.png"/><Relationship Id="rId587" Type="http://schemas.openxmlformats.org/officeDocument/2006/relationships/image" Target="../media/image869.png"/><Relationship Id="rId8" Type="http://schemas.openxmlformats.org/officeDocument/2006/relationships/image" Target="../media/image40.png"/><Relationship Id="rId142" Type="http://schemas.openxmlformats.org/officeDocument/2006/relationships/image" Target="../media/image174.png"/><Relationship Id="rId184" Type="http://schemas.openxmlformats.org/officeDocument/2006/relationships/image" Target="../media/image216.png"/><Relationship Id="rId391" Type="http://schemas.openxmlformats.org/officeDocument/2006/relationships/image" Target="../media/image812.png"/><Relationship Id="rId405" Type="http://schemas.openxmlformats.org/officeDocument/2006/relationships/image" Target="../media/image818.png"/><Relationship Id="rId447" Type="http://schemas.openxmlformats.org/officeDocument/2006/relationships/image" Target="../media/image479.png"/><Relationship Id="rId251" Type="http://schemas.openxmlformats.org/officeDocument/2006/relationships/image" Target="../media/image283.png"/><Relationship Id="rId489" Type="http://schemas.openxmlformats.org/officeDocument/2006/relationships/image" Target="../media/image521.png"/><Relationship Id="rId46" Type="http://schemas.openxmlformats.org/officeDocument/2006/relationships/image" Target="../media/image698.png"/><Relationship Id="rId293" Type="http://schemas.openxmlformats.org/officeDocument/2006/relationships/image" Target="../media/image325.png"/><Relationship Id="rId307" Type="http://schemas.openxmlformats.org/officeDocument/2006/relationships/image" Target="../media/image779.png"/><Relationship Id="rId349" Type="http://schemas.openxmlformats.org/officeDocument/2006/relationships/image" Target="../media/image381.png"/><Relationship Id="rId514" Type="http://schemas.openxmlformats.org/officeDocument/2006/relationships/image" Target="../media/image845.png"/><Relationship Id="rId556" Type="http://schemas.openxmlformats.org/officeDocument/2006/relationships/image" Target="../media/image587.png"/><Relationship Id="rId88" Type="http://schemas.openxmlformats.org/officeDocument/2006/relationships/image" Target="../media/image708.png"/><Relationship Id="rId111" Type="http://schemas.openxmlformats.org/officeDocument/2006/relationships/image" Target="../media/image143.png"/><Relationship Id="rId153" Type="http://schemas.openxmlformats.org/officeDocument/2006/relationships/image" Target="../media/image728.png"/><Relationship Id="rId195" Type="http://schemas.openxmlformats.org/officeDocument/2006/relationships/image" Target="../media/image227.png"/><Relationship Id="rId209" Type="http://schemas.openxmlformats.org/officeDocument/2006/relationships/image" Target="../media/image241.png"/><Relationship Id="rId360" Type="http://schemas.openxmlformats.org/officeDocument/2006/relationships/image" Target="../media/image797.png"/><Relationship Id="rId416" Type="http://schemas.openxmlformats.org/officeDocument/2006/relationships/image" Target="../media/image820.png"/><Relationship Id="rId598" Type="http://schemas.openxmlformats.org/officeDocument/2006/relationships/image" Target="../media/image872.png"/><Relationship Id="rId220" Type="http://schemas.openxmlformats.org/officeDocument/2006/relationships/image" Target="../media/image252.png"/><Relationship Id="rId458" Type="http://schemas.openxmlformats.org/officeDocument/2006/relationships/image" Target="../media/image490.png"/><Relationship Id="rId15" Type="http://schemas.openxmlformats.org/officeDocument/2006/relationships/image" Target="../media/image47.png"/><Relationship Id="rId57" Type="http://schemas.openxmlformats.org/officeDocument/2006/relationships/image" Target="../media/image700.png"/><Relationship Id="rId262" Type="http://schemas.openxmlformats.org/officeDocument/2006/relationships/image" Target="../media/image294.png"/><Relationship Id="rId318" Type="http://schemas.openxmlformats.org/officeDocument/2006/relationships/image" Target="../media/image350.png"/><Relationship Id="rId525" Type="http://schemas.openxmlformats.org/officeDocument/2006/relationships/image" Target="../media/image557.png"/><Relationship Id="rId567" Type="http://schemas.openxmlformats.org/officeDocument/2006/relationships/image" Target="../media/image860.png"/><Relationship Id="rId99" Type="http://schemas.openxmlformats.org/officeDocument/2006/relationships/image" Target="../media/image131.png"/><Relationship Id="rId122" Type="http://schemas.openxmlformats.org/officeDocument/2006/relationships/image" Target="../media/image718.png"/><Relationship Id="rId164" Type="http://schemas.openxmlformats.org/officeDocument/2006/relationships/image" Target="../media/image196.png"/><Relationship Id="rId371" Type="http://schemas.openxmlformats.org/officeDocument/2006/relationships/image" Target="../media/image801.png"/><Relationship Id="rId427" Type="http://schemas.openxmlformats.org/officeDocument/2006/relationships/image" Target="../media/image459.png"/><Relationship Id="rId469" Type="http://schemas.openxmlformats.org/officeDocument/2006/relationships/image" Target="../media/image501.png"/><Relationship Id="rId26" Type="http://schemas.openxmlformats.org/officeDocument/2006/relationships/image" Target="../media/image58.png"/><Relationship Id="rId231" Type="http://schemas.openxmlformats.org/officeDocument/2006/relationships/image" Target="../media/image263.png"/><Relationship Id="rId273" Type="http://schemas.openxmlformats.org/officeDocument/2006/relationships/image" Target="../media/image305.png"/><Relationship Id="rId329" Type="http://schemas.openxmlformats.org/officeDocument/2006/relationships/image" Target="../media/image787.png"/><Relationship Id="rId480" Type="http://schemas.openxmlformats.org/officeDocument/2006/relationships/image" Target="../media/image512.png"/><Relationship Id="rId536" Type="http://schemas.openxmlformats.org/officeDocument/2006/relationships/image" Target="../media/image568.png"/><Relationship Id="rId68" Type="http://schemas.openxmlformats.org/officeDocument/2006/relationships/image" Target="../media/image100.png"/><Relationship Id="rId133" Type="http://schemas.openxmlformats.org/officeDocument/2006/relationships/image" Target="../media/image722.png"/><Relationship Id="rId175" Type="http://schemas.openxmlformats.org/officeDocument/2006/relationships/image" Target="../media/image207.png"/><Relationship Id="rId340" Type="http://schemas.openxmlformats.org/officeDocument/2006/relationships/image" Target="../media/image372.png"/><Relationship Id="rId578" Type="http://schemas.openxmlformats.org/officeDocument/2006/relationships/image" Target="../media/image865.png"/><Relationship Id="rId200" Type="http://schemas.openxmlformats.org/officeDocument/2006/relationships/image" Target="../media/image743.png"/><Relationship Id="rId382" Type="http://schemas.openxmlformats.org/officeDocument/2006/relationships/image" Target="../media/image806.png"/><Relationship Id="rId438" Type="http://schemas.openxmlformats.org/officeDocument/2006/relationships/image" Target="../media/image470.png"/><Relationship Id="rId603" Type="http://schemas.openxmlformats.org/officeDocument/2006/relationships/image" Target="../media/image646.jpg"/><Relationship Id="rId242" Type="http://schemas.openxmlformats.org/officeDocument/2006/relationships/image" Target="../media/image759.png"/><Relationship Id="rId284" Type="http://schemas.openxmlformats.org/officeDocument/2006/relationships/image" Target="../media/image316.png"/><Relationship Id="rId491" Type="http://schemas.openxmlformats.org/officeDocument/2006/relationships/image" Target="../media/image523.png"/><Relationship Id="rId505" Type="http://schemas.openxmlformats.org/officeDocument/2006/relationships/image" Target="../media/image537.png"/><Relationship Id="rId37" Type="http://schemas.openxmlformats.org/officeDocument/2006/relationships/image" Target="../media/image695.png"/><Relationship Id="rId79" Type="http://schemas.openxmlformats.org/officeDocument/2006/relationships/image" Target="../media/image111.png"/><Relationship Id="rId102" Type="http://schemas.openxmlformats.org/officeDocument/2006/relationships/image" Target="../media/image134.png"/><Relationship Id="rId144" Type="http://schemas.openxmlformats.org/officeDocument/2006/relationships/image" Target="../media/image726.png"/><Relationship Id="rId547" Type="http://schemas.openxmlformats.org/officeDocument/2006/relationships/image" Target="../media/image579.png"/><Relationship Id="rId589" Type="http://schemas.openxmlformats.org/officeDocument/2006/relationships/image" Target="../media/image621.png"/><Relationship Id="rId90" Type="http://schemas.openxmlformats.org/officeDocument/2006/relationships/image" Target="../media/image710.png"/><Relationship Id="rId186" Type="http://schemas.openxmlformats.org/officeDocument/2006/relationships/image" Target="../media/image218.png"/><Relationship Id="rId351" Type="http://schemas.openxmlformats.org/officeDocument/2006/relationships/image" Target="../media/image383.png"/><Relationship Id="rId393" Type="http://schemas.openxmlformats.org/officeDocument/2006/relationships/image" Target="../media/image814.png"/><Relationship Id="rId407" Type="http://schemas.openxmlformats.org/officeDocument/2006/relationships/image" Target="../media/image439.png"/><Relationship Id="rId449" Type="http://schemas.openxmlformats.org/officeDocument/2006/relationships/image" Target="../media/image481.png"/><Relationship Id="rId211" Type="http://schemas.openxmlformats.org/officeDocument/2006/relationships/image" Target="../media/image243.png"/><Relationship Id="rId253" Type="http://schemas.openxmlformats.org/officeDocument/2006/relationships/image" Target="../media/image285.png"/><Relationship Id="rId295" Type="http://schemas.openxmlformats.org/officeDocument/2006/relationships/image" Target="../media/image327.png"/><Relationship Id="rId309" Type="http://schemas.openxmlformats.org/officeDocument/2006/relationships/image" Target="../media/image341.png"/><Relationship Id="rId460" Type="http://schemas.openxmlformats.org/officeDocument/2006/relationships/image" Target="../media/image829.png"/><Relationship Id="rId516" Type="http://schemas.openxmlformats.org/officeDocument/2006/relationships/image" Target="../media/image548.png"/><Relationship Id="rId48" Type="http://schemas.openxmlformats.org/officeDocument/2006/relationships/image" Target="../media/image80.png"/><Relationship Id="rId113" Type="http://schemas.openxmlformats.org/officeDocument/2006/relationships/image" Target="../media/image145.png"/><Relationship Id="rId320" Type="http://schemas.openxmlformats.org/officeDocument/2006/relationships/image" Target="../media/image352.png"/><Relationship Id="rId558" Type="http://schemas.openxmlformats.org/officeDocument/2006/relationships/image" Target="../media/image856.png"/><Relationship Id="rId155" Type="http://schemas.openxmlformats.org/officeDocument/2006/relationships/image" Target="../media/image187.png"/><Relationship Id="rId197" Type="http://schemas.openxmlformats.org/officeDocument/2006/relationships/image" Target="../media/image229.png"/><Relationship Id="rId362" Type="http://schemas.openxmlformats.org/officeDocument/2006/relationships/image" Target="../media/image394.png"/><Relationship Id="rId418" Type="http://schemas.openxmlformats.org/officeDocument/2006/relationships/image" Target="../media/image821.png"/><Relationship Id="rId222" Type="http://schemas.openxmlformats.org/officeDocument/2006/relationships/image" Target="../media/image255.png"/><Relationship Id="rId264" Type="http://schemas.openxmlformats.org/officeDocument/2006/relationships/image" Target="../media/image296.png"/><Relationship Id="rId471" Type="http://schemas.openxmlformats.org/officeDocument/2006/relationships/image" Target="../media/image833.png"/><Relationship Id="rId17" Type="http://schemas.openxmlformats.org/officeDocument/2006/relationships/image" Target="../media/image49.png"/><Relationship Id="rId59" Type="http://schemas.openxmlformats.org/officeDocument/2006/relationships/image" Target="../media/image91.png"/><Relationship Id="rId124" Type="http://schemas.openxmlformats.org/officeDocument/2006/relationships/image" Target="../media/image719.png"/><Relationship Id="rId527" Type="http://schemas.openxmlformats.org/officeDocument/2006/relationships/image" Target="../media/image559.png"/><Relationship Id="rId569" Type="http://schemas.openxmlformats.org/officeDocument/2006/relationships/image" Target="../media/image861.png"/><Relationship Id="rId70" Type="http://schemas.openxmlformats.org/officeDocument/2006/relationships/image" Target="../media/image102.png"/><Relationship Id="rId166" Type="http://schemas.openxmlformats.org/officeDocument/2006/relationships/image" Target="../media/image198.png"/><Relationship Id="rId331" Type="http://schemas.openxmlformats.org/officeDocument/2006/relationships/image" Target="../media/image363.png"/><Relationship Id="rId373" Type="http://schemas.openxmlformats.org/officeDocument/2006/relationships/image" Target="../media/image405.png"/><Relationship Id="rId429" Type="http://schemas.openxmlformats.org/officeDocument/2006/relationships/image" Target="../media/image461.png"/><Relationship Id="rId580" Type="http://schemas.openxmlformats.org/officeDocument/2006/relationships/image" Target="../media/image612.png"/><Relationship Id="rId1" Type="http://schemas.openxmlformats.org/officeDocument/2006/relationships/slideLayout" Target="../slideLayouts/slideLayout4.xml"/><Relationship Id="rId233" Type="http://schemas.openxmlformats.org/officeDocument/2006/relationships/image" Target="../media/image265.png"/><Relationship Id="rId440" Type="http://schemas.openxmlformats.org/officeDocument/2006/relationships/image" Target="../media/image472.png"/><Relationship Id="rId28" Type="http://schemas.openxmlformats.org/officeDocument/2006/relationships/image" Target="../media/image689.png"/><Relationship Id="rId275" Type="http://schemas.openxmlformats.org/officeDocument/2006/relationships/image" Target="../media/image307.png"/><Relationship Id="rId300" Type="http://schemas.openxmlformats.org/officeDocument/2006/relationships/image" Target="../media/image777.png"/><Relationship Id="rId482" Type="http://schemas.openxmlformats.org/officeDocument/2006/relationships/image" Target="../media/image514.png"/><Relationship Id="rId538" Type="http://schemas.openxmlformats.org/officeDocument/2006/relationships/image" Target="../media/image570.png"/><Relationship Id="rId81" Type="http://schemas.openxmlformats.org/officeDocument/2006/relationships/image" Target="../media/image706.png"/><Relationship Id="rId135" Type="http://schemas.openxmlformats.org/officeDocument/2006/relationships/image" Target="../media/image167.png"/><Relationship Id="rId177" Type="http://schemas.openxmlformats.org/officeDocument/2006/relationships/image" Target="../media/image209.png"/><Relationship Id="rId342" Type="http://schemas.openxmlformats.org/officeDocument/2006/relationships/image" Target="../media/image374.png"/><Relationship Id="rId384" Type="http://schemas.openxmlformats.org/officeDocument/2006/relationships/image" Target="../media/image808.png"/><Relationship Id="rId591" Type="http://schemas.openxmlformats.org/officeDocument/2006/relationships/image" Target="../media/image870.png"/><Relationship Id="rId202" Type="http://schemas.openxmlformats.org/officeDocument/2006/relationships/image" Target="../media/image234.png"/><Relationship Id="rId244" Type="http://schemas.openxmlformats.org/officeDocument/2006/relationships/image" Target="../media/image276.png"/><Relationship Id="rId39" Type="http://schemas.openxmlformats.org/officeDocument/2006/relationships/image" Target="../media/image71.png"/><Relationship Id="rId286" Type="http://schemas.openxmlformats.org/officeDocument/2006/relationships/image" Target="../media/image318.png"/><Relationship Id="rId451" Type="http://schemas.openxmlformats.org/officeDocument/2006/relationships/image" Target="../media/image483.png"/><Relationship Id="rId493" Type="http://schemas.openxmlformats.org/officeDocument/2006/relationships/image" Target="../media/image838.png"/><Relationship Id="rId507" Type="http://schemas.openxmlformats.org/officeDocument/2006/relationships/image" Target="../media/image539.png"/><Relationship Id="rId549" Type="http://schemas.openxmlformats.org/officeDocument/2006/relationships/image" Target="../media/image581.png"/><Relationship Id="rId50" Type="http://schemas.openxmlformats.org/officeDocument/2006/relationships/image" Target="../media/image82.png"/><Relationship Id="rId104" Type="http://schemas.openxmlformats.org/officeDocument/2006/relationships/image" Target="../media/image714.png"/><Relationship Id="rId146" Type="http://schemas.openxmlformats.org/officeDocument/2006/relationships/image" Target="../media/image727.png"/><Relationship Id="rId188" Type="http://schemas.openxmlformats.org/officeDocument/2006/relationships/image" Target="../media/image739.png"/><Relationship Id="rId311" Type="http://schemas.openxmlformats.org/officeDocument/2006/relationships/image" Target="../media/image343.png"/><Relationship Id="rId353" Type="http://schemas.openxmlformats.org/officeDocument/2006/relationships/image" Target="../media/image794.png"/><Relationship Id="rId395" Type="http://schemas.openxmlformats.org/officeDocument/2006/relationships/image" Target="../media/image427.png"/><Relationship Id="rId409" Type="http://schemas.openxmlformats.org/officeDocument/2006/relationships/image" Target="../media/image819.png"/><Relationship Id="rId560" Type="http://schemas.openxmlformats.org/officeDocument/2006/relationships/image" Target="../media/image858.png"/><Relationship Id="rId92" Type="http://schemas.openxmlformats.org/officeDocument/2006/relationships/image" Target="../media/image124.png"/><Relationship Id="rId213" Type="http://schemas.openxmlformats.org/officeDocument/2006/relationships/image" Target="../media/image245.png"/><Relationship Id="rId420" Type="http://schemas.openxmlformats.org/officeDocument/2006/relationships/image" Target="../media/image823.png"/><Relationship Id="rId255" Type="http://schemas.openxmlformats.org/officeDocument/2006/relationships/image" Target="../media/image763.png"/><Relationship Id="rId297" Type="http://schemas.openxmlformats.org/officeDocument/2006/relationships/image" Target="../media/image329.png"/><Relationship Id="rId462" Type="http://schemas.openxmlformats.org/officeDocument/2006/relationships/image" Target="../media/image494.png"/><Relationship Id="rId518" Type="http://schemas.openxmlformats.org/officeDocument/2006/relationships/image" Target="../media/image847.png"/><Relationship Id="rId115" Type="http://schemas.openxmlformats.org/officeDocument/2006/relationships/image" Target="../media/image147.png"/><Relationship Id="rId157" Type="http://schemas.openxmlformats.org/officeDocument/2006/relationships/image" Target="../media/image189.png"/><Relationship Id="rId322" Type="http://schemas.openxmlformats.org/officeDocument/2006/relationships/image" Target="../media/image785.png"/><Relationship Id="rId364" Type="http://schemas.openxmlformats.org/officeDocument/2006/relationships/image" Target="../media/image798.png"/><Relationship Id="rId61" Type="http://schemas.openxmlformats.org/officeDocument/2006/relationships/image" Target="../media/image93.png"/><Relationship Id="rId199" Type="http://schemas.openxmlformats.org/officeDocument/2006/relationships/image" Target="../media/image231.png"/><Relationship Id="rId571" Type="http://schemas.openxmlformats.org/officeDocument/2006/relationships/image" Target="../media/image862.png"/><Relationship Id="rId19" Type="http://schemas.openxmlformats.org/officeDocument/2006/relationships/image" Target="../media/image51.png"/><Relationship Id="rId224" Type="http://schemas.openxmlformats.org/officeDocument/2006/relationships/image" Target="../media/image751.png"/><Relationship Id="rId266" Type="http://schemas.openxmlformats.org/officeDocument/2006/relationships/image" Target="../media/image298.png"/><Relationship Id="rId431" Type="http://schemas.openxmlformats.org/officeDocument/2006/relationships/image" Target="../media/image463.png"/><Relationship Id="rId473" Type="http://schemas.openxmlformats.org/officeDocument/2006/relationships/image" Target="../media/image834.png"/><Relationship Id="rId529" Type="http://schemas.openxmlformats.org/officeDocument/2006/relationships/image" Target="../media/image561.png"/><Relationship Id="rId30" Type="http://schemas.openxmlformats.org/officeDocument/2006/relationships/image" Target="../media/image62.png"/><Relationship Id="rId126" Type="http://schemas.openxmlformats.org/officeDocument/2006/relationships/image" Target="../media/image158.png"/><Relationship Id="rId168" Type="http://schemas.openxmlformats.org/officeDocument/2006/relationships/image" Target="../media/image200.png"/><Relationship Id="rId333" Type="http://schemas.openxmlformats.org/officeDocument/2006/relationships/image" Target="../media/image365.png"/><Relationship Id="rId540" Type="http://schemas.openxmlformats.org/officeDocument/2006/relationships/image" Target="../media/image852.png"/><Relationship Id="rId72" Type="http://schemas.openxmlformats.org/officeDocument/2006/relationships/image" Target="../media/image104.png"/><Relationship Id="rId375" Type="http://schemas.openxmlformats.org/officeDocument/2006/relationships/image" Target="../media/image407.png"/><Relationship Id="rId582" Type="http://schemas.openxmlformats.org/officeDocument/2006/relationships/image" Target="../media/image614.png"/><Relationship Id="rId3" Type="http://schemas.openxmlformats.org/officeDocument/2006/relationships/image" Target="../media/image35.png"/><Relationship Id="rId235" Type="http://schemas.openxmlformats.org/officeDocument/2006/relationships/image" Target="../media/image267.png"/><Relationship Id="rId277" Type="http://schemas.openxmlformats.org/officeDocument/2006/relationships/image" Target="../media/image309.png"/><Relationship Id="rId400" Type="http://schemas.openxmlformats.org/officeDocument/2006/relationships/image" Target="../media/image432.png"/><Relationship Id="rId442" Type="http://schemas.openxmlformats.org/officeDocument/2006/relationships/image" Target="../media/image474.png"/><Relationship Id="rId484" Type="http://schemas.openxmlformats.org/officeDocument/2006/relationships/image" Target="../media/image837.png"/><Relationship Id="rId137" Type="http://schemas.openxmlformats.org/officeDocument/2006/relationships/image" Target="../media/image169.png"/><Relationship Id="rId302" Type="http://schemas.openxmlformats.org/officeDocument/2006/relationships/image" Target="../media/image334.png"/><Relationship Id="rId344" Type="http://schemas.openxmlformats.org/officeDocument/2006/relationships/image" Target="../media/image791.png"/><Relationship Id="rId41" Type="http://schemas.openxmlformats.org/officeDocument/2006/relationships/image" Target="../media/image73.png"/><Relationship Id="rId83" Type="http://schemas.openxmlformats.org/officeDocument/2006/relationships/image" Target="../media/image115.png"/><Relationship Id="rId179" Type="http://schemas.openxmlformats.org/officeDocument/2006/relationships/image" Target="../media/image211.png"/><Relationship Id="rId386" Type="http://schemas.openxmlformats.org/officeDocument/2006/relationships/image" Target="../media/image809.png"/><Relationship Id="rId551" Type="http://schemas.openxmlformats.org/officeDocument/2006/relationships/image" Target="../media/image583.png"/><Relationship Id="rId593" Type="http://schemas.openxmlformats.org/officeDocument/2006/relationships/image" Target="../media/image625.png"/><Relationship Id="rId190" Type="http://schemas.openxmlformats.org/officeDocument/2006/relationships/image" Target="../media/image222.png"/><Relationship Id="rId204" Type="http://schemas.openxmlformats.org/officeDocument/2006/relationships/image" Target="../media/image744.png"/><Relationship Id="rId246" Type="http://schemas.openxmlformats.org/officeDocument/2006/relationships/image" Target="../media/image278.png"/><Relationship Id="rId288" Type="http://schemas.openxmlformats.org/officeDocument/2006/relationships/image" Target="../media/image320.png"/><Relationship Id="rId411" Type="http://schemas.openxmlformats.org/officeDocument/2006/relationships/image" Target="../media/image443.png"/><Relationship Id="rId453" Type="http://schemas.openxmlformats.org/officeDocument/2006/relationships/image" Target="../media/image485.png"/><Relationship Id="rId509" Type="http://schemas.openxmlformats.org/officeDocument/2006/relationships/image" Target="../media/image541.png"/><Relationship Id="rId106" Type="http://schemas.openxmlformats.org/officeDocument/2006/relationships/image" Target="../media/image138.png"/><Relationship Id="rId313" Type="http://schemas.openxmlformats.org/officeDocument/2006/relationships/image" Target="../media/image345.png"/><Relationship Id="rId495" Type="http://schemas.openxmlformats.org/officeDocument/2006/relationships/image" Target="../media/image527.png"/><Relationship Id="rId10" Type="http://schemas.openxmlformats.org/officeDocument/2006/relationships/image" Target="../media/image686.png"/><Relationship Id="rId52" Type="http://schemas.openxmlformats.org/officeDocument/2006/relationships/image" Target="../media/image699.png"/><Relationship Id="rId94" Type="http://schemas.openxmlformats.org/officeDocument/2006/relationships/image" Target="../media/image126.png"/><Relationship Id="rId148" Type="http://schemas.openxmlformats.org/officeDocument/2006/relationships/image" Target="../media/image180.png"/><Relationship Id="rId355" Type="http://schemas.openxmlformats.org/officeDocument/2006/relationships/image" Target="../media/image387.png"/><Relationship Id="rId397" Type="http://schemas.openxmlformats.org/officeDocument/2006/relationships/image" Target="../media/image429.png"/><Relationship Id="rId520" Type="http://schemas.openxmlformats.org/officeDocument/2006/relationships/image" Target="../media/image552.png"/><Relationship Id="rId562" Type="http://schemas.openxmlformats.org/officeDocument/2006/relationships/image" Target="../media/image594.png"/><Relationship Id="rId215" Type="http://schemas.openxmlformats.org/officeDocument/2006/relationships/image" Target="../media/image247.png"/><Relationship Id="rId257" Type="http://schemas.openxmlformats.org/officeDocument/2006/relationships/image" Target="../media/image764.png"/><Relationship Id="rId422" Type="http://schemas.openxmlformats.org/officeDocument/2006/relationships/image" Target="../media/image454.png"/><Relationship Id="rId464" Type="http://schemas.openxmlformats.org/officeDocument/2006/relationships/image" Target="../media/image496.png"/><Relationship Id="rId299" Type="http://schemas.openxmlformats.org/officeDocument/2006/relationships/image" Target="../media/image776.png"/><Relationship Id="rId63" Type="http://schemas.openxmlformats.org/officeDocument/2006/relationships/image" Target="../media/image95.png"/><Relationship Id="rId159" Type="http://schemas.openxmlformats.org/officeDocument/2006/relationships/image" Target="../media/image730.png"/><Relationship Id="rId366" Type="http://schemas.openxmlformats.org/officeDocument/2006/relationships/image" Target="../media/image399.png"/><Relationship Id="rId573" Type="http://schemas.openxmlformats.org/officeDocument/2006/relationships/image" Target="../media/image605.png"/><Relationship Id="rId226" Type="http://schemas.openxmlformats.org/officeDocument/2006/relationships/image" Target="../media/image258.png"/><Relationship Id="rId433" Type="http://schemas.openxmlformats.org/officeDocument/2006/relationships/image" Target="../media/image825.png"/><Relationship Id="rId74" Type="http://schemas.openxmlformats.org/officeDocument/2006/relationships/image" Target="../media/image704.png"/><Relationship Id="rId377" Type="http://schemas.openxmlformats.org/officeDocument/2006/relationships/image" Target="../media/image409.png"/><Relationship Id="rId500" Type="http://schemas.openxmlformats.org/officeDocument/2006/relationships/image" Target="../media/image841.png"/><Relationship Id="rId584" Type="http://schemas.openxmlformats.org/officeDocument/2006/relationships/image" Target="../media/image616.png"/><Relationship Id="rId5" Type="http://schemas.openxmlformats.org/officeDocument/2006/relationships/image" Target="../media/image684.png"/><Relationship Id="rId237" Type="http://schemas.openxmlformats.org/officeDocument/2006/relationships/image" Target="../media/image269.png"/><Relationship Id="rId444" Type="http://schemas.openxmlformats.org/officeDocument/2006/relationships/image" Target="../media/image476.png"/><Relationship Id="rId290" Type="http://schemas.openxmlformats.org/officeDocument/2006/relationships/image" Target="../media/image322.png"/><Relationship Id="rId304" Type="http://schemas.openxmlformats.org/officeDocument/2006/relationships/image" Target="../media/image778.png"/><Relationship Id="rId388" Type="http://schemas.openxmlformats.org/officeDocument/2006/relationships/image" Target="../media/image811.png"/><Relationship Id="rId511" Type="http://schemas.openxmlformats.org/officeDocument/2006/relationships/image" Target="../media/image543.png"/><Relationship Id="rId85" Type="http://schemas.openxmlformats.org/officeDocument/2006/relationships/image" Target="../media/image117.png"/><Relationship Id="rId150" Type="http://schemas.openxmlformats.org/officeDocument/2006/relationships/image" Target="../media/image182.png"/><Relationship Id="rId595" Type="http://schemas.openxmlformats.org/officeDocument/2006/relationships/image" Target="../media/image871.png"/><Relationship Id="rId248" Type="http://schemas.openxmlformats.org/officeDocument/2006/relationships/image" Target="../media/image280.png"/><Relationship Id="rId455" Type="http://schemas.openxmlformats.org/officeDocument/2006/relationships/image" Target="../media/image487.png"/><Relationship Id="rId12" Type="http://schemas.openxmlformats.org/officeDocument/2006/relationships/image" Target="../media/image44.png"/><Relationship Id="rId108" Type="http://schemas.openxmlformats.org/officeDocument/2006/relationships/image" Target="../media/image140.png"/><Relationship Id="rId315" Type="http://schemas.openxmlformats.org/officeDocument/2006/relationships/image" Target="../media/image783.png"/><Relationship Id="rId522" Type="http://schemas.openxmlformats.org/officeDocument/2006/relationships/image" Target="../media/image848.png"/><Relationship Id="rId96" Type="http://schemas.openxmlformats.org/officeDocument/2006/relationships/image" Target="../media/image128.png"/><Relationship Id="rId161" Type="http://schemas.openxmlformats.org/officeDocument/2006/relationships/image" Target="../media/image732.png"/><Relationship Id="rId399" Type="http://schemas.openxmlformats.org/officeDocument/2006/relationships/image" Target="../media/image431.png"/><Relationship Id="rId259" Type="http://schemas.openxmlformats.org/officeDocument/2006/relationships/image" Target="../media/image291.png"/><Relationship Id="rId466" Type="http://schemas.openxmlformats.org/officeDocument/2006/relationships/image" Target="../media/image498.png"/><Relationship Id="rId23" Type="http://schemas.openxmlformats.org/officeDocument/2006/relationships/image" Target="../media/image55.png"/><Relationship Id="rId119" Type="http://schemas.openxmlformats.org/officeDocument/2006/relationships/image" Target="../media/image151.png"/><Relationship Id="rId326" Type="http://schemas.openxmlformats.org/officeDocument/2006/relationships/image" Target="../media/image358.png"/><Relationship Id="rId533" Type="http://schemas.openxmlformats.org/officeDocument/2006/relationships/image" Target="../media/image565.png"/><Relationship Id="rId172" Type="http://schemas.openxmlformats.org/officeDocument/2006/relationships/image" Target="../media/image735.png"/><Relationship Id="rId477" Type="http://schemas.openxmlformats.org/officeDocument/2006/relationships/image" Target="../media/image509.png"/><Relationship Id="rId600" Type="http://schemas.openxmlformats.org/officeDocument/2006/relationships/image" Target="../media/image891.png"/><Relationship Id="rId337" Type="http://schemas.openxmlformats.org/officeDocument/2006/relationships/image" Target="../media/image369.png"/><Relationship Id="rId34" Type="http://schemas.openxmlformats.org/officeDocument/2006/relationships/image" Target="../media/image692.png"/><Relationship Id="rId544" Type="http://schemas.openxmlformats.org/officeDocument/2006/relationships/image" Target="../media/image576.png"/><Relationship Id="rId183" Type="http://schemas.openxmlformats.org/officeDocument/2006/relationships/image" Target="../media/image215.png"/><Relationship Id="rId390" Type="http://schemas.openxmlformats.org/officeDocument/2006/relationships/image" Target="../media/image422.png"/><Relationship Id="rId404" Type="http://schemas.openxmlformats.org/officeDocument/2006/relationships/image" Target="../media/image817.png"/><Relationship Id="rId250" Type="http://schemas.openxmlformats.org/officeDocument/2006/relationships/image" Target="../media/image282.png"/><Relationship Id="rId488" Type="http://schemas.openxmlformats.org/officeDocument/2006/relationships/image" Target="../media/image520.png"/><Relationship Id="rId45" Type="http://schemas.openxmlformats.org/officeDocument/2006/relationships/image" Target="../media/image77.png"/><Relationship Id="rId110" Type="http://schemas.openxmlformats.org/officeDocument/2006/relationships/image" Target="../media/image142.png"/><Relationship Id="rId348" Type="http://schemas.openxmlformats.org/officeDocument/2006/relationships/image" Target="../media/image380.png"/><Relationship Id="rId555" Type="http://schemas.openxmlformats.org/officeDocument/2006/relationships/image" Target="../media/image855.png"/><Relationship Id="rId194" Type="http://schemas.openxmlformats.org/officeDocument/2006/relationships/image" Target="../media/image742.png"/><Relationship Id="rId208" Type="http://schemas.openxmlformats.org/officeDocument/2006/relationships/image" Target="../media/image240.png"/><Relationship Id="rId415" Type="http://schemas.openxmlformats.org/officeDocument/2006/relationships/image" Target="../media/image447.png"/><Relationship Id="rId261" Type="http://schemas.openxmlformats.org/officeDocument/2006/relationships/image" Target="../media/image293.png"/><Relationship Id="rId499" Type="http://schemas.openxmlformats.org/officeDocument/2006/relationships/image" Target="../media/image84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9.png"/><Relationship Id="rId13" Type="http://schemas.openxmlformats.org/officeDocument/2006/relationships/image" Target="../media/image23.jpg"/><Relationship Id="rId3" Type="http://schemas.openxmlformats.org/officeDocument/2006/relationships/image" Target="../media/image894.png"/><Relationship Id="rId7" Type="http://schemas.openxmlformats.org/officeDocument/2006/relationships/image" Target="../media/image898.png"/><Relationship Id="rId12" Type="http://schemas.openxmlformats.org/officeDocument/2006/relationships/image" Target="../media/image903.png"/><Relationship Id="rId17" Type="http://schemas.openxmlformats.org/officeDocument/2006/relationships/image" Target="../media/image1.png"/><Relationship Id="rId2" Type="http://schemas.openxmlformats.org/officeDocument/2006/relationships/image" Target="../media/image893.png"/><Relationship Id="rId16" Type="http://schemas.openxmlformats.org/officeDocument/2006/relationships/image" Target="../media/image90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97.png"/><Relationship Id="rId11" Type="http://schemas.openxmlformats.org/officeDocument/2006/relationships/image" Target="../media/image902.png"/><Relationship Id="rId5" Type="http://schemas.openxmlformats.org/officeDocument/2006/relationships/image" Target="../media/image896.png"/><Relationship Id="rId15" Type="http://schemas.openxmlformats.org/officeDocument/2006/relationships/image" Target="../media/image904.png"/><Relationship Id="rId10" Type="http://schemas.openxmlformats.org/officeDocument/2006/relationships/image" Target="../media/image901.png"/><Relationship Id="rId4" Type="http://schemas.openxmlformats.org/officeDocument/2006/relationships/image" Target="../media/image895.png"/><Relationship Id="rId9" Type="http://schemas.openxmlformats.org/officeDocument/2006/relationships/image" Target="../media/image900.png"/><Relationship Id="rId1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.png"/><Relationship Id="rId2" Type="http://schemas.openxmlformats.org/officeDocument/2006/relationships/image" Target="../media/image9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8.jpg"/><Relationship Id="rId5" Type="http://schemas.openxmlformats.org/officeDocument/2006/relationships/image" Target="../media/image646.jpg"/><Relationship Id="rId4" Type="http://schemas.openxmlformats.org/officeDocument/2006/relationships/image" Target="../media/image907.jp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6.jpg"/><Relationship Id="rId3" Type="http://schemas.openxmlformats.org/officeDocument/2006/relationships/image" Target="../media/image910.jpg"/><Relationship Id="rId7" Type="http://schemas.openxmlformats.org/officeDocument/2006/relationships/image" Target="../media/image911.jpg"/><Relationship Id="rId2" Type="http://schemas.openxmlformats.org/officeDocument/2006/relationships/image" Target="../media/image90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4.jpg"/><Relationship Id="rId5" Type="http://schemas.openxmlformats.org/officeDocument/2006/relationships/image" Target="../media/image14.png"/><Relationship Id="rId4" Type="http://schemas.openxmlformats.org/officeDocument/2006/relationships/image" Target="../media/image891.png"/><Relationship Id="rId9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891.png"/><Relationship Id="rId7" Type="http://schemas.openxmlformats.org/officeDocument/2006/relationships/image" Target="../media/image634.jpg"/><Relationship Id="rId2" Type="http://schemas.openxmlformats.org/officeDocument/2006/relationships/image" Target="../media/image9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3.jpg"/><Relationship Id="rId5" Type="http://schemas.openxmlformats.org/officeDocument/2006/relationships/image" Target="../media/image658.jpg"/><Relationship Id="rId4" Type="http://schemas.openxmlformats.org/officeDocument/2006/relationships/image" Target="../media/image1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0.png"/><Relationship Id="rId13" Type="http://schemas.openxmlformats.org/officeDocument/2006/relationships/image" Target="../media/image905.png"/><Relationship Id="rId3" Type="http://schemas.openxmlformats.org/officeDocument/2006/relationships/image" Target="../media/image915.jpg"/><Relationship Id="rId7" Type="http://schemas.openxmlformats.org/officeDocument/2006/relationships/image" Target="../media/image919.png"/><Relationship Id="rId12" Type="http://schemas.openxmlformats.org/officeDocument/2006/relationships/image" Target="../media/image5.png"/><Relationship Id="rId2" Type="http://schemas.openxmlformats.org/officeDocument/2006/relationships/image" Target="../media/image9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18.jpg"/><Relationship Id="rId11" Type="http://schemas.openxmlformats.org/officeDocument/2006/relationships/image" Target="../media/image3.png"/><Relationship Id="rId5" Type="http://schemas.openxmlformats.org/officeDocument/2006/relationships/image" Target="../media/image917.png"/><Relationship Id="rId10" Type="http://schemas.openxmlformats.org/officeDocument/2006/relationships/image" Target="../media/image922.png"/><Relationship Id="rId4" Type="http://schemas.openxmlformats.org/officeDocument/2006/relationships/image" Target="../media/image916.jpg"/><Relationship Id="rId9" Type="http://schemas.openxmlformats.org/officeDocument/2006/relationships/image" Target="../media/image921.png"/><Relationship Id="rId1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9.jpg"/><Relationship Id="rId3" Type="http://schemas.openxmlformats.org/officeDocument/2006/relationships/image" Target="../media/image924.png"/><Relationship Id="rId7" Type="http://schemas.openxmlformats.org/officeDocument/2006/relationships/image" Target="../media/image928.png"/><Relationship Id="rId12" Type="http://schemas.openxmlformats.org/officeDocument/2006/relationships/image" Target="../media/image1.png"/><Relationship Id="rId2" Type="http://schemas.openxmlformats.org/officeDocument/2006/relationships/image" Target="../media/image9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7.png"/><Relationship Id="rId11" Type="http://schemas.openxmlformats.org/officeDocument/2006/relationships/image" Target="../media/image930.png"/><Relationship Id="rId5" Type="http://schemas.openxmlformats.org/officeDocument/2006/relationships/image" Target="../media/image926.png"/><Relationship Id="rId10" Type="http://schemas.openxmlformats.org/officeDocument/2006/relationships/image" Target="../media/image3.png"/><Relationship Id="rId4" Type="http://schemas.openxmlformats.org/officeDocument/2006/relationships/image" Target="../media/image925.png"/><Relationship Id="rId9" Type="http://schemas.openxmlformats.org/officeDocument/2006/relationships/image" Target="../media/image90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932.jpg"/><Relationship Id="rId7" Type="http://schemas.openxmlformats.org/officeDocument/2006/relationships/hyperlink" Target="https://transparenciacolombia.org.co/comunicado-radiografia-2016-2022/" TargetMode="External"/><Relationship Id="rId2" Type="http://schemas.openxmlformats.org/officeDocument/2006/relationships/image" Target="../media/image93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35.jpg"/><Relationship Id="rId5" Type="http://schemas.openxmlformats.org/officeDocument/2006/relationships/image" Target="../media/image934.jpg"/><Relationship Id="rId4" Type="http://schemas.openxmlformats.org/officeDocument/2006/relationships/image" Target="../media/image93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9.png"/><Relationship Id="rId3" Type="http://schemas.openxmlformats.org/officeDocument/2006/relationships/image" Target="../media/image924.png"/><Relationship Id="rId7" Type="http://schemas.openxmlformats.org/officeDocument/2006/relationships/image" Target="../media/image938.jpg"/><Relationship Id="rId2" Type="http://schemas.openxmlformats.org/officeDocument/2006/relationships/image" Target="../media/image93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37.png"/><Relationship Id="rId11" Type="http://schemas.openxmlformats.org/officeDocument/2006/relationships/image" Target="../media/image1.png"/><Relationship Id="rId5" Type="http://schemas.openxmlformats.org/officeDocument/2006/relationships/image" Target="../media/image926.png"/><Relationship Id="rId10" Type="http://schemas.openxmlformats.org/officeDocument/2006/relationships/image" Target="../media/image935.jpg"/><Relationship Id="rId4" Type="http://schemas.openxmlformats.org/officeDocument/2006/relationships/image" Target="../media/image925.png"/><Relationship Id="rId9" Type="http://schemas.openxmlformats.org/officeDocument/2006/relationships/image" Target="../media/image929.jp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4.jpg"/><Relationship Id="rId3" Type="http://schemas.openxmlformats.org/officeDocument/2006/relationships/image" Target="../media/image941.png"/><Relationship Id="rId7" Type="http://schemas.openxmlformats.org/officeDocument/2006/relationships/image" Target="../media/image943.png"/><Relationship Id="rId2" Type="http://schemas.openxmlformats.org/officeDocument/2006/relationships/image" Target="../media/image9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5.jpg"/><Relationship Id="rId5" Type="http://schemas.openxmlformats.org/officeDocument/2006/relationships/image" Target="../media/image94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1.png"/><Relationship Id="rId7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13.png"/><Relationship Id="rId4" Type="http://schemas.openxmlformats.org/officeDocument/2006/relationships/image" Target="../media/image12.jpg"/><Relationship Id="rId9" Type="http://schemas.openxmlformats.org/officeDocument/2006/relationships/image" Target="../media/image7.jp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4.jpg"/><Relationship Id="rId3" Type="http://schemas.openxmlformats.org/officeDocument/2006/relationships/image" Target="../media/image946.png"/><Relationship Id="rId7" Type="http://schemas.openxmlformats.org/officeDocument/2006/relationships/image" Target="../media/image933.png"/><Relationship Id="rId2" Type="http://schemas.openxmlformats.org/officeDocument/2006/relationships/image" Target="../media/image94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49.png"/><Relationship Id="rId5" Type="http://schemas.openxmlformats.org/officeDocument/2006/relationships/image" Target="../media/image948.png"/><Relationship Id="rId10" Type="http://schemas.openxmlformats.org/officeDocument/2006/relationships/image" Target="../media/image1.png"/><Relationship Id="rId4" Type="http://schemas.openxmlformats.org/officeDocument/2006/relationships/image" Target="../media/image947.png"/><Relationship Id="rId9" Type="http://schemas.openxmlformats.org/officeDocument/2006/relationships/image" Target="../media/image935.jp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951.png"/><Relationship Id="rId7" Type="http://schemas.openxmlformats.org/officeDocument/2006/relationships/image" Target="../media/image934.jpg"/><Relationship Id="rId2" Type="http://schemas.openxmlformats.org/officeDocument/2006/relationships/image" Target="../media/image9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953.png"/><Relationship Id="rId4" Type="http://schemas.openxmlformats.org/officeDocument/2006/relationships/image" Target="../media/image952.png"/><Relationship Id="rId9" Type="http://schemas.openxmlformats.org/officeDocument/2006/relationships/image" Target="../media/image646.jp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1.png"/><Relationship Id="rId3" Type="http://schemas.openxmlformats.org/officeDocument/2006/relationships/image" Target="../media/image955.png"/><Relationship Id="rId7" Type="http://schemas.openxmlformats.org/officeDocument/2006/relationships/image" Target="../media/image959.png"/><Relationship Id="rId12" Type="http://schemas.openxmlformats.org/officeDocument/2006/relationships/image" Target="../media/image935.jpg"/><Relationship Id="rId2" Type="http://schemas.openxmlformats.org/officeDocument/2006/relationships/image" Target="../media/image95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58.png"/><Relationship Id="rId11" Type="http://schemas.openxmlformats.org/officeDocument/2006/relationships/image" Target="../media/image1.png"/><Relationship Id="rId5" Type="http://schemas.openxmlformats.org/officeDocument/2006/relationships/image" Target="../media/image957.png"/><Relationship Id="rId10" Type="http://schemas.openxmlformats.org/officeDocument/2006/relationships/image" Target="../media/image929.jpg"/><Relationship Id="rId4" Type="http://schemas.openxmlformats.org/officeDocument/2006/relationships/image" Target="../media/image956.png"/><Relationship Id="rId9" Type="http://schemas.openxmlformats.org/officeDocument/2006/relationships/image" Target="../media/image93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4.jpg"/><Relationship Id="rId3" Type="http://schemas.openxmlformats.org/officeDocument/2006/relationships/image" Target="../media/image946.png"/><Relationship Id="rId7" Type="http://schemas.openxmlformats.org/officeDocument/2006/relationships/image" Target="../media/image933.png"/><Relationship Id="rId2" Type="http://schemas.openxmlformats.org/officeDocument/2006/relationships/image" Target="../media/image94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49.png"/><Relationship Id="rId5" Type="http://schemas.openxmlformats.org/officeDocument/2006/relationships/image" Target="../media/image948.png"/><Relationship Id="rId10" Type="http://schemas.openxmlformats.org/officeDocument/2006/relationships/image" Target="../media/image935.jpg"/><Relationship Id="rId4" Type="http://schemas.openxmlformats.org/officeDocument/2006/relationships/image" Target="../media/image947.png"/><Relationship Id="rId9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4.jpg"/><Relationship Id="rId3" Type="http://schemas.openxmlformats.org/officeDocument/2006/relationships/image" Target="../media/image961.png"/><Relationship Id="rId7" Type="http://schemas.openxmlformats.org/officeDocument/2006/relationships/image" Target="../media/image657.png"/><Relationship Id="rId2" Type="http://schemas.openxmlformats.org/officeDocument/2006/relationships/image" Target="../media/image96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8.jpg"/><Relationship Id="rId5" Type="http://schemas.openxmlformats.org/officeDocument/2006/relationships/image" Target="../media/image963.png"/><Relationship Id="rId4" Type="http://schemas.openxmlformats.org/officeDocument/2006/relationships/image" Target="../media/image962.png"/><Relationship Id="rId9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8.jpg"/><Relationship Id="rId3" Type="http://schemas.openxmlformats.org/officeDocument/2006/relationships/image" Target="../media/image960.png"/><Relationship Id="rId7" Type="http://schemas.openxmlformats.org/officeDocument/2006/relationships/image" Target="../media/image657.png"/><Relationship Id="rId2" Type="http://schemas.openxmlformats.org/officeDocument/2006/relationships/image" Target="../media/image964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67.png"/><Relationship Id="rId5" Type="http://schemas.openxmlformats.org/officeDocument/2006/relationships/image" Target="../media/image966.png"/><Relationship Id="rId4" Type="http://schemas.openxmlformats.org/officeDocument/2006/relationships/image" Target="../media/image965.png"/><Relationship Id="rId9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969.png"/><Relationship Id="rId7" Type="http://schemas.openxmlformats.org/officeDocument/2006/relationships/image" Target="../media/image915.jpg"/><Relationship Id="rId2" Type="http://schemas.openxmlformats.org/officeDocument/2006/relationships/image" Target="../media/image96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57.png"/><Relationship Id="rId5" Type="http://schemas.openxmlformats.org/officeDocument/2006/relationships/image" Target="../media/image970.png"/><Relationship Id="rId4" Type="http://schemas.openxmlformats.org/officeDocument/2006/relationships/hyperlink" Target="https://www.eltiempo.com/archivo/documento/MAM-3299189" TargetMode="External"/><Relationship Id="rId9" Type="http://schemas.openxmlformats.org/officeDocument/2006/relationships/image" Target="../media/image646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2.png"/><Relationship Id="rId7" Type="http://schemas.openxmlformats.org/officeDocument/2006/relationships/image" Target="../media/image1.png"/><Relationship Id="rId2" Type="http://schemas.openxmlformats.org/officeDocument/2006/relationships/image" Target="../media/image97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6.jpg"/><Relationship Id="rId5" Type="http://schemas.openxmlformats.org/officeDocument/2006/relationships/image" Target="../media/image973.jpg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4.jpg"/><Relationship Id="rId3" Type="http://schemas.openxmlformats.org/officeDocument/2006/relationships/image" Target="../media/image946.png"/><Relationship Id="rId7" Type="http://schemas.openxmlformats.org/officeDocument/2006/relationships/image" Target="../media/image933.png"/><Relationship Id="rId2" Type="http://schemas.openxmlformats.org/officeDocument/2006/relationships/image" Target="../media/image94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49.png"/><Relationship Id="rId5" Type="http://schemas.openxmlformats.org/officeDocument/2006/relationships/image" Target="../media/image948.png"/><Relationship Id="rId10" Type="http://schemas.openxmlformats.org/officeDocument/2006/relationships/image" Target="../media/image935.jpg"/><Relationship Id="rId4" Type="http://schemas.openxmlformats.org/officeDocument/2006/relationships/image" Target="../media/image947.png"/><Relationship Id="rId9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7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png"/><Relationship Id="rId5" Type="http://schemas.openxmlformats.org/officeDocument/2006/relationships/image" Target="../media/image634.jpg"/><Relationship Id="rId4" Type="http://schemas.openxmlformats.org/officeDocument/2006/relationships/image" Target="../media/image658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3" Type="http://schemas.openxmlformats.org/officeDocument/2006/relationships/image" Target="../media/image11.png"/><Relationship Id="rId7" Type="http://schemas.openxmlformats.org/officeDocument/2006/relationships/image" Target="../media/image17.png"/><Relationship Id="rId12" Type="http://schemas.openxmlformats.org/officeDocument/2006/relationships/image" Target="../media/image3.png"/><Relationship Id="rId17" Type="http://schemas.openxmlformats.org/officeDocument/2006/relationships/image" Target="../media/image1.png"/><Relationship Id="rId2" Type="http://schemas.openxmlformats.org/officeDocument/2006/relationships/image" Target="../media/image10.png"/><Relationship Id="rId16" Type="http://schemas.openxmlformats.org/officeDocument/2006/relationships/hyperlink" Target="https://www.ambitojuridico.com/noticias/informe/los-particulares-pueden-ser-declarados-responsables-fiscales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4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3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8.jpg"/><Relationship Id="rId2" Type="http://schemas.openxmlformats.org/officeDocument/2006/relationships/image" Target="../media/image975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5.png"/><Relationship Id="rId2" Type="http://schemas.openxmlformats.org/officeDocument/2006/relationships/image" Target="../media/image9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2.png"/><Relationship Id="rId13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981.png"/><Relationship Id="rId12" Type="http://schemas.openxmlformats.org/officeDocument/2006/relationships/image" Target="../media/image3.png"/><Relationship Id="rId2" Type="http://schemas.openxmlformats.org/officeDocument/2006/relationships/image" Target="../media/image9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0.png"/><Relationship Id="rId11" Type="http://schemas.openxmlformats.org/officeDocument/2006/relationships/image" Target="../media/image985.png"/><Relationship Id="rId5" Type="http://schemas.openxmlformats.org/officeDocument/2006/relationships/image" Target="../media/image979.png"/><Relationship Id="rId10" Type="http://schemas.openxmlformats.org/officeDocument/2006/relationships/image" Target="../media/image984.png"/><Relationship Id="rId4" Type="http://schemas.openxmlformats.org/officeDocument/2006/relationships/image" Target="../media/image978.png"/><Relationship Id="rId9" Type="http://schemas.openxmlformats.org/officeDocument/2006/relationships/image" Target="../media/image983.png"/><Relationship Id="rId14" Type="http://schemas.openxmlformats.org/officeDocument/2006/relationships/image" Target="../media/image905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9.png"/><Relationship Id="rId3" Type="http://schemas.openxmlformats.org/officeDocument/2006/relationships/image" Target="../media/image1.png"/><Relationship Id="rId7" Type="http://schemas.openxmlformats.org/officeDocument/2006/relationships/image" Target="../media/image988.png"/><Relationship Id="rId12" Type="http://schemas.openxmlformats.org/officeDocument/2006/relationships/image" Target="../media/image905.png"/><Relationship Id="rId2" Type="http://schemas.openxmlformats.org/officeDocument/2006/relationships/image" Target="../media/image9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7.png"/><Relationship Id="rId11" Type="http://schemas.openxmlformats.org/officeDocument/2006/relationships/image" Target="../media/image5.png"/><Relationship Id="rId5" Type="http://schemas.openxmlformats.org/officeDocument/2006/relationships/image" Target="../media/image986.png"/><Relationship Id="rId10" Type="http://schemas.openxmlformats.org/officeDocument/2006/relationships/image" Target="../media/image3.png"/><Relationship Id="rId4" Type="http://schemas.openxmlformats.org/officeDocument/2006/relationships/image" Target="../media/image978.png"/><Relationship Id="rId9" Type="http://schemas.openxmlformats.org/officeDocument/2006/relationships/image" Target="../media/image990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7.png"/><Relationship Id="rId13" Type="http://schemas.openxmlformats.org/officeDocument/2006/relationships/image" Target="../media/image1002.png"/><Relationship Id="rId18" Type="http://schemas.openxmlformats.org/officeDocument/2006/relationships/image" Target="../media/image1007.png"/><Relationship Id="rId3" Type="http://schemas.openxmlformats.org/officeDocument/2006/relationships/image" Target="../media/image992.png"/><Relationship Id="rId21" Type="http://schemas.openxmlformats.org/officeDocument/2006/relationships/image" Target="../media/image1010.png"/><Relationship Id="rId7" Type="http://schemas.openxmlformats.org/officeDocument/2006/relationships/image" Target="../media/image996.png"/><Relationship Id="rId12" Type="http://schemas.openxmlformats.org/officeDocument/2006/relationships/image" Target="../media/image1001.png"/><Relationship Id="rId17" Type="http://schemas.openxmlformats.org/officeDocument/2006/relationships/image" Target="../media/image1006.png"/><Relationship Id="rId2" Type="http://schemas.openxmlformats.org/officeDocument/2006/relationships/image" Target="../media/image991.png"/><Relationship Id="rId16" Type="http://schemas.openxmlformats.org/officeDocument/2006/relationships/image" Target="../media/image1005.png"/><Relationship Id="rId20" Type="http://schemas.openxmlformats.org/officeDocument/2006/relationships/image" Target="../media/image10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5.png"/><Relationship Id="rId11" Type="http://schemas.openxmlformats.org/officeDocument/2006/relationships/image" Target="../media/image1000.png"/><Relationship Id="rId24" Type="http://schemas.openxmlformats.org/officeDocument/2006/relationships/image" Target="../media/image1013.png"/><Relationship Id="rId5" Type="http://schemas.openxmlformats.org/officeDocument/2006/relationships/image" Target="../media/image994.png"/><Relationship Id="rId15" Type="http://schemas.openxmlformats.org/officeDocument/2006/relationships/image" Target="../media/image1004.png"/><Relationship Id="rId23" Type="http://schemas.openxmlformats.org/officeDocument/2006/relationships/image" Target="../media/image1012.png"/><Relationship Id="rId10" Type="http://schemas.openxmlformats.org/officeDocument/2006/relationships/image" Target="../media/image999.png"/><Relationship Id="rId19" Type="http://schemas.openxmlformats.org/officeDocument/2006/relationships/image" Target="../media/image1008.png"/><Relationship Id="rId4" Type="http://schemas.openxmlformats.org/officeDocument/2006/relationships/image" Target="../media/image993.png"/><Relationship Id="rId9" Type="http://schemas.openxmlformats.org/officeDocument/2006/relationships/image" Target="../media/image998.png"/><Relationship Id="rId14" Type="http://schemas.openxmlformats.org/officeDocument/2006/relationships/image" Target="../media/image1003.png"/><Relationship Id="rId22" Type="http://schemas.openxmlformats.org/officeDocument/2006/relationships/image" Target="../media/image1011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9.png"/><Relationship Id="rId13" Type="http://schemas.openxmlformats.org/officeDocument/2006/relationships/image" Target="../media/image1021.png"/><Relationship Id="rId3" Type="http://schemas.openxmlformats.org/officeDocument/2006/relationships/image" Target="../media/image1014.png"/><Relationship Id="rId7" Type="http://schemas.openxmlformats.org/officeDocument/2006/relationships/image" Target="../media/image1018.png"/><Relationship Id="rId12" Type="http://schemas.openxmlformats.org/officeDocument/2006/relationships/image" Target="../media/image1003.png"/><Relationship Id="rId2" Type="http://schemas.openxmlformats.org/officeDocument/2006/relationships/image" Target="../media/image9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7.png"/><Relationship Id="rId11" Type="http://schemas.openxmlformats.org/officeDocument/2006/relationships/image" Target="../media/image1002.png"/><Relationship Id="rId5" Type="http://schemas.openxmlformats.org/officeDocument/2006/relationships/image" Target="../media/image1016.png"/><Relationship Id="rId15" Type="http://schemas.openxmlformats.org/officeDocument/2006/relationships/image" Target="../media/image1023.png"/><Relationship Id="rId10" Type="http://schemas.openxmlformats.org/officeDocument/2006/relationships/image" Target="../media/image1020.png"/><Relationship Id="rId4" Type="http://schemas.openxmlformats.org/officeDocument/2006/relationships/image" Target="../media/image1015.png"/><Relationship Id="rId9" Type="http://schemas.openxmlformats.org/officeDocument/2006/relationships/image" Target="../media/image1000.png"/><Relationship Id="rId14" Type="http://schemas.openxmlformats.org/officeDocument/2006/relationships/image" Target="../media/image102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5.png"/><Relationship Id="rId7" Type="http://schemas.openxmlformats.org/officeDocument/2006/relationships/image" Target="../media/image1.png"/><Relationship Id="rId2" Type="http://schemas.openxmlformats.org/officeDocument/2006/relationships/image" Target="../media/image102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026.png"/><Relationship Id="rId7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681.jpg"/><Relationship Id="rId4" Type="http://schemas.openxmlformats.org/officeDocument/2006/relationships/image" Target="../media/image1027.png"/><Relationship Id="rId9" Type="http://schemas.openxmlformats.org/officeDocument/2006/relationships/image" Target="../media/image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646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5.png"/><Relationship Id="rId2" Type="http://schemas.openxmlformats.org/officeDocument/2006/relationships/image" Target="../media/image10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634.jpg"/><Relationship Id="rId4" Type="http://schemas.openxmlformats.org/officeDocument/2006/relationships/image" Target="../media/image658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1.jpg"/><Relationship Id="rId2" Type="http://schemas.openxmlformats.org/officeDocument/2006/relationships/image" Target="../media/image10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646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3.png"/><Relationship Id="rId2" Type="http://schemas.openxmlformats.org/officeDocument/2006/relationships/image" Target="../media/image10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681.jpg"/><Relationship Id="rId4" Type="http://schemas.openxmlformats.org/officeDocument/2006/relationships/image" Target="../media/image646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0.png"/><Relationship Id="rId2" Type="http://schemas.openxmlformats.org/officeDocument/2006/relationships/image" Target="../media/image10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681.jpg"/><Relationship Id="rId4" Type="http://schemas.openxmlformats.org/officeDocument/2006/relationships/image" Target="../media/image646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681.jpg"/><Relationship Id="rId4" Type="http://schemas.openxmlformats.org/officeDocument/2006/relationships/image" Target="../media/image646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8.jpg"/><Relationship Id="rId2" Type="http://schemas.openxmlformats.org/officeDocument/2006/relationships/image" Target="../media/image10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9.png"/><Relationship Id="rId5" Type="http://schemas.openxmlformats.org/officeDocument/2006/relationships/image" Target="../media/image681.jpg"/><Relationship Id="rId4" Type="http://schemas.openxmlformats.org/officeDocument/2006/relationships/image" Target="../media/image103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7.png"/><Relationship Id="rId2" Type="http://schemas.openxmlformats.org/officeDocument/2006/relationships/image" Target="../media/image10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681.jpg"/><Relationship Id="rId4" Type="http://schemas.openxmlformats.org/officeDocument/2006/relationships/image" Target="../media/image646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0.png"/><Relationship Id="rId2" Type="http://schemas.openxmlformats.org/officeDocument/2006/relationships/image" Target="../media/image10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658.jp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3.png"/><Relationship Id="rId2" Type="http://schemas.openxmlformats.org/officeDocument/2006/relationships/image" Target="../media/image10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681.jpg"/><Relationship Id="rId4" Type="http://schemas.openxmlformats.org/officeDocument/2006/relationships/image" Target="../media/image646.jp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png"/><Relationship Id="rId5" Type="http://schemas.openxmlformats.org/officeDocument/2006/relationships/image" Target="../media/image646.jpg"/><Relationship Id="rId4" Type="http://schemas.openxmlformats.org/officeDocument/2006/relationships/image" Target="../media/image104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5.png"/><Relationship Id="rId2" Type="http://schemas.openxmlformats.org/officeDocument/2006/relationships/image" Target="../media/image10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6.jpg"/><Relationship Id="rId5" Type="http://schemas.openxmlformats.org/officeDocument/2006/relationships/image" Target="../media/image1.png"/><Relationship Id="rId4" Type="http://schemas.openxmlformats.org/officeDocument/2006/relationships/image" Target="../media/image1046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49.png"/><Relationship Id="rId21" Type="http://schemas.openxmlformats.org/officeDocument/2006/relationships/image" Target="../media/image53.png"/><Relationship Id="rId324" Type="http://schemas.openxmlformats.org/officeDocument/2006/relationships/image" Target="../media/image356.png"/><Relationship Id="rId531" Type="http://schemas.openxmlformats.org/officeDocument/2006/relationships/image" Target="../media/image563.png"/><Relationship Id="rId170" Type="http://schemas.openxmlformats.org/officeDocument/2006/relationships/image" Target="../media/image202.png"/><Relationship Id="rId268" Type="http://schemas.openxmlformats.org/officeDocument/2006/relationships/image" Target="../media/image300.png"/><Relationship Id="rId475" Type="http://schemas.openxmlformats.org/officeDocument/2006/relationships/image" Target="../media/image507.png"/><Relationship Id="rId32" Type="http://schemas.openxmlformats.org/officeDocument/2006/relationships/image" Target="../media/image64.png"/><Relationship Id="rId128" Type="http://schemas.openxmlformats.org/officeDocument/2006/relationships/image" Target="../media/image160.png"/><Relationship Id="rId335" Type="http://schemas.openxmlformats.org/officeDocument/2006/relationships/image" Target="../media/image367.png"/><Relationship Id="rId542" Type="http://schemas.openxmlformats.org/officeDocument/2006/relationships/image" Target="../media/image574.png"/><Relationship Id="rId181" Type="http://schemas.openxmlformats.org/officeDocument/2006/relationships/image" Target="../media/image213.png"/><Relationship Id="rId402" Type="http://schemas.openxmlformats.org/officeDocument/2006/relationships/image" Target="../media/image434.png"/><Relationship Id="rId279" Type="http://schemas.openxmlformats.org/officeDocument/2006/relationships/image" Target="../media/image311.png"/><Relationship Id="rId486" Type="http://schemas.openxmlformats.org/officeDocument/2006/relationships/image" Target="../media/image518.png"/><Relationship Id="rId43" Type="http://schemas.openxmlformats.org/officeDocument/2006/relationships/image" Target="../media/image75.png"/><Relationship Id="rId139" Type="http://schemas.openxmlformats.org/officeDocument/2006/relationships/image" Target="../media/image171.png"/><Relationship Id="rId346" Type="http://schemas.openxmlformats.org/officeDocument/2006/relationships/image" Target="../media/image378.png"/><Relationship Id="rId553" Type="http://schemas.openxmlformats.org/officeDocument/2006/relationships/image" Target="../media/image585.png"/><Relationship Id="rId192" Type="http://schemas.openxmlformats.org/officeDocument/2006/relationships/image" Target="../media/image224.png"/><Relationship Id="rId206" Type="http://schemas.openxmlformats.org/officeDocument/2006/relationships/image" Target="../media/image238.png"/><Relationship Id="rId413" Type="http://schemas.openxmlformats.org/officeDocument/2006/relationships/image" Target="../media/image445.png"/><Relationship Id="rId497" Type="http://schemas.openxmlformats.org/officeDocument/2006/relationships/image" Target="../media/image529.png"/><Relationship Id="rId357" Type="http://schemas.openxmlformats.org/officeDocument/2006/relationships/image" Target="../media/image389.png"/><Relationship Id="rId54" Type="http://schemas.openxmlformats.org/officeDocument/2006/relationships/image" Target="../media/image86.png"/><Relationship Id="rId217" Type="http://schemas.openxmlformats.org/officeDocument/2006/relationships/image" Target="../media/image249.png"/><Relationship Id="rId564" Type="http://schemas.openxmlformats.org/officeDocument/2006/relationships/image" Target="../media/image596.png"/><Relationship Id="rId424" Type="http://schemas.openxmlformats.org/officeDocument/2006/relationships/image" Target="../media/image456.png"/><Relationship Id="rId270" Type="http://schemas.openxmlformats.org/officeDocument/2006/relationships/image" Target="../media/image302.png"/><Relationship Id="rId65" Type="http://schemas.openxmlformats.org/officeDocument/2006/relationships/image" Target="../media/image97.png"/><Relationship Id="rId130" Type="http://schemas.openxmlformats.org/officeDocument/2006/relationships/image" Target="../media/image162.png"/><Relationship Id="rId368" Type="http://schemas.openxmlformats.org/officeDocument/2006/relationships/image" Target="../media/image400.png"/><Relationship Id="rId575" Type="http://schemas.openxmlformats.org/officeDocument/2006/relationships/image" Target="../media/image607.png"/><Relationship Id="rId228" Type="http://schemas.openxmlformats.org/officeDocument/2006/relationships/image" Target="../media/image260.png"/><Relationship Id="rId435" Type="http://schemas.openxmlformats.org/officeDocument/2006/relationships/image" Target="../media/image467.png"/><Relationship Id="rId281" Type="http://schemas.openxmlformats.org/officeDocument/2006/relationships/image" Target="../media/image313.png"/><Relationship Id="rId502" Type="http://schemas.openxmlformats.org/officeDocument/2006/relationships/image" Target="../media/image534.png"/><Relationship Id="rId76" Type="http://schemas.openxmlformats.org/officeDocument/2006/relationships/image" Target="../media/image108.png"/><Relationship Id="rId141" Type="http://schemas.openxmlformats.org/officeDocument/2006/relationships/image" Target="../media/image173.png"/><Relationship Id="rId379" Type="http://schemas.openxmlformats.org/officeDocument/2006/relationships/image" Target="../media/image411.png"/><Relationship Id="rId586" Type="http://schemas.openxmlformats.org/officeDocument/2006/relationships/image" Target="../media/image618.png"/><Relationship Id="rId7" Type="http://schemas.openxmlformats.org/officeDocument/2006/relationships/image" Target="../media/image39.png"/><Relationship Id="rId239" Type="http://schemas.openxmlformats.org/officeDocument/2006/relationships/image" Target="../media/image271.png"/><Relationship Id="rId446" Type="http://schemas.openxmlformats.org/officeDocument/2006/relationships/image" Target="../media/image478.png"/><Relationship Id="rId292" Type="http://schemas.openxmlformats.org/officeDocument/2006/relationships/image" Target="../media/image324.png"/><Relationship Id="rId306" Type="http://schemas.openxmlformats.org/officeDocument/2006/relationships/image" Target="../media/image338.png"/><Relationship Id="rId87" Type="http://schemas.openxmlformats.org/officeDocument/2006/relationships/image" Target="../media/image119.png"/><Relationship Id="rId513" Type="http://schemas.openxmlformats.org/officeDocument/2006/relationships/image" Target="../media/image545.png"/><Relationship Id="rId597" Type="http://schemas.openxmlformats.org/officeDocument/2006/relationships/image" Target="../media/image629.png"/><Relationship Id="rId152" Type="http://schemas.openxmlformats.org/officeDocument/2006/relationships/image" Target="../media/image184.png"/><Relationship Id="rId457" Type="http://schemas.openxmlformats.org/officeDocument/2006/relationships/image" Target="../media/image489.png"/><Relationship Id="rId14" Type="http://schemas.openxmlformats.org/officeDocument/2006/relationships/image" Target="../media/image46.png"/><Relationship Id="rId317" Type="http://schemas.openxmlformats.org/officeDocument/2006/relationships/image" Target="../media/image349.png"/><Relationship Id="rId524" Type="http://schemas.openxmlformats.org/officeDocument/2006/relationships/image" Target="../media/image556.png"/><Relationship Id="rId98" Type="http://schemas.openxmlformats.org/officeDocument/2006/relationships/image" Target="../media/image130.png"/><Relationship Id="rId121" Type="http://schemas.openxmlformats.org/officeDocument/2006/relationships/image" Target="../media/image153.png"/><Relationship Id="rId163" Type="http://schemas.openxmlformats.org/officeDocument/2006/relationships/image" Target="../media/image195.png"/><Relationship Id="rId219" Type="http://schemas.openxmlformats.org/officeDocument/2006/relationships/image" Target="../media/image251.png"/><Relationship Id="rId370" Type="http://schemas.openxmlformats.org/officeDocument/2006/relationships/image" Target="../media/image402.png"/><Relationship Id="rId426" Type="http://schemas.openxmlformats.org/officeDocument/2006/relationships/image" Target="../media/image458.png"/><Relationship Id="rId230" Type="http://schemas.openxmlformats.org/officeDocument/2006/relationships/image" Target="../media/image262.png"/><Relationship Id="rId468" Type="http://schemas.openxmlformats.org/officeDocument/2006/relationships/image" Target="../media/image500.png"/><Relationship Id="rId25" Type="http://schemas.openxmlformats.org/officeDocument/2006/relationships/image" Target="../media/image57.png"/><Relationship Id="rId67" Type="http://schemas.openxmlformats.org/officeDocument/2006/relationships/image" Target="../media/image99.png"/><Relationship Id="rId272" Type="http://schemas.openxmlformats.org/officeDocument/2006/relationships/image" Target="../media/image304.png"/><Relationship Id="rId328" Type="http://schemas.openxmlformats.org/officeDocument/2006/relationships/image" Target="../media/image360.png"/><Relationship Id="rId535" Type="http://schemas.openxmlformats.org/officeDocument/2006/relationships/image" Target="../media/image567.png"/><Relationship Id="rId577" Type="http://schemas.openxmlformats.org/officeDocument/2006/relationships/image" Target="../media/image609.png"/><Relationship Id="rId132" Type="http://schemas.openxmlformats.org/officeDocument/2006/relationships/image" Target="../media/image164.png"/><Relationship Id="rId174" Type="http://schemas.openxmlformats.org/officeDocument/2006/relationships/image" Target="../media/image206.png"/><Relationship Id="rId381" Type="http://schemas.openxmlformats.org/officeDocument/2006/relationships/image" Target="../media/image413.png"/><Relationship Id="rId602" Type="http://schemas.openxmlformats.org/officeDocument/2006/relationships/image" Target="../media/image3.png"/><Relationship Id="rId241" Type="http://schemas.openxmlformats.org/officeDocument/2006/relationships/image" Target="../media/image273.png"/><Relationship Id="rId437" Type="http://schemas.openxmlformats.org/officeDocument/2006/relationships/image" Target="../media/image469.png"/><Relationship Id="rId479" Type="http://schemas.openxmlformats.org/officeDocument/2006/relationships/image" Target="../media/image511.png"/><Relationship Id="rId36" Type="http://schemas.openxmlformats.org/officeDocument/2006/relationships/image" Target="../media/image68.png"/><Relationship Id="rId283" Type="http://schemas.openxmlformats.org/officeDocument/2006/relationships/image" Target="../media/image315.png"/><Relationship Id="rId339" Type="http://schemas.openxmlformats.org/officeDocument/2006/relationships/image" Target="../media/image371.png"/><Relationship Id="rId490" Type="http://schemas.openxmlformats.org/officeDocument/2006/relationships/image" Target="../media/image522.png"/><Relationship Id="rId504" Type="http://schemas.openxmlformats.org/officeDocument/2006/relationships/image" Target="../media/image536.png"/><Relationship Id="rId546" Type="http://schemas.openxmlformats.org/officeDocument/2006/relationships/image" Target="../media/image578.png"/><Relationship Id="rId78" Type="http://schemas.openxmlformats.org/officeDocument/2006/relationships/image" Target="../media/image110.png"/><Relationship Id="rId101" Type="http://schemas.openxmlformats.org/officeDocument/2006/relationships/image" Target="../media/image133.png"/><Relationship Id="rId143" Type="http://schemas.openxmlformats.org/officeDocument/2006/relationships/image" Target="../media/image175.png"/><Relationship Id="rId185" Type="http://schemas.openxmlformats.org/officeDocument/2006/relationships/image" Target="../media/image217.png"/><Relationship Id="rId350" Type="http://schemas.openxmlformats.org/officeDocument/2006/relationships/image" Target="../media/image382.png"/><Relationship Id="rId406" Type="http://schemas.openxmlformats.org/officeDocument/2006/relationships/image" Target="../media/image438.png"/><Relationship Id="rId588" Type="http://schemas.openxmlformats.org/officeDocument/2006/relationships/image" Target="../media/image620.png"/><Relationship Id="rId9" Type="http://schemas.openxmlformats.org/officeDocument/2006/relationships/image" Target="../media/image41.png"/><Relationship Id="rId210" Type="http://schemas.openxmlformats.org/officeDocument/2006/relationships/image" Target="../media/image242.png"/><Relationship Id="rId392" Type="http://schemas.openxmlformats.org/officeDocument/2006/relationships/image" Target="../media/image424.png"/><Relationship Id="rId448" Type="http://schemas.openxmlformats.org/officeDocument/2006/relationships/image" Target="../media/image480.png"/><Relationship Id="rId252" Type="http://schemas.openxmlformats.org/officeDocument/2006/relationships/image" Target="../media/image284.png"/><Relationship Id="rId294" Type="http://schemas.openxmlformats.org/officeDocument/2006/relationships/image" Target="../media/image326.png"/><Relationship Id="rId308" Type="http://schemas.openxmlformats.org/officeDocument/2006/relationships/image" Target="../media/image340.png"/><Relationship Id="rId515" Type="http://schemas.openxmlformats.org/officeDocument/2006/relationships/image" Target="../media/image547.png"/><Relationship Id="rId47" Type="http://schemas.openxmlformats.org/officeDocument/2006/relationships/image" Target="../media/image79.png"/><Relationship Id="rId89" Type="http://schemas.openxmlformats.org/officeDocument/2006/relationships/image" Target="../media/image121.png"/><Relationship Id="rId112" Type="http://schemas.openxmlformats.org/officeDocument/2006/relationships/image" Target="../media/image144.png"/><Relationship Id="rId154" Type="http://schemas.openxmlformats.org/officeDocument/2006/relationships/image" Target="../media/image186.png"/><Relationship Id="rId361" Type="http://schemas.openxmlformats.org/officeDocument/2006/relationships/image" Target="../media/image393.png"/><Relationship Id="rId557" Type="http://schemas.openxmlformats.org/officeDocument/2006/relationships/image" Target="../media/image589.png"/><Relationship Id="rId599" Type="http://schemas.openxmlformats.org/officeDocument/2006/relationships/image" Target="../media/image631.png"/><Relationship Id="rId196" Type="http://schemas.openxmlformats.org/officeDocument/2006/relationships/image" Target="../media/image228.png"/><Relationship Id="rId417" Type="http://schemas.openxmlformats.org/officeDocument/2006/relationships/image" Target="../media/image449.png"/><Relationship Id="rId459" Type="http://schemas.openxmlformats.org/officeDocument/2006/relationships/image" Target="../media/image491.png"/><Relationship Id="rId16" Type="http://schemas.openxmlformats.org/officeDocument/2006/relationships/image" Target="../media/image48.png"/><Relationship Id="rId221" Type="http://schemas.openxmlformats.org/officeDocument/2006/relationships/image" Target="../media/image253.png"/><Relationship Id="rId263" Type="http://schemas.openxmlformats.org/officeDocument/2006/relationships/image" Target="../media/image295.png"/><Relationship Id="rId319" Type="http://schemas.openxmlformats.org/officeDocument/2006/relationships/image" Target="../media/image351.png"/><Relationship Id="rId470" Type="http://schemas.openxmlformats.org/officeDocument/2006/relationships/image" Target="../media/image502.png"/><Relationship Id="rId526" Type="http://schemas.openxmlformats.org/officeDocument/2006/relationships/image" Target="../media/image558.png"/><Relationship Id="rId58" Type="http://schemas.openxmlformats.org/officeDocument/2006/relationships/image" Target="../media/image90.png"/><Relationship Id="rId123" Type="http://schemas.openxmlformats.org/officeDocument/2006/relationships/image" Target="../media/image155.png"/><Relationship Id="rId330" Type="http://schemas.openxmlformats.org/officeDocument/2006/relationships/image" Target="../media/image362.png"/><Relationship Id="rId568" Type="http://schemas.openxmlformats.org/officeDocument/2006/relationships/image" Target="../media/image600.png"/><Relationship Id="rId165" Type="http://schemas.openxmlformats.org/officeDocument/2006/relationships/image" Target="../media/image197.png"/><Relationship Id="rId372" Type="http://schemas.openxmlformats.org/officeDocument/2006/relationships/image" Target="../media/image404.png"/><Relationship Id="rId428" Type="http://schemas.openxmlformats.org/officeDocument/2006/relationships/image" Target="../media/image460.png"/><Relationship Id="rId232" Type="http://schemas.openxmlformats.org/officeDocument/2006/relationships/image" Target="../media/image264.png"/><Relationship Id="rId274" Type="http://schemas.openxmlformats.org/officeDocument/2006/relationships/image" Target="../media/image306.png"/><Relationship Id="rId481" Type="http://schemas.openxmlformats.org/officeDocument/2006/relationships/image" Target="../media/image513.png"/><Relationship Id="rId27" Type="http://schemas.openxmlformats.org/officeDocument/2006/relationships/image" Target="../media/image59.png"/><Relationship Id="rId69" Type="http://schemas.openxmlformats.org/officeDocument/2006/relationships/image" Target="../media/image101.png"/><Relationship Id="rId134" Type="http://schemas.openxmlformats.org/officeDocument/2006/relationships/image" Target="../media/image166.png"/><Relationship Id="rId537" Type="http://schemas.openxmlformats.org/officeDocument/2006/relationships/image" Target="../media/image569.png"/><Relationship Id="rId579" Type="http://schemas.openxmlformats.org/officeDocument/2006/relationships/image" Target="../media/image611.png"/><Relationship Id="rId80" Type="http://schemas.openxmlformats.org/officeDocument/2006/relationships/image" Target="../media/image112.png"/><Relationship Id="rId176" Type="http://schemas.openxmlformats.org/officeDocument/2006/relationships/image" Target="../media/image208.png"/><Relationship Id="rId341" Type="http://schemas.openxmlformats.org/officeDocument/2006/relationships/image" Target="../media/image373.png"/><Relationship Id="rId383" Type="http://schemas.openxmlformats.org/officeDocument/2006/relationships/image" Target="../media/image415.png"/><Relationship Id="rId439" Type="http://schemas.openxmlformats.org/officeDocument/2006/relationships/image" Target="../media/image471.png"/><Relationship Id="rId590" Type="http://schemas.openxmlformats.org/officeDocument/2006/relationships/image" Target="../media/image622.png"/><Relationship Id="rId604" Type="http://schemas.openxmlformats.org/officeDocument/2006/relationships/image" Target="../media/image6.png"/><Relationship Id="rId201" Type="http://schemas.openxmlformats.org/officeDocument/2006/relationships/image" Target="../media/image233.png"/><Relationship Id="rId243" Type="http://schemas.openxmlformats.org/officeDocument/2006/relationships/image" Target="../media/image275.png"/><Relationship Id="rId285" Type="http://schemas.openxmlformats.org/officeDocument/2006/relationships/image" Target="../media/image317.png"/><Relationship Id="rId450" Type="http://schemas.openxmlformats.org/officeDocument/2006/relationships/image" Target="../media/image482.png"/><Relationship Id="rId506" Type="http://schemas.openxmlformats.org/officeDocument/2006/relationships/image" Target="../media/image538.png"/><Relationship Id="rId38" Type="http://schemas.openxmlformats.org/officeDocument/2006/relationships/image" Target="../media/image70.png"/><Relationship Id="rId103" Type="http://schemas.openxmlformats.org/officeDocument/2006/relationships/image" Target="../media/image135.png"/><Relationship Id="rId310" Type="http://schemas.openxmlformats.org/officeDocument/2006/relationships/image" Target="../media/image342.png"/><Relationship Id="rId492" Type="http://schemas.openxmlformats.org/officeDocument/2006/relationships/image" Target="../media/image524.png"/><Relationship Id="rId548" Type="http://schemas.openxmlformats.org/officeDocument/2006/relationships/image" Target="../media/image580.png"/><Relationship Id="rId91" Type="http://schemas.openxmlformats.org/officeDocument/2006/relationships/image" Target="../media/image123.png"/><Relationship Id="rId145" Type="http://schemas.openxmlformats.org/officeDocument/2006/relationships/image" Target="../media/image177.png"/><Relationship Id="rId187" Type="http://schemas.openxmlformats.org/officeDocument/2006/relationships/image" Target="../media/image219.png"/><Relationship Id="rId352" Type="http://schemas.openxmlformats.org/officeDocument/2006/relationships/image" Target="../media/image384.png"/><Relationship Id="rId394" Type="http://schemas.openxmlformats.org/officeDocument/2006/relationships/image" Target="../media/image426.png"/><Relationship Id="rId408" Type="http://schemas.openxmlformats.org/officeDocument/2006/relationships/image" Target="../media/image440.png"/><Relationship Id="rId212" Type="http://schemas.openxmlformats.org/officeDocument/2006/relationships/image" Target="../media/image244.png"/><Relationship Id="rId254" Type="http://schemas.openxmlformats.org/officeDocument/2006/relationships/image" Target="../media/image286.png"/><Relationship Id="rId49" Type="http://schemas.openxmlformats.org/officeDocument/2006/relationships/image" Target="../media/image81.png"/><Relationship Id="rId114" Type="http://schemas.openxmlformats.org/officeDocument/2006/relationships/image" Target="../media/image146.png"/><Relationship Id="rId296" Type="http://schemas.openxmlformats.org/officeDocument/2006/relationships/image" Target="../media/image328.png"/><Relationship Id="rId461" Type="http://schemas.openxmlformats.org/officeDocument/2006/relationships/image" Target="../media/image493.png"/><Relationship Id="rId517" Type="http://schemas.openxmlformats.org/officeDocument/2006/relationships/image" Target="../media/image549.png"/><Relationship Id="rId559" Type="http://schemas.openxmlformats.org/officeDocument/2006/relationships/image" Target="../media/image591.png"/><Relationship Id="rId60" Type="http://schemas.openxmlformats.org/officeDocument/2006/relationships/image" Target="../media/image92.png"/><Relationship Id="rId156" Type="http://schemas.openxmlformats.org/officeDocument/2006/relationships/image" Target="../media/image188.png"/><Relationship Id="rId198" Type="http://schemas.openxmlformats.org/officeDocument/2006/relationships/image" Target="../media/image230.png"/><Relationship Id="rId321" Type="http://schemas.openxmlformats.org/officeDocument/2006/relationships/image" Target="../media/image353.png"/><Relationship Id="rId363" Type="http://schemas.openxmlformats.org/officeDocument/2006/relationships/image" Target="../media/image395.png"/><Relationship Id="rId419" Type="http://schemas.openxmlformats.org/officeDocument/2006/relationships/image" Target="../media/image451.png"/><Relationship Id="rId570" Type="http://schemas.openxmlformats.org/officeDocument/2006/relationships/image" Target="../media/image602.png"/><Relationship Id="rId223" Type="http://schemas.openxmlformats.org/officeDocument/2006/relationships/image" Target="../media/image255.png"/><Relationship Id="rId430" Type="http://schemas.openxmlformats.org/officeDocument/2006/relationships/image" Target="../media/image462.png"/><Relationship Id="rId18" Type="http://schemas.openxmlformats.org/officeDocument/2006/relationships/image" Target="../media/image50.png"/><Relationship Id="rId265" Type="http://schemas.openxmlformats.org/officeDocument/2006/relationships/image" Target="../media/image297.png"/><Relationship Id="rId472" Type="http://schemas.openxmlformats.org/officeDocument/2006/relationships/image" Target="../media/image504.png"/><Relationship Id="rId528" Type="http://schemas.openxmlformats.org/officeDocument/2006/relationships/image" Target="../media/image560.png"/><Relationship Id="rId125" Type="http://schemas.openxmlformats.org/officeDocument/2006/relationships/image" Target="../media/image157.png"/><Relationship Id="rId167" Type="http://schemas.openxmlformats.org/officeDocument/2006/relationships/image" Target="../media/image199.png"/><Relationship Id="rId332" Type="http://schemas.openxmlformats.org/officeDocument/2006/relationships/image" Target="../media/image364.png"/><Relationship Id="rId374" Type="http://schemas.openxmlformats.org/officeDocument/2006/relationships/image" Target="../media/image406.png"/><Relationship Id="rId581" Type="http://schemas.openxmlformats.org/officeDocument/2006/relationships/image" Target="../media/image613.png"/><Relationship Id="rId71" Type="http://schemas.openxmlformats.org/officeDocument/2006/relationships/image" Target="../media/image103.png"/><Relationship Id="rId234" Type="http://schemas.openxmlformats.org/officeDocument/2006/relationships/image" Target="../media/image266.png"/><Relationship Id="rId2" Type="http://schemas.openxmlformats.org/officeDocument/2006/relationships/image" Target="../media/image34.png"/><Relationship Id="rId29" Type="http://schemas.openxmlformats.org/officeDocument/2006/relationships/image" Target="../media/image61.png"/><Relationship Id="rId276" Type="http://schemas.openxmlformats.org/officeDocument/2006/relationships/image" Target="../media/image308.png"/><Relationship Id="rId441" Type="http://schemas.openxmlformats.org/officeDocument/2006/relationships/image" Target="../media/image473.png"/><Relationship Id="rId483" Type="http://schemas.openxmlformats.org/officeDocument/2006/relationships/image" Target="../media/image515.png"/><Relationship Id="rId539" Type="http://schemas.openxmlformats.org/officeDocument/2006/relationships/image" Target="../media/image571.png"/><Relationship Id="rId40" Type="http://schemas.openxmlformats.org/officeDocument/2006/relationships/image" Target="../media/image72.png"/><Relationship Id="rId136" Type="http://schemas.openxmlformats.org/officeDocument/2006/relationships/image" Target="../media/image168.png"/><Relationship Id="rId178" Type="http://schemas.openxmlformats.org/officeDocument/2006/relationships/image" Target="../media/image210.png"/><Relationship Id="rId301" Type="http://schemas.openxmlformats.org/officeDocument/2006/relationships/image" Target="../media/image333.png"/><Relationship Id="rId343" Type="http://schemas.openxmlformats.org/officeDocument/2006/relationships/image" Target="../media/image375.png"/><Relationship Id="rId550" Type="http://schemas.openxmlformats.org/officeDocument/2006/relationships/image" Target="../media/image582.png"/><Relationship Id="rId82" Type="http://schemas.openxmlformats.org/officeDocument/2006/relationships/image" Target="../media/image114.png"/><Relationship Id="rId203" Type="http://schemas.openxmlformats.org/officeDocument/2006/relationships/image" Target="../media/image235.png"/><Relationship Id="rId385" Type="http://schemas.openxmlformats.org/officeDocument/2006/relationships/image" Target="../media/image417.png"/><Relationship Id="rId592" Type="http://schemas.openxmlformats.org/officeDocument/2006/relationships/image" Target="../media/image624.png"/><Relationship Id="rId245" Type="http://schemas.openxmlformats.org/officeDocument/2006/relationships/image" Target="../media/image277.png"/><Relationship Id="rId287" Type="http://schemas.openxmlformats.org/officeDocument/2006/relationships/image" Target="../media/image319.png"/><Relationship Id="rId410" Type="http://schemas.openxmlformats.org/officeDocument/2006/relationships/image" Target="../media/image442.png"/><Relationship Id="rId452" Type="http://schemas.openxmlformats.org/officeDocument/2006/relationships/image" Target="../media/image484.png"/><Relationship Id="rId494" Type="http://schemas.openxmlformats.org/officeDocument/2006/relationships/image" Target="../media/image526.png"/><Relationship Id="rId508" Type="http://schemas.openxmlformats.org/officeDocument/2006/relationships/image" Target="../media/image540.png"/><Relationship Id="rId105" Type="http://schemas.openxmlformats.org/officeDocument/2006/relationships/image" Target="../media/image137.png"/><Relationship Id="rId147" Type="http://schemas.openxmlformats.org/officeDocument/2006/relationships/image" Target="../media/image179.png"/><Relationship Id="rId312" Type="http://schemas.openxmlformats.org/officeDocument/2006/relationships/image" Target="../media/image344.png"/><Relationship Id="rId354" Type="http://schemas.openxmlformats.org/officeDocument/2006/relationships/image" Target="../media/image386.png"/><Relationship Id="rId51" Type="http://schemas.openxmlformats.org/officeDocument/2006/relationships/image" Target="../media/image83.png"/><Relationship Id="rId93" Type="http://schemas.openxmlformats.org/officeDocument/2006/relationships/image" Target="../media/image125.png"/><Relationship Id="rId189" Type="http://schemas.openxmlformats.org/officeDocument/2006/relationships/image" Target="../media/image221.png"/><Relationship Id="rId396" Type="http://schemas.openxmlformats.org/officeDocument/2006/relationships/image" Target="../media/image428.png"/><Relationship Id="rId561" Type="http://schemas.openxmlformats.org/officeDocument/2006/relationships/image" Target="../media/image593.png"/><Relationship Id="rId214" Type="http://schemas.openxmlformats.org/officeDocument/2006/relationships/image" Target="../media/image246.png"/><Relationship Id="rId256" Type="http://schemas.openxmlformats.org/officeDocument/2006/relationships/image" Target="../media/image288.png"/><Relationship Id="rId298" Type="http://schemas.openxmlformats.org/officeDocument/2006/relationships/image" Target="../media/image330.png"/><Relationship Id="rId421" Type="http://schemas.openxmlformats.org/officeDocument/2006/relationships/image" Target="../media/image453.png"/><Relationship Id="rId463" Type="http://schemas.openxmlformats.org/officeDocument/2006/relationships/image" Target="../media/image495.png"/><Relationship Id="rId519" Type="http://schemas.openxmlformats.org/officeDocument/2006/relationships/image" Target="../media/image551.png"/><Relationship Id="rId116" Type="http://schemas.openxmlformats.org/officeDocument/2006/relationships/image" Target="../media/image148.png"/><Relationship Id="rId158" Type="http://schemas.openxmlformats.org/officeDocument/2006/relationships/image" Target="../media/image190.png"/><Relationship Id="rId323" Type="http://schemas.openxmlformats.org/officeDocument/2006/relationships/image" Target="../media/image355.png"/><Relationship Id="rId530" Type="http://schemas.openxmlformats.org/officeDocument/2006/relationships/image" Target="../media/image562.png"/><Relationship Id="rId20" Type="http://schemas.openxmlformats.org/officeDocument/2006/relationships/image" Target="../media/image52.png"/><Relationship Id="rId62" Type="http://schemas.openxmlformats.org/officeDocument/2006/relationships/image" Target="../media/image94.png"/><Relationship Id="rId365" Type="http://schemas.openxmlformats.org/officeDocument/2006/relationships/image" Target="../media/image397.png"/><Relationship Id="rId572" Type="http://schemas.openxmlformats.org/officeDocument/2006/relationships/image" Target="../media/image604.png"/><Relationship Id="rId225" Type="http://schemas.openxmlformats.org/officeDocument/2006/relationships/image" Target="../media/image257.png"/><Relationship Id="rId267" Type="http://schemas.openxmlformats.org/officeDocument/2006/relationships/image" Target="../media/image299.png"/><Relationship Id="rId432" Type="http://schemas.openxmlformats.org/officeDocument/2006/relationships/image" Target="../media/image464.png"/><Relationship Id="rId474" Type="http://schemas.openxmlformats.org/officeDocument/2006/relationships/image" Target="../media/image506.png"/><Relationship Id="rId127" Type="http://schemas.openxmlformats.org/officeDocument/2006/relationships/image" Target="../media/image159.png"/><Relationship Id="rId31" Type="http://schemas.openxmlformats.org/officeDocument/2006/relationships/image" Target="../media/image63.png"/><Relationship Id="rId73" Type="http://schemas.openxmlformats.org/officeDocument/2006/relationships/image" Target="../media/image105.png"/><Relationship Id="rId169" Type="http://schemas.openxmlformats.org/officeDocument/2006/relationships/image" Target="../media/image201.png"/><Relationship Id="rId334" Type="http://schemas.openxmlformats.org/officeDocument/2006/relationships/image" Target="../media/image366.png"/><Relationship Id="rId376" Type="http://schemas.openxmlformats.org/officeDocument/2006/relationships/image" Target="../media/image408.png"/><Relationship Id="rId541" Type="http://schemas.openxmlformats.org/officeDocument/2006/relationships/image" Target="../media/image573.png"/><Relationship Id="rId583" Type="http://schemas.openxmlformats.org/officeDocument/2006/relationships/image" Target="../media/image615.png"/><Relationship Id="rId4" Type="http://schemas.openxmlformats.org/officeDocument/2006/relationships/image" Target="../media/image36.png"/><Relationship Id="rId180" Type="http://schemas.openxmlformats.org/officeDocument/2006/relationships/image" Target="../media/image212.png"/><Relationship Id="rId236" Type="http://schemas.openxmlformats.org/officeDocument/2006/relationships/image" Target="../media/image268.png"/><Relationship Id="rId278" Type="http://schemas.openxmlformats.org/officeDocument/2006/relationships/image" Target="../media/image310.png"/><Relationship Id="rId401" Type="http://schemas.openxmlformats.org/officeDocument/2006/relationships/image" Target="../media/image433.png"/><Relationship Id="rId443" Type="http://schemas.openxmlformats.org/officeDocument/2006/relationships/image" Target="../media/image475.png"/><Relationship Id="rId303" Type="http://schemas.openxmlformats.org/officeDocument/2006/relationships/image" Target="../media/image335.png"/><Relationship Id="rId485" Type="http://schemas.openxmlformats.org/officeDocument/2006/relationships/image" Target="../media/image517.png"/><Relationship Id="rId42" Type="http://schemas.openxmlformats.org/officeDocument/2006/relationships/image" Target="../media/image74.png"/><Relationship Id="rId84" Type="http://schemas.openxmlformats.org/officeDocument/2006/relationships/image" Target="../media/image116.png"/><Relationship Id="rId138" Type="http://schemas.openxmlformats.org/officeDocument/2006/relationships/image" Target="../media/image170.png"/><Relationship Id="rId345" Type="http://schemas.openxmlformats.org/officeDocument/2006/relationships/image" Target="../media/image377.png"/><Relationship Id="rId387" Type="http://schemas.openxmlformats.org/officeDocument/2006/relationships/image" Target="../media/image419.png"/><Relationship Id="rId510" Type="http://schemas.openxmlformats.org/officeDocument/2006/relationships/image" Target="../media/image542.png"/><Relationship Id="rId552" Type="http://schemas.openxmlformats.org/officeDocument/2006/relationships/image" Target="../media/image584.png"/><Relationship Id="rId594" Type="http://schemas.openxmlformats.org/officeDocument/2006/relationships/image" Target="../media/image626.png"/><Relationship Id="rId191" Type="http://schemas.openxmlformats.org/officeDocument/2006/relationships/image" Target="../media/image223.png"/><Relationship Id="rId205" Type="http://schemas.openxmlformats.org/officeDocument/2006/relationships/image" Target="../media/image237.png"/><Relationship Id="rId247" Type="http://schemas.openxmlformats.org/officeDocument/2006/relationships/image" Target="../media/image279.png"/><Relationship Id="rId412" Type="http://schemas.openxmlformats.org/officeDocument/2006/relationships/image" Target="../media/image444.png"/><Relationship Id="rId107" Type="http://schemas.openxmlformats.org/officeDocument/2006/relationships/image" Target="../media/image139.png"/><Relationship Id="rId289" Type="http://schemas.openxmlformats.org/officeDocument/2006/relationships/image" Target="../media/image321.png"/><Relationship Id="rId454" Type="http://schemas.openxmlformats.org/officeDocument/2006/relationships/image" Target="../media/image486.png"/><Relationship Id="rId496" Type="http://schemas.openxmlformats.org/officeDocument/2006/relationships/image" Target="../media/image528.png"/><Relationship Id="rId11" Type="http://schemas.openxmlformats.org/officeDocument/2006/relationships/image" Target="../media/image43.png"/><Relationship Id="rId53" Type="http://schemas.openxmlformats.org/officeDocument/2006/relationships/image" Target="../media/image85.png"/><Relationship Id="rId149" Type="http://schemas.openxmlformats.org/officeDocument/2006/relationships/image" Target="../media/image181.png"/><Relationship Id="rId314" Type="http://schemas.openxmlformats.org/officeDocument/2006/relationships/image" Target="../media/image346.png"/><Relationship Id="rId356" Type="http://schemas.openxmlformats.org/officeDocument/2006/relationships/image" Target="../media/image388.png"/><Relationship Id="rId398" Type="http://schemas.openxmlformats.org/officeDocument/2006/relationships/image" Target="../media/image430.png"/><Relationship Id="rId521" Type="http://schemas.openxmlformats.org/officeDocument/2006/relationships/image" Target="../media/image553.png"/><Relationship Id="rId563" Type="http://schemas.openxmlformats.org/officeDocument/2006/relationships/image" Target="../media/image595.png"/><Relationship Id="rId95" Type="http://schemas.openxmlformats.org/officeDocument/2006/relationships/image" Target="../media/image127.png"/><Relationship Id="rId160" Type="http://schemas.openxmlformats.org/officeDocument/2006/relationships/image" Target="../media/image192.png"/><Relationship Id="rId216" Type="http://schemas.openxmlformats.org/officeDocument/2006/relationships/image" Target="../media/image248.png"/><Relationship Id="rId423" Type="http://schemas.openxmlformats.org/officeDocument/2006/relationships/image" Target="../media/image455.png"/><Relationship Id="rId258" Type="http://schemas.openxmlformats.org/officeDocument/2006/relationships/image" Target="../media/image290.png"/><Relationship Id="rId465" Type="http://schemas.openxmlformats.org/officeDocument/2006/relationships/image" Target="../media/image497.png"/><Relationship Id="rId22" Type="http://schemas.openxmlformats.org/officeDocument/2006/relationships/image" Target="../media/image54.png"/><Relationship Id="rId64" Type="http://schemas.openxmlformats.org/officeDocument/2006/relationships/image" Target="../media/image96.png"/><Relationship Id="rId118" Type="http://schemas.openxmlformats.org/officeDocument/2006/relationships/image" Target="../media/image150.png"/><Relationship Id="rId325" Type="http://schemas.openxmlformats.org/officeDocument/2006/relationships/image" Target="../media/image357.png"/><Relationship Id="rId367" Type="http://schemas.openxmlformats.org/officeDocument/2006/relationships/image" Target="../media/image399.png"/><Relationship Id="rId532" Type="http://schemas.openxmlformats.org/officeDocument/2006/relationships/image" Target="../media/image564.png"/><Relationship Id="rId574" Type="http://schemas.openxmlformats.org/officeDocument/2006/relationships/image" Target="../media/image606.png"/><Relationship Id="rId171" Type="http://schemas.openxmlformats.org/officeDocument/2006/relationships/image" Target="../media/image203.png"/><Relationship Id="rId227" Type="http://schemas.openxmlformats.org/officeDocument/2006/relationships/image" Target="../media/image259.png"/><Relationship Id="rId269" Type="http://schemas.openxmlformats.org/officeDocument/2006/relationships/image" Target="../media/image301.png"/><Relationship Id="rId434" Type="http://schemas.openxmlformats.org/officeDocument/2006/relationships/image" Target="../media/image466.png"/><Relationship Id="rId476" Type="http://schemas.openxmlformats.org/officeDocument/2006/relationships/image" Target="../media/image508.png"/><Relationship Id="rId33" Type="http://schemas.openxmlformats.org/officeDocument/2006/relationships/image" Target="../media/image65.png"/><Relationship Id="rId129" Type="http://schemas.openxmlformats.org/officeDocument/2006/relationships/image" Target="../media/image161.png"/><Relationship Id="rId280" Type="http://schemas.openxmlformats.org/officeDocument/2006/relationships/image" Target="../media/image312.png"/><Relationship Id="rId336" Type="http://schemas.openxmlformats.org/officeDocument/2006/relationships/image" Target="../media/image368.png"/><Relationship Id="rId501" Type="http://schemas.openxmlformats.org/officeDocument/2006/relationships/image" Target="../media/image533.png"/><Relationship Id="rId543" Type="http://schemas.openxmlformats.org/officeDocument/2006/relationships/image" Target="../media/image575.png"/><Relationship Id="rId75" Type="http://schemas.openxmlformats.org/officeDocument/2006/relationships/image" Target="../media/image107.png"/><Relationship Id="rId140" Type="http://schemas.openxmlformats.org/officeDocument/2006/relationships/image" Target="../media/image172.png"/><Relationship Id="rId182" Type="http://schemas.openxmlformats.org/officeDocument/2006/relationships/image" Target="../media/image214.png"/><Relationship Id="rId378" Type="http://schemas.openxmlformats.org/officeDocument/2006/relationships/image" Target="../media/image410.png"/><Relationship Id="rId403" Type="http://schemas.openxmlformats.org/officeDocument/2006/relationships/image" Target="../media/image435.png"/><Relationship Id="rId585" Type="http://schemas.openxmlformats.org/officeDocument/2006/relationships/image" Target="../media/image617.png"/><Relationship Id="rId6" Type="http://schemas.openxmlformats.org/officeDocument/2006/relationships/image" Target="../media/image38.png"/><Relationship Id="rId238" Type="http://schemas.openxmlformats.org/officeDocument/2006/relationships/image" Target="../media/image270.png"/><Relationship Id="rId445" Type="http://schemas.openxmlformats.org/officeDocument/2006/relationships/image" Target="../media/image477.png"/><Relationship Id="rId487" Type="http://schemas.openxmlformats.org/officeDocument/2006/relationships/image" Target="../media/image519.png"/><Relationship Id="rId291" Type="http://schemas.openxmlformats.org/officeDocument/2006/relationships/image" Target="../media/image323.png"/><Relationship Id="rId305" Type="http://schemas.openxmlformats.org/officeDocument/2006/relationships/image" Target="../media/image337.png"/><Relationship Id="rId347" Type="http://schemas.openxmlformats.org/officeDocument/2006/relationships/image" Target="../media/image379.png"/><Relationship Id="rId512" Type="http://schemas.openxmlformats.org/officeDocument/2006/relationships/image" Target="../media/image544.png"/><Relationship Id="rId44" Type="http://schemas.openxmlformats.org/officeDocument/2006/relationships/image" Target="../media/image76.png"/><Relationship Id="rId86" Type="http://schemas.openxmlformats.org/officeDocument/2006/relationships/image" Target="../media/image118.png"/><Relationship Id="rId151" Type="http://schemas.openxmlformats.org/officeDocument/2006/relationships/image" Target="../media/image183.png"/><Relationship Id="rId389" Type="http://schemas.openxmlformats.org/officeDocument/2006/relationships/image" Target="../media/image421.png"/><Relationship Id="rId554" Type="http://schemas.openxmlformats.org/officeDocument/2006/relationships/image" Target="../media/image586.png"/><Relationship Id="rId596" Type="http://schemas.openxmlformats.org/officeDocument/2006/relationships/image" Target="../media/image628.png"/><Relationship Id="rId193" Type="http://schemas.openxmlformats.org/officeDocument/2006/relationships/image" Target="../media/image225.png"/><Relationship Id="rId207" Type="http://schemas.openxmlformats.org/officeDocument/2006/relationships/image" Target="../media/image239.png"/><Relationship Id="rId249" Type="http://schemas.openxmlformats.org/officeDocument/2006/relationships/image" Target="../media/image281.png"/><Relationship Id="rId414" Type="http://schemas.openxmlformats.org/officeDocument/2006/relationships/image" Target="../media/image446.png"/><Relationship Id="rId456" Type="http://schemas.openxmlformats.org/officeDocument/2006/relationships/image" Target="../media/image488.png"/><Relationship Id="rId498" Type="http://schemas.openxmlformats.org/officeDocument/2006/relationships/image" Target="../media/image530.png"/><Relationship Id="rId13" Type="http://schemas.openxmlformats.org/officeDocument/2006/relationships/image" Target="../media/image45.png"/><Relationship Id="rId109" Type="http://schemas.openxmlformats.org/officeDocument/2006/relationships/image" Target="../media/image141.png"/><Relationship Id="rId260" Type="http://schemas.openxmlformats.org/officeDocument/2006/relationships/image" Target="../media/image292.png"/><Relationship Id="rId316" Type="http://schemas.openxmlformats.org/officeDocument/2006/relationships/image" Target="../media/image348.png"/><Relationship Id="rId523" Type="http://schemas.openxmlformats.org/officeDocument/2006/relationships/image" Target="../media/image555.png"/><Relationship Id="rId55" Type="http://schemas.openxmlformats.org/officeDocument/2006/relationships/image" Target="../media/image87.png"/><Relationship Id="rId97" Type="http://schemas.openxmlformats.org/officeDocument/2006/relationships/image" Target="../media/image129.png"/><Relationship Id="rId120" Type="http://schemas.openxmlformats.org/officeDocument/2006/relationships/image" Target="../media/image152.png"/><Relationship Id="rId358" Type="http://schemas.openxmlformats.org/officeDocument/2006/relationships/image" Target="../media/image390.png"/><Relationship Id="rId565" Type="http://schemas.openxmlformats.org/officeDocument/2006/relationships/image" Target="../media/image597.png"/><Relationship Id="rId162" Type="http://schemas.openxmlformats.org/officeDocument/2006/relationships/image" Target="../media/image194.png"/><Relationship Id="rId218" Type="http://schemas.openxmlformats.org/officeDocument/2006/relationships/image" Target="../media/image250.png"/><Relationship Id="rId425" Type="http://schemas.openxmlformats.org/officeDocument/2006/relationships/image" Target="../media/image457.png"/><Relationship Id="rId467" Type="http://schemas.openxmlformats.org/officeDocument/2006/relationships/image" Target="../media/image499.png"/><Relationship Id="rId271" Type="http://schemas.openxmlformats.org/officeDocument/2006/relationships/image" Target="../media/image303.png"/><Relationship Id="rId24" Type="http://schemas.openxmlformats.org/officeDocument/2006/relationships/image" Target="../media/image56.png"/><Relationship Id="rId66" Type="http://schemas.openxmlformats.org/officeDocument/2006/relationships/image" Target="../media/image98.png"/><Relationship Id="rId131" Type="http://schemas.openxmlformats.org/officeDocument/2006/relationships/image" Target="../media/image163.png"/><Relationship Id="rId327" Type="http://schemas.openxmlformats.org/officeDocument/2006/relationships/image" Target="../media/image359.png"/><Relationship Id="rId369" Type="http://schemas.openxmlformats.org/officeDocument/2006/relationships/image" Target="../media/image401.png"/><Relationship Id="rId534" Type="http://schemas.openxmlformats.org/officeDocument/2006/relationships/image" Target="../media/image566.png"/><Relationship Id="rId576" Type="http://schemas.openxmlformats.org/officeDocument/2006/relationships/image" Target="../media/image608.png"/><Relationship Id="rId173" Type="http://schemas.openxmlformats.org/officeDocument/2006/relationships/image" Target="../media/image205.png"/><Relationship Id="rId229" Type="http://schemas.openxmlformats.org/officeDocument/2006/relationships/image" Target="../media/image261.png"/><Relationship Id="rId380" Type="http://schemas.openxmlformats.org/officeDocument/2006/relationships/image" Target="../media/image412.png"/><Relationship Id="rId436" Type="http://schemas.openxmlformats.org/officeDocument/2006/relationships/image" Target="../media/image468.png"/><Relationship Id="rId601" Type="http://schemas.openxmlformats.org/officeDocument/2006/relationships/image" Target="../media/image632.jpg"/><Relationship Id="rId240" Type="http://schemas.openxmlformats.org/officeDocument/2006/relationships/image" Target="../media/image272.png"/><Relationship Id="rId478" Type="http://schemas.openxmlformats.org/officeDocument/2006/relationships/image" Target="../media/image510.png"/><Relationship Id="rId35" Type="http://schemas.openxmlformats.org/officeDocument/2006/relationships/image" Target="../media/image67.png"/><Relationship Id="rId77" Type="http://schemas.openxmlformats.org/officeDocument/2006/relationships/image" Target="../media/image109.png"/><Relationship Id="rId100" Type="http://schemas.openxmlformats.org/officeDocument/2006/relationships/image" Target="../media/image132.png"/><Relationship Id="rId282" Type="http://schemas.openxmlformats.org/officeDocument/2006/relationships/image" Target="../media/image314.png"/><Relationship Id="rId338" Type="http://schemas.openxmlformats.org/officeDocument/2006/relationships/image" Target="../media/image370.png"/><Relationship Id="rId503" Type="http://schemas.openxmlformats.org/officeDocument/2006/relationships/image" Target="../media/image535.png"/><Relationship Id="rId545" Type="http://schemas.openxmlformats.org/officeDocument/2006/relationships/image" Target="../media/image577.png"/><Relationship Id="rId587" Type="http://schemas.openxmlformats.org/officeDocument/2006/relationships/image" Target="../media/image619.png"/><Relationship Id="rId8" Type="http://schemas.openxmlformats.org/officeDocument/2006/relationships/image" Target="../media/image40.png"/><Relationship Id="rId142" Type="http://schemas.openxmlformats.org/officeDocument/2006/relationships/image" Target="../media/image174.png"/><Relationship Id="rId184" Type="http://schemas.openxmlformats.org/officeDocument/2006/relationships/image" Target="../media/image216.png"/><Relationship Id="rId391" Type="http://schemas.openxmlformats.org/officeDocument/2006/relationships/image" Target="../media/image423.png"/><Relationship Id="rId405" Type="http://schemas.openxmlformats.org/officeDocument/2006/relationships/image" Target="../media/image437.png"/><Relationship Id="rId447" Type="http://schemas.openxmlformats.org/officeDocument/2006/relationships/image" Target="../media/image479.png"/><Relationship Id="rId251" Type="http://schemas.openxmlformats.org/officeDocument/2006/relationships/image" Target="../media/image283.png"/><Relationship Id="rId489" Type="http://schemas.openxmlformats.org/officeDocument/2006/relationships/image" Target="../media/image521.png"/><Relationship Id="rId46" Type="http://schemas.openxmlformats.org/officeDocument/2006/relationships/image" Target="../media/image78.png"/><Relationship Id="rId293" Type="http://schemas.openxmlformats.org/officeDocument/2006/relationships/image" Target="../media/image325.png"/><Relationship Id="rId307" Type="http://schemas.openxmlformats.org/officeDocument/2006/relationships/image" Target="../media/image339.png"/><Relationship Id="rId349" Type="http://schemas.openxmlformats.org/officeDocument/2006/relationships/image" Target="../media/image381.png"/><Relationship Id="rId514" Type="http://schemas.openxmlformats.org/officeDocument/2006/relationships/image" Target="../media/image546.png"/><Relationship Id="rId556" Type="http://schemas.openxmlformats.org/officeDocument/2006/relationships/image" Target="../media/image588.png"/><Relationship Id="rId88" Type="http://schemas.openxmlformats.org/officeDocument/2006/relationships/image" Target="../media/image120.png"/><Relationship Id="rId111" Type="http://schemas.openxmlformats.org/officeDocument/2006/relationships/image" Target="../media/image143.png"/><Relationship Id="rId153" Type="http://schemas.openxmlformats.org/officeDocument/2006/relationships/image" Target="../media/image185.png"/><Relationship Id="rId195" Type="http://schemas.openxmlformats.org/officeDocument/2006/relationships/image" Target="../media/image227.png"/><Relationship Id="rId209" Type="http://schemas.openxmlformats.org/officeDocument/2006/relationships/image" Target="../media/image241.png"/><Relationship Id="rId360" Type="http://schemas.openxmlformats.org/officeDocument/2006/relationships/image" Target="../media/image392.png"/><Relationship Id="rId416" Type="http://schemas.openxmlformats.org/officeDocument/2006/relationships/image" Target="../media/image448.png"/><Relationship Id="rId598" Type="http://schemas.openxmlformats.org/officeDocument/2006/relationships/image" Target="../media/image630.png"/><Relationship Id="rId220" Type="http://schemas.openxmlformats.org/officeDocument/2006/relationships/image" Target="../media/image252.png"/><Relationship Id="rId458" Type="http://schemas.openxmlformats.org/officeDocument/2006/relationships/image" Target="../media/image490.png"/><Relationship Id="rId15" Type="http://schemas.openxmlformats.org/officeDocument/2006/relationships/image" Target="../media/image47.png"/><Relationship Id="rId57" Type="http://schemas.openxmlformats.org/officeDocument/2006/relationships/image" Target="../media/image89.png"/><Relationship Id="rId262" Type="http://schemas.openxmlformats.org/officeDocument/2006/relationships/image" Target="../media/image294.png"/><Relationship Id="rId318" Type="http://schemas.openxmlformats.org/officeDocument/2006/relationships/image" Target="../media/image350.png"/><Relationship Id="rId525" Type="http://schemas.openxmlformats.org/officeDocument/2006/relationships/image" Target="../media/image557.png"/><Relationship Id="rId567" Type="http://schemas.openxmlformats.org/officeDocument/2006/relationships/image" Target="../media/image599.png"/><Relationship Id="rId99" Type="http://schemas.openxmlformats.org/officeDocument/2006/relationships/image" Target="../media/image131.png"/><Relationship Id="rId122" Type="http://schemas.openxmlformats.org/officeDocument/2006/relationships/image" Target="../media/image154.png"/><Relationship Id="rId164" Type="http://schemas.openxmlformats.org/officeDocument/2006/relationships/image" Target="../media/image196.png"/><Relationship Id="rId371" Type="http://schemas.openxmlformats.org/officeDocument/2006/relationships/image" Target="../media/image403.png"/><Relationship Id="rId427" Type="http://schemas.openxmlformats.org/officeDocument/2006/relationships/image" Target="../media/image459.png"/><Relationship Id="rId469" Type="http://schemas.openxmlformats.org/officeDocument/2006/relationships/image" Target="../media/image501.png"/><Relationship Id="rId26" Type="http://schemas.openxmlformats.org/officeDocument/2006/relationships/image" Target="../media/image58.png"/><Relationship Id="rId231" Type="http://schemas.openxmlformats.org/officeDocument/2006/relationships/image" Target="../media/image263.png"/><Relationship Id="rId273" Type="http://schemas.openxmlformats.org/officeDocument/2006/relationships/image" Target="../media/image305.png"/><Relationship Id="rId329" Type="http://schemas.openxmlformats.org/officeDocument/2006/relationships/image" Target="../media/image361.png"/><Relationship Id="rId480" Type="http://schemas.openxmlformats.org/officeDocument/2006/relationships/image" Target="../media/image512.png"/><Relationship Id="rId536" Type="http://schemas.openxmlformats.org/officeDocument/2006/relationships/image" Target="../media/image568.png"/><Relationship Id="rId68" Type="http://schemas.openxmlformats.org/officeDocument/2006/relationships/image" Target="../media/image100.png"/><Relationship Id="rId133" Type="http://schemas.openxmlformats.org/officeDocument/2006/relationships/image" Target="../media/image165.png"/><Relationship Id="rId175" Type="http://schemas.openxmlformats.org/officeDocument/2006/relationships/image" Target="../media/image207.png"/><Relationship Id="rId340" Type="http://schemas.openxmlformats.org/officeDocument/2006/relationships/image" Target="../media/image372.png"/><Relationship Id="rId578" Type="http://schemas.openxmlformats.org/officeDocument/2006/relationships/image" Target="../media/image610.png"/><Relationship Id="rId200" Type="http://schemas.openxmlformats.org/officeDocument/2006/relationships/image" Target="../media/image232.png"/><Relationship Id="rId382" Type="http://schemas.openxmlformats.org/officeDocument/2006/relationships/image" Target="../media/image414.png"/><Relationship Id="rId438" Type="http://schemas.openxmlformats.org/officeDocument/2006/relationships/image" Target="../media/image470.png"/><Relationship Id="rId603" Type="http://schemas.openxmlformats.org/officeDocument/2006/relationships/image" Target="../media/image5.png"/><Relationship Id="rId242" Type="http://schemas.openxmlformats.org/officeDocument/2006/relationships/image" Target="../media/image274.png"/><Relationship Id="rId284" Type="http://schemas.openxmlformats.org/officeDocument/2006/relationships/image" Target="../media/image316.png"/><Relationship Id="rId491" Type="http://schemas.openxmlformats.org/officeDocument/2006/relationships/image" Target="../media/image523.png"/><Relationship Id="rId505" Type="http://schemas.openxmlformats.org/officeDocument/2006/relationships/image" Target="../media/image537.png"/><Relationship Id="rId37" Type="http://schemas.openxmlformats.org/officeDocument/2006/relationships/image" Target="../media/image69.png"/><Relationship Id="rId79" Type="http://schemas.openxmlformats.org/officeDocument/2006/relationships/image" Target="../media/image111.png"/><Relationship Id="rId102" Type="http://schemas.openxmlformats.org/officeDocument/2006/relationships/image" Target="../media/image134.png"/><Relationship Id="rId144" Type="http://schemas.openxmlformats.org/officeDocument/2006/relationships/image" Target="../media/image176.png"/><Relationship Id="rId547" Type="http://schemas.openxmlformats.org/officeDocument/2006/relationships/image" Target="../media/image579.png"/><Relationship Id="rId589" Type="http://schemas.openxmlformats.org/officeDocument/2006/relationships/image" Target="../media/image621.png"/><Relationship Id="rId90" Type="http://schemas.openxmlformats.org/officeDocument/2006/relationships/image" Target="../media/image122.png"/><Relationship Id="rId186" Type="http://schemas.openxmlformats.org/officeDocument/2006/relationships/image" Target="../media/image218.png"/><Relationship Id="rId351" Type="http://schemas.openxmlformats.org/officeDocument/2006/relationships/image" Target="../media/image383.png"/><Relationship Id="rId393" Type="http://schemas.openxmlformats.org/officeDocument/2006/relationships/image" Target="../media/image425.png"/><Relationship Id="rId407" Type="http://schemas.openxmlformats.org/officeDocument/2006/relationships/image" Target="../media/image439.png"/><Relationship Id="rId449" Type="http://schemas.openxmlformats.org/officeDocument/2006/relationships/image" Target="../media/image481.png"/><Relationship Id="rId211" Type="http://schemas.openxmlformats.org/officeDocument/2006/relationships/image" Target="../media/image243.png"/><Relationship Id="rId253" Type="http://schemas.openxmlformats.org/officeDocument/2006/relationships/image" Target="../media/image285.png"/><Relationship Id="rId295" Type="http://schemas.openxmlformats.org/officeDocument/2006/relationships/image" Target="../media/image327.png"/><Relationship Id="rId309" Type="http://schemas.openxmlformats.org/officeDocument/2006/relationships/image" Target="../media/image341.png"/><Relationship Id="rId460" Type="http://schemas.openxmlformats.org/officeDocument/2006/relationships/image" Target="../media/image492.png"/><Relationship Id="rId516" Type="http://schemas.openxmlformats.org/officeDocument/2006/relationships/image" Target="../media/image548.png"/><Relationship Id="rId48" Type="http://schemas.openxmlformats.org/officeDocument/2006/relationships/image" Target="../media/image80.png"/><Relationship Id="rId113" Type="http://schemas.openxmlformats.org/officeDocument/2006/relationships/image" Target="../media/image145.png"/><Relationship Id="rId320" Type="http://schemas.openxmlformats.org/officeDocument/2006/relationships/image" Target="../media/image352.png"/><Relationship Id="rId558" Type="http://schemas.openxmlformats.org/officeDocument/2006/relationships/image" Target="../media/image590.png"/><Relationship Id="rId155" Type="http://schemas.openxmlformats.org/officeDocument/2006/relationships/image" Target="../media/image187.png"/><Relationship Id="rId197" Type="http://schemas.openxmlformats.org/officeDocument/2006/relationships/image" Target="../media/image229.png"/><Relationship Id="rId362" Type="http://schemas.openxmlformats.org/officeDocument/2006/relationships/image" Target="../media/image394.png"/><Relationship Id="rId418" Type="http://schemas.openxmlformats.org/officeDocument/2006/relationships/image" Target="../media/image450.png"/><Relationship Id="rId222" Type="http://schemas.openxmlformats.org/officeDocument/2006/relationships/image" Target="../media/image254.png"/><Relationship Id="rId264" Type="http://schemas.openxmlformats.org/officeDocument/2006/relationships/image" Target="../media/image296.png"/><Relationship Id="rId471" Type="http://schemas.openxmlformats.org/officeDocument/2006/relationships/image" Target="../media/image503.png"/><Relationship Id="rId17" Type="http://schemas.openxmlformats.org/officeDocument/2006/relationships/image" Target="../media/image49.png"/><Relationship Id="rId59" Type="http://schemas.openxmlformats.org/officeDocument/2006/relationships/image" Target="../media/image91.png"/><Relationship Id="rId124" Type="http://schemas.openxmlformats.org/officeDocument/2006/relationships/image" Target="../media/image156.png"/><Relationship Id="rId527" Type="http://schemas.openxmlformats.org/officeDocument/2006/relationships/image" Target="../media/image559.png"/><Relationship Id="rId569" Type="http://schemas.openxmlformats.org/officeDocument/2006/relationships/image" Target="../media/image601.png"/><Relationship Id="rId70" Type="http://schemas.openxmlformats.org/officeDocument/2006/relationships/image" Target="../media/image102.png"/><Relationship Id="rId166" Type="http://schemas.openxmlformats.org/officeDocument/2006/relationships/image" Target="../media/image198.png"/><Relationship Id="rId331" Type="http://schemas.openxmlformats.org/officeDocument/2006/relationships/image" Target="../media/image363.png"/><Relationship Id="rId373" Type="http://schemas.openxmlformats.org/officeDocument/2006/relationships/image" Target="../media/image405.png"/><Relationship Id="rId429" Type="http://schemas.openxmlformats.org/officeDocument/2006/relationships/image" Target="../media/image461.png"/><Relationship Id="rId580" Type="http://schemas.openxmlformats.org/officeDocument/2006/relationships/image" Target="../media/image612.png"/><Relationship Id="rId1" Type="http://schemas.openxmlformats.org/officeDocument/2006/relationships/slideLayout" Target="../slideLayouts/slideLayout1.xml"/><Relationship Id="rId233" Type="http://schemas.openxmlformats.org/officeDocument/2006/relationships/image" Target="../media/image265.png"/><Relationship Id="rId440" Type="http://schemas.openxmlformats.org/officeDocument/2006/relationships/image" Target="../media/image472.png"/><Relationship Id="rId28" Type="http://schemas.openxmlformats.org/officeDocument/2006/relationships/image" Target="../media/image60.png"/><Relationship Id="rId275" Type="http://schemas.openxmlformats.org/officeDocument/2006/relationships/image" Target="../media/image307.png"/><Relationship Id="rId300" Type="http://schemas.openxmlformats.org/officeDocument/2006/relationships/image" Target="../media/image332.png"/><Relationship Id="rId482" Type="http://schemas.openxmlformats.org/officeDocument/2006/relationships/image" Target="../media/image514.png"/><Relationship Id="rId538" Type="http://schemas.openxmlformats.org/officeDocument/2006/relationships/image" Target="../media/image570.png"/><Relationship Id="rId81" Type="http://schemas.openxmlformats.org/officeDocument/2006/relationships/image" Target="../media/image113.png"/><Relationship Id="rId135" Type="http://schemas.openxmlformats.org/officeDocument/2006/relationships/image" Target="../media/image167.png"/><Relationship Id="rId177" Type="http://schemas.openxmlformats.org/officeDocument/2006/relationships/image" Target="../media/image209.png"/><Relationship Id="rId342" Type="http://schemas.openxmlformats.org/officeDocument/2006/relationships/image" Target="../media/image374.png"/><Relationship Id="rId384" Type="http://schemas.openxmlformats.org/officeDocument/2006/relationships/image" Target="../media/image416.png"/><Relationship Id="rId591" Type="http://schemas.openxmlformats.org/officeDocument/2006/relationships/image" Target="../media/image623.png"/><Relationship Id="rId605" Type="http://schemas.openxmlformats.org/officeDocument/2006/relationships/image" Target="../media/image1.png"/><Relationship Id="rId202" Type="http://schemas.openxmlformats.org/officeDocument/2006/relationships/image" Target="../media/image234.png"/><Relationship Id="rId244" Type="http://schemas.openxmlformats.org/officeDocument/2006/relationships/image" Target="../media/image276.png"/><Relationship Id="rId39" Type="http://schemas.openxmlformats.org/officeDocument/2006/relationships/image" Target="../media/image71.png"/><Relationship Id="rId286" Type="http://schemas.openxmlformats.org/officeDocument/2006/relationships/image" Target="../media/image318.png"/><Relationship Id="rId451" Type="http://schemas.openxmlformats.org/officeDocument/2006/relationships/image" Target="../media/image483.png"/><Relationship Id="rId493" Type="http://schemas.openxmlformats.org/officeDocument/2006/relationships/image" Target="../media/image525.png"/><Relationship Id="rId507" Type="http://schemas.openxmlformats.org/officeDocument/2006/relationships/image" Target="../media/image539.png"/><Relationship Id="rId549" Type="http://schemas.openxmlformats.org/officeDocument/2006/relationships/image" Target="../media/image581.png"/><Relationship Id="rId50" Type="http://schemas.openxmlformats.org/officeDocument/2006/relationships/image" Target="../media/image82.png"/><Relationship Id="rId104" Type="http://schemas.openxmlformats.org/officeDocument/2006/relationships/image" Target="../media/image136.png"/><Relationship Id="rId146" Type="http://schemas.openxmlformats.org/officeDocument/2006/relationships/image" Target="../media/image178.png"/><Relationship Id="rId188" Type="http://schemas.openxmlformats.org/officeDocument/2006/relationships/image" Target="../media/image220.png"/><Relationship Id="rId311" Type="http://schemas.openxmlformats.org/officeDocument/2006/relationships/image" Target="../media/image343.png"/><Relationship Id="rId353" Type="http://schemas.openxmlformats.org/officeDocument/2006/relationships/image" Target="../media/image385.png"/><Relationship Id="rId395" Type="http://schemas.openxmlformats.org/officeDocument/2006/relationships/image" Target="../media/image427.png"/><Relationship Id="rId409" Type="http://schemas.openxmlformats.org/officeDocument/2006/relationships/image" Target="../media/image441.png"/><Relationship Id="rId560" Type="http://schemas.openxmlformats.org/officeDocument/2006/relationships/image" Target="../media/image592.png"/><Relationship Id="rId92" Type="http://schemas.openxmlformats.org/officeDocument/2006/relationships/image" Target="../media/image124.png"/><Relationship Id="rId213" Type="http://schemas.openxmlformats.org/officeDocument/2006/relationships/image" Target="../media/image245.png"/><Relationship Id="rId420" Type="http://schemas.openxmlformats.org/officeDocument/2006/relationships/image" Target="../media/image452.png"/><Relationship Id="rId255" Type="http://schemas.openxmlformats.org/officeDocument/2006/relationships/image" Target="../media/image287.png"/><Relationship Id="rId297" Type="http://schemas.openxmlformats.org/officeDocument/2006/relationships/image" Target="../media/image329.png"/><Relationship Id="rId462" Type="http://schemas.openxmlformats.org/officeDocument/2006/relationships/image" Target="../media/image494.png"/><Relationship Id="rId518" Type="http://schemas.openxmlformats.org/officeDocument/2006/relationships/image" Target="../media/image550.png"/><Relationship Id="rId115" Type="http://schemas.openxmlformats.org/officeDocument/2006/relationships/image" Target="../media/image147.png"/><Relationship Id="rId157" Type="http://schemas.openxmlformats.org/officeDocument/2006/relationships/image" Target="../media/image189.png"/><Relationship Id="rId322" Type="http://schemas.openxmlformats.org/officeDocument/2006/relationships/image" Target="../media/image354.png"/><Relationship Id="rId364" Type="http://schemas.openxmlformats.org/officeDocument/2006/relationships/image" Target="../media/image396.png"/><Relationship Id="rId61" Type="http://schemas.openxmlformats.org/officeDocument/2006/relationships/image" Target="../media/image93.png"/><Relationship Id="rId199" Type="http://schemas.openxmlformats.org/officeDocument/2006/relationships/image" Target="../media/image231.png"/><Relationship Id="rId571" Type="http://schemas.openxmlformats.org/officeDocument/2006/relationships/image" Target="../media/image603.png"/><Relationship Id="rId19" Type="http://schemas.openxmlformats.org/officeDocument/2006/relationships/image" Target="../media/image51.png"/><Relationship Id="rId224" Type="http://schemas.openxmlformats.org/officeDocument/2006/relationships/image" Target="../media/image256.png"/><Relationship Id="rId266" Type="http://schemas.openxmlformats.org/officeDocument/2006/relationships/image" Target="../media/image298.png"/><Relationship Id="rId431" Type="http://schemas.openxmlformats.org/officeDocument/2006/relationships/image" Target="../media/image463.png"/><Relationship Id="rId473" Type="http://schemas.openxmlformats.org/officeDocument/2006/relationships/image" Target="../media/image505.png"/><Relationship Id="rId529" Type="http://schemas.openxmlformats.org/officeDocument/2006/relationships/image" Target="../media/image561.png"/><Relationship Id="rId30" Type="http://schemas.openxmlformats.org/officeDocument/2006/relationships/image" Target="../media/image62.png"/><Relationship Id="rId126" Type="http://schemas.openxmlformats.org/officeDocument/2006/relationships/image" Target="../media/image158.png"/><Relationship Id="rId168" Type="http://schemas.openxmlformats.org/officeDocument/2006/relationships/image" Target="../media/image200.png"/><Relationship Id="rId333" Type="http://schemas.openxmlformats.org/officeDocument/2006/relationships/image" Target="../media/image365.png"/><Relationship Id="rId540" Type="http://schemas.openxmlformats.org/officeDocument/2006/relationships/image" Target="../media/image572.png"/><Relationship Id="rId72" Type="http://schemas.openxmlformats.org/officeDocument/2006/relationships/image" Target="../media/image104.png"/><Relationship Id="rId375" Type="http://schemas.openxmlformats.org/officeDocument/2006/relationships/image" Target="../media/image407.png"/><Relationship Id="rId582" Type="http://schemas.openxmlformats.org/officeDocument/2006/relationships/image" Target="../media/image614.png"/><Relationship Id="rId3" Type="http://schemas.openxmlformats.org/officeDocument/2006/relationships/image" Target="../media/image35.png"/><Relationship Id="rId235" Type="http://schemas.openxmlformats.org/officeDocument/2006/relationships/image" Target="../media/image267.png"/><Relationship Id="rId277" Type="http://schemas.openxmlformats.org/officeDocument/2006/relationships/image" Target="../media/image309.png"/><Relationship Id="rId400" Type="http://schemas.openxmlformats.org/officeDocument/2006/relationships/image" Target="../media/image432.png"/><Relationship Id="rId442" Type="http://schemas.openxmlformats.org/officeDocument/2006/relationships/image" Target="../media/image474.png"/><Relationship Id="rId484" Type="http://schemas.openxmlformats.org/officeDocument/2006/relationships/image" Target="../media/image516.png"/><Relationship Id="rId137" Type="http://schemas.openxmlformats.org/officeDocument/2006/relationships/image" Target="../media/image169.png"/><Relationship Id="rId302" Type="http://schemas.openxmlformats.org/officeDocument/2006/relationships/image" Target="../media/image334.png"/><Relationship Id="rId344" Type="http://schemas.openxmlformats.org/officeDocument/2006/relationships/image" Target="../media/image376.png"/><Relationship Id="rId41" Type="http://schemas.openxmlformats.org/officeDocument/2006/relationships/image" Target="../media/image73.png"/><Relationship Id="rId83" Type="http://schemas.openxmlformats.org/officeDocument/2006/relationships/image" Target="../media/image115.png"/><Relationship Id="rId179" Type="http://schemas.openxmlformats.org/officeDocument/2006/relationships/image" Target="../media/image211.png"/><Relationship Id="rId386" Type="http://schemas.openxmlformats.org/officeDocument/2006/relationships/image" Target="../media/image418.png"/><Relationship Id="rId551" Type="http://schemas.openxmlformats.org/officeDocument/2006/relationships/image" Target="../media/image583.png"/><Relationship Id="rId593" Type="http://schemas.openxmlformats.org/officeDocument/2006/relationships/image" Target="../media/image625.png"/><Relationship Id="rId190" Type="http://schemas.openxmlformats.org/officeDocument/2006/relationships/image" Target="../media/image222.png"/><Relationship Id="rId204" Type="http://schemas.openxmlformats.org/officeDocument/2006/relationships/image" Target="../media/image236.png"/><Relationship Id="rId246" Type="http://schemas.openxmlformats.org/officeDocument/2006/relationships/image" Target="../media/image278.png"/><Relationship Id="rId288" Type="http://schemas.openxmlformats.org/officeDocument/2006/relationships/image" Target="../media/image320.png"/><Relationship Id="rId411" Type="http://schemas.openxmlformats.org/officeDocument/2006/relationships/image" Target="../media/image443.png"/><Relationship Id="rId453" Type="http://schemas.openxmlformats.org/officeDocument/2006/relationships/image" Target="../media/image485.png"/><Relationship Id="rId509" Type="http://schemas.openxmlformats.org/officeDocument/2006/relationships/image" Target="../media/image541.png"/><Relationship Id="rId106" Type="http://schemas.openxmlformats.org/officeDocument/2006/relationships/image" Target="../media/image138.png"/><Relationship Id="rId313" Type="http://schemas.openxmlformats.org/officeDocument/2006/relationships/image" Target="../media/image345.png"/><Relationship Id="rId495" Type="http://schemas.openxmlformats.org/officeDocument/2006/relationships/image" Target="../media/image527.png"/><Relationship Id="rId10" Type="http://schemas.openxmlformats.org/officeDocument/2006/relationships/image" Target="../media/image42.png"/><Relationship Id="rId52" Type="http://schemas.openxmlformats.org/officeDocument/2006/relationships/image" Target="../media/image84.png"/><Relationship Id="rId94" Type="http://schemas.openxmlformats.org/officeDocument/2006/relationships/image" Target="../media/image126.png"/><Relationship Id="rId148" Type="http://schemas.openxmlformats.org/officeDocument/2006/relationships/image" Target="../media/image180.png"/><Relationship Id="rId355" Type="http://schemas.openxmlformats.org/officeDocument/2006/relationships/image" Target="../media/image387.png"/><Relationship Id="rId397" Type="http://schemas.openxmlformats.org/officeDocument/2006/relationships/image" Target="../media/image429.png"/><Relationship Id="rId520" Type="http://schemas.openxmlformats.org/officeDocument/2006/relationships/image" Target="../media/image552.png"/><Relationship Id="rId562" Type="http://schemas.openxmlformats.org/officeDocument/2006/relationships/image" Target="../media/image594.png"/><Relationship Id="rId215" Type="http://schemas.openxmlformats.org/officeDocument/2006/relationships/image" Target="../media/image247.png"/><Relationship Id="rId257" Type="http://schemas.openxmlformats.org/officeDocument/2006/relationships/image" Target="../media/image289.png"/><Relationship Id="rId422" Type="http://schemas.openxmlformats.org/officeDocument/2006/relationships/image" Target="../media/image454.png"/><Relationship Id="rId464" Type="http://schemas.openxmlformats.org/officeDocument/2006/relationships/image" Target="../media/image496.png"/><Relationship Id="rId299" Type="http://schemas.openxmlformats.org/officeDocument/2006/relationships/image" Target="../media/image331.png"/><Relationship Id="rId63" Type="http://schemas.openxmlformats.org/officeDocument/2006/relationships/image" Target="../media/image95.png"/><Relationship Id="rId159" Type="http://schemas.openxmlformats.org/officeDocument/2006/relationships/image" Target="../media/image191.png"/><Relationship Id="rId366" Type="http://schemas.openxmlformats.org/officeDocument/2006/relationships/image" Target="../media/image398.png"/><Relationship Id="rId573" Type="http://schemas.openxmlformats.org/officeDocument/2006/relationships/image" Target="../media/image605.png"/><Relationship Id="rId226" Type="http://schemas.openxmlformats.org/officeDocument/2006/relationships/image" Target="../media/image258.png"/><Relationship Id="rId433" Type="http://schemas.openxmlformats.org/officeDocument/2006/relationships/image" Target="../media/image465.png"/><Relationship Id="rId74" Type="http://schemas.openxmlformats.org/officeDocument/2006/relationships/image" Target="../media/image106.png"/><Relationship Id="rId377" Type="http://schemas.openxmlformats.org/officeDocument/2006/relationships/image" Target="../media/image409.png"/><Relationship Id="rId500" Type="http://schemas.openxmlformats.org/officeDocument/2006/relationships/image" Target="../media/image532.png"/><Relationship Id="rId584" Type="http://schemas.openxmlformats.org/officeDocument/2006/relationships/image" Target="../media/image616.png"/><Relationship Id="rId5" Type="http://schemas.openxmlformats.org/officeDocument/2006/relationships/image" Target="../media/image37.png"/><Relationship Id="rId237" Type="http://schemas.openxmlformats.org/officeDocument/2006/relationships/image" Target="../media/image269.png"/><Relationship Id="rId444" Type="http://schemas.openxmlformats.org/officeDocument/2006/relationships/image" Target="../media/image476.png"/><Relationship Id="rId290" Type="http://schemas.openxmlformats.org/officeDocument/2006/relationships/image" Target="../media/image322.png"/><Relationship Id="rId304" Type="http://schemas.openxmlformats.org/officeDocument/2006/relationships/image" Target="../media/image336.png"/><Relationship Id="rId388" Type="http://schemas.openxmlformats.org/officeDocument/2006/relationships/image" Target="../media/image420.png"/><Relationship Id="rId511" Type="http://schemas.openxmlformats.org/officeDocument/2006/relationships/image" Target="../media/image543.png"/><Relationship Id="rId85" Type="http://schemas.openxmlformats.org/officeDocument/2006/relationships/image" Target="../media/image117.png"/><Relationship Id="rId150" Type="http://schemas.openxmlformats.org/officeDocument/2006/relationships/image" Target="../media/image182.png"/><Relationship Id="rId595" Type="http://schemas.openxmlformats.org/officeDocument/2006/relationships/image" Target="../media/image627.png"/><Relationship Id="rId248" Type="http://schemas.openxmlformats.org/officeDocument/2006/relationships/image" Target="../media/image280.png"/><Relationship Id="rId455" Type="http://schemas.openxmlformats.org/officeDocument/2006/relationships/image" Target="../media/image487.png"/><Relationship Id="rId12" Type="http://schemas.openxmlformats.org/officeDocument/2006/relationships/image" Target="../media/image44.png"/><Relationship Id="rId108" Type="http://schemas.openxmlformats.org/officeDocument/2006/relationships/image" Target="../media/image140.png"/><Relationship Id="rId315" Type="http://schemas.openxmlformats.org/officeDocument/2006/relationships/image" Target="../media/image347.png"/><Relationship Id="rId522" Type="http://schemas.openxmlformats.org/officeDocument/2006/relationships/image" Target="../media/image554.png"/><Relationship Id="rId96" Type="http://schemas.openxmlformats.org/officeDocument/2006/relationships/image" Target="../media/image128.png"/><Relationship Id="rId161" Type="http://schemas.openxmlformats.org/officeDocument/2006/relationships/image" Target="../media/image193.png"/><Relationship Id="rId399" Type="http://schemas.openxmlformats.org/officeDocument/2006/relationships/image" Target="../media/image431.png"/><Relationship Id="rId259" Type="http://schemas.openxmlformats.org/officeDocument/2006/relationships/image" Target="../media/image291.png"/><Relationship Id="rId466" Type="http://schemas.openxmlformats.org/officeDocument/2006/relationships/image" Target="../media/image498.png"/><Relationship Id="rId23" Type="http://schemas.openxmlformats.org/officeDocument/2006/relationships/image" Target="../media/image55.png"/><Relationship Id="rId119" Type="http://schemas.openxmlformats.org/officeDocument/2006/relationships/image" Target="../media/image151.png"/><Relationship Id="rId326" Type="http://schemas.openxmlformats.org/officeDocument/2006/relationships/image" Target="../media/image358.png"/><Relationship Id="rId533" Type="http://schemas.openxmlformats.org/officeDocument/2006/relationships/image" Target="../media/image565.png"/><Relationship Id="rId172" Type="http://schemas.openxmlformats.org/officeDocument/2006/relationships/image" Target="../media/image204.png"/><Relationship Id="rId477" Type="http://schemas.openxmlformats.org/officeDocument/2006/relationships/image" Target="../media/image509.png"/><Relationship Id="rId600" Type="http://schemas.openxmlformats.org/officeDocument/2006/relationships/image" Target="../media/image14.png"/><Relationship Id="rId337" Type="http://schemas.openxmlformats.org/officeDocument/2006/relationships/image" Target="../media/image369.png"/><Relationship Id="rId34" Type="http://schemas.openxmlformats.org/officeDocument/2006/relationships/image" Target="../media/image66.png"/><Relationship Id="rId544" Type="http://schemas.openxmlformats.org/officeDocument/2006/relationships/image" Target="../media/image576.png"/><Relationship Id="rId183" Type="http://schemas.openxmlformats.org/officeDocument/2006/relationships/image" Target="../media/image215.png"/><Relationship Id="rId390" Type="http://schemas.openxmlformats.org/officeDocument/2006/relationships/image" Target="../media/image422.png"/><Relationship Id="rId404" Type="http://schemas.openxmlformats.org/officeDocument/2006/relationships/image" Target="../media/image436.png"/><Relationship Id="rId250" Type="http://schemas.openxmlformats.org/officeDocument/2006/relationships/image" Target="../media/image282.png"/><Relationship Id="rId488" Type="http://schemas.openxmlformats.org/officeDocument/2006/relationships/image" Target="../media/image520.png"/><Relationship Id="rId45" Type="http://schemas.openxmlformats.org/officeDocument/2006/relationships/image" Target="../media/image77.png"/><Relationship Id="rId110" Type="http://schemas.openxmlformats.org/officeDocument/2006/relationships/image" Target="../media/image142.png"/><Relationship Id="rId348" Type="http://schemas.openxmlformats.org/officeDocument/2006/relationships/image" Target="../media/image380.png"/><Relationship Id="rId555" Type="http://schemas.openxmlformats.org/officeDocument/2006/relationships/image" Target="../media/image587.png"/><Relationship Id="rId194" Type="http://schemas.openxmlformats.org/officeDocument/2006/relationships/image" Target="../media/image226.png"/><Relationship Id="rId208" Type="http://schemas.openxmlformats.org/officeDocument/2006/relationships/image" Target="../media/image240.png"/><Relationship Id="rId415" Type="http://schemas.openxmlformats.org/officeDocument/2006/relationships/image" Target="../media/image447.png"/><Relationship Id="rId261" Type="http://schemas.openxmlformats.org/officeDocument/2006/relationships/image" Target="../media/image293.png"/><Relationship Id="rId499" Type="http://schemas.openxmlformats.org/officeDocument/2006/relationships/image" Target="../media/image531.png"/><Relationship Id="rId56" Type="http://schemas.openxmlformats.org/officeDocument/2006/relationships/image" Target="../media/image88.png"/><Relationship Id="rId359" Type="http://schemas.openxmlformats.org/officeDocument/2006/relationships/image" Target="../media/image391.png"/><Relationship Id="rId566" Type="http://schemas.openxmlformats.org/officeDocument/2006/relationships/image" Target="../media/image59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387985"/>
          </a:xfrm>
          <a:custGeom>
            <a:avLst/>
            <a:gdLst/>
            <a:ahLst/>
            <a:cxnLst/>
            <a:rect l="l" t="t" r="r" b="b"/>
            <a:pathLst>
              <a:path w="18288000" h="387985">
                <a:moveTo>
                  <a:pt x="18288000" y="387976"/>
                </a:moveTo>
                <a:lnTo>
                  <a:pt x="0" y="387976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387976"/>
                </a:lnTo>
                <a:close/>
              </a:path>
            </a:pathLst>
          </a:custGeom>
          <a:solidFill>
            <a:srgbClr val="298A9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11640" y="7444289"/>
            <a:ext cx="10927080" cy="1285875"/>
          </a:xfrm>
          <a:custGeom>
            <a:avLst/>
            <a:gdLst/>
            <a:ahLst/>
            <a:cxnLst/>
            <a:rect l="l" t="t" r="r" b="b"/>
            <a:pathLst>
              <a:path w="10927080" h="1285875">
                <a:moveTo>
                  <a:pt x="10926953" y="1285517"/>
                </a:moveTo>
                <a:lnTo>
                  <a:pt x="562755" y="1285517"/>
                </a:lnTo>
                <a:lnTo>
                  <a:pt x="0" y="0"/>
                </a:lnTo>
                <a:lnTo>
                  <a:pt x="10365039" y="0"/>
                </a:lnTo>
                <a:lnTo>
                  <a:pt x="10926953" y="1283602"/>
                </a:lnTo>
                <a:lnTo>
                  <a:pt x="10926953" y="1285517"/>
                </a:lnTo>
                <a:close/>
              </a:path>
            </a:pathLst>
          </a:custGeom>
          <a:solidFill>
            <a:srgbClr val="298A9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31659" y="7580515"/>
            <a:ext cx="17456785" cy="2707005"/>
          </a:xfrm>
          <a:custGeom>
            <a:avLst/>
            <a:gdLst/>
            <a:ahLst/>
            <a:cxnLst/>
            <a:rect l="l" t="t" r="r" b="b"/>
            <a:pathLst>
              <a:path w="17456785" h="2707004">
                <a:moveTo>
                  <a:pt x="17456328" y="1668284"/>
                </a:moveTo>
                <a:lnTo>
                  <a:pt x="10549649" y="1668284"/>
                </a:lnTo>
                <a:lnTo>
                  <a:pt x="9813938" y="0"/>
                </a:lnTo>
                <a:lnTo>
                  <a:pt x="9208808" y="266865"/>
                </a:lnTo>
                <a:lnTo>
                  <a:pt x="9683229" y="1342694"/>
                </a:lnTo>
                <a:lnTo>
                  <a:pt x="0" y="1342694"/>
                </a:lnTo>
                <a:lnTo>
                  <a:pt x="322732" y="2079917"/>
                </a:lnTo>
                <a:lnTo>
                  <a:pt x="7605992" y="2079917"/>
                </a:lnTo>
                <a:lnTo>
                  <a:pt x="7880286" y="2706484"/>
                </a:lnTo>
                <a:lnTo>
                  <a:pt x="17456328" y="2706484"/>
                </a:lnTo>
                <a:lnTo>
                  <a:pt x="17456328" y="1668284"/>
                </a:lnTo>
                <a:close/>
              </a:path>
            </a:pathLst>
          </a:custGeom>
          <a:solidFill>
            <a:srgbClr val="298A9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1251" y="142871"/>
            <a:ext cx="18183860" cy="47625"/>
          </a:xfrm>
          <a:custGeom>
            <a:avLst/>
            <a:gdLst/>
            <a:ahLst/>
            <a:cxnLst/>
            <a:rect l="l" t="t" r="r" b="b"/>
            <a:pathLst>
              <a:path w="18183860" h="47625">
                <a:moveTo>
                  <a:pt x="0" y="47625"/>
                </a:moveTo>
                <a:lnTo>
                  <a:pt x="0" y="0"/>
                </a:lnTo>
                <a:lnTo>
                  <a:pt x="18183646" y="0"/>
                </a:lnTo>
                <a:lnTo>
                  <a:pt x="18183646" y="47625"/>
                </a:lnTo>
                <a:lnTo>
                  <a:pt x="0" y="4762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0" y="7870851"/>
            <a:ext cx="1548130" cy="2416175"/>
            <a:chOff x="0" y="7870851"/>
            <a:chExt cx="1548130" cy="2416175"/>
          </a:xfrm>
        </p:grpSpPr>
        <p:sp>
          <p:nvSpPr>
            <p:cNvPr id="7" name="object 7"/>
            <p:cNvSpPr/>
            <p:nvPr/>
          </p:nvSpPr>
          <p:spPr>
            <a:xfrm>
              <a:off x="0" y="7870851"/>
              <a:ext cx="1043305" cy="2416175"/>
            </a:xfrm>
            <a:custGeom>
              <a:avLst/>
              <a:gdLst/>
              <a:ahLst/>
              <a:cxnLst/>
              <a:rect l="l" t="t" r="r" b="b"/>
              <a:pathLst>
                <a:path w="1043305" h="2416175">
                  <a:moveTo>
                    <a:pt x="1043270" y="2416145"/>
                  </a:moveTo>
                  <a:lnTo>
                    <a:pt x="0" y="2416148"/>
                  </a:lnTo>
                  <a:lnTo>
                    <a:pt x="3" y="0"/>
                  </a:lnTo>
                  <a:lnTo>
                    <a:pt x="1043270" y="2416145"/>
                  </a:lnTo>
                  <a:close/>
                </a:path>
              </a:pathLst>
            </a:custGeom>
            <a:solidFill>
              <a:srgbClr val="298A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211" y="9291812"/>
              <a:ext cx="1476374" cy="828659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1359405" y="7902826"/>
            <a:ext cx="6862445" cy="4673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900" b="1" spc="-110" dirty="0">
                <a:solidFill>
                  <a:srgbClr val="FFFFFF"/>
                </a:solidFill>
                <a:latin typeface="Verdana"/>
                <a:cs typeface="Verdana"/>
              </a:rPr>
              <a:t>SANDRA</a:t>
            </a:r>
            <a:r>
              <a:rPr sz="2900" b="1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900" b="1" spc="-70" dirty="0">
                <a:solidFill>
                  <a:srgbClr val="FFFFFF"/>
                </a:solidFill>
                <a:latin typeface="Verdana"/>
                <a:cs typeface="Verdana"/>
              </a:rPr>
              <a:t>AVELLANEDA</a:t>
            </a:r>
            <a:r>
              <a:rPr sz="2900" b="1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900" b="1" spc="-10" dirty="0">
                <a:solidFill>
                  <a:srgbClr val="FFFFFF"/>
                </a:solidFill>
                <a:latin typeface="Verdana"/>
                <a:cs typeface="Verdana"/>
              </a:rPr>
              <a:t>AVENDAÑO</a:t>
            </a:r>
            <a:endParaRPr sz="2900">
              <a:latin typeface="Verdana"/>
              <a:cs typeface="Verdana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555456" y="3381369"/>
            <a:ext cx="8742045" cy="2298065"/>
          </a:xfrm>
          <a:prstGeom prst="rect">
            <a:avLst/>
          </a:prstGeom>
        </p:spPr>
        <p:txBody>
          <a:bodyPr vert="horz" wrap="square" lIns="0" tIns="178435" rIns="0" bIns="0" rtlCol="0">
            <a:spAutoFit/>
          </a:bodyPr>
          <a:lstStyle/>
          <a:p>
            <a:pPr marL="12700" marR="5080">
              <a:lnSpc>
                <a:spcPts val="8330"/>
              </a:lnSpc>
              <a:spcBef>
                <a:spcPts val="1405"/>
              </a:spcBef>
            </a:pPr>
            <a:r>
              <a:rPr sz="7950" spc="125" dirty="0">
                <a:solidFill>
                  <a:srgbClr val="000000"/>
                </a:solidFill>
                <a:latin typeface="Verdana"/>
                <a:cs typeface="Verdana"/>
              </a:rPr>
              <a:t>¿POR</a:t>
            </a:r>
            <a:r>
              <a:rPr sz="7950" spc="325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7950" spc="120" dirty="0">
                <a:solidFill>
                  <a:srgbClr val="000000"/>
                </a:solidFill>
                <a:latin typeface="Verdana"/>
                <a:cs typeface="Verdana"/>
              </a:rPr>
              <a:t>QUÉ</a:t>
            </a:r>
            <a:r>
              <a:rPr sz="7950" spc="335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7950" spc="-25" dirty="0">
                <a:solidFill>
                  <a:srgbClr val="000000"/>
                </a:solidFill>
                <a:latin typeface="Verdana"/>
                <a:cs typeface="Verdana"/>
              </a:rPr>
              <a:t>NOS </a:t>
            </a:r>
            <a:r>
              <a:rPr sz="7950" spc="175" dirty="0">
                <a:solidFill>
                  <a:srgbClr val="000000"/>
                </a:solidFill>
                <a:latin typeface="Verdana"/>
                <a:cs typeface="Verdana"/>
              </a:rPr>
              <a:t>CONDENAN?</a:t>
            </a:r>
            <a:endParaRPr sz="795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05748" y="5657990"/>
            <a:ext cx="8722995" cy="12693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4800" b="1" spc="-215" dirty="0">
                <a:latin typeface="Verdana"/>
                <a:cs typeface="Verdana"/>
              </a:rPr>
              <a:t>¡QUÉ</a:t>
            </a:r>
            <a:r>
              <a:rPr sz="4800" b="1" spc="-300" dirty="0">
                <a:latin typeface="Verdana"/>
                <a:cs typeface="Verdana"/>
              </a:rPr>
              <a:t> </a:t>
            </a:r>
            <a:r>
              <a:rPr sz="4800" b="1" spc="-105" dirty="0">
                <a:latin typeface="Verdana"/>
                <a:cs typeface="Verdana"/>
              </a:rPr>
              <a:t>NO</a:t>
            </a:r>
            <a:r>
              <a:rPr sz="4800" b="1" spc="-300" dirty="0">
                <a:latin typeface="Verdana"/>
                <a:cs typeface="Verdana"/>
              </a:rPr>
              <a:t> </a:t>
            </a:r>
            <a:r>
              <a:rPr sz="4800" b="1" spc="-135" dirty="0">
                <a:latin typeface="Verdana"/>
                <a:cs typeface="Verdana"/>
              </a:rPr>
              <a:t>LE</a:t>
            </a:r>
            <a:r>
              <a:rPr sz="4800" b="1" spc="-300" dirty="0">
                <a:latin typeface="Verdana"/>
                <a:cs typeface="Verdana"/>
              </a:rPr>
              <a:t> </a:t>
            </a:r>
            <a:r>
              <a:rPr sz="4800" b="1" spc="-165" dirty="0">
                <a:latin typeface="Verdana"/>
                <a:cs typeface="Verdana"/>
              </a:rPr>
              <a:t>PASE</a:t>
            </a:r>
            <a:r>
              <a:rPr sz="4800" b="1" spc="-295" dirty="0">
                <a:latin typeface="Verdana"/>
                <a:cs typeface="Verdana"/>
              </a:rPr>
              <a:t> </a:t>
            </a:r>
            <a:r>
              <a:rPr sz="4800" b="1" spc="-114" dirty="0">
                <a:latin typeface="Verdana"/>
                <a:cs typeface="Verdana"/>
              </a:rPr>
              <a:t>A</a:t>
            </a:r>
            <a:r>
              <a:rPr sz="4800" b="1" spc="-300" dirty="0">
                <a:latin typeface="Verdana"/>
                <a:cs typeface="Verdana"/>
              </a:rPr>
              <a:t> </a:t>
            </a:r>
            <a:r>
              <a:rPr sz="4800" b="1" spc="-290" dirty="0">
                <a:latin typeface="Verdana"/>
                <a:cs typeface="Verdana"/>
              </a:rPr>
              <a:t>USTED!</a:t>
            </a:r>
            <a:endParaRPr sz="48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605"/>
              </a:spcBef>
            </a:pPr>
            <a:r>
              <a:rPr sz="2000" b="1" spc="-125" dirty="0">
                <a:latin typeface="Verdana"/>
                <a:cs typeface="Verdana"/>
              </a:rPr>
              <a:t>PRINCIPALES</a:t>
            </a:r>
            <a:r>
              <a:rPr sz="2000" b="1" spc="-95" dirty="0">
                <a:latin typeface="Verdana"/>
                <a:cs typeface="Verdana"/>
              </a:rPr>
              <a:t> </a:t>
            </a:r>
            <a:r>
              <a:rPr sz="2000" b="1" spc="-150" dirty="0">
                <a:latin typeface="Verdana"/>
                <a:cs typeface="Verdana"/>
              </a:rPr>
              <a:t>RIESGOS</a:t>
            </a:r>
            <a:r>
              <a:rPr sz="2000" b="1" spc="-90" dirty="0">
                <a:latin typeface="Verdana"/>
                <a:cs typeface="Verdana"/>
              </a:rPr>
              <a:t> </a:t>
            </a:r>
            <a:r>
              <a:rPr sz="2000" b="1" spc="-75" dirty="0">
                <a:latin typeface="Verdana"/>
                <a:cs typeface="Verdana"/>
              </a:rPr>
              <a:t>PENALES,</a:t>
            </a:r>
            <a:r>
              <a:rPr sz="2000" b="1" spc="-90" dirty="0">
                <a:latin typeface="Verdana"/>
                <a:cs typeface="Verdana"/>
              </a:rPr>
              <a:t> </a:t>
            </a:r>
            <a:r>
              <a:rPr sz="2000" b="1" spc="-114" dirty="0">
                <a:latin typeface="Verdana"/>
                <a:cs typeface="Verdana"/>
              </a:rPr>
              <a:t>FISCALES</a:t>
            </a:r>
            <a:r>
              <a:rPr sz="2000" b="1" spc="-90" dirty="0">
                <a:latin typeface="Verdana"/>
                <a:cs typeface="Verdana"/>
              </a:rPr>
              <a:t> </a:t>
            </a:r>
            <a:r>
              <a:rPr sz="2000" b="1" spc="-140" dirty="0">
                <a:latin typeface="Verdana"/>
                <a:cs typeface="Verdana"/>
              </a:rPr>
              <a:t>Y</a:t>
            </a:r>
            <a:r>
              <a:rPr sz="2000" b="1" spc="-90" dirty="0">
                <a:latin typeface="Verdana"/>
                <a:cs typeface="Verdana"/>
              </a:rPr>
              <a:t> </a:t>
            </a:r>
            <a:r>
              <a:rPr sz="2000" b="1" spc="-85" dirty="0">
                <a:latin typeface="Verdana"/>
                <a:cs typeface="Verdana"/>
              </a:rPr>
              <a:t>DISCIPLINARIOS</a:t>
            </a:r>
            <a:endParaRPr sz="2000">
              <a:latin typeface="Verdana"/>
              <a:cs typeface="Verdana"/>
            </a:endParaRPr>
          </a:p>
        </p:txBody>
      </p:sp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1211" y="326004"/>
            <a:ext cx="2828924" cy="1066799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289645" y="357697"/>
            <a:ext cx="4276709" cy="933449"/>
          </a:xfrm>
          <a:prstGeom prst="rect">
            <a:avLst/>
          </a:prstGeom>
        </p:spPr>
      </p:pic>
      <p:grpSp>
        <p:nvGrpSpPr>
          <p:cNvPr id="14" name="object 14"/>
          <p:cNvGrpSpPr/>
          <p:nvPr/>
        </p:nvGrpSpPr>
        <p:grpSpPr>
          <a:xfrm>
            <a:off x="7754721" y="0"/>
            <a:ext cx="10533380" cy="10287000"/>
            <a:chOff x="7754721" y="0"/>
            <a:chExt cx="10533380" cy="10287000"/>
          </a:xfrm>
        </p:grpSpPr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950189" y="0"/>
              <a:ext cx="10337810" cy="1028699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873733" y="387976"/>
              <a:ext cx="3619499" cy="87629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754721" y="429551"/>
              <a:ext cx="1590674" cy="99059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873733" y="1598550"/>
              <a:ext cx="1419224" cy="1419224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10027747" y="9651536"/>
            <a:ext cx="7048500" cy="3403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spc="320" dirty="0">
                <a:solidFill>
                  <a:srgbClr val="FFFFFF"/>
                </a:solidFill>
                <a:latin typeface="Cambria"/>
                <a:cs typeface="Cambria"/>
              </a:rPr>
              <a:t>HTTPS://ACADEMIADEGESTIONPUBLICA.COM/</a:t>
            </a:r>
            <a:endParaRPr sz="205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38326" y="287954"/>
              <a:ext cx="4276709" cy="93344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664476" y="287954"/>
              <a:ext cx="3619499" cy="87629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892125" y="175619"/>
              <a:ext cx="1590674" cy="99059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1430" y="306055"/>
              <a:ext cx="2714624" cy="101917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64321" y="8015295"/>
              <a:ext cx="1523999" cy="2266949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826382" y="5534457"/>
            <a:ext cx="16955135" cy="34582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0"/>
              </a:spcBef>
            </a:pPr>
            <a:r>
              <a:rPr sz="4650" b="1" i="1" dirty="0">
                <a:solidFill>
                  <a:srgbClr val="0E6671"/>
                </a:solidFill>
                <a:latin typeface="Verdana"/>
                <a:cs typeface="Verdana"/>
              </a:rPr>
              <a:t>“EL</a:t>
            </a:r>
            <a:r>
              <a:rPr sz="4650" b="1" i="1" spc="-90" dirty="0">
                <a:solidFill>
                  <a:srgbClr val="0E6671"/>
                </a:solidFill>
                <a:latin typeface="Verdana"/>
                <a:cs typeface="Verdana"/>
              </a:rPr>
              <a:t> </a:t>
            </a:r>
            <a:r>
              <a:rPr sz="4650" b="1" i="1" dirty="0">
                <a:solidFill>
                  <a:srgbClr val="0E6671"/>
                </a:solidFill>
                <a:latin typeface="Verdana"/>
                <a:cs typeface="Verdana"/>
              </a:rPr>
              <a:t>SERVIDOR</a:t>
            </a:r>
            <a:r>
              <a:rPr sz="4650" b="1" i="1" spc="-85" dirty="0">
                <a:solidFill>
                  <a:srgbClr val="0E6671"/>
                </a:solidFill>
                <a:latin typeface="Verdana"/>
                <a:cs typeface="Verdana"/>
              </a:rPr>
              <a:t> </a:t>
            </a:r>
            <a:r>
              <a:rPr sz="4650" b="1" i="1" dirty="0">
                <a:solidFill>
                  <a:srgbClr val="0E6671"/>
                </a:solidFill>
                <a:latin typeface="Verdana"/>
                <a:cs typeface="Verdana"/>
              </a:rPr>
              <a:t>PÚBLICO</a:t>
            </a:r>
            <a:r>
              <a:rPr sz="4650" b="1" i="1" spc="-90" dirty="0">
                <a:solidFill>
                  <a:srgbClr val="0E6671"/>
                </a:solidFill>
                <a:latin typeface="Verdana"/>
                <a:cs typeface="Verdana"/>
              </a:rPr>
              <a:t> </a:t>
            </a:r>
            <a:r>
              <a:rPr sz="4650" b="1" i="1" spc="-10" dirty="0">
                <a:solidFill>
                  <a:srgbClr val="0E6671"/>
                </a:solidFill>
                <a:latin typeface="Verdana"/>
                <a:cs typeface="Verdana"/>
              </a:rPr>
              <a:t>QUE…”</a:t>
            </a:r>
            <a:endParaRPr sz="465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4095"/>
              </a:spcBef>
            </a:pPr>
            <a:r>
              <a:rPr sz="4650" b="1" dirty="0">
                <a:solidFill>
                  <a:srgbClr val="0E6671"/>
                </a:solidFill>
                <a:latin typeface="Verdana"/>
                <a:cs typeface="Verdana"/>
              </a:rPr>
              <a:t>¿QUIÉN</a:t>
            </a:r>
            <a:r>
              <a:rPr sz="4650" b="1" spc="-25" dirty="0">
                <a:solidFill>
                  <a:srgbClr val="0E6671"/>
                </a:solidFill>
                <a:latin typeface="Verdana"/>
                <a:cs typeface="Verdana"/>
              </a:rPr>
              <a:t> </a:t>
            </a:r>
            <a:r>
              <a:rPr sz="4650" b="1" dirty="0">
                <a:solidFill>
                  <a:srgbClr val="0E6671"/>
                </a:solidFill>
                <a:latin typeface="Verdana"/>
                <a:cs typeface="Verdana"/>
              </a:rPr>
              <a:t>ES</a:t>
            </a:r>
            <a:r>
              <a:rPr sz="4650" b="1" spc="-20" dirty="0">
                <a:solidFill>
                  <a:srgbClr val="0E6671"/>
                </a:solidFill>
                <a:latin typeface="Verdana"/>
                <a:cs typeface="Verdana"/>
              </a:rPr>
              <a:t> </a:t>
            </a:r>
            <a:r>
              <a:rPr sz="4650" b="1" dirty="0">
                <a:solidFill>
                  <a:srgbClr val="0E6671"/>
                </a:solidFill>
                <a:latin typeface="Verdana"/>
                <a:cs typeface="Verdana"/>
              </a:rPr>
              <a:t>SERVIDOR</a:t>
            </a:r>
            <a:r>
              <a:rPr sz="4650" b="1" spc="-25" dirty="0">
                <a:solidFill>
                  <a:srgbClr val="0E6671"/>
                </a:solidFill>
                <a:latin typeface="Verdana"/>
                <a:cs typeface="Verdana"/>
              </a:rPr>
              <a:t> </a:t>
            </a:r>
            <a:r>
              <a:rPr sz="4650" b="1" dirty="0">
                <a:solidFill>
                  <a:srgbClr val="0E6671"/>
                </a:solidFill>
                <a:latin typeface="Verdana"/>
                <a:cs typeface="Verdana"/>
              </a:rPr>
              <a:t>PÚBLICO</a:t>
            </a:r>
            <a:r>
              <a:rPr sz="4650" b="1" spc="-20" dirty="0">
                <a:solidFill>
                  <a:srgbClr val="0E6671"/>
                </a:solidFill>
                <a:latin typeface="Verdana"/>
                <a:cs typeface="Verdana"/>
              </a:rPr>
              <a:t> </a:t>
            </a:r>
            <a:r>
              <a:rPr sz="4650" b="1" dirty="0">
                <a:solidFill>
                  <a:srgbClr val="0E6671"/>
                </a:solidFill>
                <a:latin typeface="Verdana"/>
                <a:cs typeface="Verdana"/>
              </a:rPr>
              <a:t>EN</a:t>
            </a:r>
            <a:r>
              <a:rPr sz="4650" b="1" spc="-25" dirty="0">
                <a:solidFill>
                  <a:srgbClr val="0E6671"/>
                </a:solidFill>
                <a:latin typeface="Verdana"/>
                <a:cs typeface="Verdana"/>
              </a:rPr>
              <a:t> </a:t>
            </a:r>
            <a:r>
              <a:rPr sz="4650" b="1" dirty="0">
                <a:solidFill>
                  <a:srgbClr val="0E6671"/>
                </a:solidFill>
                <a:latin typeface="Verdana"/>
                <a:cs typeface="Verdana"/>
              </a:rPr>
              <a:t>LA</a:t>
            </a:r>
            <a:r>
              <a:rPr sz="4650" b="1" spc="-20" dirty="0">
                <a:solidFill>
                  <a:srgbClr val="0E6671"/>
                </a:solidFill>
                <a:latin typeface="Verdana"/>
                <a:cs typeface="Verdana"/>
              </a:rPr>
              <a:t> </a:t>
            </a:r>
            <a:r>
              <a:rPr sz="4650" b="1" dirty="0">
                <a:solidFill>
                  <a:srgbClr val="0E6671"/>
                </a:solidFill>
                <a:latin typeface="Verdana"/>
                <a:cs typeface="Verdana"/>
              </a:rPr>
              <a:t>LEY</a:t>
            </a:r>
            <a:r>
              <a:rPr sz="4650" b="1" spc="-25" dirty="0">
                <a:solidFill>
                  <a:srgbClr val="0E6671"/>
                </a:solidFill>
                <a:latin typeface="Verdana"/>
                <a:cs typeface="Verdana"/>
              </a:rPr>
              <a:t> </a:t>
            </a:r>
            <a:r>
              <a:rPr sz="4650" b="1" spc="70" dirty="0">
                <a:solidFill>
                  <a:srgbClr val="0E6671"/>
                </a:solidFill>
                <a:latin typeface="Verdana"/>
                <a:cs typeface="Verdana"/>
              </a:rPr>
              <a:t>PENAL?</a:t>
            </a:r>
            <a:endParaRPr sz="4650">
              <a:latin typeface="Verdana"/>
              <a:cs typeface="Verdana"/>
            </a:endParaRPr>
          </a:p>
          <a:p>
            <a:pPr marL="3983354" marR="3966210" algn="ctr">
              <a:lnSpc>
                <a:spcPts val="3150"/>
              </a:lnSpc>
              <a:spcBef>
                <a:spcPts val="2325"/>
              </a:spcBef>
            </a:pPr>
            <a:r>
              <a:rPr sz="3000" b="1" dirty="0">
                <a:solidFill>
                  <a:srgbClr val="0E6671"/>
                </a:solidFill>
                <a:latin typeface="Verdana"/>
                <a:cs typeface="Verdana"/>
              </a:rPr>
              <a:t>SERVIDORES</a:t>
            </a:r>
            <a:r>
              <a:rPr sz="3000" b="1" spc="-20" dirty="0">
                <a:solidFill>
                  <a:srgbClr val="0E6671"/>
                </a:solidFill>
                <a:latin typeface="Verdana"/>
                <a:cs typeface="Verdana"/>
              </a:rPr>
              <a:t> </a:t>
            </a:r>
            <a:r>
              <a:rPr sz="3000" b="1" dirty="0">
                <a:solidFill>
                  <a:srgbClr val="0E6671"/>
                </a:solidFill>
                <a:latin typeface="Verdana"/>
                <a:cs typeface="Verdana"/>
              </a:rPr>
              <a:t>PÚBLICOS</a:t>
            </a:r>
            <a:r>
              <a:rPr sz="3000" b="1" spc="50" dirty="0">
                <a:solidFill>
                  <a:srgbClr val="0E6671"/>
                </a:solidFill>
                <a:latin typeface="Verdana"/>
                <a:cs typeface="Verdana"/>
              </a:rPr>
              <a:t> </a:t>
            </a:r>
            <a:r>
              <a:rPr sz="3000" b="1" spc="-810" dirty="0">
                <a:solidFill>
                  <a:srgbClr val="0E6671"/>
                </a:solidFill>
                <a:latin typeface="Verdana"/>
                <a:cs typeface="Verdana"/>
              </a:rPr>
              <a:t>+</a:t>
            </a:r>
            <a:r>
              <a:rPr sz="3000" b="1" spc="110" dirty="0">
                <a:solidFill>
                  <a:srgbClr val="0E6671"/>
                </a:solidFill>
                <a:latin typeface="Verdana"/>
                <a:cs typeface="Verdana"/>
              </a:rPr>
              <a:t> </a:t>
            </a:r>
            <a:r>
              <a:rPr sz="3000" b="1" spc="-10" dirty="0">
                <a:solidFill>
                  <a:srgbClr val="0E6671"/>
                </a:solidFill>
                <a:latin typeface="Verdana"/>
                <a:cs typeface="Verdana"/>
              </a:rPr>
              <a:t>CONTRATISTAS </a:t>
            </a:r>
            <a:r>
              <a:rPr sz="3000" b="1" spc="-70" dirty="0">
                <a:solidFill>
                  <a:srgbClr val="0E6671"/>
                </a:solidFill>
                <a:latin typeface="Verdana"/>
                <a:cs typeface="Verdana"/>
              </a:rPr>
              <a:t>(ART.</a:t>
            </a:r>
            <a:r>
              <a:rPr sz="3000" b="1" spc="-190" dirty="0">
                <a:solidFill>
                  <a:srgbClr val="0E6671"/>
                </a:solidFill>
                <a:latin typeface="Verdana"/>
                <a:cs typeface="Verdana"/>
              </a:rPr>
              <a:t> </a:t>
            </a:r>
            <a:r>
              <a:rPr sz="3000" b="1" dirty="0">
                <a:solidFill>
                  <a:srgbClr val="0E6671"/>
                </a:solidFill>
                <a:latin typeface="Verdana"/>
                <a:cs typeface="Verdana"/>
              </a:rPr>
              <a:t>20</a:t>
            </a:r>
            <a:r>
              <a:rPr sz="3000" b="1" spc="-75" dirty="0">
                <a:solidFill>
                  <a:srgbClr val="0E6671"/>
                </a:solidFill>
                <a:latin typeface="Verdana"/>
                <a:cs typeface="Verdana"/>
              </a:rPr>
              <a:t> </a:t>
            </a:r>
            <a:r>
              <a:rPr sz="3000" b="1" spc="100" dirty="0">
                <a:solidFill>
                  <a:srgbClr val="0E6671"/>
                </a:solidFill>
                <a:latin typeface="Verdana"/>
                <a:cs typeface="Verdana"/>
              </a:rPr>
              <a:t>COD</a:t>
            </a:r>
            <a:r>
              <a:rPr sz="3000" b="1" spc="-50" dirty="0">
                <a:solidFill>
                  <a:srgbClr val="0E6671"/>
                </a:solidFill>
                <a:latin typeface="Verdana"/>
                <a:cs typeface="Verdana"/>
              </a:rPr>
              <a:t> </a:t>
            </a:r>
            <a:r>
              <a:rPr sz="3000" b="1" spc="65" dirty="0">
                <a:solidFill>
                  <a:srgbClr val="0E6671"/>
                </a:solidFill>
                <a:latin typeface="Verdana"/>
                <a:cs typeface="Verdana"/>
              </a:rPr>
              <a:t>PENAL</a:t>
            </a:r>
            <a:r>
              <a:rPr sz="3000" b="1" spc="-50" dirty="0">
                <a:solidFill>
                  <a:srgbClr val="0E6671"/>
                </a:solidFill>
                <a:latin typeface="Verdana"/>
                <a:cs typeface="Verdana"/>
              </a:rPr>
              <a:t> </a:t>
            </a:r>
            <a:r>
              <a:rPr sz="3000" b="1" spc="-810" dirty="0">
                <a:solidFill>
                  <a:srgbClr val="0E6671"/>
                </a:solidFill>
                <a:latin typeface="Verdana"/>
                <a:cs typeface="Verdana"/>
              </a:rPr>
              <a:t>+</a:t>
            </a:r>
            <a:r>
              <a:rPr sz="3000" b="1" spc="110" dirty="0">
                <a:solidFill>
                  <a:srgbClr val="0E6671"/>
                </a:solidFill>
                <a:latin typeface="Verdana"/>
                <a:cs typeface="Verdana"/>
              </a:rPr>
              <a:t> </a:t>
            </a:r>
            <a:r>
              <a:rPr sz="3000" b="1" spc="-55" dirty="0">
                <a:solidFill>
                  <a:srgbClr val="0E6671"/>
                </a:solidFill>
                <a:latin typeface="Verdana"/>
                <a:cs typeface="Verdana"/>
              </a:rPr>
              <a:t>56</a:t>
            </a:r>
            <a:r>
              <a:rPr sz="3000" b="1" spc="-50" dirty="0">
                <a:solidFill>
                  <a:srgbClr val="0E6671"/>
                </a:solidFill>
                <a:latin typeface="Verdana"/>
                <a:cs typeface="Verdana"/>
              </a:rPr>
              <a:t> </a:t>
            </a:r>
            <a:r>
              <a:rPr sz="3000" b="1" dirty="0">
                <a:solidFill>
                  <a:srgbClr val="0E6671"/>
                </a:solidFill>
                <a:latin typeface="Verdana"/>
                <a:cs typeface="Verdana"/>
              </a:rPr>
              <a:t>L.</a:t>
            </a:r>
            <a:r>
              <a:rPr sz="3000" b="1" spc="-50" dirty="0">
                <a:solidFill>
                  <a:srgbClr val="0E6671"/>
                </a:solidFill>
                <a:latin typeface="Verdana"/>
                <a:cs typeface="Verdana"/>
              </a:rPr>
              <a:t> </a:t>
            </a:r>
            <a:r>
              <a:rPr sz="3000" b="1" spc="-25" dirty="0">
                <a:solidFill>
                  <a:srgbClr val="0E6671"/>
                </a:solidFill>
                <a:latin typeface="Verdana"/>
                <a:cs typeface="Verdana"/>
              </a:rPr>
              <a:t>80) </a:t>
            </a:r>
            <a:r>
              <a:rPr sz="3000" b="1" dirty="0">
                <a:solidFill>
                  <a:srgbClr val="0E6671"/>
                </a:solidFill>
                <a:latin typeface="Verdana"/>
                <a:cs typeface="Verdana"/>
              </a:rPr>
              <a:t>JURISPRUDENCIA</a:t>
            </a:r>
            <a:r>
              <a:rPr sz="3000" b="1" spc="-10" dirty="0">
                <a:solidFill>
                  <a:srgbClr val="0E6671"/>
                </a:solidFill>
                <a:latin typeface="Verdana"/>
                <a:cs typeface="Verdana"/>
              </a:rPr>
              <a:t> </a:t>
            </a:r>
            <a:r>
              <a:rPr sz="3000" b="1" dirty="0">
                <a:solidFill>
                  <a:srgbClr val="0E6671"/>
                </a:solidFill>
                <a:latin typeface="Verdana"/>
                <a:cs typeface="Verdana"/>
              </a:rPr>
              <a:t>CSJ</a:t>
            </a:r>
            <a:r>
              <a:rPr sz="3000" b="1" spc="-5" dirty="0">
                <a:solidFill>
                  <a:srgbClr val="0E6671"/>
                </a:solidFill>
                <a:latin typeface="Verdana"/>
                <a:cs typeface="Verdana"/>
              </a:rPr>
              <a:t> </a:t>
            </a:r>
            <a:r>
              <a:rPr sz="3000" b="1" dirty="0">
                <a:solidFill>
                  <a:srgbClr val="0E6671"/>
                </a:solidFill>
                <a:latin typeface="Verdana"/>
                <a:cs typeface="Verdana"/>
              </a:rPr>
              <a:t>Y</a:t>
            </a:r>
            <a:r>
              <a:rPr sz="3000" b="1" spc="-5" dirty="0">
                <a:solidFill>
                  <a:srgbClr val="0E6671"/>
                </a:solidFill>
                <a:latin typeface="Verdana"/>
                <a:cs typeface="Verdana"/>
              </a:rPr>
              <a:t> </a:t>
            </a:r>
            <a:r>
              <a:rPr sz="3000" b="1" spc="-20" dirty="0">
                <a:solidFill>
                  <a:srgbClr val="0E6671"/>
                </a:solidFill>
                <a:latin typeface="Verdana"/>
                <a:cs typeface="Verdana"/>
              </a:rPr>
              <a:t>TSDJ</a:t>
            </a:r>
            <a:endParaRPr sz="3000">
              <a:latin typeface="Verdana"/>
              <a:cs typeface="Verdana"/>
            </a:endParaRPr>
          </a:p>
        </p:txBody>
      </p:sp>
      <p:pic>
        <p:nvPicPr>
          <p:cNvPr id="10" name="object 1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6476237" y="9095627"/>
            <a:ext cx="1809749" cy="101915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657849"/>
            <a:ext cx="18284190" cy="4622800"/>
          </a:xfrm>
          <a:custGeom>
            <a:avLst/>
            <a:gdLst/>
            <a:ahLst/>
            <a:cxnLst/>
            <a:rect l="l" t="t" r="r" b="b"/>
            <a:pathLst>
              <a:path w="18284190" h="4622800">
                <a:moveTo>
                  <a:pt x="11466607" y="4203699"/>
                </a:moveTo>
                <a:lnTo>
                  <a:pt x="10299477" y="4203699"/>
                </a:lnTo>
                <a:lnTo>
                  <a:pt x="10299482" y="4165599"/>
                </a:lnTo>
                <a:lnTo>
                  <a:pt x="10299608" y="3530599"/>
                </a:lnTo>
                <a:lnTo>
                  <a:pt x="10299074" y="3492499"/>
                </a:lnTo>
                <a:lnTo>
                  <a:pt x="10298970" y="3441699"/>
                </a:lnTo>
                <a:lnTo>
                  <a:pt x="10303015" y="3403599"/>
                </a:lnTo>
                <a:lnTo>
                  <a:pt x="10314927" y="3352799"/>
                </a:lnTo>
                <a:lnTo>
                  <a:pt x="10344501" y="3327399"/>
                </a:lnTo>
                <a:lnTo>
                  <a:pt x="10361197" y="3301999"/>
                </a:lnTo>
                <a:lnTo>
                  <a:pt x="10379084" y="3289299"/>
                </a:lnTo>
                <a:lnTo>
                  <a:pt x="10379084" y="634999"/>
                </a:lnTo>
                <a:lnTo>
                  <a:pt x="10414941" y="596899"/>
                </a:lnTo>
                <a:lnTo>
                  <a:pt x="10450765" y="571499"/>
                </a:lnTo>
                <a:lnTo>
                  <a:pt x="10593787" y="419099"/>
                </a:lnTo>
                <a:lnTo>
                  <a:pt x="10665174" y="355599"/>
                </a:lnTo>
                <a:lnTo>
                  <a:pt x="10950455" y="63499"/>
                </a:lnTo>
                <a:lnTo>
                  <a:pt x="11021826" y="0"/>
                </a:lnTo>
                <a:lnTo>
                  <a:pt x="11055475" y="0"/>
                </a:lnTo>
                <a:lnTo>
                  <a:pt x="11055385" y="2984499"/>
                </a:lnTo>
                <a:lnTo>
                  <a:pt x="11059862" y="2997199"/>
                </a:lnTo>
                <a:lnTo>
                  <a:pt x="11068953" y="2997199"/>
                </a:lnTo>
                <a:lnTo>
                  <a:pt x="11082709" y="3009899"/>
                </a:lnTo>
                <a:lnTo>
                  <a:pt x="11374424" y="3009899"/>
                </a:lnTo>
                <a:lnTo>
                  <a:pt x="11374521" y="3340099"/>
                </a:lnTo>
                <a:lnTo>
                  <a:pt x="11375210" y="3390899"/>
                </a:lnTo>
                <a:lnTo>
                  <a:pt x="11381632" y="3428999"/>
                </a:lnTo>
                <a:lnTo>
                  <a:pt x="11400267" y="3467099"/>
                </a:lnTo>
                <a:lnTo>
                  <a:pt x="11453900" y="3517899"/>
                </a:lnTo>
                <a:lnTo>
                  <a:pt x="11453798" y="4051299"/>
                </a:lnTo>
                <a:lnTo>
                  <a:pt x="11453769" y="4076699"/>
                </a:lnTo>
                <a:lnTo>
                  <a:pt x="11453280" y="4114799"/>
                </a:lnTo>
                <a:lnTo>
                  <a:pt x="11453383" y="4127499"/>
                </a:lnTo>
                <a:lnTo>
                  <a:pt x="11453486" y="4140199"/>
                </a:lnTo>
                <a:lnTo>
                  <a:pt x="11453589" y="4152899"/>
                </a:lnTo>
                <a:lnTo>
                  <a:pt x="11458243" y="4178299"/>
                </a:lnTo>
                <a:lnTo>
                  <a:pt x="11466607" y="4203699"/>
                </a:lnTo>
                <a:close/>
              </a:path>
              <a:path w="18284190" h="4622800">
                <a:moveTo>
                  <a:pt x="2815555" y="3530599"/>
                </a:moveTo>
                <a:lnTo>
                  <a:pt x="929085" y="3530599"/>
                </a:lnTo>
                <a:lnTo>
                  <a:pt x="945122" y="3517899"/>
                </a:lnTo>
                <a:lnTo>
                  <a:pt x="945015" y="3441699"/>
                </a:lnTo>
                <a:lnTo>
                  <a:pt x="944893" y="3340099"/>
                </a:lnTo>
                <a:lnTo>
                  <a:pt x="944779" y="3225799"/>
                </a:lnTo>
                <a:lnTo>
                  <a:pt x="944655" y="1625599"/>
                </a:lnTo>
                <a:lnTo>
                  <a:pt x="944530" y="1130299"/>
                </a:lnTo>
                <a:lnTo>
                  <a:pt x="944420" y="977899"/>
                </a:lnTo>
                <a:lnTo>
                  <a:pt x="944323" y="876299"/>
                </a:lnTo>
                <a:lnTo>
                  <a:pt x="947566" y="850899"/>
                </a:lnTo>
                <a:lnTo>
                  <a:pt x="962018" y="838199"/>
                </a:lnTo>
                <a:lnTo>
                  <a:pt x="981921" y="812799"/>
                </a:lnTo>
                <a:lnTo>
                  <a:pt x="1001514" y="787399"/>
                </a:lnTo>
                <a:lnTo>
                  <a:pt x="1037370" y="761999"/>
                </a:lnTo>
                <a:lnTo>
                  <a:pt x="1144625" y="647699"/>
                </a:lnTo>
                <a:lnTo>
                  <a:pt x="1287322" y="507999"/>
                </a:lnTo>
                <a:lnTo>
                  <a:pt x="1358739" y="431799"/>
                </a:lnTo>
                <a:lnTo>
                  <a:pt x="1394504" y="406399"/>
                </a:lnTo>
                <a:lnTo>
                  <a:pt x="1466202" y="330199"/>
                </a:lnTo>
                <a:lnTo>
                  <a:pt x="1477865" y="317499"/>
                </a:lnTo>
                <a:lnTo>
                  <a:pt x="1506960" y="317499"/>
                </a:lnTo>
                <a:lnTo>
                  <a:pt x="1522202" y="304799"/>
                </a:lnTo>
                <a:lnTo>
                  <a:pt x="1523745" y="355599"/>
                </a:lnTo>
                <a:lnTo>
                  <a:pt x="1525666" y="406399"/>
                </a:lnTo>
                <a:lnTo>
                  <a:pt x="1527077" y="457199"/>
                </a:lnTo>
                <a:lnTo>
                  <a:pt x="1527096" y="507999"/>
                </a:lnTo>
                <a:lnTo>
                  <a:pt x="1524836" y="558799"/>
                </a:lnTo>
                <a:lnTo>
                  <a:pt x="1519413" y="609599"/>
                </a:lnTo>
                <a:lnTo>
                  <a:pt x="1531223" y="634999"/>
                </a:lnTo>
                <a:lnTo>
                  <a:pt x="1939781" y="634999"/>
                </a:lnTo>
                <a:lnTo>
                  <a:pt x="1939673" y="2324099"/>
                </a:lnTo>
                <a:lnTo>
                  <a:pt x="1939650" y="2374899"/>
                </a:lnTo>
                <a:lnTo>
                  <a:pt x="1939990" y="2387599"/>
                </a:lnTo>
                <a:lnTo>
                  <a:pt x="1945056" y="2400299"/>
                </a:lnTo>
                <a:lnTo>
                  <a:pt x="1954353" y="2400299"/>
                </a:lnTo>
                <a:lnTo>
                  <a:pt x="1967382" y="2412999"/>
                </a:lnTo>
                <a:lnTo>
                  <a:pt x="2815555" y="2412999"/>
                </a:lnTo>
                <a:lnTo>
                  <a:pt x="2815555" y="3530599"/>
                </a:lnTo>
                <a:close/>
              </a:path>
              <a:path w="18284190" h="4622800">
                <a:moveTo>
                  <a:pt x="2815555" y="2412999"/>
                </a:moveTo>
                <a:lnTo>
                  <a:pt x="2178626" y="2412999"/>
                </a:lnTo>
                <a:lnTo>
                  <a:pt x="2178652" y="1904999"/>
                </a:lnTo>
                <a:lnTo>
                  <a:pt x="2178855" y="1854199"/>
                </a:lnTo>
                <a:lnTo>
                  <a:pt x="2179163" y="1816099"/>
                </a:lnTo>
                <a:lnTo>
                  <a:pt x="2184069" y="1777999"/>
                </a:lnTo>
                <a:lnTo>
                  <a:pt x="2198703" y="1765299"/>
                </a:lnTo>
                <a:lnTo>
                  <a:pt x="2218460" y="1739899"/>
                </a:lnTo>
                <a:lnTo>
                  <a:pt x="2238737" y="1727199"/>
                </a:lnTo>
                <a:lnTo>
                  <a:pt x="2285242" y="1676399"/>
                </a:lnTo>
                <a:lnTo>
                  <a:pt x="2308039" y="1650999"/>
                </a:lnTo>
                <a:lnTo>
                  <a:pt x="2330166" y="1625599"/>
                </a:lnTo>
                <a:lnTo>
                  <a:pt x="2815555" y="1625599"/>
                </a:lnTo>
                <a:lnTo>
                  <a:pt x="2815555" y="2412999"/>
                </a:lnTo>
                <a:close/>
              </a:path>
              <a:path w="18284190" h="4622800">
                <a:moveTo>
                  <a:pt x="10120636" y="4190999"/>
                </a:moveTo>
                <a:lnTo>
                  <a:pt x="8282086" y="4190999"/>
                </a:lnTo>
                <a:lnTo>
                  <a:pt x="8396474" y="4076699"/>
                </a:lnTo>
                <a:lnTo>
                  <a:pt x="8434168" y="4038599"/>
                </a:lnTo>
                <a:lnTo>
                  <a:pt x="8471151" y="4000499"/>
                </a:lnTo>
                <a:lnTo>
                  <a:pt x="8495314" y="3975099"/>
                </a:lnTo>
                <a:lnTo>
                  <a:pt x="8521674" y="3949699"/>
                </a:lnTo>
                <a:lnTo>
                  <a:pt x="8550563" y="3924299"/>
                </a:lnTo>
                <a:lnTo>
                  <a:pt x="8582312" y="3911599"/>
                </a:lnTo>
                <a:lnTo>
                  <a:pt x="8690373" y="3911599"/>
                </a:lnTo>
                <a:lnTo>
                  <a:pt x="8718873" y="3886199"/>
                </a:lnTo>
                <a:lnTo>
                  <a:pt x="8720628" y="3848099"/>
                </a:lnTo>
                <a:lnTo>
                  <a:pt x="8720532" y="3759199"/>
                </a:lnTo>
                <a:lnTo>
                  <a:pt x="8720429" y="3746499"/>
                </a:lnTo>
                <a:lnTo>
                  <a:pt x="8720385" y="3733799"/>
                </a:lnTo>
                <a:lnTo>
                  <a:pt x="8720298" y="3708399"/>
                </a:lnTo>
                <a:lnTo>
                  <a:pt x="8721361" y="3657599"/>
                </a:lnTo>
                <a:lnTo>
                  <a:pt x="8879526" y="3657599"/>
                </a:lnTo>
                <a:lnTo>
                  <a:pt x="8879530" y="3619499"/>
                </a:lnTo>
                <a:lnTo>
                  <a:pt x="8879657" y="2501899"/>
                </a:lnTo>
                <a:lnTo>
                  <a:pt x="8962199" y="2501899"/>
                </a:lnTo>
                <a:lnTo>
                  <a:pt x="8984402" y="2489199"/>
                </a:lnTo>
                <a:lnTo>
                  <a:pt x="8986241" y="2438399"/>
                </a:lnTo>
                <a:lnTo>
                  <a:pt x="8986153" y="2374899"/>
                </a:lnTo>
                <a:lnTo>
                  <a:pt x="8985452" y="2324099"/>
                </a:lnTo>
                <a:lnTo>
                  <a:pt x="8985351" y="2260599"/>
                </a:lnTo>
                <a:lnTo>
                  <a:pt x="8986530" y="2247899"/>
                </a:lnTo>
                <a:lnTo>
                  <a:pt x="8991783" y="2235199"/>
                </a:lnTo>
                <a:lnTo>
                  <a:pt x="9003911" y="2222499"/>
                </a:lnTo>
                <a:lnTo>
                  <a:pt x="9065580" y="2222499"/>
                </a:lnTo>
                <a:lnTo>
                  <a:pt x="9066725" y="2171699"/>
                </a:lnTo>
                <a:lnTo>
                  <a:pt x="9067282" y="2120899"/>
                </a:lnTo>
                <a:lnTo>
                  <a:pt x="9067380" y="1981199"/>
                </a:lnTo>
                <a:lnTo>
                  <a:pt x="9067503" y="1943099"/>
                </a:lnTo>
                <a:lnTo>
                  <a:pt x="9067544" y="1930399"/>
                </a:lnTo>
                <a:lnTo>
                  <a:pt x="9092713" y="1917699"/>
                </a:lnTo>
                <a:lnTo>
                  <a:pt x="9330323" y="1917699"/>
                </a:lnTo>
                <a:lnTo>
                  <a:pt x="9339697" y="1930399"/>
                </a:lnTo>
                <a:lnTo>
                  <a:pt x="9343547" y="1943099"/>
                </a:lnTo>
                <a:lnTo>
                  <a:pt x="9344305" y="1993899"/>
                </a:lnTo>
                <a:lnTo>
                  <a:pt x="9344335" y="2044699"/>
                </a:lnTo>
                <a:lnTo>
                  <a:pt x="9343815" y="2158999"/>
                </a:lnTo>
                <a:lnTo>
                  <a:pt x="9343879" y="2171699"/>
                </a:lnTo>
                <a:lnTo>
                  <a:pt x="9343943" y="2184399"/>
                </a:lnTo>
                <a:lnTo>
                  <a:pt x="9344007" y="2197099"/>
                </a:lnTo>
                <a:lnTo>
                  <a:pt x="9344071" y="2209799"/>
                </a:lnTo>
                <a:lnTo>
                  <a:pt x="9423808" y="2209799"/>
                </a:lnTo>
                <a:lnTo>
                  <a:pt x="9423905" y="2501899"/>
                </a:lnTo>
                <a:lnTo>
                  <a:pt x="9423939" y="2514599"/>
                </a:lnTo>
                <a:lnTo>
                  <a:pt x="9542039" y="2514599"/>
                </a:lnTo>
                <a:lnTo>
                  <a:pt x="9542916" y="2565399"/>
                </a:lnTo>
                <a:lnTo>
                  <a:pt x="9543062" y="2590799"/>
                </a:lnTo>
                <a:lnTo>
                  <a:pt x="9543135" y="2603499"/>
                </a:lnTo>
                <a:lnTo>
                  <a:pt x="9543217" y="2755899"/>
                </a:lnTo>
                <a:lnTo>
                  <a:pt x="9646784" y="2755899"/>
                </a:lnTo>
                <a:lnTo>
                  <a:pt x="9658595" y="2806699"/>
                </a:lnTo>
                <a:lnTo>
                  <a:pt x="9662807" y="2857499"/>
                </a:lnTo>
                <a:lnTo>
                  <a:pt x="9662758" y="3733799"/>
                </a:lnTo>
                <a:lnTo>
                  <a:pt x="9698721" y="3759199"/>
                </a:lnTo>
                <a:lnTo>
                  <a:pt x="9915580" y="3987799"/>
                </a:lnTo>
                <a:lnTo>
                  <a:pt x="9988028" y="4051299"/>
                </a:lnTo>
                <a:lnTo>
                  <a:pt x="10120636" y="4190999"/>
                </a:lnTo>
                <a:close/>
              </a:path>
              <a:path w="18284190" h="4622800">
                <a:moveTo>
                  <a:pt x="18283732" y="4622799"/>
                </a:moveTo>
                <a:lnTo>
                  <a:pt x="0" y="4622799"/>
                </a:lnTo>
                <a:lnTo>
                  <a:pt x="0" y="2184399"/>
                </a:lnTo>
                <a:lnTo>
                  <a:pt x="260167" y="2184399"/>
                </a:lnTo>
                <a:lnTo>
                  <a:pt x="270585" y="2197099"/>
                </a:lnTo>
                <a:lnTo>
                  <a:pt x="281114" y="2197099"/>
                </a:lnTo>
                <a:lnTo>
                  <a:pt x="291720" y="2209799"/>
                </a:lnTo>
                <a:lnTo>
                  <a:pt x="302366" y="2209799"/>
                </a:lnTo>
                <a:lnTo>
                  <a:pt x="320359" y="2235199"/>
                </a:lnTo>
                <a:lnTo>
                  <a:pt x="339536" y="2260599"/>
                </a:lnTo>
                <a:lnTo>
                  <a:pt x="359634" y="2285999"/>
                </a:lnTo>
                <a:lnTo>
                  <a:pt x="380388" y="2298699"/>
                </a:lnTo>
                <a:lnTo>
                  <a:pt x="546383" y="2298699"/>
                </a:lnTo>
                <a:lnTo>
                  <a:pt x="546509" y="3035299"/>
                </a:lnTo>
                <a:lnTo>
                  <a:pt x="546514" y="3047999"/>
                </a:lnTo>
                <a:lnTo>
                  <a:pt x="629315" y="3047999"/>
                </a:lnTo>
                <a:lnTo>
                  <a:pt x="633793" y="3060699"/>
                </a:lnTo>
                <a:lnTo>
                  <a:pt x="637261" y="3086099"/>
                </a:lnTo>
                <a:lnTo>
                  <a:pt x="639410" y="3098799"/>
                </a:lnTo>
                <a:lnTo>
                  <a:pt x="639934" y="3124199"/>
                </a:lnTo>
                <a:lnTo>
                  <a:pt x="639773" y="3149599"/>
                </a:lnTo>
                <a:lnTo>
                  <a:pt x="639692" y="3162299"/>
                </a:lnTo>
                <a:lnTo>
                  <a:pt x="639612" y="3174999"/>
                </a:lnTo>
                <a:lnTo>
                  <a:pt x="639517" y="3200399"/>
                </a:lnTo>
                <a:lnTo>
                  <a:pt x="639397" y="3530599"/>
                </a:lnTo>
                <a:lnTo>
                  <a:pt x="2815555" y="3530599"/>
                </a:lnTo>
                <a:lnTo>
                  <a:pt x="2815555" y="3581399"/>
                </a:lnTo>
                <a:lnTo>
                  <a:pt x="3108279" y="3581399"/>
                </a:lnTo>
                <a:lnTo>
                  <a:pt x="3108177" y="3619499"/>
                </a:lnTo>
                <a:lnTo>
                  <a:pt x="3108096" y="3644899"/>
                </a:lnTo>
                <a:lnTo>
                  <a:pt x="3108000" y="3670299"/>
                </a:lnTo>
                <a:lnTo>
                  <a:pt x="3107898" y="3695699"/>
                </a:lnTo>
                <a:lnTo>
                  <a:pt x="3107788" y="3721099"/>
                </a:lnTo>
                <a:lnTo>
                  <a:pt x="3107678" y="3746499"/>
                </a:lnTo>
                <a:lnTo>
                  <a:pt x="3107569" y="3771899"/>
                </a:lnTo>
                <a:lnTo>
                  <a:pt x="3107474" y="4051299"/>
                </a:lnTo>
                <a:lnTo>
                  <a:pt x="3107655" y="4076699"/>
                </a:lnTo>
                <a:lnTo>
                  <a:pt x="3107745" y="4089399"/>
                </a:lnTo>
                <a:lnTo>
                  <a:pt x="3108301" y="4140199"/>
                </a:lnTo>
                <a:lnTo>
                  <a:pt x="3109077" y="4190999"/>
                </a:lnTo>
                <a:lnTo>
                  <a:pt x="3113320" y="4203699"/>
                </a:lnTo>
                <a:lnTo>
                  <a:pt x="3121948" y="4203699"/>
                </a:lnTo>
                <a:lnTo>
                  <a:pt x="3126334" y="4216399"/>
                </a:lnTo>
                <a:lnTo>
                  <a:pt x="18283732" y="4216399"/>
                </a:lnTo>
                <a:lnTo>
                  <a:pt x="18283732" y="4622799"/>
                </a:lnTo>
                <a:close/>
              </a:path>
              <a:path w="18284190" h="4622800">
                <a:moveTo>
                  <a:pt x="11470790" y="4216399"/>
                </a:moveTo>
                <a:lnTo>
                  <a:pt x="3545380" y="4216399"/>
                </a:lnTo>
                <a:lnTo>
                  <a:pt x="3545386" y="4178299"/>
                </a:lnTo>
                <a:lnTo>
                  <a:pt x="3545511" y="3898899"/>
                </a:lnTo>
                <a:lnTo>
                  <a:pt x="3699303" y="3898899"/>
                </a:lnTo>
                <a:lnTo>
                  <a:pt x="3710205" y="3873499"/>
                </a:lnTo>
                <a:lnTo>
                  <a:pt x="3724002" y="3860799"/>
                </a:lnTo>
                <a:lnTo>
                  <a:pt x="3738022" y="3848099"/>
                </a:lnTo>
                <a:lnTo>
                  <a:pt x="3749594" y="3835399"/>
                </a:lnTo>
                <a:lnTo>
                  <a:pt x="3753705" y="3822699"/>
                </a:lnTo>
                <a:lnTo>
                  <a:pt x="3765921" y="3822699"/>
                </a:lnTo>
                <a:lnTo>
                  <a:pt x="3772541" y="3809999"/>
                </a:lnTo>
                <a:lnTo>
                  <a:pt x="3780551" y="3797299"/>
                </a:lnTo>
                <a:lnTo>
                  <a:pt x="3791299" y="3797299"/>
                </a:lnTo>
                <a:lnTo>
                  <a:pt x="3806130" y="3784599"/>
                </a:lnTo>
                <a:lnTo>
                  <a:pt x="4009820" y="3784599"/>
                </a:lnTo>
                <a:lnTo>
                  <a:pt x="4009816" y="3733799"/>
                </a:lnTo>
                <a:lnTo>
                  <a:pt x="4009689" y="2895599"/>
                </a:lnTo>
                <a:lnTo>
                  <a:pt x="4009563" y="2882899"/>
                </a:lnTo>
                <a:lnTo>
                  <a:pt x="4009437" y="2870199"/>
                </a:lnTo>
                <a:lnTo>
                  <a:pt x="4008889" y="2844799"/>
                </a:lnTo>
                <a:lnTo>
                  <a:pt x="4011628" y="2819399"/>
                </a:lnTo>
                <a:lnTo>
                  <a:pt x="4021237" y="2793999"/>
                </a:lnTo>
                <a:lnTo>
                  <a:pt x="4023274" y="2755899"/>
                </a:lnTo>
                <a:lnTo>
                  <a:pt x="4024026" y="2743199"/>
                </a:lnTo>
                <a:lnTo>
                  <a:pt x="4036955" y="2743199"/>
                </a:lnTo>
                <a:lnTo>
                  <a:pt x="4048440" y="2730499"/>
                </a:lnTo>
                <a:lnTo>
                  <a:pt x="4082534" y="2692399"/>
                </a:lnTo>
                <a:lnTo>
                  <a:pt x="4123678" y="2654299"/>
                </a:lnTo>
                <a:lnTo>
                  <a:pt x="4138995" y="2641599"/>
                </a:lnTo>
                <a:lnTo>
                  <a:pt x="4155756" y="2616199"/>
                </a:lnTo>
                <a:lnTo>
                  <a:pt x="4172566" y="2603499"/>
                </a:lnTo>
                <a:lnTo>
                  <a:pt x="4188031" y="2590799"/>
                </a:lnTo>
                <a:lnTo>
                  <a:pt x="4219026" y="2552699"/>
                </a:lnTo>
                <a:lnTo>
                  <a:pt x="4229431" y="2552699"/>
                </a:lnTo>
                <a:lnTo>
                  <a:pt x="4240498" y="2539999"/>
                </a:lnTo>
                <a:lnTo>
                  <a:pt x="4252302" y="2527299"/>
                </a:lnTo>
                <a:lnTo>
                  <a:pt x="4264680" y="2514599"/>
                </a:lnTo>
                <a:lnTo>
                  <a:pt x="4277470" y="2501899"/>
                </a:lnTo>
                <a:lnTo>
                  <a:pt x="4764744" y="2501899"/>
                </a:lnTo>
                <a:lnTo>
                  <a:pt x="4773517" y="2514599"/>
                </a:lnTo>
                <a:lnTo>
                  <a:pt x="4777838" y="2514599"/>
                </a:lnTo>
                <a:lnTo>
                  <a:pt x="4780059" y="2565399"/>
                </a:lnTo>
                <a:lnTo>
                  <a:pt x="4778758" y="2641599"/>
                </a:lnTo>
                <a:lnTo>
                  <a:pt x="4780980" y="2679699"/>
                </a:lnTo>
                <a:lnTo>
                  <a:pt x="4798525" y="2692399"/>
                </a:lnTo>
                <a:lnTo>
                  <a:pt x="4848818" y="2705099"/>
                </a:lnTo>
                <a:lnTo>
                  <a:pt x="5150992" y="2705099"/>
                </a:lnTo>
                <a:lnTo>
                  <a:pt x="5151116" y="4051299"/>
                </a:lnTo>
                <a:lnTo>
                  <a:pt x="5151238" y="4165599"/>
                </a:lnTo>
                <a:lnTo>
                  <a:pt x="5151254" y="4178299"/>
                </a:lnTo>
                <a:lnTo>
                  <a:pt x="8282115" y="4178299"/>
                </a:lnTo>
                <a:lnTo>
                  <a:pt x="8282086" y="4190999"/>
                </a:lnTo>
                <a:lnTo>
                  <a:pt x="10120636" y="4190999"/>
                </a:lnTo>
                <a:lnTo>
                  <a:pt x="10132671" y="4203699"/>
                </a:lnTo>
                <a:lnTo>
                  <a:pt x="11466607" y="4203699"/>
                </a:lnTo>
                <a:lnTo>
                  <a:pt x="11470790" y="4216399"/>
                </a:lnTo>
                <a:close/>
              </a:path>
              <a:path w="18284190" h="4622800">
                <a:moveTo>
                  <a:pt x="18283732" y="4216399"/>
                </a:moveTo>
                <a:lnTo>
                  <a:pt x="15169340" y="4216399"/>
                </a:lnTo>
                <a:lnTo>
                  <a:pt x="15169345" y="4152899"/>
                </a:lnTo>
                <a:lnTo>
                  <a:pt x="15169471" y="2539999"/>
                </a:lnTo>
                <a:lnTo>
                  <a:pt x="15580596" y="2539999"/>
                </a:lnTo>
                <a:lnTo>
                  <a:pt x="15580666" y="3111499"/>
                </a:lnTo>
                <a:lnTo>
                  <a:pt x="15580938" y="3149599"/>
                </a:lnTo>
                <a:lnTo>
                  <a:pt x="15581029" y="3162299"/>
                </a:lnTo>
                <a:lnTo>
                  <a:pt x="15581564" y="3213099"/>
                </a:lnTo>
                <a:lnTo>
                  <a:pt x="15582298" y="3263899"/>
                </a:lnTo>
                <a:lnTo>
                  <a:pt x="15586226" y="3263899"/>
                </a:lnTo>
                <a:lnTo>
                  <a:pt x="15598534" y="3276599"/>
                </a:lnTo>
                <a:lnTo>
                  <a:pt x="15643676" y="3289299"/>
                </a:lnTo>
                <a:lnTo>
                  <a:pt x="15779743" y="3289299"/>
                </a:lnTo>
                <a:lnTo>
                  <a:pt x="15779839" y="3568699"/>
                </a:lnTo>
                <a:lnTo>
                  <a:pt x="15779946" y="3581399"/>
                </a:lnTo>
                <a:lnTo>
                  <a:pt x="15780053" y="3594099"/>
                </a:lnTo>
                <a:lnTo>
                  <a:pt x="15780160" y="3606799"/>
                </a:lnTo>
                <a:lnTo>
                  <a:pt x="15780266" y="3619499"/>
                </a:lnTo>
                <a:lnTo>
                  <a:pt x="15784207" y="3632199"/>
                </a:lnTo>
                <a:lnTo>
                  <a:pt x="15789006" y="3632199"/>
                </a:lnTo>
                <a:lnTo>
                  <a:pt x="15793855" y="3644899"/>
                </a:lnTo>
                <a:lnTo>
                  <a:pt x="15797942" y="3657599"/>
                </a:lnTo>
                <a:lnTo>
                  <a:pt x="15828024" y="3670299"/>
                </a:lnTo>
                <a:lnTo>
                  <a:pt x="15852999" y="3695699"/>
                </a:lnTo>
                <a:lnTo>
                  <a:pt x="15877483" y="3733799"/>
                </a:lnTo>
                <a:lnTo>
                  <a:pt x="15906092" y="3746499"/>
                </a:lnTo>
                <a:lnTo>
                  <a:pt x="15918215" y="3771899"/>
                </a:lnTo>
                <a:lnTo>
                  <a:pt x="15931099" y="3784599"/>
                </a:lnTo>
                <a:lnTo>
                  <a:pt x="15944573" y="3797299"/>
                </a:lnTo>
                <a:lnTo>
                  <a:pt x="15958464" y="3809999"/>
                </a:lnTo>
                <a:lnTo>
                  <a:pt x="16814422" y="3809999"/>
                </a:lnTo>
                <a:lnTo>
                  <a:pt x="16814743" y="3835399"/>
                </a:lnTo>
                <a:lnTo>
                  <a:pt x="16814232" y="3873499"/>
                </a:lnTo>
                <a:lnTo>
                  <a:pt x="16814211" y="3924299"/>
                </a:lnTo>
                <a:lnTo>
                  <a:pt x="16816327" y="3962399"/>
                </a:lnTo>
                <a:lnTo>
                  <a:pt x="16820517" y="3975099"/>
                </a:lnTo>
                <a:lnTo>
                  <a:pt x="16829027" y="3975099"/>
                </a:lnTo>
                <a:lnTo>
                  <a:pt x="16833217" y="3987799"/>
                </a:lnTo>
                <a:lnTo>
                  <a:pt x="18283732" y="3987799"/>
                </a:lnTo>
                <a:lnTo>
                  <a:pt x="18283732" y="4216399"/>
                </a:lnTo>
                <a:close/>
              </a:path>
              <a:path w="18284190" h="4622800">
                <a:moveTo>
                  <a:pt x="6013437" y="2832099"/>
                </a:moveTo>
                <a:lnTo>
                  <a:pt x="5721591" y="2832099"/>
                </a:lnTo>
                <a:lnTo>
                  <a:pt x="5721665" y="2730499"/>
                </a:lnTo>
                <a:lnTo>
                  <a:pt x="5721759" y="2717799"/>
                </a:lnTo>
                <a:lnTo>
                  <a:pt x="5721853" y="2705099"/>
                </a:lnTo>
                <a:lnTo>
                  <a:pt x="6013176" y="2705099"/>
                </a:lnTo>
                <a:lnTo>
                  <a:pt x="6013300" y="2743199"/>
                </a:lnTo>
                <a:lnTo>
                  <a:pt x="6013421" y="2819399"/>
                </a:lnTo>
                <a:lnTo>
                  <a:pt x="6013437" y="2832099"/>
                </a:lnTo>
                <a:close/>
              </a:path>
              <a:path w="18284190" h="4622800">
                <a:moveTo>
                  <a:pt x="8163069" y="2882899"/>
                </a:moveTo>
                <a:lnTo>
                  <a:pt x="7871223" y="2882899"/>
                </a:lnTo>
                <a:lnTo>
                  <a:pt x="7871228" y="2870199"/>
                </a:lnTo>
                <a:lnTo>
                  <a:pt x="7871354" y="2743199"/>
                </a:lnTo>
                <a:lnTo>
                  <a:pt x="8163069" y="2743199"/>
                </a:lnTo>
                <a:lnTo>
                  <a:pt x="8163069" y="2882899"/>
                </a:lnTo>
                <a:close/>
              </a:path>
              <a:path w="18284190" h="4622800">
                <a:moveTo>
                  <a:pt x="14837565" y="3822699"/>
                </a:moveTo>
                <a:lnTo>
                  <a:pt x="14134982" y="3822699"/>
                </a:lnTo>
                <a:lnTo>
                  <a:pt x="14150618" y="3809999"/>
                </a:lnTo>
                <a:lnTo>
                  <a:pt x="14165407" y="3797299"/>
                </a:lnTo>
                <a:lnTo>
                  <a:pt x="14178895" y="3797299"/>
                </a:lnTo>
                <a:lnTo>
                  <a:pt x="14190628" y="3784599"/>
                </a:lnTo>
                <a:lnTo>
                  <a:pt x="14217465" y="3746499"/>
                </a:lnTo>
                <a:lnTo>
                  <a:pt x="14247321" y="3721099"/>
                </a:lnTo>
                <a:lnTo>
                  <a:pt x="14277865" y="3695699"/>
                </a:lnTo>
                <a:lnTo>
                  <a:pt x="14306764" y="3657599"/>
                </a:lnTo>
                <a:lnTo>
                  <a:pt x="14306764" y="3174999"/>
                </a:lnTo>
                <a:lnTo>
                  <a:pt x="14306120" y="3124199"/>
                </a:lnTo>
                <a:lnTo>
                  <a:pt x="14306160" y="3111499"/>
                </a:lnTo>
                <a:lnTo>
                  <a:pt x="14306277" y="3073399"/>
                </a:lnTo>
                <a:lnTo>
                  <a:pt x="14306401" y="3060699"/>
                </a:lnTo>
                <a:lnTo>
                  <a:pt x="14306524" y="3047999"/>
                </a:lnTo>
                <a:lnTo>
                  <a:pt x="14306647" y="3035299"/>
                </a:lnTo>
                <a:lnTo>
                  <a:pt x="14306770" y="3022599"/>
                </a:lnTo>
                <a:lnTo>
                  <a:pt x="14306893" y="3009899"/>
                </a:lnTo>
                <a:lnTo>
                  <a:pt x="14307017" y="2997199"/>
                </a:lnTo>
                <a:lnTo>
                  <a:pt x="14307140" y="2984499"/>
                </a:lnTo>
                <a:lnTo>
                  <a:pt x="14307263" y="2971799"/>
                </a:lnTo>
                <a:lnTo>
                  <a:pt x="14307386" y="2959099"/>
                </a:lnTo>
                <a:lnTo>
                  <a:pt x="14307423" y="2946399"/>
                </a:lnTo>
                <a:lnTo>
                  <a:pt x="14307534" y="2908299"/>
                </a:lnTo>
                <a:lnTo>
                  <a:pt x="14306875" y="2857499"/>
                </a:lnTo>
                <a:lnTo>
                  <a:pt x="14305006" y="2806699"/>
                </a:lnTo>
                <a:lnTo>
                  <a:pt x="14301527" y="2755899"/>
                </a:lnTo>
                <a:lnTo>
                  <a:pt x="14577399" y="2755899"/>
                </a:lnTo>
                <a:lnTo>
                  <a:pt x="14606736" y="2768599"/>
                </a:lnTo>
                <a:lnTo>
                  <a:pt x="14630623" y="2793999"/>
                </a:lnTo>
                <a:lnTo>
                  <a:pt x="14653037" y="2832099"/>
                </a:lnTo>
                <a:lnTo>
                  <a:pt x="14677955" y="2844799"/>
                </a:lnTo>
                <a:lnTo>
                  <a:pt x="14678023" y="2857499"/>
                </a:lnTo>
                <a:lnTo>
                  <a:pt x="14678091" y="2870199"/>
                </a:lnTo>
                <a:lnTo>
                  <a:pt x="14678160" y="2882899"/>
                </a:lnTo>
                <a:lnTo>
                  <a:pt x="14678269" y="3238499"/>
                </a:lnTo>
                <a:lnTo>
                  <a:pt x="14678391" y="3276599"/>
                </a:lnTo>
                <a:lnTo>
                  <a:pt x="14678509" y="3301999"/>
                </a:lnTo>
                <a:lnTo>
                  <a:pt x="14678586" y="3314699"/>
                </a:lnTo>
                <a:lnTo>
                  <a:pt x="14678663" y="3327399"/>
                </a:lnTo>
                <a:lnTo>
                  <a:pt x="14678740" y="3340099"/>
                </a:lnTo>
                <a:lnTo>
                  <a:pt x="14714133" y="3365499"/>
                </a:lnTo>
                <a:lnTo>
                  <a:pt x="14747610" y="3403599"/>
                </a:lnTo>
                <a:lnTo>
                  <a:pt x="14780302" y="3428999"/>
                </a:lnTo>
                <a:lnTo>
                  <a:pt x="14813338" y="3467099"/>
                </a:lnTo>
                <a:lnTo>
                  <a:pt x="14825521" y="3479799"/>
                </a:lnTo>
                <a:lnTo>
                  <a:pt x="14833125" y="3492499"/>
                </a:lnTo>
                <a:lnTo>
                  <a:pt x="14836924" y="3517899"/>
                </a:lnTo>
                <a:lnTo>
                  <a:pt x="14837691" y="3530599"/>
                </a:lnTo>
                <a:lnTo>
                  <a:pt x="14837565" y="3822699"/>
                </a:lnTo>
                <a:close/>
              </a:path>
              <a:path w="18284190" h="4622800">
                <a:moveTo>
                  <a:pt x="8282115" y="4178299"/>
                </a:moveTo>
                <a:lnTo>
                  <a:pt x="5178979" y="4178299"/>
                </a:lnTo>
                <a:lnTo>
                  <a:pt x="5189699" y="4165599"/>
                </a:lnTo>
                <a:lnTo>
                  <a:pt x="5195509" y="4152899"/>
                </a:lnTo>
                <a:lnTo>
                  <a:pt x="5210681" y="4140199"/>
                </a:lnTo>
                <a:lnTo>
                  <a:pt x="5224772" y="4127499"/>
                </a:lnTo>
                <a:lnTo>
                  <a:pt x="5237783" y="4114799"/>
                </a:lnTo>
                <a:lnTo>
                  <a:pt x="5249714" y="4102099"/>
                </a:lnTo>
                <a:lnTo>
                  <a:pt x="5274999" y="4076699"/>
                </a:lnTo>
                <a:lnTo>
                  <a:pt x="5298797" y="4051299"/>
                </a:lnTo>
                <a:lnTo>
                  <a:pt x="5321688" y="4025899"/>
                </a:lnTo>
                <a:lnTo>
                  <a:pt x="5344247" y="4013199"/>
                </a:lnTo>
                <a:lnTo>
                  <a:pt x="5356528" y="3987799"/>
                </a:lnTo>
                <a:lnTo>
                  <a:pt x="5369435" y="3975099"/>
                </a:lnTo>
                <a:lnTo>
                  <a:pt x="5383005" y="3962399"/>
                </a:lnTo>
                <a:lnTo>
                  <a:pt x="5397274" y="3949699"/>
                </a:lnTo>
                <a:lnTo>
                  <a:pt x="5410375" y="3936999"/>
                </a:lnTo>
                <a:lnTo>
                  <a:pt x="5441529" y="3898899"/>
                </a:lnTo>
                <a:lnTo>
                  <a:pt x="5442863" y="3835399"/>
                </a:lnTo>
                <a:lnTo>
                  <a:pt x="5442969" y="3581399"/>
                </a:lnTo>
                <a:lnTo>
                  <a:pt x="5589743" y="3581399"/>
                </a:lnTo>
                <a:lnTo>
                  <a:pt x="5591771" y="3568699"/>
                </a:lnTo>
                <a:lnTo>
                  <a:pt x="5593589" y="3543299"/>
                </a:lnTo>
                <a:lnTo>
                  <a:pt x="5594991" y="3530599"/>
                </a:lnTo>
                <a:lnTo>
                  <a:pt x="5595766" y="3517899"/>
                </a:lnTo>
                <a:lnTo>
                  <a:pt x="5595756" y="3479799"/>
                </a:lnTo>
                <a:lnTo>
                  <a:pt x="5596940" y="3428999"/>
                </a:lnTo>
                <a:lnTo>
                  <a:pt x="5598781" y="3378199"/>
                </a:lnTo>
                <a:lnTo>
                  <a:pt x="5600742" y="3327399"/>
                </a:lnTo>
                <a:lnTo>
                  <a:pt x="5602285" y="3276599"/>
                </a:lnTo>
                <a:lnTo>
                  <a:pt x="5602873" y="3238499"/>
                </a:lnTo>
                <a:lnTo>
                  <a:pt x="5601971" y="3187699"/>
                </a:lnTo>
                <a:lnTo>
                  <a:pt x="5595633" y="3086099"/>
                </a:lnTo>
                <a:lnTo>
                  <a:pt x="5595110" y="3035299"/>
                </a:lnTo>
                <a:lnTo>
                  <a:pt x="5595218" y="2920999"/>
                </a:lnTo>
                <a:lnTo>
                  <a:pt x="5592755" y="2857499"/>
                </a:lnTo>
                <a:lnTo>
                  <a:pt x="5595269" y="2857499"/>
                </a:lnTo>
                <a:lnTo>
                  <a:pt x="5601427" y="2832099"/>
                </a:lnTo>
                <a:lnTo>
                  <a:pt x="6193992" y="2832099"/>
                </a:lnTo>
                <a:lnTo>
                  <a:pt x="6202912" y="2844799"/>
                </a:lnTo>
                <a:lnTo>
                  <a:pt x="6207819" y="2857499"/>
                </a:lnTo>
                <a:lnTo>
                  <a:pt x="6211929" y="2870199"/>
                </a:lnTo>
                <a:lnTo>
                  <a:pt x="6212377" y="2895599"/>
                </a:lnTo>
                <a:lnTo>
                  <a:pt x="6212322" y="2997199"/>
                </a:lnTo>
                <a:lnTo>
                  <a:pt x="6224249" y="3009899"/>
                </a:lnTo>
                <a:lnTo>
                  <a:pt x="6235857" y="3022599"/>
                </a:lnTo>
                <a:lnTo>
                  <a:pt x="6247121" y="3035299"/>
                </a:lnTo>
                <a:lnTo>
                  <a:pt x="6290744" y="3086099"/>
                </a:lnTo>
                <a:lnTo>
                  <a:pt x="6319506" y="3111499"/>
                </a:lnTo>
                <a:lnTo>
                  <a:pt x="6349176" y="3149599"/>
                </a:lnTo>
                <a:lnTo>
                  <a:pt x="6384628" y="3174999"/>
                </a:lnTo>
                <a:lnTo>
                  <a:pt x="6397888" y="3213099"/>
                </a:lnTo>
                <a:lnTo>
                  <a:pt x="6399389" y="3263899"/>
                </a:lnTo>
                <a:lnTo>
                  <a:pt x="6397232" y="3314699"/>
                </a:lnTo>
                <a:lnTo>
                  <a:pt x="6399519" y="3365499"/>
                </a:lnTo>
                <a:lnTo>
                  <a:pt x="6414349" y="3403599"/>
                </a:lnTo>
                <a:lnTo>
                  <a:pt x="6447921" y="3441699"/>
                </a:lnTo>
                <a:lnTo>
                  <a:pt x="6482340" y="3479799"/>
                </a:lnTo>
                <a:lnTo>
                  <a:pt x="6552556" y="3555999"/>
                </a:lnTo>
                <a:lnTo>
                  <a:pt x="6587772" y="3581399"/>
                </a:lnTo>
                <a:lnTo>
                  <a:pt x="6622672" y="3619499"/>
                </a:lnTo>
                <a:lnTo>
                  <a:pt x="6656965" y="3657599"/>
                </a:lnTo>
                <a:lnTo>
                  <a:pt x="8282318" y="3657599"/>
                </a:lnTo>
                <a:lnTo>
                  <a:pt x="8282200" y="4140199"/>
                </a:lnTo>
                <a:lnTo>
                  <a:pt x="8282115" y="4178299"/>
                </a:lnTo>
                <a:close/>
              </a:path>
              <a:path w="18284190" h="4622800">
                <a:moveTo>
                  <a:pt x="12940773" y="2971799"/>
                </a:moveTo>
                <a:lnTo>
                  <a:pt x="12461527" y="2971799"/>
                </a:lnTo>
                <a:lnTo>
                  <a:pt x="12509862" y="2959099"/>
                </a:lnTo>
                <a:lnTo>
                  <a:pt x="12527738" y="2933699"/>
                </a:lnTo>
                <a:lnTo>
                  <a:pt x="12530712" y="2908299"/>
                </a:lnTo>
                <a:lnTo>
                  <a:pt x="12527942" y="2870199"/>
                </a:lnTo>
                <a:lnTo>
                  <a:pt x="12528585" y="2832099"/>
                </a:lnTo>
                <a:lnTo>
                  <a:pt x="12801839" y="2832099"/>
                </a:lnTo>
                <a:lnTo>
                  <a:pt x="12837313" y="2870199"/>
                </a:lnTo>
                <a:lnTo>
                  <a:pt x="12872171" y="2908299"/>
                </a:lnTo>
                <a:lnTo>
                  <a:pt x="12906597" y="2933699"/>
                </a:lnTo>
                <a:lnTo>
                  <a:pt x="12940773" y="2971799"/>
                </a:lnTo>
                <a:close/>
              </a:path>
              <a:path w="18284190" h="4622800">
                <a:moveTo>
                  <a:pt x="8282318" y="3657599"/>
                </a:moveTo>
                <a:lnTo>
                  <a:pt x="7738459" y="3657599"/>
                </a:lnTo>
                <a:lnTo>
                  <a:pt x="7738463" y="3606799"/>
                </a:lnTo>
                <a:lnTo>
                  <a:pt x="7738590" y="2882899"/>
                </a:lnTo>
                <a:lnTo>
                  <a:pt x="8282348" y="2882899"/>
                </a:lnTo>
                <a:lnTo>
                  <a:pt x="8282318" y="3657599"/>
                </a:lnTo>
                <a:close/>
              </a:path>
              <a:path w="18284190" h="4622800">
                <a:moveTo>
                  <a:pt x="18283732" y="3987799"/>
                </a:moveTo>
                <a:lnTo>
                  <a:pt x="17294357" y="3987799"/>
                </a:lnTo>
                <a:lnTo>
                  <a:pt x="17294422" y="3416299"/>
                </a:lnTo>
                <a:lnTo>
                  <a:pt x="17294488" y="3403599"/>
                </a:lnTo>
                <a:lnTo>
                  <a:pt x="17294554" y="3390899"/>
                </a:lnTo>
                <a:lnTo>
                  <a:pt x="17294619" y="3378199"/>
                </a:lnTo>
                <a:lnTo>
                  <a:pt x="17311378" y="3365499"/>
                </a:lnTo>
                <a:lnTo>
                  <a:pt x="17677201" y="3365499"/>
                </a:lnTo>
                <a:lnTo>
                  <a:pt x="17677201" y="2920999"/>
                </a:lnTo>
                <a:lnTo>
                  <a:pt x="18194773" y="2920999"/>
                </a:lnTo>
                <a:lnTo>
                  <a:pt x="18194646" y="3543299"/>
                </a:lnTo>
                <a:lnTo>
                  <a:pt x="18194642" y="3632199"/>
                </a:lnTo>
                <a:lnTo>
                  <a:pt x="18283732" y="3632199"/>
                </a:lnTo>
                <a:lnTo>
                  <a:pt x="18283732" y="3987799"/>
                </a:lnTo>
                <a:close/>
              </a:path>
              <a:path w="18284190" h="4622800">
                <a:moveTo>
                  <a:pt x="13205660" y="3174999"/>
                </a:moveTo>
                <a:lnTo>
                  <a:pt x="12298023" y="3174999"/>
                </a:lnTo>
                <a:lnTo>
                  <a:pt x="12317392" y="3162299"/>
                </a:lnTo>
                <a:lnTo>
                  <a:pt x="12316329" y="3111499"/>
                </a:lnTo>
                <a:lnTo>
                  <a:pt x="12316361" y="3009899"/>
                </a:lnTo>
                <a:lnTo>
                  <a:pt x="12316476" y="2971799"/>
                </a:lnTo>
                <a:lnTo>
                  <a:pt x="12364810" y="2959099"/>
                </a:lnTo>
                <a:lnTo>
                  <a:pt x="12413169" y="2971799"/>
                </a:lnTo>
                <a:lnTo>
                  <a:pt x="12940773" y="2971799"/>
                </a:lnTo>
                <a:lnTo>
                  <a:pt x="13009105" y="3047999"/>
                </a:lnTo>
                <a:lnTo>
                  <a:pt x="13043626" y="3073399"/>
                </a:lnTo>
                <a:lnTo>
                  <a:pt x="13078628" y="3111499"/>
                </a:lnTo>
                <a:lnTo>
                  <a:pt x="13205762" y="3111499"/>
                </a:lnTo>
                <a:lnTo>
                  <a:pt x="13205660" y="3174999"/>
                </a:lnTo>
                <a:close/>
              </a:path>
              <a:path w="18284190" h="4622800">
                <a:moveTo>
                  <a:pt x="13205500" y="4216399"/>
                </a:moveTo>
                <a:lnTo>
                  <a:pt x="11865286" y="4216399"/>
                </a:lnTo>
                <a:lnTo>
                  <a:pt x="11865408" y="3492499"/>
                </a:lnTo>
                <a:lnTo>
                  <a:pt x="11865761" y="3441699"/>
                </a:lnTo>
                <a:lnTo>
                  <a:pt x="11865881" y="3428999"/>
                </a:lnTo>
                <a:lnTo>
                  <a:pt x="11866000" y="3416299"/>
                </a:lnTo>
                <a:lnTo>
                  <a:pt x="11866120" y="3403599"/>
                </a:lnTo>
                <a:lnTo>
                  <a:pt x="11866239" y="3390899"/>
                </a:lnTo>
                <a:lnTo>
                  <a:pt x="11866857" y="3340099"/>
                </a:lnTo>
                <a:lnTo>
                  <a:pt x="11871047" y="3340099"/>
                </a:lnTo>
                <a:lnTo>
                  <a:pt x="11879820" y="3327399"/>
                </a:lnTo>
                <a:lnTo>
                  <a:pt x="12024499" y="3327399"/>
                </a:lnTo>
                <a:lnTo>
                  <a:pt x="12024468" y="3289299"/>
                </a:lnTo>
                <a:lnTo>
                  <a:pt x="12024063" y="3263899"/>
                </a:lnTo>
                <a:lnTo>
                  <a:pt x="12023965" y="3213099"/>
                </a:lnTo>
                <a:lnTo>
                  <a:pt x="12026070" y="3187699"/>
                </a:lnTo>
                <a:lnTo>
                  <a:pt x="12030391" y="3174999"/>
                </a:lnTo>
                <a:lnTo>
                  <a:pt x="12043615" y="3162299"/>
                </a:lnTo>
                <a:lnTo>
                  <a:pt x="12243531" y="3162299"/>
                </a:lnTo>
                <a:lnTo>
                  <a:pt x="12292253" y="3174999"/>
                </a:lnTo>
                <a:lnTo>
                  <a:pt x="13205660" y="3174999"/>
                </a:lnTo>
                <a:lnTo>
                  <a:pt x="13205533" y="3898899"/>
                </a:lnTo>
                <a:lnTo>
                  <a:pt x="13205500" y="4216399"/>
                </a:lnTo>
                <a:close/>
              </a:path>
              <a:path w="18284190" h="4622800">
                <a:moveTo>
                  <a:pt x="14837560" y="4216399"/>
                </a:moveTo>
                <a:lnTo>
                  <a:pt x="13532305" y="4216399"/>
                </a:lnTo>
                <a:lnTo>
                  <a:pt x="13536243" y="4203699"/>
                </a:lnTo>
                <a:lnTo>
                  <a:pt x="13545838" y="4190999"/>
                </a:lnTo>
                <a:lnTo>
                  <a:pt x="13549850" y="4178299"/>
                </a:lnTo>
                <a:lnTo>
                  <a:pt x="13549916" y="4165599"/>
                </a:lnTo>
                <a:lnTo>
                  <a:pt x="13549982" y="4152899"/>
                </a:lnTo>
                <a:lnTo>
                  <a:pt x="13550048" y="4140199"/>
                </a:lnTo>
                <a:lnTo>
                  <a:pt x="13550162" y="4114799"/>
                </a:lnTo>
                <a:lnTo>
                  <a:pt x="13550261" y="4089399"/>
                </a:lnTo>
                <a:lnTo>
                  <a:pt x="13550347" y="3898899"/>
                </a:lnTo>
                <a:lnTo>
                  <a:pt x="13550472" y="3467099"/>
                </a:lnTo>
                <a:lnTo>
                  <a:pt x="13550594" y="3403599"/>
                </a:lnTo>
                <a:lnTo>
                  <a:pt x="13550699" y="3365499"/>
                </a:lnTo>
                <a:lnTo>
                  <a:pt x="13550798" y="3340099"/>
                </a:lnTo>
                <a:lnTo>
                  <a:pt x="13550897" y="3314699"/>
                </a:lnTo>
                <a:lnTo>
                  <a:pt x="13709848" y="3314699"/>
                </a:lnTo>
                <a:lnTo>
                  <a:pt x="13709922" y="3301999"/>
                </a:lnTo>
                <a:lnTo>
                  <a:pt x="13709995" y="3289299"/>
                </a:lnTo>
                <a:lnTo>
                  <a:pt x="13710069" y="3276599"/>
                </a:lnTo>
                <a:lnTo>
                  <a:pt x="13707688" y="3251199"/>
                </a:lnTo>
                <a:lnTo>
                  <a:pt x="13711100" y="3213099"/>
                </a:lnTo>
                <a:lnTo>
                  <a:pt x="13728702" y="3187699"/>
                </a:lnTo>
                <a:lnTo>
                  <a:pt x="13989125" y="3187699"/>
                </a:lnTo>
                <a:lnTo>
                  <a:pt x="13989730" y="3225799"/>
                </a:lnTo>
                <a:lnTo>
                  <a:pt x="13987193" y="3263899"/>
                </a:lnTo>
                <a:lnTo>
                  <a:pt x="13987652" y="3289299"/>
                </a:lnTo>
                <a:lnTo>
                  <a:pt x="13997242" y="3327399"/>
                </a:lnTo>
                <a:lnTo>
                  <a:pt x="14029341" y="3340099"/>
                </a:lnTo>
                <a:lnTo>
                  <a:pt x="14134328" y="3340099"/>
                </a:lnTo>
                <a:lnTo>
                  <a:pt x="14134410" y="3733799"/>
                </a:lnTo>
                <a:lnTo>
                  <a:pt x="14134509" y="3759199"/>
                </a:lnTo>
                <a:lnTo>
                  <a:pt x="14134559" y="3771899"/>
                </a:lnTo>
                <a:lnTo>
                  <a:pt x="14134665" y="3784599"/>
                </a:lnTo>
                <a:lnTo>
                  <a:pt x="14134771" y="3797299"/>
                </a:lnTo>
                <a:lnTo>
                  <a:pt x="14134876" y="3809999"/>
                </a:lnTo>
                <a:lnTo>
                  <a:pt x="14134982" y="3822699"/>
                </a:lnTo>
                <a:lnTo>
                  <a:pt x="14837565" y="3822699"/>
                </a:lnTo>
                <a:lnTo>
                  <a:pt x="14837560" y="4216399"/>
                </a:lnTo>
                <a:close/>
              </a:path>
              <a:path w="18284190" h="4622800">
                <a:moveTo>
                  <a:pt x="7446613" y="3657599"/>
                </a:moveTo>
                <a:lnTo>
                  <a:pt x="7088384" y="3657599"/>
                </a:lnTo>
                <a:lnTo>
                  <a:pt x="7088356" y="3644899"/>
                </a:lnTo>
                <a:lnTo>
                  <a:pt x="7088253" y="3403599"/>
                </a:lnTo>
                <a:lnTo>
                  <a:pt x="7221803" y="3403599"/>
                </a:lnTo>
                <a:lnTo>
                  <a:pt x="7221280" y="3378199"/>
                </a:lnTo>
                <a:lnTo>
                  <a:pt x="7219381" y="3352799"/>
                </a:lnTo>
                <a:lnTo>
                  <a:pt x="7214209" y="3301999"/>
                </a:lnTo>
                <a:lnTo>
                  <a:pt x="7228878" y="3289299"/>
                </a:lnTo>
                <a:lnTo>
                  <a:pt x="7408986" y="3289299"/>
                </a:lnTo>
                <a:lnTo>
                  <a:pt x="7447660" y="3301999"/>
                </a:lnTo>
                <a:lnTo>
                  <a:pt x="7446922" y="3352799"/>
                </a:lnTo>
                <a:lnTo>
                  <a:pt x="7446828" y="3365499"/>
                </a:lnTo>
                <a:lnTo>
                  <a:pt x="7446735" y="3378199"/>
                </a:lnTo>
                <a:lnTo>
                  <a:pt x="7446613" y="3657599"/>
                </a:lnTo>
                <a:close/>
              </a:path>
              <a:path w="18284190" h="4622800">
                <a:moveTo>
                  <a:pt x="16814422" y="3809999"/>
                </a:moveTo>
                <a:lnTo>
                  <a:pt x="16104845" y="3809999"/>
                </a:lnTo>
                <a:lnTo>
                  <a:pt x="16160475" y="3759199"/>
                </a:lnTo>
                <a:lnTo>
                  <a:pt x="16188750" y="3733799"/>
                </a:lnTo>
                <a:lnTo>
                  <a:pt x="16217577" y="3708399"/>
                </a:lnTo>
                <a:lnTo>
                  <a:pt x="16217582" y="3594099"/>
                </a:lnTo>
                <a:lnTo>
                  <a:pt x="16217708" y="3314699"/>
                </a:lnTo>
                <a:lnTo>
                  <a:pt x="16574104" y="3314699"/>
                </a:lnTo>
                <a:lnTo>
                  <a:pt x="16574038" y="3365499"/>
                </a:lnTo>
                <a:lnTo>
                  <a:pt x="16573969" y="3378199"/>
                </a:lnTo>
                <a:lnTo>
                  <a:pt x="16573901" y="3390899"/>
                </a:lnTo>
                <a:lnTo>
                  <a:pt x="16573835" y="3492499"/>
                </a:lnTo>
                <a:lnTo>
                  <a:pt x="16574028" y="3517899"/>
                </a:lnTo>
                <a:lnTo>
                  <a:pt x="16575282" y="3568699"/>
                </a:lnTo>
                <a:lnTo>
                  <a:pt x="16608584" y="3606799"/>
                </a:lnTo>
                <a:lnTo>
                  <a:pt x="16641075" y="3632199"/>
                </a:lnTo>
                <a:lnTo>
                  <a:pt x="16673272" y="3670299"/>
                </a:lnTo>
                <a:lnTo>
                  <a:pt x="16705690" y="3695699"/>
                </a:lnTo>
                <a:lnTo>
                  <a:pt x="16726471" y="3721099"/>
                </a:lnTo>
                <a:lnTo>
                  <a:pt x="16747228" y="3733799"/>
                </a:lnTo>
                <a:lnTo>
                  <a:pt x="16765971" y="3759199"/>
                </a:lnTo>
                <a:lnTo>
                  <a:pt x="16780713" y="3784599"/>
                </a:lnTo>
                <a:lnTo>
                  <a:pt x="16814101" y="3784599"/>
                </a:lnTo>
                <a:lnTo>
                  <a:pt x="16814422" y="3809999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9773" y="2611581"/>
            <a:ext cx="2090420" cy="946150"/>
          </a:xfrm>
          <a:custGeom>
            <a:avLst/>
            <a:gdLst/>
            <a:ahLst/>
            <a:cxnLst/>
            <a:rect l="l" t="t" r="r" b="b"/>
            <a:pathLst>
              <a:path w="2090420" h="946150">
                <a:moveTo>
                  <a:pt x="1068823" y="945767"/>
                </a:moveTo>
                <a:lnTo>
                  <a:pt x="974723" y="937663"/>
                </a:lnTo>
                <a:lnTo>
                  <a:pt x="878261" y="906027"/>
                </a:lnTo>
                <a:lnTo>
                  <a:pt x="823807" y="852610"/>
                </a:lnTo>
                <a:lnTo>
                  <a:pt x="799692" y="802306"/>
                </a:lnTo>
                <a:lnTo>
                  <a:pt x="794247" y="780006"/>
                </a:lnTo>
                <a:lnTo>
                  <a:pt x="712757" y="854359"/>
                </a:lnTo>
                <a:lnTo>
                  <a:pt x="647995" y="884762"/>
                </a:lnTo>
                <a:lnTo>
                  <a:pt x="566119" y="876271"/>
                </a:lnTo>
                <a:lnTo>
                  <a:pt x="433291" y="833942"/>
                </a:lnTo>
                <a:lnTo>
                  <a:pt x="308077" y="774654"/>
                </a:lnTo>
                <a:lnTo>
                  <a:pt x="253072" y="719065"/>
                </a:lnTo>
                <a:lnTo>
                  <a:pt x="240465" y="677869"/>
                </a:lnTo>
                <a:lnTo>
                  <a:pt x="242443" y="661760"/>
                </a:lnTo>
                <a:lnTo>
                  <a:pt x="131393" y="682668"/>
                </a:lnTo>
                <a:lnTo>
                  <a:pt x="69743" y="681211"/>
                </a:lnTo>
                <a:lnTo>
                  <a:pt x="35319" y="649802"/>
                </a:lnTo>
                <a:lnTo>
                  <a:pt x="5951" y="580858"/>
                </a:lnTo>
                <a:lnTo>
                  <a:pt x="0" y="549277"/>
                </a:lnTo>
                <a:lnTo>
                  <a:pt x="4146" y="515607"/>
                </a:lnTo>
                <a:lnTo>
                  <a:pt x="37837" y="447476"/>
                </a:lnTo>
                <a:lnTo>
                  <a:pt x="64933" y="415752"/>
                </a:lnTo>
                <a:lnTo>
                  <a:pt x="97228" y="387412"/>
                </a:lnTo>
                <a:lnTo>
                  <a:pt x="133500" y="363827"/>
                </a:lnTo>
                <a:lnTo>
                  <a:pt x="172523" y="346364"/>
                </a:lnTo>
                <a:lnTo>
                  <a:pt x="213074" y="336392"/>
                </a:lnTo>
                <a:lnTo>
                  <a:pt x="253927" y="335279"/>
                </a:lnTo>
                <a:lnTo>
                  <a:pt x="293857" y="344395"/>
                </a:lnTo>
                <a:lnTo>
                  <a:pt x="331642" y="365106"/>
                </a:lnTo>
                <a:lnTo>
                  <a:pt x="345322" y="311208"/>
                </a:lnTo>
                <a:lnTo>
                  <a:pt x="363280" y="276172"/>
                </a:lnTo>
                <a:lnTo>
                  <a:pt x="397572" y="244633"/>
                </a:lnTo>
                <a:lnTo>
                  <a:pt x="460257" y="201230"/>
                </a:lnTo>
                <a:lnTo>
                  <a:pt x="546932" y="173190"/>
                </a:lnTo>
                <a:lnTo>
                  <a:pt x="632441" y="182297"/>
                </a:lnTo>
                <a:lnTo>
                  <a:pt x="697724" y="205017"/>
                </a:lnTo>
                <a:lnTo>
                  <a:pt x="723720" y="217820"/>
                </a:lnTo>
                <a:lnTo>
                  <a:pt x="753895" y="115229"/>
                </a:lnTo>
                <a:lnTo>
                  <a:pt x="793989" y="58343"/>
                </a:lnTo>
                <a:lnTo>
                  <a:pt x="871036" y="26740"/>
                </a:lnTo>
                <a:lnTo>
                  <a:pt x="1012069" y="0"/>
                </a:lnTo>
                <a:lnTo>
                  <a:pt x="1177670" y="3564"/>
                </a:lnTo>
                <a:lnTo>
                  <a:pt x="1305347" y="51860"/>
                </a:lnTo>
                <a:lnTo>
                  <a:pt x="1387516" y="107935"/>
                </a:lnTo>
                <a:lnTo>
                  <a:pt x="1416591" y="134838"/>
                </a:lnTo>
                <a:lnTo>
                  <a:pt x="1458565" y="53577"/>
                </a:lnTo>
                <a:lnTo>
                  <a:pt x="1503458" y="21519"/>
                </a:lnTo>
                <a:lnTo>
                  <a:pt x="1579077" y="34194"/>
                </a:lnTo>
                <a:lnTo>
                  <a:pt x="1713234" y="87127"/>
                </a:lnTo>
                <a:lnTo>
                  <a:pt x="1841495" y="173735"/>
                </a:lnTo>
                <a:lnTo>
                  <a:pt x="1899158" y="271234"/>
                </a:lnTo>
                <a:lnTo>
                  <a:pt x="1913645" y="350840"/>
                </a:lnTo>
                <a:lnTo>
                  <a:pt x="1912380" y="383771"/>
                </a:lnTo>
                <a:lnTo>
                  <a:pt x="1988520" y="375116"/>
                </a:lnTo>
                <a:lnTo>
                  <a:pt x="2031403" y="384548"/>
                </a:lnTo>
                <a:lnTo>
                  <a:pt x="2056783" y="423152"/>
                </a:lnTo>
                <a:lnTo>
                  <a:pt x="2080411" y="502013"/>
                </a:lnTo>
                <a:lnTo>
                  <a:pt x="2090034" y="565469"/>
                </a:lnTo>
                <a:lnTo>
                  <a:pt x="2084100" y="618955"/>
                </a:lnTo>
                <a:lnTo>
                  <a:pt x="2066410" y="662530"/>
                </a:lnTo>
                <a:lnTo>
                  <a:pt x="2040768" y="696250"/>
                </a:lnTo>
                <a:lnTo>
                  <a:pt x="2010975" y="720174"/>
                </a:lnTo>
                <a:lnTo>
                  <a:pt x="1980835" y="734359"/>
                </a:lnTo>
                <a:lnTo>
                  <a:pt x="1930531" y="827391"/>
                </a:lnTo>
                <a:lnTo>
                  <a:pt x="1881783" y="864021"/>
                </a:lnTo>
                <a:lnTo>
                  <a:pt x="1805808" y="849305"/>
                </a:lnTo>
                <a:lnTo>
                  <a:pt x="1673823" y="788301"/>
                </a:lnTo>
                <a:lnTo>
                  <a:pt x="1670742" y="834392"/>
                </a:lnTo>
                <a:lnTo>
                  <a:pt x="1656964" y="861424"/>
                </a:lnTo>
                <a:lnTo>
                  <a:pt x="1621015" y="879899"/>
                </a:lnTo>
                <a:lnTo>
                  <a:pt x="1551420" y="900317"/>
                </a:lnTo>
                <a:lnTo>
                  <a:pt x="1469872" y="908811"/>
                </a:lnTo>
                <a:lnTo>
                  <a:pt x="1407770" y="895132"/>
                </a:lnTo>
                <a:lnTo>
                  <a:pt x="1368226" y="875229"/>
                </a:lnTo>
                <a:lnTo>
                  <a:pt x="1354353" y="865051"/>
                </a:lnTo>
                <a:lnTo>
                  <a:pt x="1309491" y="918634"/>
                </a:lnTo>
                <a:lnTo>
                  <a:pt x="1275520" y="935847"/>
                </a:lnTo>
                <a:lnTo>
                  <a:pt x="1235325" y="916106"/>
                </a:lnTo>
                <a:lnTo>
                  <a:pt x="1171791" y="858828"/>
                </a:lnTo>
                <a:lnTo>
                  <a:pt x="1148882" y="913740"/>
                </a:lnTo>
                <a:lnTo>
                  <a:pt x="1120717" y="940256"/>
                </a:lnTo>
                <a:lnTo>
                  <a:pt x="1068823" y="945767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7907234" y="1028699"/>
            <a:ext cx="10380980" cy="9258300"/>
            <a:chOff x="7907234" y="1028699"/>
            <a:chExt cx="10380980" cy="92583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907234" y="1028699"/>
              <a:ext cx="10380765" cy="925829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0314370" y="3017086"/>
              <a:ext cx="2030730" cy="2125980"/>
            </a:xfrm>
            <a:custGeom>
              <a:avLst/>
              <a:gdLst/>
              <a:ahLst/>
              <a:cxnLst/>
              <a:rect l="l" t="t" r="r" b="b"/>
              <a:pathLst>
                <a:path w="2030729" h="2125979">
                  <a:moveTo>
                    <a:pt x="511899" y="2125827"/>
                  </a:moveTo>
                  <a:lnTo>
                    <a:pt x="596713" y="1683907"/>
                  </a:lnTo>
                  <a:lnTo>
                    <a:pt x="633974" y="1439610"/>
                  </a:lnTo>
                  <a:lnTo>
                    <a:pt x="631776" y="1305643"/>
                  </a:lnTo>
                  <a:lnTo>
                    <a:pt x="598207" y="1194715"/>
                  </a:lnTo>
                  <a:lnTo>
                    <a:pt x="478012" y="1135371"/>
                  </a:lnTo>
                  <a:lnTo>
                    <a:pt x="275347" y="1174360"/>
                  </a:lnTo>
                  <a:lnTo>
                    <a:pt x="84561" y="1245954"/>
                  </a:lnTo>
                  <a:lnTo>
                    <a:pt x="0" y="1284425"/>
                  </a:lnTo>
                  <a:lnTo>
                    <a:pt x="240444" y="1143708"/>
                  </a:lnTo>
                  <a:lnTo>
                    <a:pt x="370638" y="1056323"/>
                  </a:lnTo>
                  <a:lnTo>
                    <a:pt x="435621" y="985839"/>
                  </a:lnTo>
                  <a:lnTo>
                    <a:pt x="480437" y="895823"/>
                  </a:lnTo>
                  <a:lnTo>
                    <a:pt x="446809" y="743461"/>
                  </a:lnTo>
                  <a:lnTo>
                    <a:pt x="296552" y="580297"/>
                  </a:lnTo>
                  <a:lnTo>
                    <a:pt x="131628" y="450217"/>
                  </a:lnTo>
                  <a:lnTo>
                    <a:pt x="53996" y="397104"/>
                  </a:lnTo>
                  <a:lnTo>
                    <a:pt x="231608" y="502771"/>
                  </a:lnTo>
                  <a:lnTo>
                    <a:pt x="339707" y="550483"/>
                  </a:lnTo>
                  <a:lnTo>
                    <a:pt x="422295" y="551479"/>
                  </a:lnTo>
                  <a:lnTo>
                    <a:pt x="523378" y="517001"/>
                  </a:lnTo>
                  <a:lnTo>
                    <a:pt x="637409" y="419459"/>
                  </a:lnTo>
                  <a:lnTo>
                    <a:pt x="687226" y="283213"/>
                  </a:lnTo>
                  <a:lnTo>
                    <a:pt x="698380" y="162034"/>
                  </a:lnTo>
                  <a:lnTo>
                    <a:pt x="696421" y="109692"/>
                  </a:lnTo>
                  <a:lnTo>
                    <a:pt x="763105" y="304279"/>
                  </a:lnTo>
                  <a:lnTo>
                    <a:pt x="815361" y="400452"/>
                  </a:lnTo>
                  <a:lnTo>
                    <a:pt x="880212" y="426394"/>
                  </a:lnTo>
                  <a:lnTo>
                    <a:pt x="984683" y="410284"/>
                  </a:lnTo>
                  <a:lnTo>
                    <a:pt x="1139709" y="330572"/>
                  </a:lnTo>
                  <a:lnTo>
                    <a:pt x="1307490" y="191271"/>
                  </a:lnTo>
                  <a:lnTo>
                    <a:pt x="1441948" y="58905"/>
                  </a:lnTo>
                  <a:lnTo>
                    <a:pt x="1497007" y="0"/>
                  </a:lnTo>
                  <a:lnTo>
                    <a:pt x="1314585" y="242855"/>
                  </a:lnTo>
                  <a:lnTo>
                    <a:pt x="1228622" y="386741"/>
                  </a:lnTo>
                  <a:lnTo>
                    <a:pt x="1216478" y="488295"/>
                  </a:lnTo>
                  <a:lnTo>
                    <a:pt x="1255513" y="604160"/>
                  </a:lnTo>
                  <a:lnTo>
                    <a:pt x="1423726" y="774100"/>
                  </a:lnTo>
                  <a:lnTo>
                    <a:pt x="1684771" y="877275"/>
                  </a:lnTo>
                  <a:lnTo>
                    <a:pt x="1924850" y="928395"/>
                  </a:lnTo>
                  <a:lnTo>
                    <a:pt x="2030165" y="942166"/>
                  </a:lnTo>
                  <a:lnTo>
                    <a:pt x="1628450" y="910757"/>
                  </a:lnTo>
                  <a:lnTo>
                    <a:pt x="1412081" y="917294"/>
                  </a:lnTo>
                  <a:lnTo>
                    <a:pt x="1306839" y="977083"/>
                  </a:lnTo>
                  <a:lnTo>
                    <a:pt x="1238507" y="1105430"/>
                  </a:lnTo>
                  <a:lnTo>
                    <a:pt x="1218351" y="1257566"/>
                  </a:lnTo>
                  <a:lnTo>
                    <a:pt x="1253600" y="1412771"/>
                  </a:lnTo>
                  <a:lnTo>
                    <a:pt x="1304155" y="1533459"/>
                  </a:lnTo>
                  <a:lnTo>
                    <a:pt x="1329917" y="1582040"/>
                  </a:lnTo>
                  <a:lnTo>
                    <a:pt x="1179442" y="1344984"/>
                  </a:lnTo>
                  <a:lnTo>
                    <a:pt x="1082737" y="1232129"/>
                  </a:lnTo>
                  <a:lnTo>
                    <a:pt x="997910" y="1213023"/>
                  </a:lnTo>
                  <a:lnTo>
                    <a:pt x="883068" y="1257214"/>
                  </a:lnTo>
                  <a:lnTo>
                    <a:pt x="742564" y="1430781"/>
                  </a:lnTo>
                  <a:lnTo>
                    <a:pt x="624143" y="1725162"/>
                  </a:lnTo>
                  <a:lnTo>
                    <a:pt x="542391" y="2002722"/>
                  </a:lnTo>
                  <a:lnTo>
                    <a:pt x="511899" y="2125827"/>
                  </a:lnTo>
                  <a:close/>
                </a:path>
              </a:pathLst>
            </a:custGeom>
            <a:solidFill>
              <a:srgbClr val="C986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0444896" y="3194380"/>
              <a:ext cx="1794510" cy="1866900"/>
            </a:xfrm>
            <a:custGeom>
              <a:avLst/>
              <a:gdLst/>
              <a:ahLst/>
              <a:cxnLst/>
              <a:rect l="l" t="t" r="r" b="b"/>
              <a:pathLst>
                <a:path w="1794509" h="1866900">
                  <a:moveTo>
                    <a:pt x="888370" y="368299"/>
                  </a:moveTo>
                  <a:lnTo>
                    <a:pt x="830348" y="368299"/>
                  </a:lnTo>
                  <a:lnTo>
                    <a:pt x="846524" y="355599"/>
                  </a:lnTo>
                  <a:lnTo>
                    <a:pt x="862501" y="355599"/>
                  </a:lnTo>
                  <a:lnTo>
                    <a:pt x="878239" y="342899"/>
                  </a:lnTo>
                  <a:lnTo>
                    <a:pt x="893697" y="330199"/>
                  </a:lnTo>
                  <a:lnTo>
                    <a:pt x="908851" y="330199"/>
                  </a:lnTo>
                  <a:lnTo>
                    <a:pt x="923725" y="317499"/>
                  </a:lnTo>
                  <a:lnTo>
                    <a:pt x="938360" y="304799"/>
                  </a:lnTo>
                  <a:lnTo>
                    <a:pt x="952795" y="292099"/>
                  </a:lnTo>
                  <a:lnTo>
                    <a:pt x="980863" y="279399"/>
                  </a:lnTo>
                  <a:lnTo>
                    <a:pt x="1035244" y="228599"/>
                  </a:lnTo>
                  <a:lnTo>
                    <a:pt x="1087619" y="177799"/>
                  </a:lnTo>
                  <a:lnTo>
                    <a:pt x="1138467" y="126999"/>
                  </a:lnTo>
                  <a:lnTo>
                    <a:pt x="1187958" y="76199"/>
                  </a:lnTo>
                  <a:lnTo>
                    <a:pt x="1236255" y="25399"/>
                  </a:lnTo>
                  <a:lnTo>
                    <a:pt x="1259765" y="0"/>
                  </a:lnTo>
                  <a:lnTo>
                    <a:pt x="1272945" y="0"/>
                  </a:lnTo>
                  <a:lnTo>
                    <a:pt x="1247601" y="38099"/>
                  </a:lnTo>
                  <a:lnTo>
                    <a:pt x="1223254" y="76199"/>
                  </a:lnTo>
                  <a:lnTo>
                    <a:pt x="1199943" y="114299"/>
                  </a:lnTo>
                  <a:lnTo>
                    <a:pt x="1176007" y="114299"/>
                  </a:lnTo>
                  <a:lnTo>
                    <a:pt x="1126476" y="165099"/>
                  </a:lnTo>
                  <a:lnTo>
                    <a:pt x="1075668" y="215899"/>
                  </a:lnTo>
                  <a:lnTo>
                    <a:pt x="1022044" y="266699"/>
                  </a:lnTo>
                  <a:lnTo>
                    <a:pt x="965550" y="317499"/>
                  </a:lnTo>
                  <a:lnTo>
                    <a:pt x="950789" y="317499"/>
                  </a:lnTo>
                  <a:lnTo>
                    <a:pt x="935789" y="330199"/>
                  </a:lnTo>
                  <a:lnTo>
                    <a:pt x="920470" y="342899"/>
                  </a:lnTo>
                  <a:lnTo>
                    <a:pt x="904752" y="355599"/>
                  </a:lnTo>
                  <a:lnTo>
                    <a:pt x="888370" y="368299"/>
                  </a:lnTo>
                  <a:close/>
                </a:path>
                <a:path w="1794509" h="1866900">
                  <a:moveTo>
                    <a:pt x="510198" y="444499"/>
                  </a:moveTo>
                  <a:lnTo>
                    <a:pt x="475600" y="444499"/>
                  </a:lnTo>
                  <a:lnTo>
                    <a:pt x="484655" y="431799"/>
                  </a:lnTo>
                  <a:lnTo>
                    <a:pt x="493192" y="419099"/>
                  </a:lnTo>
                  <a:lnTo>
                    <a:pt x="520774" y="380999"/>
                  </a:lnTo>
                  <a:lnTo>
                    <a:pt x="539109" y="330199"/>
                  </a:lnTo>
                  <a:lnTo>
                    <a:pt x="549845" y="279399"/>
                  </a:lnTo>
                  <a:lnTo>
                    <a:pt x="554841" y="228599"/>
                  </a:lnTo>
                  <a:lnTo>
                    <a:pt x="555478" y="203199"/>
                  </a:lnTo>
                  <a:lnTo>
                    <a:pt x="555319" y="190499"/>
                  </a:lnTo>
                  <a:lnTo>
                    <a:pt x="553193" y="152399"/>
                  </a:lnTo>
                  <a:lnTo>
                    <a:pt x="541660" y="50799"/>
                  </a:lnTo>
                  <a:lnTo>
                    <a:pt x="566745" y="126999"/>
                  </a:lnTo>
                  <a:lnTo>
                    <a:pt x="577022" y="139699"/>
                  </a:lnTo>
                  <a:lnTo>
                    <a:pt x="588057" y="165099"/>
                  </a:lnTo>
                  <a:lnTo>
                    <a:pt x="593932" y="177799"/>
                  </a:lnTo>
                  <a:lnTo>
                    <a:pt x="574823" y="177799"/>
                  </a:lnTo>
                  <a:lnTo>
                    <a:pt x="575620" y="190499"/>
                  </a:lnTo>
                  <a:lnTo>
                    <a:pt x="576099" y="203199"/>
                  </a:lnTo>
                  <a:lnTo>
                    <a:pt x="576258" y="215899"/>
                  </a:lnTo>
                  <a:lnTo>
                    <a:pt x="576099" y="228599"/>
                  </a:lnTo>
                  <a:lnTo>
                    <a:pt x="574783" y="266699"/>
                  </a:lnTo>
                  <a:lnTo>
                    <a:pt x="567370" y="317499"/>
                  </a:lnTo>
                  <a:lnTo>
                    <a:pt x="552230" y="368299"/>
                  </a:lnTo>
                  <a:lnTo>
                    <a:pt x="527132" y="419099"/>
                  </a:lnTo>
                  <a:lnTo>
                    <a:pt x="510198" y="444499"/>
                  </a:lnTo>
                  <a:close/>
                </a:path>
                <a:path w="1794509" h="1866900">
                  <a:moveTo>
                    <a:pt x="1089008" y="520699"/>
                  </a:moveTo>
                  <a:lnTo>
                    <a:pt x="1069291" y="520699"/>
                  </a:lnTo>
                  <a:lnTo>
                    <a:pt x="1068015" y="507999"/>
                  </a:lnTo>
                  <a:lnTo>
                    <a:pt x="1065464" y="507999"/>
                  </a:lnTo>
                  <a:lnTo>
                    <a:pt x="1057811" y="469899"/>
                  </a:lnTo>
                  <a:lnTo>
                    <a:pt x="1055612" y="444499"/>
                  </a:lnTo>
                  <a:lnTo>
                    <a:pt x="1056483" y="419099"/>
                  </a:lnTo>
                  <a:lnTo>
                    <a:pt x="1058868" y="393699"/>
                  </a:lnTo>
                  <a:lnTo>
                    <a:pt x="1062488" y="368299"/>
                  </a:lnTo>
                  <a:lnTo>
                    <a:pt x="1067417" y="355599"/>
                  </a:lnTo>
                  <a:lnTo>
                    <a:pt x="1073224" y="330199"/>
                  </a:lnTo>
                  <a:lnTo>
                    <a:pt x="1079827" y="304799"/>
                  </a:lnTo>
                  <a:lnTo>
                    <a:pt x="1087148" y="292099"/>
                  </a:lnTo>
                  <a:lnTo>
                    <a:pt x="1103523" y="253999"/>
                  </a:lnTo>
                  <a:lnTo>
                    <a:pt x="1121852" y="215899"/>
                  </a:lnTo>
                  <a:lnTo>
                    <a:pt x="1141855" y="177799"/>
                  </a:lnTo>
                  <a:lnTo>
                    <a:pt x="1163252" y="139699"/>
                  </a:lnTo>
                  <a:lnTo>
                    <a:pt x="1167504" y="126999"/>
                  </a:lnTo>
                  <a:lnTo>
                    <a:pt x="1171756" y="126999"/>
                  </a:lnTo>
                  <a:lnTo>
                    <a:pt x="1176007" y="114299"/>
                  </a:lnTo>
                  <a:lnTo>
                    <a:pt x="1199943" y="114299"/>
                  </a:lnTo>
                  <a:lnTo>
                    <a:pt x="1156629" y="177799"/>
                  </a:lnTo>
                  <a:lnTo>
                    <a:pt x="1136945" y="215899"/>
                  </a:lnTo>
                  <a:lnTo>
                    <a:pt x="1118936" y="253999"/>
                  </a:lnTo>
                  <a:lnTo>
                    <a:pt x="1102879" y="292099"/>
                  </a:lnTo>
                  <a:lnTo>
                    <a:pt x="1095811" y="317499"/>
                  </a:lnTo>
                  <a:lnTo>
                    <a:pt x="1089380" y="330199"/>
                  </a:lnTo>
                  <a:lnTo>
                    <a:pt x="1083746" y="355599"/>
                  </a:lnTo>
                  <a:lnTo>
                    <a:pt x="1079070" y="380999"/>
                  </a:lnTo>
                  <a:lnTo>
                    <a:pt x="1075449" y="393699"/>
                  </a:lnTo>
                  <a:lnTo>
                    <a:pt x="1073064" y="419099"/>
                  </a:lnTo>
                  <a:lnTo>
                    <a:pt x="1072194" y="444499"/>
                  </a:lnTo>
                  <a:lnTo>
                    <a:pt x="1073117" y="457199"/>
                  </a:lnTo>
                  <a:lnTo>
                    <a:pt x="1074320" y="469899"/>
                  </a:lnTo>
                  <a:lnTo>
                    <a:pt x="1076040" y="482599"/>
                  </a:lnTo>
                  <a:lnTo>
                    <a:pt x="1078319" y="495299"/>
                  </a:lnTo>
                  <a:lnTo>
                    <a:pt x="1081195" y="495299"/>
                  </a:lnTo>
                  <a:lnTo>
                    <a:pt x="1084763" y="507999"/>
                  </a:lnTo>
                  <a:lnTo>
                    <a:pt x="1089008" y="520699"/>
                  </a:lnTo>
                  <a:close/>
                </a:path>
                <a:path w="1794509" h="1866900">
                  <a:moveTo>
                    <a:pt x="774199" y="368299"/>
                  </a:moveTo>
                  <a:lnTo>
                    <a:pt x="732560" y="368299"/>
                  </a:lnTo>
                  <a:lnTo>
                    <a:pt x="710597" y="355599"/>
                  </a:lnTo>
                  <a:lnTo>
                    <a:pt x="690468" y="342899"/>
                  </a:lnTo>
                  <a:lnTo>
                    <a:pt x="671934" y="317499"/>
                  </a:lnTo>
                  <a:lnTo>
                    <a:pt x="654754" y="304799"/>
                  </a:lnTo>
                  <a:lnTo>
                    <a:pt x="638963" y="279399"/>
                  </a:lnTo>
                  <a:lnTo>
                    <a:pt x="624089" y="266699"/>
                  </a:lnTo>
                  <a:lnTo>
                    <a:pt x="610092" y="241299"/>
                  </a:lnTo>
                  <a:lnTo>
                    <a:pt x="596932" y="215899"/>
                  </a:lnTo>
                  <a:lnTo>
                    <a:pt x="591205" y="215899"/>
                  </a:lnTo>
                  <a:lnTo>
                    <a:pt x="585559" y="203199"/>
                  </a:lnTo>
                  <a:lnTo>
                    <a:pt x="580071" y="190499"/>
                  </a:lnTo>
                  <a:lnTo>
                    <a:pt x="574823" y="177799"/>
                  </a:lnTo>
                  <a:lnTo>
                    <a:pt x="593932" y="177799"/>
                  </a:lnTo>
                  <a:lnTo>
                    <a:pt x="599808" y="190499"/>
                  </a:lnTo>
                  <a:lnTo>
                    <a:pt x="612238" y="203199"/>
                  </a:lnTo>
                  <a:lnTo>
                    <a:pt x="625325" y="228599"/>
                  </a:lnTo>
                  <a:lnTo>
                    <a:pt x="639130" y="253999"/>
                  </a:lnTo>
                  <a:lnTo>
                    <a:pt x="653731" y="266699"/>
                  </a:lnTo>
                  <a:lnTo>
                    <a:pt x="669210" y="292099"/>
                  </a:lnTo>
                  <a:lnTo>
                    <a:pt x="685652" y="304799"/>
                  </a:lnTo>
                  <a:lnTo>
                    <a:pt x="703170" y="317499"/>
                  </a:lnTo>
                  <a:lnTo>
                    <a:pt x="721884" y="342899"/>
                  </a:lnTo>
                  <a:lnTo>
                    <a:pt x="741913" y="342899"/>
                  </a:lnTo>
                  <a:lnTo>
                    <a:pt x="752516" y="355599"/>
                  </a:lnTo>
                  <a:lnTo>
                    <a:pt x="763278" y="355599"/>
                  </a:lnTo>
                  <a:lnTo>
                    <a:pt x="774199" y="368299"/>
                  </a:lnTo>
                  <a:close/>
                </a:path>
                <a:path w="1794509" h="1866900">
                  <a:moveTo>
                    <a:pt x="854170" y="380999"/>
                  </a:moveTo>
                  <a:lnTo>
                    <a:pt x="756635" y="380999"/>
                  </a:lnTo>
                  <a:lnTo>
                    <a:pt x="744338" y="368299"/>
                  </a:lnTo>
                  <a:lnTo>
                    <a:pt x="871589" y="368299"/>
                  </a:lnTo>
                  <a:lnTo>
                    <a:pt x="854170" y="380999"/>
                  </a:lnTo>
                  <a:close/>
                </a:path>
                <a:path w="1794509" h="1866900">
                  <a:moveTo>
                    <a:pt x="809249" y="393699"/>
                  </a:moveTo>
                  <a:lnTo>
                    <a:pt x="795757" y="393699"/>
                  </a:lnTo>
                  <a:lnTo>
                    <a:pt x="782304" y="380999"/>
                  </a:lnTo>
                  <a:lnTo>
                    <a:pt x="822662" y="380999"/>
                  </a:lnTo>
                  <a:lnTo>
                    <a:pt x="809249" y="393699"/>
                  </a:lnTo>
                  <a:close/>
                </a:path>
                <a:path w="1794509" h="1866900">
                  <a:moveTo>
                    <a:pt x="424740" y="800099"/>
                  </a:moveTo>
                  <a:lnTo>
                    <a:pt x="406883" y="800099"/>
                  </a:lnTo>
                  <a:lnTo>
                    <a:pt x="407733" y="787399"/>
                  </a:lnTo>
                  <a:lnTo>
                    <a:pt x="408158" y="787399"/>
                  </a:lnTo>
                  <a:lnTo>
                    <a:pt x="408158" y="774699"/>
                  </a:lnTo>
                  <a:lnTo>
                    <a:pt x="406338" y="761999"/>
                  </a:lnTo>
                  <a:lnTo>
                    <a:pt x="401887" y="749299"/>
                  </a:lnTo>
                  <a:lnTo>
                    <a:pt x="395364" y="736599"/>
                  </a:lnTo>
                  <a:lnTo>
                    <a:pt x="387325" y="711199"/>
                  </a:lnTo>
                  <a:lnTo>
                    <a:pt x="356833" y="673099"/>
                  </a:lnTo>
                  <a:lnTo>
                    <a:pt x="320568" y="634999"/>
                  </a:lnTo>
                  <a:lnTo>
                    <a:pt x="267568" y="584199"/>
                  </a:lnTo>
                  <a:lnTo>
                    <a:pt x="211360" y="546099"/>
                  </a:lnTo>
                  <a:lnTo>
                    <a:pt x="182289" y="520699"/>
                  </a:lnTo>
                  <a:lnTo>
                    <a:pt x="152740" y="495299"/>
                  </a:lnTo>
                  <a:lnTo>
                    <a:pt x="122872" y="482599"/>
                  </a:lnTo>
                  <a:lnTo>
                    <a:pt x="92672" y="457199"/>
                  </a:lnTo>
                  <a:lnTo>
                    <a:pt x="62074" y="444499"/>
                  </a:lnTo>
                  <a:lnTo>
                    <a:pt x="31156" y="419099"/>
                  </a:lnTo>
                  <a:lnTo>
                    <a:pt x="0" y="406399"/>
                  </a:lnTo>
                  <a:lnTo>
                    <a:pt x="7652" y="393699"/>
                  </a:lnTo>
                  <a:lnTo>
                    <a:pt x="56254" y="406399"/>
                  </a:lnTo>
                  <a:lnTo>
                    <a:pt x="105653" y="431799"/>
                  </a:lnTo>
                  <a:lnTo>
                    <a:pt x="206205" y="457199"/>
                  </a:lnTo>
                  <a:lnTo>
                    <a:pt x="115605" y="457199"/>
                  </a:lnTo>
                  <a:lnTo>
                    <a:pt x="126739" y="469899"/>
                  </a:lnTo>
                  <a:lnTo>
                    <a:pt x="132226" y="469899"/>
                  </a:lnTo>
                  <a:lnTo>
                    <a:pt x="162353" y="482599"/>
                  </a:lnTo>
                  <a:lnTo>
                    <a:pt x="192121" y="507999"/>
                  </a:lnTo>
                  <a:lnTo>
                    <a:pt x="221491" y="533399"/>
                  </a:lnTo>
                  <a:lnTo>
                    <a:pt x="250422" y="558799"/>
                  </a:lnTo>
                  <a:lnTo>
                    <a:pt x="278589" y="571499"/>
                  </a:lnTo>
                  <a:lnTo>
                    <a:pt x="332692" y="622299"/>
                  </a:lnTo>
                  <a:lnTo>
                    <a:pt x="369920" y="660399"/>
                  </a:lnTo>
                  <a:lnTo>
                    <a:pt x="392188" y="698499"/>
                  </a:lnTo>
                  <a:lnTo>
                    <a:pt x="402206" y="711199"/>
                  </a:lnTo>
                  <a:lnTo>
                    <a:pt x="406577" y="723899"/>
                  </a:lnTo>
                  <a:lnTo>
                    <a:pt x="410709" y="723899"/>
                  </a:lnTo>
                  <a:lnTo>
                    <a:pt x="414523" y="736599"/>
                  </a:lnTo>
                  <a:lnTo>
                    <a:pt x="417937" y="749299"/>
                  </a:lnTo>
                  <a:lnTo>
                    <a:pt x="420860" y="749299"/>
                  </a:lnTo>
                  <a:lnTo>
                    <a:pt x="423145" y="761999"/>
                  </a:lnTo>
                  <a:lnTo>
                    <a:pt x="424634" y="774699"/>
                  </a:lnTo>
                  <a:lnTo>
                    <a:pt x="425165" y="787399"/>
                  </a:lnTo>
                  <a:lnTo>
                    <a:pt x="424740" y="800099"/>
                  </a:lnTo>
                  <a:close/>
                </a:path>
                <a:path w="1794509" h="1866900">
                  <a:moveTo>
                    <a:pt x="467682" y="482599"/>
                  </a:moveTo>
                  <a:lnTo>
                    <a:pt x="410709" y="482599"/>
                  </a:lnTo>
                  <a:lnTo>
                    <a:pt x="422415" y="469899"/>
                  </a:lnTo>
                  <a:lnTo>
                    <a:pt x="433881" y="469899"/>
                  </a:lnTo>
                  <a:lnTo>
                    <a:pt x="445028" y="457199"/>
                  </a:lnTo>
                  <a:lnTo>
                    <a:pt x="455777" y="457199"/>
                  </a:lnTo>
                  <a:lnTo>
                    <a:pt x="465988" y="444499"/>
                  </a:lnTo>
                  <a:lnTo>
                    <a:pt x="500565" y="444499"/>
                  </a:lnTo>
                  <a:lnTo>
                    <a:pt x="490215" y="457199"/>
                  </a:lnTo>
                  <a:lnTo>
                    <a:pt x="479227" y="469899"/>
                  </a:lnTo>
                  <a:lnTo>
                    <a:pt x="467682" y="482599"/>
                  </a:lnTo>
                  <a:close/>
                </a:path>
                <a:path w="1794509" h="1866900">
                  <a:moveTo>
                    <a:pt x="283273" y="482599"/>
                  </a:moveTo>
                  <a:lnTo>
                    <a:pt x="178157" y="482599"/>
                  </a:lnTo>
                  <a:lnTo>
                    <a:pt x="132585" y="457199"/>
                  </a:lnTo>
                  <a:lnTo>
                    <a:pt x="206205" y="457199"/>
                  </a:lnTo>
                  <a:lnTo>
                    <a:pt x="231788" y="469899"/>
                  </a:lnTo>
                  <a:lnTo>
                    <a:pt x="257490" y="469899"/>
                  </a:lnTo>
                  <a:lnTo>
                    <a:pt x="283273" y="482599"/>
                  </a:lnTo>
                  <a:close/>
                </a:path>
                <a:path w="1794509" h="1866900">
                  <a:moveTo>
                    <a:pt x="443128" y="495299"/>
                  </a:moveTo>
                  <a:lnTo>
                    <a:pt x="227091" y="495299"/>
                  </a:lnTo>
                  <a:lnTo>
                    <a:pt x="201103" y="482599"/>
                  </a:lnTo>
                  <a:lnTo>
                    <a:pt x="455644" y="482599"/>
                  </a:lnTo>
                  <a:lnTo>
                    <a:pt x="443128" y="495299"/>
                  </a:lnTo>
                  <a:close/>
                </a:path>
                <a:path w="1794509" h="1866900">
                  <a:moveTo>
                    <a:pt x="402884" y="507999"/>
                  </a:moveTo>
                  <a:lnTo>
                    <a:pt x="306969" y="507999"/>
                  </a:lnTo>
                  <a:lnTo>
                    <a:pt x="280024" y="495299"/>
                  </a:lnTo>
                  <a:lnTo>
                    <a:pt x="416662" y="495299"/>
                  </a:lnTo>
                  <a:lnTo>
                    <a:pt x="402884" y="507999"/>
                  </a:lnTo>
                  <a:close/>
                </a:path>
                <a:path w="1794509" h="1866900">
                  <a:moveTo>
                    <a:pt x="1110744" y="558799"/>
                  </a:moveTo>
                  <a:lnTo>
                    <a:pt x="1091174" y="558799"/>
                  </a:lnTo>
                  <a:lnTo>
                    <a:pt x="1085022" y="546099"/>
                  </a:lnTo>
                  <a:lnTo>
                    <a:pt x="1077369" y="533399"/>
                  </a:lnTo>
                  <a:lnTo>
                    <a:pt x="1072267" y="520699"/>
                  </a:lnTo>
                  <a:lnTo>
                    <a:pt x="1093811" y="520699"/>
                  </a:lnTo>
                  <a:lnTo>
                    <a:pt x="1099052" y="533399"/>
                  </a:lnTo>
                  <a:lnTo>
                    <a:pt x="1104699" y="546099"/>
                  </a:lnTo>
                  <a:lnTo>
                    <a:pt x="1110744" y="558799"/>
                  </a:lnTo>
                  <a:close/>
                </a:path>
                <a:path w="1794509" h="1866900">
                  <a:moveTo>
                    <a:pt x="1582486" y="761999"/>
                  </a:moveTo>
                  <a:lnTo>
                    <a:pt x="1489819" y="761999"/>
                  </a:lnTo>
                  <a:lnTo>
                    <a:pt x="1453640" y="749299"/>
                  </a:lnTo>
                  <a:lnTo>
                    <a:pt x="1412041" y="736599"/>
                  </a:lnTo>
                  <a:lnTo>
                    <a:pt x="1370839" y="736599"/>
                  </a:lnTo>
                  <a:lnTo>
                    <a:pt x="1330117" y="711199"/>
                  </a:lnTo>
                  <a:lnTo>
                    <a:pt x="1250571" y="685799"/>
                  </a:lnTo>
                  <a:lnTo>
                    <a:pt x="1212465" y="660399"/>
                  </a:lnTo>
                  <a:lnTo>
                    <a:pt x="1176114" y="634999"/>
                  </a:lnTo>
                  <a:lnTo>
                    <a:pt x="1141994" y="609599"/>
                  </a:lnTo>
                  <a:lnTo>
                    <a:pt x="1134042" y="609599"/>
                  </a:lnTo>
                  <a:lnTo>
                    <a:pt x="1126210" y="596899"/>
                  </a:lnTo>
                  <a:lnTo>
                    <a:pt x="1118617" y="584199"/>
                  </a:lnTo>
                  <a:lnTo>
                    <a:pt x="1111382" y="584199"/>
                  </a:lnTo>
                  <a:lnTo>
                    <a:pt x="1104274" y="571499"/>
                  </a:lnTo>
                  <a:lnTo>
                    <a:pt x="1097564" y="558799"/>
                  </a:lnTo>
                  <a:lnTo>
                    <a:pt x="1117109" y="558799"/>
                  </a:lnTo>
                  <a:lnTo>
                    <a:pt x="1123712" y="571499"/>
                  </a:lnTo>
                  <a:lnTo>
                    <a:pt x="1130628" y="571499"/>
                  </a:lnTo>
                  <a:lnTo>
                    <a:pt x="1137902" y="584199"/>
                  </a:lnTo>
                  <a:lnTo>
                    <a:pt x="1145415" y="596899"/>
                  </a:lnTo>
                  <a:lnTo>
                    <a:pt x="1153048" y="596899"/>
                  </a:lnTo>
                  <a:lnTo>
                    <a:pt x="1185720" y="622299"/>
                  </a:lnTo>
                  <a:lnTo>
                    <a:pt x="1220862" y="647699"/>
                  </a:lnTo>
                  <a:lnTo>
                    <a:pt x="1257918" y="673099"/>
                  </a:lnTo>
                  <a:lnTo>
                    <a:pt x="1375782" y="711199"/>
                  </a:lnTo>
                  <a:lnTo>
                    <a:pt x="1498821" y="749299"/>
                  </a:lnTo>
                  <a:lnTo>
                    <a:pt x="1540534" y="749299"/>
                  </a:lnTo>
                  <a:lnTo>
                    <a:pt x="1582486" y="761999"/>
                  </a:lnTo>
                  <a:close/>
                </a:path>
                <a:path w="1794509" h="1866900">
                  <a:moveTo>
                    <a:pt x="1660975" y="774699"/>
                  </a:moveTo>
                  <a:lnTo>
                    <a:pt x="1562815" y="774699"/>
                  </a:lnTo>
                  <a:lnTo>
                    <a:pt x="1526237" y="761999"/>
                  </a:lnTo>
                  <a:lnTo>
                    <a:pt x="1624557" y="761999"/>
                  </a:lnTo>
                  <a:lnTo>
                    <a:pt x="1660975" y="774699"/>
                  </a:lnTo>
                  <a:close/>
                </a:path>
                <a:path w="1794509" h="1866900">
                  <a:moveTo>
                    <a:pt x="1793348" y="800099"/>
                  </a:moveTo>
                  <a:lnTo>
                    <a:pt x="1424995" y="800099"/>
                  </a:lnTo>
                  <a:lnTo>
                    <a:pt x="1461792" y="787399"/>
                  </a:lnTo>
                  <a:lnTo>
                    <a:pt x="1574281" y="787399"/>
                  </a:lnTo>
                  <a:lnTo>
                    <a:pt x="1599472" y="774699"/>
                  </a:lnTo>
                  <a:lnTo>
                    <a:pt x="1794198" y="774699"/>
                  </a:lnTo>
                  <a:lnTo>
                    <a:pt x="1793348" y="800099"/>
                  </a:lnTo>
                  <a:close/>
                </a:path>
                <a:path w="1794509" h="1866900">
                  <a:moveTo>
                    <a:pt x="422189" y="812799"/>
                  </a:moveTo>
                  <a:lnTo>
                    <a:pt x="403907" y="812799"/>
                  </a:lnTo>
                  <a:lnTo>
                    <a:pt x="406033" y="800099"/>
                  </a:lnTo>
                  <a:lnTo>
                    <a:pt x="423464" y="800099"/>
                  </a:lnTo>
                  <a:lnTo>
                    <a:pt x="422189" y="812799"/>
                  </a:lnTo>
                  <a:close/>
                </a:path>
                <a:path w="1794509" h="1866900">
                  <a:moveTo>
                    <a:pt x="1500409" y="812799"/>
                  </a:moveTo>
                  <a:lnTo>
                    <a:pt x="1351601" y="812799"/>
                  </a:lnTo>
                  <a:lnTo>
                    <a:pt x="1388278" y="800099"/>
                  </a:lnTo>
                  <a:lnTo>
                    <a:pt x="1536833" y="800099"/>
                  </a:lnTo>
                  <a:lnTo>
                    <a:pt x="1500409" y="812799"/>
                  </a:lnTo>
                  <a:close/>
                </a:path>
                <a:path w="1794509" h="1866900">
                  <a:moveTo>
                    <a:pt x="417512" y="825499"/>
                  </a:moveTo>
                  <a:lnTo>
                    <a:pt x="398433" y="825499"/>
                  </a:lnTo>
                  <a:lnTo>
                    <a:pt x="401781" y="812799"/>
                  </a:lnTo>
                  <a:lnTo>
                    <a:pt x="419638" y="812799"/>
                  </a:lnTo>
                  <a:lnTo>
                    <a:pt x="417512" y="825499"/>
                  </a:lnTo>
                  <a:close/>
                </a:path>
                <a:path w="1794509" h="1866900">
                  <a:moveTo>
                    <a:pt x="1111807" y="965199"/>
                  </a:moveTo>
                  <a:lnTo>
                    <a:pt x="1085872" y="965199"/>
                  </a:lnTo>
                  <a:lnTo>
                    <a:pt x="1088423" y="952499"/>
                  </a:lnTo>
                  <a:lnTo>
                    <a:pt x="1090974" y="952499"/>
                  </a:lnTo>
                  <a:lnTo>
                    <a:pt x="1100919" y="927099"/>
                  </a:lnTo>
                  <a:lnTo>
                    <a:pt x="1141994" y="888999"/>
                  </a:lnTo>
                  <a:lnTo>
                    <a:pt x="1174200" y="863599"/>
                  </a:lnTo>
                  <a:lnTo>
                    <a:pt x="1191141" y="863599"/>
                  </a:lnTo>
                  <a:lnTo>
                    <a:pt x="1208320" y="850899"/>
                  </a:lnTo>
                  <a:lnTo>
                    <a:pt x="1315282" y="812799"/>
                  </a:lnTo>
                  <a:lnTo>
                    <a:pt x="1427812" y="812799"/>
                  </a:lnTo>
                  <a:lnTo>
                    <a:pt x="1391712" y="825499"/>
                  </a:lnTo>
                  <a:lnTo>
                    <a:pt x="1355852" y="825499"/>
                  </a:lnTo>
                  <a:lnTo>
                    <a:pt x="1250684" y="863599"/>
                  </a:lnTo>
                  <a:lnTo>
                    <a:pt x="1217248" y="876299"/>
                  </a:lnTo>
                  <a:lnTo>
                    <a:pt x="1201105" y="876299"/>
                  </a:lnTo>
                  <a:lnTo>
                    <a:pt x="1185361" y="888999"/>
                  </a:lnTo>
                  <a:lnTo>
                    <a:pt x="1170254" y="901699"/>
                  </a:lnTo>
                  <a:lnTo>
                    <a:pt x="1156025" y="901699"/>
                  </a:lnTo>
                  <a:lnTo>
                    <a:pt x="1142851" y="914399"/>
                  </a:lnTo>
                  <a:lnTo>
                    <a:pt x="1130993" y="927099"/>
                  </a:lnTo>
                  <a:lnTo>
                    <a:pt x="1120809" y="939799"/>
                  </a:lnTo>
                  <a:lnTo>
                    <a:pt x="1112658" y="952499"/>
                  </a:lnTo>
                  <a:lnTo>
                    <a:pt x="1111807" y="965199"/>
                  </a:lnTo>
                  <a:close/>
                </a:path>
                <a:path w="1794509" h="1866900">
                  <a:moveTo>
                    <a:pt x="26732" y="1168399"/>
                  </a:moveTo>
                  <a:lnTo>
                    <a:pt x="9778" y="1168399"/>
                  </a:lnTo>
                  <a:lnTo>
                    <a:pt x="1700" y="1155699"/>
                  </a:lnTo>
                  <a:lnTo>
                    <a:pt x="20341" y="1142999"/>
                  </a:lnTo>
                  <a:lnTo>
                    <a:pt x="58260" y="1117599"/>
                  </a:lnTo>
                  <a:lnTo>
                    <a:pt x="77380" y="1117599"/>
                  </a:lnTo>
                  <a:lnTo>
                    <a:pt x="83757" y="1104899"/>
                  </a:lnTo>
                  <a:lnTo>
                    <a:pt x="96937" y="1104899"/>
                  </a:lnTo>
                  <a:lnTo>
                    <a:pt x="104271" y="1092199"/>
                  </a:lnTo>
                  <a:lnTo>
                    <a:pt x="118940" y="1092199"/>
                  </a:lnTo>
                  <a:lnTo>
                    <a:pt x="126274" y="1079499"/>
                  </a:lnTo>
                  <a:lnTo>
                    <a:pt x="156135" y="1066799"/>
                  </a:lnTo>
                  <a:lnTo>
                    <a:pt x="185638" y="1041399"/>
                  </a:lnTo>
                  <a:lnTo>
                    <a:pt x="242769" y="1003299"/>
                  </a:lnTo>
                  <a:lnTo>
                    <a:pt x="296606" y="952499"/>
                  </a:lnTo>
                  <a:lnTo>
                    <a:pt x="345659" y="901699"/>
                  </a:lnTo>
                  <a:lnTo>
                    <a:pt x="377407" y="863599"/>
                  </a:lnTo>
                  <a:lnTo>
                    <a:pt x="386475" y="838199"/>
                  </a:lnTo>
                  <a:lnTo>
                    <a:pt x="390780" y="838199"/>
                  </a:lnTo>
                  <a:lnTo>
                    <a:pt x="394766" y="825499"/>
                  </a:lnTo>
                  <a:lnTo>
                    <a:pt x="413852" y="825499"/>
                  </a:lnTo>
                  <a:lnTo>
                    <a:pt x="409912" y="838199"/>
                  </a:lnTo>
                  <a:lnTo>
                    <a:pt x="405734" y="850899"/>
                  </a:lnTo>
                  <a:lnTo>
                    <a:pt x="401356" y="850899"/>
                  </a:lnTo>
                  <a:lnTo>
                    <a:pt x="391723" y="863599"/>
                  </a:lnTo>
                  <a:lnTo>
                    <a:pt x="370385" y="901699"/>
                  </a:lnTo>
                  <a:lnTo>
                    <a:pt x="334412" y="939799"/>
                  </a:lnTo>
                  <a:lnTo>
                    <a:pt x="281413" y="990599"/>
                  </a:lnTo>
                  <a:lnTo>
                    <a:pt x="253398" y="1015999"/>
                  </a:lnTo>
                  <a:lnTo>
                    <a:pt x="241201" y="1028699"/>
                  </a:lnTo>
                  <a:lnTo>
                    <a:pt x="228845" y="1028699"/>
                  </a:lnTo>
                  <a:lnTo>
                    <a:pt x="216329" y="1041399"/>
                  </a:lnTo>
                  <a:lnTo>
                    <a:pt x="203654" y="1054099"/>
                  </a:lnTo>
                  <a:lnTo>
                    <a:pt x="285199" y="1054099"/>
                  </a:lnTo>
                  <a:lnTo>
                    <a:pt x="164964" y="1092199"/>
                  </a:lnTo>
                  <a:lnTo>
                    <a:pt x="103687" y="1117599"/>
                  </a:lnTo>
                  <a:lnTo>
                    <a:pt x="73427" y="1142999"/>
                  </a:lnTo>
                  <a:lnTo>
                    <a:pt x="43366" y="1155699"/>
                  </a:lnTo>
                  <a:lnTo>
                    <a:pt x="35069" y="1155699"/>
                  </a:lnTo>
                  <a:lnTo>
                    <a:pt x="26732" y="1168399"/>
                  </a:lnTo>
                  <a:close/>
                </a:path>
                <a:path w="1794509" h="1866900">
                  <a:moveTo>
                    <a:pt x="1106705" y="977899"/>
                  </a:moveTo>
                  <a:lnTo>
                    <a:pt x="1082046" y="977899"/>
                  </a:lnTo>
                  <a:lnTo>
                    <a:pt x="1084172" y="965199"/>
                  </a:lnTo>
                  <a:lnTo>
                    <a:pt x="1107556" y="965199"/>
                  </a:lnTo>
                  <a:lnTo>
                    <a:pt x="1106705" y="977899"/>
                  </a:lnTo>
                  <a:close/>
                </a:path>
                <a:path w="1794509" h="1866900">
                  <a:moveTo>
                    <a:pt x="1161831" y="1269999"/>
                  </a:moveTo>
                  <a:lnTo>
                    <a:pt x="1138593" y="1269999"/>
                  </a:lnTo>
                  <a:lnTo>
                    <a:pt x="1135730" y="1257299"/>
                  </a:lnTo>
                  <a:lnTo>
                    <a:pt x="1132906" y="1257299"/>
                  </a:lnTo>
                  <a:lnTo>
                    <a:pt x="1130163" y="1244599"/>
                  </a:lnTo>
                  <a:lnTo>
                    <a:pt x="1127538" y="1244599"/>
                  </a:lnTo>
                  <a:lnTo>
                    <a:pt x="1112870" y="1206499"/>
                  </a:lnTo>
                  <a:lnTo>
                    <a:pt x="1099796" y="1168399"/>
                  </a:lnTo>
                  <a:lnTo>
                    <a:pt x="1088795" y="1142999"/>
                  </a:lnTo>
                  <a:lnTo>
                    <a:pt x="1080345" y="1104899"/>
                  </a:lnTo>
                  <a:lnTo>
                    <a:pt x="1077263" y="1079499"/>
                  </a:lnTo>
                  <a:lnTo>
                    <a:pt x="1075137" y="1066799"/>
                  </a:lnTo>
                  <a:lnTo>
                    <a:pt x="1074127" y="1041399"/>
                  </a:lnTo>
                  <a:lnTo>
                    <a:pt x="1074393" y="1028699"/>
                  </a:lnTo>
                  <a:lnTo>
                    <a:pt x="1074944" y="1015999"/>
                  </a:lnTo>
                  <a:lnTo>
                    <a:pt x="1075934" y="1003299"/>
                  </a:lnTo>
                  <a:lnTo>
                    <a:pt x="1077322" y="990599"/>
                  </a:lnTo>
                  <a:lnTo>
                    <a:pt x="1079070" y="990599"/>
                  </a:lnTo>
                  <a:lnTo>
                    <a:pt x="1080345" y="977899"/>
                  </a:lnTo>
                  <a:lnTo>
                    <a:pt x="1105005" y="977899"/>
                  </a:lnTo>
                  <a:lnTo>
                    <a:pt x="1102454" y="990599"/>
                  </a:lnTo>
                  <a:lnTo>
                    <a:pt x="1100952" y="1003299"/>
                  </a:lnTo>
                  <a:lnTo>
                    <a:pt x="1099690" y="1003299"/>
                  </a:lnTo>
                  <a:lnTo>
                    <a:pt x="1098747" y="1015999"/>
                  </a:lnTo>
                  <a:lnTo>
                    <a:pt x="1098202" y="1028699"/>
                  </a:lnTo>
                  <a:lnTo>
                    <a:pt x="1097863" y="1041399"/>
                  </a:lnTo>
                  <a:lnTo>
                    <a:pt x="1098680" y="1054099"/>
                  </a:lnTo>
                  <a:lnTo>
                    <a:pt x="1100534" y="1079499"/>
                  </a:lnTo>
                  <a:lnTo>
                    <a:pt x="1103304" y="1092199"/>
                  </a:lnTo>
                  <a:lnTo>
                    <a:pt x="1110977" y="1130299"/>
                  </a:lnTo>
                  <a:lnTo>
                    <a:pt x="1121002" y="1168399"/>
                  </a:lnTo>
                  <a:lnTo>
                    <a:pt x="1133019" y="1193799"/>
                  </a:lnTo>
                  <a:lnTo>
                    <a:pt x="1146671" y="1231899"/>
                  </a:lnTo>
                  <a:lnTo>
                    <a:pt x="1161831" y="1269999"/>
                  </a:lnTo>
                  <a:close/>
                </a:path>
                <a:path w="1794509" h="1866900">
                  <a:moveTo>
                    <a:pt x="465011" y="1003299"/>
                  </a:moveTo>
                  <a:lnTo>
                    <a:pt x="384827" y="1003299"/>
                  </a:lnTo>
                  <a:lnTo>
                    <a:pt x="407308" y="990599"/>
                  </a:lnTo>
                  <a:lnTo>
                    <a:pt x="453226" y="990599"/>
                  </a:lnTo>
                  <a:lnTo>
                    <a:pt x="465011" y="1003299"/>
                  </a:lnTo>
                  <a:close/>
                </a:path>
                <a:path w="1794509" h="1866900">
                  <a:moveTo>
                    <a:pt x="499569" y="1015999"/>
                  </a:moveTo>
                  <a:lnTo>
                    <a:pt x="319299" y="1015999"/>
                  </a:lnTo>
                  <a:lnTo>
                    <a:pt x="340823" y="1003299"/>
                  </a:lnTo>
                  <a:lnTo>
                    <a:pt x="488262" y="1003299"/>
                  </a:lnTo>
                  <a:lnTo>
                    <a:pt x="499569" y="1015999"/>
                  </a:lnTo>
                  <a:close/>
                </a:path>
                <a:path w="1794509" h="1866900">
                  <a:moveTo>
                    <a:pt x="285199" y="1054099"/>
                  </a:moveTo>
                  <a:lnTo>
                    <a:pt x="203654" y="1054099"/>
                  </a:lnTo>
                  <a:lnTo>
                    <a:pt x="289810" y="1015999"/>
                  </a:lnTo>
                  <a:lnTo>
                    <a:pt x="510384" y="1015999"/>
                  </a:lnTo>
                  <a:lnTo>
                    <a:pt x="520402" y="1028699"/>
                  </a:lnTo>
                  <a:lnTo>
                    <a:pt x="346828" y="1028699"/>
                  </a:lnTo>
                  <a:lnTo>
                    <a:pt x="326101" y="1041399"/>
                  </a:lnTo>
                  <a:lnTo>
                    <a:pt x="285199" y="1054099"/>
                  </a:lnTo>
                  <a:close/>
                </a:path>
                <a:path w="1794509" h="1866900">
                  <a:moveTo>
                    <a:pt x="542511" y="1054099"/>
                  </a:moveTo>
                  <a:lnTo>
                    <a:pt x="508032" y="1054099"/>
                  </a:lnTo>
                  <a:lnTo>
                    <a:pt x="501589" y="1041399"/>
                  </a:lnTo>
                  <a:lnTo>
                    <a:pt x="486389" y="1041399"/>
                  </a:lnTo>
                  <a:lnTo>
                    <a:pt x="468798" y="1028699"/>
                  </a:lnTo>
                  <a:lnTo>
                    <a:pt x="529463" y="1028699"/>
                  </a:lnTo>
                  <a:lnTo>
                    <a:pt x="537409" y="1041399"/>
                  </a:lnTo>
                  <a:lnTo>
                    <a:pt x="542511" y="1054099"/>
                  </a:lnTo>
                  <a:close/>
                </a:path>
                <a:path w="1794509" h="1866900">
                  <a:moveTo>
                    <a:pt x="549313" y="1066799"/>
                  </a:moveTo>
                  <a:lnTo>
                    <a:pt x="517001" y="1066799"/>
                  </a:lnTo>
                  <a:lnTo>
                    <a:pt x="513599" y="1054099"/>
                  </a:lnTo>
                  <a:lnTo>
                    <a:pt x="546337" y="1054099"/>
                  </a:lnTo>
                  <a:lnTo>
                    <a:pt x="549313" y="1066799"/>
                  </a:lnTo>
                  <a:close/>
                </a:path>
                <a:path w="1794509" h="1866900">
                  <a:moveTo>
                    <a:pt x="554841" y="1079499"/>
                  </a:moveTo>
                  <a:lnTo>
                    <a:pt x="522528" y="1079499"/>
                  </a:lnTo>
                  <a:lnTo>
                    <a:pt x="519977" y="1066799"/>
                  </a:lnTo>
                  <a:lnTo>
                    <a:pt x="552290" y="1066799"/>
                  </a:lnTo>
                  <a:lnTo>
                    <a:pt x="554841" y="1079499"/>
                  </a:lnTo>
                  <a:close/>
                </a:path>
                <a:path w="1794509" h="1866900">
                  <a:moveTo>
                    <a:pt x="517001" y="1866899"/>
                  </a:moveTo>
                  <a:lnTo>
                    <a:pt x="500419" y="1866899"/>
                  </a:lnTo>
                  <a:lnTo>
                    <a:pt x="507159" y="1816099"/>
                  </a:lnTo>
                  <a:lnTo>
                    <a:pt x="513519" y="1765299"/>
                  </a:lnTo>
                  <a:lnTo>
                    <a:pt x="519485" y="1714499"/>
                  </a:lnTo>
                  <a:lnTo>
                    <a:pt x="525042" y="1663699"/>
                  </a:lnTo>
                  <a:lnTo>
                    <a:pt x="530175" y="1625599"/>
                  </a:lnTo>
                  <a:lnTo>
                    <a:pt x="534869" y="1574799"/>
                  </a:lnTo>
                  <a:lnTo>
                    <a:pt x="539109" y="1523999"/>
                  </a:lnTo>
                  <a:lnTo>
                    <a:pt x="542371" y="1473199"/>
                  </a:lnTo>
                  <a:lnTo>
                    <a:pt x="545115" y="1435099"/>
                  </a:lnTo>
                  <a:lnTo>
                    <a:pt x="547300" y="1396999"/>
                  </a:lnTo>
                  <a:lnTo>
                    <a:pt x="548888" y="1346199"/>
                  </a:lnTo>
                  <a:lnTo>
                    <a:pt x="549373" y="1320799"/>
                  </a:lnTo>
                  <a:lnTo>
                    <a:pt x="549579" y="1308099"/>
                  </a:lnTo>
                  <a:lnTo>
                    <a:pt x="549546" y="1282699"/>
                  </a:lnTo>
                  <a:lnTo>
                    <a:pt x="549430" y="1269999"/>
                  </a:lnTo>
                  <a:lnTo>
                    <a:pt x="549313" y="1257299"/>
                  </a:lnTo>
                  <a:lnTo>
                    <a:pt x="548822" y="1244599"/>
                  </a:lnTo>
                  <a:lnTo>
                    <a:pt x="547932" y="1219199"/>
                  </a:lnTo>
                  <a:lnTo>
                    <a:pt x="546563" y="1193799"/>
                  </a:lnTo>
                  <a:lnTo>
                    <a:pt x="544637" y="1181099"/>
                  </a:lnTo>
                  <a:lnTo>
                    <a:pt x="542192" y="1155699"/>
                  </a:lnTo>
                  <a:lnTo>
                    <a:pt x="539109" y="1130299"/>
                  </a:lnTo>
                  <a:lnTo>
                    <a:pt x="535070" y="1117599"/>
                  </a:lnTo>
                  <a:lnTo>
                    <a:pt x="529756" y="1092199"/>
                  </a:lnTo>
                  <a:lnTo>
                    <a:pt x="526354" y="1079499"/>
                  </a:lnTo>
                  <a:lnTo>
                    <a:pt x="556116" y="1079499"/>
                  </a:lnTo>
                  <a:lnTo>
                    <a:pt x="557392" y="1092199"/>
                  </a:lnTo>
                  <a:lnTo>
                    <a:pt x="563018" y="1104899"/>
                  </a:lnTo>
                  <a:lnTo>
                    <a:pt x="567330" y="1130299"/>
                  </a:lnTo>
                  <a:lnTo>
                    <a:pt x="570605" y="1155699"/>
                  </a:lnTo>
                  <a:lnTo>
                    <a:pt x="573123" y="1168399"/>
                  </a:lnTo>
                  <a:lnTo>
                    <a:pt x="576285" y="1219199"/>
                  </a:lnTo>
                  <a:lnTo>
                    <a:pt x="577693" y="1257299"/>
                  </a:lnTo>
                  <a:lnTo>
                    <a:pt x="577667" y="1308099"/>
                  </a:lnTo>
                  <a:lnTo>
                    <a:pt x="576524" y="1346199"/>
                  </a:lnTo>
                  <a:lnTo>
                    <a:pt x="574544" y="1396999"/>
                  </a:lnTo>
                  <a:lnTo>
                    <a:pt x="571847" y="1435099"/>
                  </a:lnTo>
                  <a:lnTo>
                    <a:pt x="568512" y="1485899"/>
                  </a:lnTo>
                  <a:lnTo>
                    <a:pt x="564619" y="1523999"/>
                  </a:lnTo>
                  <a:lnTo>
                    <a:pt x="559517" y="1574799"/>
                  </a:lnTo>
                  <a:lnTo>
                    <a:pt x="575169" y="1574799"/>
                  </a:lnTo>
                  <a:lnTo>
                    <a:pt x="565363" y="1625599"/>
                  </a:lnTo>
                  <a:lnTo>
                    <a:pt x="556036" y="1663699"/>
                  </a:lnTo>
                  <a:lnTo>
                    <a:pt x="547188" y="1701799"/>
                  </a:lnTo>
                  <a:lnTo>
                    <a:pt x="537302" y="1752599"/>
                  </a:lnTo>
                  <a:lnTo>
                    <a:pt x="528055" y="1803399"/>
                  </a:lnTo>
                  <a:lnTo>
                    <a:pt x="525431" y="1816099"/>
                  </a:lnTo>
                  <a:lnTo>
                    <a:pt x="522687" y="1841499"/>
                  </a:lnTo>
                  <a:lnTo>
                    <a:pt x="519864" y="1854199"/>
                  </a:lnTo>
                  <a:lnTo>
                    <a:pt x="517001" y="1866899"/>
                  </a:lnTo>
                  <a:close/>
                </a:path>
                <a:path w="1794509" h="1866900">
                  <a:moveTo>
                    <a:pt x="894123" y="1092199"/>
                  </a:moveTo>
                  <a:lnTo>
                    <a:pt x="806113" y="1092199"/>
                  </a:lnTo>
                  <a:lnTo>
                    <a:pt x="827877" y="1079499"/>
                  </a:lnTo>
                  <a:lnTo>
                    <a:pt x="872359" y="1079499"/>
                  </a:lnTo>
                  <a:lnTo>
                    <a:pt x="894123" y="1092199"/>
                  </a:lnTo>
                  <a:close/>
                </a:path>
                <a:path w="1794509" h="1866900">
                  <a:moveTo>
                    <a:pt x="935736" y="1104899"/>
                  </a:moveTo>
                  <a:lnTo>
                    <a:pt x="788682" y="1104899"/>
                  </a:lnTo>
                  <a:lnTo>
                    <a:pt x="792083" y="1092199"/>
                  </a:lnTo>
                  <a:lnTo>
                    <a:pt x="915228" y="1092199"/>
                  </a:lnTo>
                  <a:lnTo>
                    <a:pt x="935736" y="1104899"/>
                  </a:lnTo>
                  <a:close/>
                </a:path>
                <a:path w="1794509" h="1866900">
                  <a:moveTo>
                    <a:pt x="795059" y="1117599"/>
                  </a:moveTo>
                  <a:lnTo>
                    <a:pt x="766148" y="1117599"/>
                  </a:lnTo>
                  <a:lnTo>
                    <a:pt x="772100" y="1104899"/>
                  </a:lnTo>
                  <a:lnTo>
                    <a:pt x="803988" y="1104899"/>
                  </a:lnTo>
                  <a:lnTo>
                    <a:pt x="795059" y="1117599"/>
                  </a:lnTo>
                  <a:close/>
                </a:path>
                <a:path w="1794509" h="1866900">
                  <a:moveTo>
                    <a:pt x="1199817" y="1371599"/>
                  </a:moveTo>
                  <a:lnTo>
                    <a:pt x="1187726" y="1358899"/>
                  </a:lnTo>
                  <a:lnTo>
                    <a:pt x="1175157" y="1333499"/>
                  </a:lnTo>
                  <a:lnTo>
                    <a:pt x="1162269" y="1320799"/>
                  </a:lnTo>
                  <a:lnTo>
                    <a:pt x="1149222" y="1308099"/>
                  </a:lnTo>
                  <a:lnTo>
                    <a:pt x="1135676" y="1282699"/>
                  </a:lnTo>
                  <a:lnTo>
                    <a:pt x="1121852" y="1269999"/>
                  </a:lnTo>
                  <a:lnTo>
                    <a:pt x="1107788" y="1257299"/>
                  </a:lnTo>
                  <a:lnTo>
                    <a:pt x="1093525" y="1244599"/>
                  </a:lnTo>
                  <a:lnTo>
                    <a:pt x="1063837" y="1206499"/>
                  </a:lnTo>
                  <a:lnTo>
                    <a:pt x="1032673" y="1181099"/>
                  </a:lnTo>
                  <a:lnTo>
                    <a:pt x="999836" y="1155699"/>
                  </a:lnTo>
                  <a:lnTo>
                    <a:pt x="965125" y="1130299"/>
                  </a:lnTo>
                  <a:lnTo>
                    <a:pt x="946963" y="1130299"/>
                  </a:lnTo>
                  <a:lnTo>
                    <a:pt x="928242" y="1117599"/>
                  </a:lnTo>
                  <a:lnTo>
                    <a:pt x="909043" y="1104899"/>
                  </a:lnTo>
                  <a:lnTo>
                    <a:pt x="955526" y="1104899"/>
                  </a:lnTo>
                  <a:lnTo>
                    <a:pt x="992728" y="1130299"/>
                  </a:lnTo>
                  <a:lnTo>
                    <a:pt x="1027631" y="1155699"/>
                  </a:lnTo>
                  <a:lnTo>
                    <a:pt x="1060303" y="1181099"/>
                  </a:lnTo>
                  <a:lnTo>
                    <a:pt x="1091379" y="1219199"/>
                  </a:lnTo>
                  <a:lnTo>
                    <a:pt x="1106280" y="1231899"/>
                  </a:lnTo>
                  <a:lnTo>
                    <a:pt x="1114498" y="1244599"/>
                  </a:lnTo>
                  <a:lnTo>
                    <a:pt x="1122596" y="1244599"/>
                  </a:lnTo>
                  <a:lnTo>
                    <a:pt x="1138593" y="1269999"/>
                  </a:lnTo>
                  <a:lnTo>
                    <a:pt x="1161831" y="1269999"/>
                  </a:lnTo>
                  <a:lnTo>
                    <a:pt x="1178027" y="1295399"/>
                  </a:lnTo>
                  <a:lnTo>
                    <a:pt x="1195339" y="1333499"/>
                  </a:lnTo>
                  <a:lnTo>
                    <a:pt x="1213847" y="1358899"/>
                  </a:lnTo>
                  <a:lnTo>
                    <a:pt x="1199817" y="1371599"/>
                  </a:lnTo>
                  <a:close/>
                </a:path>
                <a:path w="1794509" h="1866900">
                  <a:moveTo>
                    <a:pt x="775501" y="1130299"/>
                  </a:moveTo>
                  <a:lnTo>
                    <a:pt x="749247" y="1130299"/>
                  </a:lnTo>
                  <a:lnTo>
                    <a:pt x="757458" y="1117599"/>
                  </a:lnTo>
                  <a:lnTo>
                    <a:pt x="786556" y="1117599"/>
                  </a:lnTo>
                  <a:lnTo>
                    <a:pt x="775501" y="1130299"/>
                  </a:lnTo>
                  <a:close/>
                </a:path>
                <a:path w="1794509" h="1866900">
                  <a:moveTo>
                    <a:pt x="575169" y="1574799"/>
                  </a:moveTo>
                  <a:lnTo>
                    <a:pt x="559517" y="1574799"/>
                  </a:lnTo>
                  <a:lnTo>
                    <a:pt x="569721" y="1536699"/>
                  </a:lnTo>
                  <a:lnTo>
                    <a:pt x="580829" y="1498599"/>
                  </a:lnTo>
                  <a:lnTo>
                    <a:pt x="592574" y="1447799"/>
                  </a:lnTo>
                  <a:lnTo>
                    <a:pt x="605116" y="1409699"/>
                  </a:lnTo>
                  <a:lnTo>
                    <a:pt x="618615" y="1371599"/>
                  </a:lnTo>
                  <a:lnTo>
                    <a:pt x="633117" y="1333499"/>
                  </a:lnTo>
                  <a:lnTo>
                    <a:pt x="648855" y="1295399"/>
                  </a:lnTo>
                  <a:lnTo>
                    <a:pt x="666267" y="1257299"/>
                  </a:lnTo>
                  <a:lnTo>
                    <a:pt x="685791" y="1219199"/>
                  </a:lnTo>
                  <a:lnTo>
                    <a:pt x="696593" y="1193799"/>
                  </a:lnTo>
                  <a:lnTo>
                    <a:pt x="708113" y="1181099"/>
                  </a:lnTo>
                  <a:lnTo>
                    <a:pt x="720589" y="1155699"/>
                  </a:lnTo>
                  <a:lnTo>
                    <a:pt x="734260" y="1142999"/>
                  </a:lnTo>
                  <a:lnTo>
                    <a:pt x="741515" y="1130299"/>
                  </a:lnTo>
                  <a:lnTo>
                    <a:pt x="767689" y="1130299"/>
                  </a:lnTo>
                  <a:lnTo>
                    <a:pt x="760195" y="1142999"/>
                  </a:lnTo>
                  <a:lnTo>
                    <a:pt x="753021" y="1142999"/>
                  </a:lnTo>
                  <a:lnTo>
                    <a:pt x="746165" y="1155699"/>
                  </a:lnTo>
                  <a:lnTo>
                    <a:pt x="733304" y="1168399"/>
                  </a:lnTo>
                  <a:lnTo>
                    <a:pt x="721399" y="1181099"/>
                  </a:lnTo>
                  <a:lnTo>
                    <a:pt x="710292" y="1206499"/>
                  </a:lnTo>
                  <a:lnTo>
                    <a:pt x="699822" y="1219199"/>
                  </a:lnTo>
                  <a:lnTo>
                    <a:pt x="680796" y="1257299"/>
                  </a:lnTo>
                  <a:lnTo>
                    <a:pt x="663683" y="1295399"/>
                  </a:lnTo>
                  <a:lnTo>
                    <a:pt x="648164" y="1333499"/>
                  </a:lnTo>
                  <a:lnTo>
                    <a:pt x="633921" y="1371599"/>
                  </a:lnTo>
                  <a:lnTo>
                    <a:pt x="620429" y="1409699"/>
                  </a:lnTo>
                  <a:lnTo>
                    <a:pt x="607933" y="1460499"/>
                  </a:lnTo>
                  <a:lnTo>
                    <a:pt x="596314" y="1498599"/>
                  </a:lnTo>
                  <a:lnTo>
                    <a:pt x="585452" y="1536699"/>
                  </a:lnTo>
                  <a:lnTo>
                    <a:pt x="575169" y="1574799"/>
                  </a:lnTo>
                  <a:close/>
                </a:path>
              </a:pathLst>
            </a:custGeom>
            <a:solidFill>
              <a:srgbClr val="0706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449393" y="2770665"/>
            <a:ext cx="7679055" cy="2337435"/>
          </a:xfrm>
          <a:prstGeom prst="rect">
            <a:avLst/>
          </a:prstGeom>
        </p:spPr>
        <p:txBody>
          <a:bodyPr vert="horz" wrap="square" lIns="0" tIns="128905" rIns="0" bIns="0" rtlCol="0">
            <a:spAutoFit/>
          </a:bodyPr>
          <a:lstStyle/>
          <a:p>
            <a:pPr marL="12065" marR="5080" algn="ctr">
              <a:lnSpc>
                <a:spcPts val="5780"/>
              </a:lnSpc>
              <a:spcBef>
                <a:spcPts val="1015"/>
              </a:spcBef>
            </a:pPr>
            <a:r>
              <a:rPr sz="5550" dirty="0">
                <a:latin typeface="Verdana"/>
                <a:cs typeface="Verdana"/>
              </a:rPr>
              <a:t>TOP</a:t>
            </a:r>
            <a:r>
              <a:rPr sz="5550" spc="195" dirty="0">
                <a:latin typeface="Verdana"/>
                <a:cs typeface="Verdana"/>
              </a:rPr>
              <a:t> </a:t>
            </a:r>
            <a:r>
              <a:rPr sz="5550" spc="-885" dirty="0">
                <a:latin typeface="Verdana"/>
                <a:cs typeface="Verdana"/>
              </a:rPr>
              <a:t>10</a:t>
            </a:r>
            <a:r>
              <a:rPr sz="5550" spc="195" dirty="0">
                <a:latin typeface="Verdana"/>
                <a:cs typeface="Verdana"/>
              </a:rPr>
              <a:t> </a:t>
            </a:r>
            <a:r>
              <a:rPr sz="5550" spc="60" dirty="0">
                <a:solidFill>
                  <a:srgbClr val="2D6060"/>
                </a:solidFill>
                <a:latin typeface="Verdana"/>
                <a:cs typeface="Verdana"/>
              </a:rPr>
              <a:t>DE</a:t>
            </a:r>
            <a:r>
              <a:rPr sz="5550" spc="195" dirty="0">
                <a:solidFill>
                  <a:srgbClr val="2D6060"/>
                </a:solidFill>
                <a:latin typeface="Verdana"/>
                <a:cs typeface="Verdana"/>
              </a:rPr>
              <a:t> </a:t>
            </a:r>
            <a:r>
              <a:rPr sz="5550" spc="-105" dirty="0">
                <a:solidFill>
                  <a:srgbClr val="2D6060"/>
                </a:solidFill>
                <a:latin typeface="Verdana"/>
                <a:cs typeface="Verdana"/>
              </a:rPr>
              <a:t>DELITOS </a:t>
            </a:r>
            <a:r>
              <a:rPr sz="5550" dirty="0">
                <a:solidFill>
                  <a:srgbClr val="2D6060"/>
                </a:solidFill>
                <a:latin typeface="Verdana"/>
                <a:cs typeface="Verdana"/>
              </a:rPr>
              <a:t>CONTRA</a:t>
            </a:r>
            <a:r>
              <a:rPr sz="5550" spc="409" dirty="0">
                <a:solidFill>
                  <a:srgbClr val="2D6060"/>
                </a:solidFill>
                <a:latin typeface="Verdana"/>
                <a:cs typeface="Verdana"/>
              </a:rPr>
              <a:t> </a:t>
            </a:r>
            <a:r>
              <a:rPr sz="5550" spc="-25" dirty="0">
                <a:solidFill>
                  <a:srgbClr val="2D6060"/>
                </a:solidFill>
                <a:latin typeface="Verdana"/>
                <a:cs typeface="Verdana"/>
              </a:rPr>
              <a:t>LA</a:t>
            </a:r>
            <a:endParaRPr sz="5550">
              <a:latin typeface="Verdana"/>
              <a:cs typeface="Verdana"/>
            </a:endParaRPr>
          </a:p>
          <a:p>
            <a:pPr algn="ctr">
              <a:lnSpc>
                <a:spcPts val="5725"/>
              </a:lnSpc>
            </a:pPr>
            <a:r>
              <a:rPr sz="5550" spc="-80" dirty="0">
                <a:solidFill>
                  <a:srgbClr val="2D6060"/>
                </a:solidFill>
                <a:latin typeface="Verdana"/>
                <a:cs typeface="Verdana"/>
              </a:rPr>
              <a:t>ADMINISTRACIÓN</a:t>
            </a:r>
            <a:endParaRPr sz="555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966136" y="4970940"/>
            <a:ext cx="4091940" cy="14116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553085" algn="ctr">
              <a:lnSpc>
                <a:spcPct val="100000"/>
              </a:lnSpc>
              <a:spcBef>
                <a:spcPts val="90"/>
              </a:spcBef>
            </a:pPr>
            <a:r>
              <a:rPr sz="5550" b="1" spc="-10" dirty="0">
                <a:solidFill>
                  <a:srgbClr val="2D6060"/>
                </a:solidFill>
                <a:latin typeface="Verdana"/>
                <a:cs typeface="Verdana"/>
              </a:rPr>
              <a:t>PÚBLICA</a:t>
            </a:r>
            <a:endParaRPr sz="55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620"/>
              </a:spcBef>
            </a:pPr>
            <a:r>
              <a:rPr sz="2200" b="1" i="1" spc="-100" dirty="0">
                <a:latin typeface="Verdana"/>
                <a:cs typeface="Verdana"/>
              </a:rPr>
              <a:t>!QUE</a:t>
            </a:r>
            <a:r>
              <a:rPr sz="2200" b="1" i="1" spc="-125" dirty="0">
                <a:latin typeface="Verdana"/>
                <a:cs typeface="Verdana"/>
              </a:rPr>
              <a:t> </a:t>
            </a:r>
            <a:r>
              <a:rPr sz="2200" b="1" i="1" spc="-55" dirty="0">
                <a:latin typeface="Verdana"/>
                <a:cs typeface="Verdana"/>
              </a:rPr>
              <a:t>NO</a:t>
            </a:r>
            <a:r>
              <a:rPr sz="2200" b="1" i="1" spc="-120" dirty="0">
                <a:latin typeface="Verdana"/>
                <a:cs typeface="Verdana"/>
              </a:rPr>
              <a:t> </a:t>
            </a:r>
            <a:r>
              <a:rPr sz="2200" b="1" i="1" spc="-60" dirty="0">
                <a:latin typeface="Verdana"/>
                <a:cs typeface="Verdana"/>
              </a:rPr>
              <a:t>LE</a:t>
            </a:r>
            <a:r>
              <a:rPr sz="2200" b="1" i="1" spc="-120" dirty="0">
                <a:latin typeface="Verdana"/>
                <a:cs typeface="Verdana"/>
              </a:rPr>
              <a:t> </a:t>
            </a:r>
            <a:r>
              <a:rPr sz="2200" b="1" i="1" spc="-75" dirty="0">
                <a:latin typeface="Verdana"/>
                <a:cs typeface="Verdana"/>
              </a:rPr>
              <a:t>PASE</a:t>
            </a:r>
            <a:r>
              <a:rPr sz="2200" b="1" i="1" spc="-120" dirty="0">
                <a:latin typeface="Verdana"/>
                <a:cs typeface="Verdana"/>
              </a:rPr>
              <a:t> </a:t>
            </a:r>
            <a:r>
              <a:rPr sz="2200" b="1" i="1" spc="-60" dirty="0">
                <a:latin typeface="Verdana"/>
                <a:cs typeface="Verdana"/>
              </a:rPr>
              <a:t>A</a:t>
            </a:r>
            <a:r>
              <a:rPr sz="2200" b="1" i="1" spc="-125" dirty="0">
                <a:latin typeface="Verdana"/>
                <a:cs typeface="Verdana"/>
              </a:rPr>
              <a:t> </a:t>
            </a:r>
            <a:r>
              <a:rPr sz="2200" b="1" i="1" spc="-10" dirty="0">
                <a:latin typeface="Verdana"/>
                <a:cs typeface="Verdana"/>
              </a:rPr>
              <a:t>USTED!</a:t>
            </a:r>
            <a:endParaRPr sz="2200">
              <a:latin typeface="Verdana"/>
              <a:cs typeface="Verdana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0" y="0"/>
            <a:ext cx="18286095" cy="10287000"/>
            <a:chOff x="0" y="0"/>
            <a:chExt cx="18286095" cy="10287000"/>
          </a:xfrm>
        </p:grpSpPr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72101" y="6591315"/>
              <a:ext cx="2152649" cy="80960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803751" y="40678"/>
              <a:ext cx="4276739" cy="93344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664476" y="153012"/>
              <a:ext cx="3619499" cy="87629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076559" y="40678"/>
              <a:ext cx="1590674" cy="99059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16497" y="6249832"/>
              <a:ext cx="1885949" cy="1885949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691108" y="8403158"/>
              <a:ext cx="1673860" cy="1563370"/>
            </a:xfrm>
            <a:custGeom>
              <a:avLst/>
              <a:gdLst/>
              <a:ahLst/>
              <a:cxnLst/>
              <a:rect l="l" t="t" r="r" b="b"/>
              <a:pathLst>
                <a:path w="1673860" h="1563370">
                  <a:moveTo>
                    <a:pt x="1623555" y="1391894"/>
                  </a:moveTo>
                  <a:lnTo>
                    <a:pt x="1623301" y="1390129"/>
                  </a:lnTo>
                  <a:lnTo>
                    <a:pt x="1622552" y="1388884"/>
                  </a:lnTo>
                  <a:lnTo>
                    <a:pt x="1617103" y="1377950"/>
                  </a:lnTo>
                  <a:lnTo>
                    <a:pt x="1591665" y="1318742"/>
                  </a:lnTo>
                  <a:lnTo>
                    <a:pt x="1574711" y="1250772"/>
                  </a:lnTo>
                  <a:lnTo>
                    <a:pt x="1575904" y="1214996"/>
                  </a:lnTo>
                  <a:lnTo>
                    <a:pt x="1580807" y="1180045"/>
                  </a:lnTo>
                  <a:lnTo>
                    <a:pt x="1583753" y="1137881"/>
                  </a:lnTo>
                  <a:lnTo>
                    <a:pt x="1583664" y="1135253"/>
                  </a:lnTo>
                  <a:lnTo>
                    <a:pt x="1583613" y="1133525"/>
                  </a:lnTo>
                  <a:lnTo>
                    <a:pt x="1583524" y="1130719"/>
                  </a:lnTo>
                  <a:lnTo>
                    <a:pt x="1582039" y="1086091"/>
                  </a:lnTo>
                  <a:lnTo>
                    <a:pt x="1572945" y="1022235"/>
                  </a:lnTo>
                  <a:lnTo>
                    <a:pt x="1553781" y="943902"/>
                  </a:lnTo>
                  <a:lnTo>
                    <a:pt x="1539189" y="902195"/>
                  </a:lnTo>
                  <a:lnTo>
                    <a:pt x="1517865" y="850379"/>
                  </a:lnTo>
                  <a:lnTo>
                    <a:pt x="1514373" y="842556"/>
                  </a:lnTo>
                  <a:lnTo>
                    <a:pt x="1496034" y="801446"/>
                  </a:lnTo>
                  <a:lnTo>
                    <a:pt x="1473174" y="753287"/>
                  </a:lnTo>
                  <a:lnTo>
                    <a:pt x="1451927" y="710793"/>
                  </a:lnTo>
                  <a:lnTo>
                    <a:pt x="1416075" y="675868"/>
                  </a:lnTo>
                  <a:lnTo>
                    <a:pt x="1401381" y="673303"/>
                  </a:lnTo>
                  <a:lnTo>
                    <a:pt x="1394472" y="673303"/>
                  </a:lnTo>
                  <a:lnTo>
                    <a:pt x="1357617" y="693229"/>
                  </a:lnTo>
                  <a:lnTo>
                    <a:pt x="1342009" y="735228"/>
                  </a:lnTo>
                  <a:lnTo>
                    <a:pt x="1344333" y="746810"/>
                  </a:lnTo>
                  <a:lnTo>
                    <a:pt x="1349108" y="758621"/>
                  </a:lnTo>
                  <a:lnTo>
                    <a:pt x="1350340" y="761212"/>
                  </a:lnTo>
                  <a:lnTo>
                    <a:pt x="1350581" y="764108"/>
                  </a:lnTo>
                  <a:lnTo>
                    <a:pt x="1348828" y="769620"/>
                  </a:lnTo>
                  <a:lnTo>
                    <a:pt x="1346809" y="771880"/>
                  </a:lnTo>
                  <a:lnTo>
                    <a:pt x="1342656" y="773887"/>
                  </a:lnTo>
                  <a:lnTo>
                    <a:pt x="1341031" y="774280"/>
                  </a:lnTo>
                  <a:lnTo>
                    <a:pt x="1335366" y="774280"/>
                  </a:lnTo>
                  <a:lnTo>
                    <a:pt x="1331353" y="772033"/>
                  </a:lnTo>
                  <a:lnTo>
                    <a:pt x="1331277" y="771880"/>
                  </a:lnTo>
                  <a:lnTo>
                    <a:pt x="1329461" y="768121"/>
                  </a:lnTo>
                  <a:lnTo>
                    <a:pt x="1309852" y="728903"/>
                  </a:lnTo>
                  <a:lnTo>
                    <a:pt x="1299933" y="714095"/>
                  </a:lnTo>
                  <a:lnTo>
                    <a:pt x="1287119" y="703122"/>
                  </a:lnTo>
                  <a:lnTo>
                    <a:pt x="1271905" y="696290"/>
                  </a:lnTo>
                  <a:lnTo>
                    <a:pt x="1254772" y="693940"/>
                  </a:lnTo>
                  <a:lnTo>
                    <a:pt x="1247686" y="694309"/>
                  </a:lnTo>
                  <a:lnTo>
                    <a:pt x="1204595" y="712076"/>
                  </a:lnTo>
                  <a:lnTo>
                    <a:pt x="1185875" y="741578"/>
                  </a:lnTo>
                  <a:lnTo>
                    <a:pt x="1185976" y="746810"/>
                  </a:lnTo>
                  <a:lnTo>
                    <a:pt x="1186040" y="750176"/>
                  </a:lnTo>
                  <a:lnTo>
                    <a:pt x="1187792" y="758621"/>
                  </a:lnTo>
                  <a:lnTo>
                    <a:pt x="1190777" y="766241"/>
                  </a:lnTo>
                  <a:lnTo>
                    <a:pt x="1200454" y="785710"/>
                  </a:lnTo>
                  <a:lnTo>
                    <a:pt x="1203096" y="791133"/>
                  </a:lnTo>
                  <a:lnTo>
                    <a:pt x="1200950" y="797661"/>
                  </a:lnTo>
                  <a:lnTo>
                    <a:pt x="1194041" y="801039"/>
                  </a:lnTo>
                  <a:lnTo>
                    <a:pt x="1192403" y="801446"/>
                  </a:lnTo>
                  <a:lnTo>
                    <a:pt x="1186751" y="801446"/>
                  </a:lnTo>
                  <a:lnTo>
                    <a:pt x="1182725" y="799185"/>
                  </a:lnTo>
                  <a:lnTo>
                    <a:pt x="1165758" y="765111"/>
                  </a:lnTo>
                  <a:lnTo>
                    <a:pt x="1155458" y="749693"/>
                  </a:lnTo>
                  <a:lnTo>
                    <a:pt x="1142339" y="738327"/>
                  </a:lnTo>
                  <a:lnTo>
                    <a:pt x="1126998" y="731304"/>
                  </a:lnTo>
                  <a:lnTo>
                    <a:pt x="1110056" y="728903"/>
                  </a:lnTo>
                  <a:lnTo>
                    <a:pt x="1103261" y="728903"/>
                  </a:lnTo>
                  <a:lnTo>
                    <a:pt x="1061212" y="752475"/>
                  </a:lnTo>
                  <a:lnTo>
                    <a:pt x="1050340" y="794486"/>
                  </a:lnTo>
                  <a:lnTo>
                    <a:pt x="1052918" y="811009"/>
                  </a:lnTo>
                  <a:lnTo>
                    <a:pt x="1058875" y="826833"/>
                  </a:lnTo>
                  <a:lnTo>
                    <a:pt x="1060132" y="829487"/>
                  </a:lnTo>
                  <a:lnTo>
                    <a:pt x="1060386" y="832383"/>
                  </a:lnTo>
                  <a:lnTo>
                    <a:pt x="1050963" y="842556"/>
                  </a:lnTo>
                  <a:lnTo>
                    <a:pt x="1045298" y="842556"/>
                  </a:lnTo>
                  <a:lnTo>
                    <a:pt x="1041273" y="840308"/>
                  </a:lnTo>
                  <a:lnTo>
                    <a:pt x="1041196" y="840155"/>
                  </a:lnTo>
                  <a:lnTo>
                    <a:pt x="881837" y="520941"/>
                  </a:lnTo>
                  <a:lnTo>
                    <a:pt x="868184" y="498462"/>
                  </a:lnTo>
                  <a:lnTo>
                    <a:pt x="852843" y="482244"/>
                  </a:lnTo>
                  <a:lnTo>
                    <a:pt x="836066" y="472427"/>
                  </a:lnTo>
                  <a:lnTo>
                    <a:pt x="818095" y="469125"/>
                  </a:lnTo>
                  <a:lnTo>
                    <a:pt x="817968" y="469480"/>
                  </a:lnTo>
                  <a:lnTo>
                    <a:pt x="811199" y="469912"/>
                  </a:lnTo>
                  <a:lnTo>
                    <a:pt x="776198" y="485457"/>
                  </a:lnTo>
                  <a:lnTo>
                    <a:pt x="757491" y="523684"/>
                  </a:lnTo>
                  <a:lnTo>
                    <a:pt x="758164" y="535838"/>
                  </a:lnTo>
                  <a:lnTo>
                    <a:pt x="772452" y="578510"/>
                  </a:lnTo>
                  <a:lnTo>
                    <a:pt x="1041781" y="1117790"/>
                  </a:lnTo>
                  <a:lnTo>
                    <a:pt x="1043533" y="1121181"/>
                  </a:lnTo>
                  <a:lnTo>
                    <a:pt x="1043292" y="1125321"/>
                  </a:lnTo>
                  <a:lnTo>
                    <a:pt x="1039139" y="1131747"/>
                  </a:lnTo>
                  <a:lnTo>
                    <a:pt x="1035621" y="1133525"/>
                  </a:lnTo>
                  <a:lnTo>
                    <a:pt x="1031468" y="1133525"/>
                  </a:lnTo>
                  <a:lnTo>
                    <a:pt x="985227" y="1116469"/>
                  </a:lnTo>
                  <a:lnTo>
                    <a:pt x="933729" y="1081392"/>
                  </a:lnTo>
                  <a:lnTo>
                    <a:pt x="862977" y="1016076"/>
                  </a:lnTo>
                  <a:lnTo>
                    <a:pt x="851395" y="1005078"/>
                  </a:lnTo>
                  <a:lnTo>
                    <a:pt x="834732" y="992263"/>
                  </a:lnTo>
                  <a:lnTo>
                    <a:pt x="814654" y="981646"/>
                  </a:lnTo>
                  <a:lnTo>
                    <a:pt x="792822" y="977214"/>
                  </a:lnTo>
                  <a:lnTo>
                    <a:pt x="784199" y="978027"/>
                  </a:lnTo>
                  <a:lnTo>
                    <a:pt x="748245" y="1008392"/>
                  </a:lnTo>
                  <a:lnTo>
                    <a:pt x="744537" y="1026934"/>
                  </a:lnTo>
                  <a:lnTo>
                    <a:pt x="748182" y="1044409"/>
                  </a:lnTo>
                  <a:lnTo>
                    <a:pt x="756983" y="1059573"/>
                  </a:lnTo>
                  <a:lnTo>
                    <a:pt x="773391" y="1080020"/>
                  </a:lnTo>
                  <a:lnTo>
                    <a:pt x="789698" y="1100074"/>
                  </a:lnTo>
                  <a:lnTo>
                    <a:pt x="818908" y="1135253"/>
                  </a:lnTo>
                  <a:lnTo>
                    <a:pt x="875639" y="1204315"/>
                  </a:lnTo>
                  <a:lnTo>
                    <a:pt x="901357" y="1234059"/>
                  </a:lnTo>
                  <a:lnTo>
                    <a:pt x="928154" y="1262011"/>
                  </a:lnTo>
                  <a:lnTo>
                    <a:pt x="958151" y="1289202"/>
                  </a:lnTo>
                  <a:lnTo>
                    <a:pt x="993432" y="1316672"/>
                  </a:lnTo>
                  <a:lnTo>
                    <a:pt x="1036129" y="1345438"/>
                  </a:lnTo>
                  <a:lnTo>
                    <a:pt x="1088339" y="1376540"/>
                  </a:lnTo>
                  <a:lnTo>
                    <a:pt x="1152169" y="1411008"/>
                  </a:lnTo>
                  <a:lnTo>
                    <a:pt x="1171244" y="1422298"/>
                  </a:lnTo>
                  <a:lnTo>
                    <a:pt x="1221663" y="1466697"/>
                  </a:lnTo>
                  <a:lnTo>
                    <a:pt x="1248232" y="1502029"/>
                  </a:lnTo>
                  <a:lnTo>
                    <a:pt x="1269860" y="1538592"/>
                  </a:lnTo>
                  <a:lnTo>
                    <a:pt x="1281303" y="1559115"/>
                  </a:lnTo>
                  <a:lnTo>
                    <a:pt x="1281303" y="1559382"/>
                  </a:lnTo>
                  <a:lnTo>
                    <a:pt x="1281557" y="1559750"/>
                  </a:lnTo>
                  <a:lnTo>
                    <a:pt x="1282687" y="1561769"/>
                  </a:lnTo>
                  <a:lnTo>
                    <a:pt x="1284452" y="1562887"/>
                  </a:lnTo>
                  <a:lnTo>
                    <a:pt x="1287335" y="1562887"/>
                  </a:lnTo>
                  <a:lnTo>
                    <a:pt x="1288224" y="1562646"/>
                  </a:lnTo>
                  <a:lnTo>
                    <a:pt x="1288973" y="1562252"/>
                  </a:lnTo>
                  <a:lnTo>
                    <a:pt x="1621675" y="1396161"/>
                  </a:lnTo>
                  <a:lnTo>
                    <a:pt x="1622552" y="1394675"/>
                  </a:lnTo>
                  <a:lnTo>
                    <a:pt x="1623555" y="1391894"/>
                  </a:lnTo>
                  <a:close/>
                </a:path>
                <a:path w="1673860" h="1563370">
                  <a:moveTo>
                    <a:pt x="1673606" y="257771"/>
                  </a:moveTo>
                  <a:lnTo>
                    <a:pt x="1669440" y="211505"/>
                  </a:lnTo>
                  <a:lnTo>
                    <a:pt x="1657464" y="167932"/>
                  </a:lnTo>
                  <a:lnTo>
                    <a:pt x="1651127" y="154597"/>
                  </a:lnTo>
                  <a:lnTo>
                    <a:pt x="1650314" y="152895"/>
                  </a:lnTo>
                  <a:lnTo>
                    <a:pt x="1638376" y="127787"/>
                  </a:lnTo>
                  <a:lnTo>
                    <a:pt x="1612925" y="91795"/>
                  </a:lnTo>
                  <a:lnTo>
                    <a:pt x="1581835" y="60718"/>
                  </a:lnTo>
                  <a:lnTo>
                    <a:pt x="1545856" y="35255"/>
                  </a:lnTo>
                  <a:lnTo>
                    <a:pt x="1505699" y="16154"/>
                  </a:lnTo>
                  <a:lnTo>
                    <a:pt x="1462112" y="4165"/>
                  </a:lnTo>
                  <a:lnTo>
                    <a:pt x="1416215" y="38"/>
                  </a:lnTo>
                  <a:lnTo>
                    <a:pt x="1416215" y="376326"/>
                  </a:lnTo>
                  <a:lnTo>
                    <a:pt x="1414068" y="382231"/>
                  </a:lnTo>
                  <a:lnTo>
                    <a:pt x="1409687" y="387007"/>
                  </a:lnTo>
                  <a:lnTo>
                    <a:pt x="1406791" y="389140"/>
                  </a:lnTo>
                  <a:lnTo>
                    <a:pt x="1403807" y="390029"/>
                  </a:lnTo>
                  <a:lnTo>
                    <a:pt x="1394841" y="390029"/>
                  </a:lnTo>
                  <a:lnTo>
                    <a:pt x="1390065" y="387769"/>
                  </a:lnTo>
                  <a:lnTo>
                    <a:pt x="1388084" y="385000"/>
                  </a:lnTo>
                  <a:lnTo>
                    <a:pt x="1309471" y="276491"/>
                  </a:lnTo>
                  <a:lnTo>
                    <a:pt x="1275016" y="311810"/>
                  </a:lnTo>
                  <a:lnTo>
                    <a:pt x="1275016" y="377710"/>
                  </a:lnTo>
                  <a:lnTo>
                    <a:pt x="1267726" y="385000"/>
                  </a:lnTo>
                  <a:lnTo>
                    <a:pt x="1249616" y="385000"/>
                  </a:lnTo>
                  <a:lnTo>
                    <a:pt x="1242326" y="377710"/>
                  </a:lnTo>
                  <a:lnTo>
                    <a:pt x="1242326" y="304025"/>
                  </a:lnTo>
                  <a:lnTo>
                    <a:pt x="1242326" y="230543"/>
                  </a:lnTo>
                  <a:lnTo>
                    <a:pt x="1242199" y="169748"/>
                  </a:lnTo>
                  <a:lnTo>
                    <a:pt x="1249489" y="162458"/>
                  </a:lnTo>
                  <a:lnTo>
                    <a:pt x="1267599" y="162458"/>
                  </a:lnTo>
                  <a:lnTo>
                    <a:pt x="1274889" y="169748"/>
                  </a:lnTo>
                  <a:lnTo>
                    <a:pt x="1274889" y="264934"/>
                  </a:lnTo>
                  <a:lnTo>
                    <a:pt x="1374546" y="162458"/>
                  </a:lnTo>
                  <a:lnTo>
                    <a:pt x="1377365" y="159562"/>
                  </a:lnTo>
                  <a:lnTo>
                    <a:pt x="1382737" y="155905"/>
                  </a:lnTo>
                  <a:lnTo>
                    <a:pt x="1388884" y="154597"/>
                  </a:lnTo>
                  <a:lnTo>
                    <a:pt x="1395069" y="155676"/>
                  </a:lnTo>
                  <a:lnTo>
                    <a:pt x="1400505" y="159169"/>
                  </a:lnTo>
                  <a:lnTo>
                    <a:pt x="1404150" y="164541"/>
                  </a:lnTo>
                  <a:lnTo>
                    <a:pt x="1405458" y="170700"/>
                  </a:lnTo>
                  <a:lnTo>
                    <a:pt x="1404378" y="176872"/>
                  </a:lnTo>
                  <a:lnTo>
                    <a:pt x="1400873" y="182308"/>
                  </a:lnTo>
                  <a:lnTo>
                    <a:pt x="1332484" y="252590"/>
                  </a:lnTo>
                  <a:lnTo>
                    <a:pt x="1413332" y="364121"/>
                  </a:lnTo>
                  <a:lnTo>
                    <a:pt x="1416011" y="370039"/>
                  </a:lnTo>
                  <a:lnTo>
                    <a:pt x="1416113" y="373176"/>
                  </a:lnTo>
                  <a:lnTo>
                    <a:pt x="1416215" y="376326"/>
                  </a:lnTo>
                  <a:lnTo>
                    <a:pt x="1416215" y="38"/>
                  </a:lnTo>
                  <a:lnTo>
                    <a:pt x="1415846" y="0"/>
                  </a:lnTo>
                  <a:lnTo>
                    <a:pt x="1159332" y="0"/>
                  </a:lnTo>
                  <a:lnTo>
                    <a:pt x="1159332" y="320979"/>
                  </a:lnTo>
                  <a:lnTo>
                    <a:pt x="1157833" y="327291"/>
                  </a:lnTo>
                  <a:lnTo>
                    <a:pt x="1141260" y="353428"/>
                  </a:lnTo>
                  <a:lnTo>
                    <a:pt x="1119581" y="373176"/>
                  </a:lnTo>
                  <a:lnTo>
                    <a:pt x="1094066" y="385660"/>
                  </a:lnTo>
                  <a:lnTo>
                    <a:pt x="1066050" y="390029"/>
                  </a:lnTo>
                  <a:lnTo>
                    <a:pt x="1026490" y="380987"/>
                  </a:lnTo>
                  <a:lnTo>
                    <a:pt x="994879" y="356057"/>
                  </a:lnTo>
                  <a:lnTo>
                    <a:pt x="973924" y="318465"/>
                  </a:lnTo>
                  <a:lnTo>
                    <a:pt x="966330" y="271462"/>
                  </a:lnTo>
                  <a:lnTo>
                    <a:pt x="973924" y="224447"/>
                  </a:lnTo>
                  <a:lnTo>
                    <a:pt x="994879" y="186855"/>
                  </a:lnTo>
                  <a:lnTo>
                    <a:pt x="1026490" y="161925"/>
                  </a:lnTo>
                  <a:lnTo>
                    <a:pt x="1065999" y="152908"/>
                  </a:lnTo>
                  <a:lnTo>
                    <a:pt x="1091565" y="156514"/>
                  </a:lnTo>
                  <a:lnTo>
                    <a:pt x="1135989" y="183705"/>
                  </a:lnTo>
                  <a:lnTo>
                    <a:pt x="1154468" y="218503"/>
                  </a:lnTo>
                  <a:lnTo>
                    <a:pt x="1112951" y="207010"/>
                  </a:lnTo>
                  <a:lnTo>
                    <a:pt x="1098892" y="195389"/>
                  </a:lnTo>
                  <a:lnTo>
                    <a:pt x="1082992" y="188112"/>
                  </a:lnTo>
                  <a:lnTo>
                    <a:pt x="1065923" y="185597"/>
                  </a:lnTo>
                  <a:lnTo>
                    <a:pt x="1039317" y="192125"/>
                  </a:lnTo>
                  <a:lnTo>
                    <a:pt x="1018082" y="210185"/>
                  </a:lnTo>
                  <a:lnTo>
                    <a:pt x="1003998" y="237401"/>
                  </a:lnTo>
                  <a:lnTo>
                    <a:pt x="998905" y="271462"/>
                  </a:lnTo>
                  <a:lnTo>
                    <a:pt x="1004011" y="305536"/>
                  </a:lnTo>
                  <a:lnTo>
                    <a:pt x="1018082" y="332752"/>
                  </a:lnTo>
                  <a:lnTo>
                    <a:pt x="1039317" y="350812"/>
                  </a:lnTo>
                  <a:lnTo>
                    <a:pt x="1065923" y="357352"/>
                  </a:lnTo>
                  <a:lnTo>
                    <a:pt x="1084681" y="354291"/>
                  </a:lnTo>
                  <a:lnTo>
                    <a:pt x="1101890" y="345541"/>
                  </a:lnTo>
                  <a:lnTo>
                    <a:pt x="1116558" y="331838"/>
                  </a:lnTo>
                  <a:lnTo>
                    <a:pt x="1119466" y="327291"/>
                  </a:lnTo>
                  <a:lnTo>
                    <a:pt x="1128153" y="313461"/>
                  </a:lnTo>
                  <a:lnTo>
                    <a:pt x="1132052" y="308241"/>
                  </a:lnTo>
                  <a:lnTo>
                    <a:pt x="1137437" y="305015"/>
                  </a:lnTo>
                  <a:lnTo>
                    <a:pt x="1143609" y="304025"/>
                  </a:lnTo>
                  <a:lnTo>
                    <a:pt x="1149908" y="305536"/>
                  </a:lnTo>
                  <a:lnTo>
                    <a:pt x="1155128" y="309384"/>
                  </a:lnTo>
                  <a:lnTo>
                    <a:pt x="1158354" y="314769"/>
                  </a:lnTo>
                  <a:lnTo>
                    <a:pt x="1159332" y="320979"/>
                  </a:lnTo>
                  <a:lnTo>
                    <a:pt x="1159332" y="0"/>
                  </a:lnTo>
                  <a:lnTo>
                    <a:pt x="879449" y="0"/>
                  </a:lnTo>
                  <a:lnTo>
                    <a:pt x="879449" y="160172"/>
                  </a:lnTo>
                  <a:lnTo>
                    <a:pt x="879449" y="382739"/>
                  </a:lnTo>
                  <a:lnTo>
                    <a:pt x="872159" y="390029"/>
                  </a:lnTo>
                  <a:lnTo>
                    <a:pt x="854049" y="390029"/>
                  </a:lnTo>
                  <a:lnTo>
                    <a:pt x="846759" y="382739"/>
                  </a:lnTo>
                  <a:lnTo>
                    <a:pt x="846759" y="172402"/>
                  </a:lnTo>
                  <a:lnTo>
                    <a:pt x="846759" y="160172"/>
                  </a:lnTo>
                  <a:lnTo>
                    <a:pt x="854049" y="152895"/>
                  </a:lnTo>
                  <a:lnTo>
                    <a:pt x="872159" y="152895"/>
                  </a:lnTo>
                  <a:lnTo>
                    <a:pt x="879449" y="160172"/>
                  </a:lnTo>
                  <a:lnTo>
                    <a:pt x="879449" y="0"/>
                  </a:lnTo>
                  <a:lnTo>
                    <a:pt x="747560" y="0"/>
                  </a:lnTo>
                  <a:lnTo>
                    <a:pt x="747560" y="364629"/>
                  </a:lnTo>
                  <a:lnTo>
                    <a:pt x="747560" y="382739"/>
                  </a:lnTo>
                  <a:lnTo>
                    <a:pt x="740257" y="390029"/>
                  </a:lnTo>
                  <a:lnTo>
                    <a:pt x="608368" y="390029"/>
                  </a:lnTo>
                  <a:lnTo>
                    <a:pt x="601078" y="382739"/>
                  </a:lnTo>
                  <a:lnTo>
                    <a:pt x="601078" y="304025"/>
                  </a:lnTo>
                  <a:lnTo>
                    <a:pt x="601078" y="230543"/>
                  </a:lnTo>
                  <a:lnTo>
                    <a:pt x="601078" y="179679"/>
                  </a:lnTo>
                  <a:lnTo>
                    <a:pt x="608368" y="172402"/>
                  </a:lnTo>
                  <a:lnTo>
                    <a:pt x="626465" y="172402"/>
                  </a:lnTo>
                  <a:lnTo>
                    <a:pt x="633768" y="179679"/>
                  </a:lnTo>
                  <a:lnTo>
                    <a:pt x="633768" y="357352"/>
                  </a:lnTo>
                  <a:lnTo>
                    <a:pt x="740257" y="357352"/>
                  </a:lnTo>
                  <a:lnTo>
                    <a:pt x="747560" y="364629"/>
                  </a:lnTo>
                  <a:lnTo>
                    <a:pt x="747560" y="0"/>
                  </a:lnTo>
                  <a:lnTo>
                    <a:pt x="492429" y="0"/>
                  </a:lnTo>
                  <a:lnTo>
                    <a:pt x="492429" y="320979"/>
                  </a:lnTo>
                  <a:lnTo>
                    <a:pt x="490931" y="327291"/>
                  </a:lnTo>
                  <a:lnTo>
                    <a:pt x="474357" y="353428"/>
                  </a:lnTo>
                  <a:lnTo>
                    <a:pt x="452678" y="373176"/>
                  </a:lnTo>
                  <a:lnTo>
                    <a:pt x="427164" y="385660"/>
                  </a:lnTo>
                  <a:lnTo>
                    <a:pt x="399148" y="390029"/>
                  </a:lnTo>
                  <a:lnTo>
                    <a:pt x="359587" y="380987"/>
                  </a:lnTo>
                  <a:lnTo>
                    <a:pt x="327977" y="356057"/>
                  </a:lnTo>
                  <a:lnTo>
                    <a:pt x="307022" y="318465"/>
                  </a:lnTo>
                  <a:lnTo>
                    <a:pt x="299427" y="271462"/>
                  </a:lnTo>
                  <a:lnTo>
                    <a:pt x="307022" y="224447"/>
                  </a:lnTo>
                  <a:lnTo>
                    <a:pt x="327977" y="186855"/>
                  </a:lnTo>
                  <a:lnTo>
                    <a:pt x="359587" y="161925"/>
                  </a:lnTo>
                  <a:lnTo>
                    <a:pt x="399097" y="152908"/>
                  </a:lnTo>
                  <a:lnTo>
                    <a:pt x="424675" y="156514"/>
                  </a:lnTo>
                  <a:lnTo>
                    <a:pt x="469087" y="183705"/>
                  </a:lnTo>
                  <a:lnTo>
                    <a:pt x="487565" y="218503"/>
                  </a:lnTo>
                  <a:lnTo>
                    <a:pt x="446049" y="207010"/>
                  </a:lnTo>
                  <a:lnTo>
                    <a:pt x="431990" y="195389"/>
                  </a:lnTo>
                  <a:lnTo>
                    <a:pt x="416090" y="188112"/>
                  </a:lnTo>
                  <a:lnTo>
                    <a:pt x="399021" y="185597"/>
                  </a:lnTo>
                  <a:lnTo>
                    <a:pt x="372414" y="192125"/>
                  </a:lnTo>
                  <a:lnTo>
                    <a:pt x="351167" y="210185"/>
                  </a:lnTo>
                  <a:lnTo>
                    <a:pt x="337096" y="237401"/>
                  </a:lnTo>
                  <a:lnTo>
                    <a:pt x="332003" y="271462"/>
                  </a:lnTo>
                  <a:lnTo>
                    <a:pt x="337108" y="305536"/>
                  </a:lnTo>
                  <a:lnTo>
                    <a:pt x="351167" y="332752"/>
                  </a:lnTo>
                  <a:lnTo>
                    <a:pt x="372414" y="350812"/>
                  </a:lnTo>
                  <a:lnTo>
                    <a:pt x="399021" y="357352"/>
                  </a:lnTo>
                  <a:lnTo>
                    <a:pt x="417779" y="354291"/>
                  </a:lnTo>
                  <a:lnTo>
                    <a:pt x="434987" y="345541"/>
                  </a:lnTo>
                  <a:lnTo>
                    <a:pt x="449656" y="331838"/>
                  </a:lnTo>
                  <a:lnTo>
                    <a:pt x="452564" y="327291"/>
                  </a:lnTo>
                  <a:lnTo>
                    <a:pt x="461251" y="313461"/>
                  </a:lnTo>
                  <a:lnTo>
                    <a:pt x="465150" y="308241"/>
                  </a:lnTo>
                  <a:lnTo>
                    <a:pt x="470522" y="305015"/>
                  </a:lnTo>
                  <a:lnTo>
                    <a:pt x="476707" y="304025"/>
                  </a:lnTo>
                  <a:lnTo>
                    <a:pt x="483006" y="305536"/>
                  </a:lnTo>
                  <a:lnTo>
                    <a:pt x="488226" y="309384"/>
                  </a:lnTo>
                  <a:lnTo>
                    <a:pt x="491451" y="314769"/>
                  </a:lnTo>
                  <a:lnTo>
                    <a:pt x="492429" y="320979"/>
                  </a:lnTo>
                  <a:lnTo>
                    <a:pt x="492429" y="0"/>
                  </a:lnTo>
                  <a:lnTo>
                    <a:pt x="257810" y="0"/>
                  </a:lnTo>
                  <a:lnTo>
                    <a:pt x="211518" y="4165"/>
                  </a:lnTo>
                  <a:lnTo>
                    <a:pt x="167932" y="16154"/>
                  </a:lnTo>
                  <a:lnTo>
                    <a:pt x="127787" y="35255"/>
                  </a:lnTo>
                  <a:lnTo>
                    <a:pt x="91808" y="60718"/>
                  </a:lnTo>
                  <a:lnTo>
                    <a:pt x="60731" y="91795"/>
                  </a:lnTo>
                  <a:lnTo>
                    <a:pt x="35280" y="127787"/>
                  </a:lnTo>
                  <a:lnTo>
                    <a:pt x="16205" y="167932"/>
                  </a:lnTo>
                  <a:lnTo>
                    <a:pt x="4216" y="211505"/>
                  </a:lnTo>
                  <a:lnTo>
                    <a:pt x="4152" y="212229"/>
                  </a:lnTo>
                  <a:lnTo>
                    <a:pt x="0" y="257771"/>
                  </a:lnTo>
                  <a:lnTo>
                    <a:pt x="0" y="285534"/>
                  </a:lnTo>
                  <a:lnTo>
                    <a:pt x="4216" y="331838"/>
                  </a:lnTo>
                  <a:lnTo>
                    <a:pt x="16217" y="375437"/>
                  </a:lnTo>
                  <a:lnTo>
                    <a:pt x="35306" y="415607"/>
                  </a:lnTo>
                  <a:lnTo>
                    <a:pt x="60769" y="451612"/>
                  </a:lnTo>
                  <a:lnTo>
                    <a:pt x="91859" y="482701"/>
                  </a:lnTo>
                  <a:lnTo>
                    <a:pt x="127838" y="508177"/>
                  </a:lnTo>
                  <a:lnTo>
                    <a:pt x="167982" y="527265"/>
                  </a:lnTo>
                  <a:lnTo>
                    <a:pt x="211556" y="539267"/>
                  </a:lnTo>
                  <a:lnTo>
                    <a:pt x="257810" y="543433"/>
                  </a:lnTo>
                  <a:lnTo>
                    <a:pt x="732104" y="543433"/>
                  </a:lnTo>
                  <a:lnTo>
                    <a:pt x="730961" y="536270"/>
                  </a:lnTo>
                  <a:lnTo>
                    <a:pt x="730084" y="529348"/>
                  </a:lnTo>
                  <a:lnTo>
                    <a:pt x="743204" y="481622"/>
                  </a:lnTo>
                  <a:lnTo>
                    <a:pt x="778230" y="452259"/>
                  </a:lnTo>
                  <a:lnTo>
                    <a:pt x="815035" y="442137"/>
                  </a:lnTo>
                  <a:lnTo>
                    <a:pt x="849591" y="448691"/>
                  </a:lnTo>
                  <a:lnTo>
                    <a:pt x="880465" y="471258"/>
                  </a:lnTo>
                  <a:lnTo>
                    <a:pt x="906233" y="509231"/>
                  </a:lnTo>
                  <a:lnTo>
                    <a:pt x="923328" y="543433"/>
                  </a:lnTo>
                  <a:lnTo>
                    <a:pt x="1415846" y="543433"/>
                  </a:lnTo>
                  <a:lnTo>
                    <a:pt x="1462138" y="539267"/>
                  </a:lnTo>
                  <a:lnTo>
                    <a:pt x="1505724" y="527265"/>
                  </a:lnTo>
                  <a:lnTo>
                    <a:pt x="1545869" y="508177"/>
                  </a:lnTo>
                  <a:lnTo>
                    <a:pt x="1581848" y="482701"/>
                  </a:lnTo>
                  <a:lnTo>
                    <a:pt x="1612925" y="451612"/>
                  </a:lnTo>
                  <a:lnTo>
                    <a:pt x="1638376" y="415607"/>
                  </a:lnTo>
                  <a:lnTo>
                    <a:pt x="1650530" y="390029"/>
                  </a:lnTo>
                  <a:lnTo>
                    <a:pt x="1657464" y="375437"/>
                  </a:lnTo>
                  <a:lnTo>
                    <a:pt x="1669440" y="331838"/>
                  </a:lnTo>
                  <a:lnTo>
                    <a:pt x="1673606" y="285534"/>
                  </a:lnTo>
                  <a:lnTo>
                    <a:pt x="1673606" y="257771"/>
                  </a:lnTo>
                  <a:close/>
                </a:path>
              </a:pathLst>
            </a:custGeom>
            <a:solidFill>
              <a:srgbClr val="0679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0"/>
              <a:ext cx="18097499" cy="1028699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476237" y="9095627"/>
              <a:ext cx="1809749" cy="101915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0123" y="9065544"/>
              <a:ext cx="3248040" cy="12191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8288000" cy="1028699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2687452" y="1722071"/>
              <a:ext cx="257175" cy="257175"/>
            </a:xfrm>
            <a:custGeom>
              <a:avLst/>
              <a:gdLst/>
              <a:ahLst/>
              <a:cxnLst/>
              <a:rect l="l" t="t" r="r" b="b"/>
              <a:pathLst>
                <a:path w="257175" h="257175">
                  <a:moveTo>
                    <a:pt x="136880" y="256893"/>
                  </a:moveTo>
                  <a:lnTo>
                    <a:pt x="120012" y="256893"/>
                  </a:lnTo>
                  <a:lnTo>
                    <a:pt x="111659" y="256070"/>
                  </a:lnTo>
                  <a:lnTo>
                    <a:pt x="71500" y="243888"/>
                  </a:lnTo>
                  <a:lnTo>
                    <a:pt x="31657" y="213308"/>
                  </a:lnTo>
                  <a:lnTo>
                    <a:pt x="6549" y="169808"/>
                  </a:lnTo>
                  <a:lnTo>
                    <a:pt x="0" y="136880"/>
                  </a:lnTo>
                  <a:lnTo>
                    <a:pt x="0" y="120012"/>
                  </a:lnTo>
                  <a:lnTo>
                    <a:pt x="13004" y="71500"/>
                  </a:lnTo>
                  <a:lnTo>
                    <a:pt x="43584" y="31657"/>
                  </a:lnTo>
                  <a:lnTo>
                    <a:pt x="87084" y="6549"/>
                  </a:lnTo>
                  <a:lnTo>
                    <a:pt x="120012" y="0"/>
                  </a:lnTo>
                  <a:lnTo>
                    <a:pt x="136880" y="0"/>
                  </a:lnTo>
                  <a:lnTo>
                    <a:pt x="185392" y="13004"/>
                  </a:lnTo>
                  <a:lnTo>
                    <a:pt x="225235" y="43584"/>
                  </a:lnTo>
                  <a:lnTo>
                    <a:pt x="250343" y="87084"/>
                  </a:lnTo>
                  <a:lnTo>
                    <a:pt x="256893" y="120012"/>
                  </a:lnTo>
                  <a:lnTo>
                    <a:pt x="256893" y="128446"/>
                  </a:lnTo>
                  <a:lnTo>
                    <a:pt x="256893" y="136880"/>
                  </a:lnTo>
                  <a:lnTo>
                    <a:pt x="243888" y="185392"/>
                  </a:lnTo>
                  <a:lnTo>
                    <a:pt x="213308" y="225235"/>
                  </a:lnTo>
                  <a:lnTo>
                    <a:pt x="169808" y="250343"/>
                  </a:lnTo>
                  <a:lnTo>
                    <a:pt x="145233" y="256070"/>
                  </a:lnTo>
                  <a:lnTo>
                    <a:pt x="136880" y="256893"/>
                  </a:lnTo>
                  <a:close/>
                </a:path>
              </a:pathLst>
            </a:custGeom>
            <a:solidFill>
              <a:srgbClr val="6CE4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4305635" y="1722071"/>
              <a:ext cx="257175" cy="257175"/>
            </a:xfrm>
            <a:custGeom>
              <a:avLst/>
              <a:gdLst/>
              <a:ahLst/>
              <a:cxnLst/>
              <a:rect l="l" t="t" r="r" b="b"/>
              <a:pathLst>
                <a:path w="257175" h="257175">
                  <a:moveTo>
                    <a:pt x="136880" y="256893"/>
                  </a:moveTo>
                  <a:lnTo>
                    <a:pt x="120012" y="256893"/>
                  </a:lnTo>
                  <a:lnTo>
                    <a:pt x="111659" y="256070"/>
                  </a:lnTo>
                  <a:lnTo>
                    <a:pt x="71500" y="243888"/>
                  </a:lnTo>
                  <a:lnTo>
                    <a:pt x="31657" y="213308"/>
                  </a:lnTo>
                  <a:lnTo>
                    <a:pt x="6549" y="169808"/>
                  </a:lnTo>
                  <a:lnTo>
                    <a:pt x="0" y="136880"/>
                  </a:lnTo>
                  <a:lnTo>
                    <a:pt x="0" y="120012"/>
                  </a:lnTo>
                  <a:lnTo>
                    <a:pt x="13004" y="71500"/>
                  </a:lnTo>
                  <a:lnTo>
                    <a:pt x="43584" y="31657"/>
                  </a:lnTo>
                  <a:lnTo>
                    <a:pt x="87084" y="6549"/>
                  </a:lnTo>
                  <a:lnTo>
                    <a:pt x="120012" y="0"/>
                  </a:lnTo>
                  <a:lnTo>
                    <a:pt x="136880" y="0"/>
                  </a:lnTo>
                  <a:lnTo>
                    <a:pt x="185392" y="13004"/>
                  </a:lnTo>
                  <a:lnTo>
                    <a:pt x="225235" y="43584"/>
                  </a:lnTo>
                  <a:lnTo>
                    <a:pt x="250343" y="87084"/>
                  </a:lnTo>
                  <a:lnTo>
                    <a:pt x="256893" y="120012"/>
                  </a:lnTo>
                  <a:lnTo>
                    <a:pt x="256893" y="128446"/>
                  </a:lnTo>
                  <a:lnTo>
                    <a:pt x="256893" y="136880"/>
                  </a:lnTo>
                  <a:lnTo>
                    <a:pt x="243888" y="185392"/>
                  </a:lnTo>
                  <a:lnTo>
                    <a:pt x="213308" y="225235"/>
                  </a:lnTo>
                  <a:lnTo>
                    <a:pt x="169808" y="250343"/>
                  </a:lnTo>
                  <a:lnTo>
                    <a:pt x="145233" y="256070"/>
                  </a:lnTo>
                  <a:lnTo>
                    <a:pt x="136880" y="256893"/>
                  </a:lnTo>
                  <a:close/>
                </a:path>
              </a:pathLst>
            </a:custGeom>
            <a:solidFill>
              <a:srgbClr val="41B8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0919185" y="2312922"/>
              <a:ext cx="0" cy="6503034"/>
            </a:xfrm>
            <a:custGeom>
              <a:avLst/>
              <a:gdLst/>
              <a:ahLst/>
              <a:cxnLst/>
              <a:rect l="l" t="t" r="r" b="b"/>
              <a:pathLst>
                <a:path h="6503034">
                  <a:moveTo>
                    <a:pt x="0" y="6502609"/>
                  </a:moveTo>
                  <a:lnTo>
                    <a:pt x="0" y="0"/>
                  </a:lnTo>
                </a:path>
              </a:pathLst>
            </a:custGeom>
            <a:ln w="80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544838" y="2312922"/>
              <a:ext cx="4877435" cy="6503034"/>
            </a:xfrm>
            <a:custGeom>
              <a:avLst/>
              <a:gdLst/>
              <a:ahLst/>
              <a:cxnLst/>
              <a:rect l="l" t="t" r="r" b="b"/>
              <a:pathLst>
                <a:path w="4877434" h="6503034">
                  <a:moveTo>
                    <a:pt x="0" y="6502609"/>
                  </a:moveTo>
                  <a:lnTo>
                    <a:pt x="0" y="0"/>
                  </a:lnTo>
                </a:path>
                <a:path w="4877434" h="6503034">
                  <a:moveTo>
                    <a:pt x="1625652" y="6502609"/>
                  </a:moveTo>
                  <a:lnTo>
                    <a:pt x="1625652" y="0"/>
                  </a:lnTo>
                </a:path>
                <a:path w="4877434" h="6503034">
                  <a:moveTo>
                    <a:pt x="3251304" y="6502609"/>
                  </a:moveTo>
                  <a:lnTo>
                    <a:pt x="3251304" y="0"/>
                  </a:lnTo>
                </a:path>
                <a:path w="4877434" h="6503034">
                  <a:moveTo>
                    <a:pt x="4876957" y="6502609"/>
                  </a:moveTo>
                  <a:lnTo>
                    <a:pt x="4876957" y="0"/>
                  </a:lnTo>
                </a:path>
              </a:pathLst>
            </a:custGeom>
            <a:ln w="80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0822201" y="8850997"/>
            <a:ext cx="195580" cy="3340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000" spc="10" dirty="0">
                <a:latin typeface="Verdana"/>
                <a:cs typeface="Verdana"/>
              </a:rPr>
              <a:t>0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463864" y="8850997"/>
            <a:ext cx="170815" cy="3340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000" spc="-80" dirty="0">
                <a:latin typeface="Verdana"/>
                <a:cs typeface="Verdana"/>
              </a:rPr>
              <a:t>5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4031084" y="8850997"/>
            <a:ext cx="288290" cy="3340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000" spc="-215" dirty="0">
                <a:latin typeface="Verdana"/>
                <a:cs typeface="Verdana"/>
              </a:rPr>
              <a:t>10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5668879" y="8850997"/>
            <a:ext cx="264160" cy="3340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000" spc="-370" dirty="0">
                <a:latin typeface="Verdana"/>
                <a:cs typeface="Verdana"/>
              </a:rPr>
              <a:t>15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7256421" y="8850997"/>
            <a:ext cx="340360" cy="3340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000" spc="-25" dirty="0">
                <a:latin typeface="Verdana"/>
                <a:cs typeface="Verdana"/>
              </a:rPr>
              <a:t>20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161210" y="2439252"/>
            <a:ext cx="7614284" cy="624522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R="34925" algn="r">
              <a:lnSpc>
                <a:spcPct val="100000"/>
              </a:lnSpc>
              <a:spcBef>
                <a:spcPts val="120"/>
              </a:spcBef>
            </a:pPr>
            <a:r>
              <a:rPr sz="2000" dirty="0">
                <a:latin typeface="Verdana"/>
                <a:cs typeface="Verdana"/>
              </a:rPr>
              <a:t>OMISIÓN</a:t>
            </a:r>
            <a:r>
              <a:rPr sz="2000" spc="-120" dirty="0">
                <a:latin typeface="Verdana"/>
                <a:cs typeface="Verdana"/>
              </a:rPr>
              <a:t> </a:t>
            </a:r>
            <a:r>
              <a:rPr sz="2000" spc="105" dirty="0">
                <a:latin typeface="Verdana"/>
                <a:cs typeface="Verdana"/>
              </a:rPr>
              <a:t>DE</a:t>
            </a:r>
            <a:r>
              <a:rPr sz="2000" spc="-114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AGENTE</a:t>
            </a:r>
            <a:r>
              <a:rPr sz="2000" spc="-114" dirty="0">
                <a:latin typeface="Verdana"/>
                <a:cs typeface="Verdana"/>
              </a:rPr>
              <a:t> </a:t>
            </a:r>
            <a:r>
              <a:rPr sz="2000" spc="75" dirty="0">
                <a:latin typeface="Verdana"/>
                <a:cs typeface="Verdana"/>
              </a:rPr>
              <a:t>RETENEDOR</a:t>
            </a:r>
            <a:r>
              <a:rPr sz="2000" spc="-114" dirty="0">
                <a:latin typeface="Verdana"/>
                <a:cs typeface="Verdana"/>
              </a:rPr>
              <a:t> </a:t>
            </a:r>
            <a:r>
              <a:rPr sz="2000" spc="110" dirty="0">
                <a:latin typeface="Verdana"/>
                <a:cs typeface="Verdana"/>
              </a:rPr>
              <a:t>O</a:t>
            </a:r>
            <a:r>
              <a:rPr sz="2000" spc="-120" dirty="0">
                <a:latin typeface="Verdana"/>
                <a:cs typeface="Verdana"/>
              </a:rPr>
              <a:t> </a:t>
            </a:r>
            <a:r>
              <a:rPr sz="2000" spc="70" dirty="0">
                <a:latin typeface="Verdana"/>
                <a:cs typeface="Verdana"/>
              </a:rPr>
              <a:t>RECAUDADOR</a:t>
            </a:r>
            <a:endParaRPr sz="2000">
              <a:latin typeface="Verdana"/>
              <a:cs typeface="Verdana"/>
            </a:endParaRPr>
          </a:p>
          <a:p>
            <a:pPr marL="12700" marR="19685" indent="3453765" algn="r">
              <a:lnSpc>
                <a:spcPct val="215499"/>
              </a:lnSpc>
            </a:pPr>
            <a:r>
              <a:rPr sz="2000" spc="105" dirty="0">
                <a:latin typeface="Verdana"/>
                <a:cs typeface="Verdana"/>
              </a:rPr>
              <a:t>PECULADO</a:t>
            </a:r>
            <a:r>
              <a:rPr sz="2000" spc="-160" dirty="0">
                <a:latin typeface="Verdana"/>
                <a:cs typeface="Verdana"/>
              </a:rPr>
              <a:t> </a:t>
            </a:r>
            <a:r>
              <a:rPr sz="2000" spc="140" dirty="0">
                <a:latin typeface="Verdana"/>
                <a:cs typeface="Verdana"/>
              </a:rPr>
              <a:t>POR</a:t>
            </a:r>
            <a:r>
              <a:rPr sz="2000" spc="-155" dirty="0">
                <a:latin typeface="Verdana"/>
                <a:cs typeface="Verdana"/>
              </a:rPr>
              <a:t> </a:t>
            </a:r>
            <a:r>
              <a:rPr sz="2000" spc="40" dirty="0">
                <a:latin typeface="Verdana"/>
                <a:cs typeface="Verdana"/>
              </a:rPr>
              <a:t>APROPIACIÓN </a:t>
            </a:r>
            <a:r>
              <a:rPr sz="2000" spc="-10" dirty="0">
                <a:latin typeface="Verdana"/>
                <a:cs typeface="Verdana"/>
              </a:rPr>
              <a:t>INTERES</a:t>
            </a:r>
            <a:r>
              <a:rPr sz="2000" spc="-13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INDEBIDO</a:t>
            </a:r>
            <a:r>
              <a:rPr sz="2000" spc="-130" dirty="0">
                <a:latin typeface="Verdana"/>
                <a:cs typeface="Verdana"/>
              </a:rPr>
              <a:t> </a:t>
            </a:r>
            <a:r>
              <a:rPr sz="2000" spc="110" dirty="0">
                <a:latin typeface="Verdana"/>
                <a:cs typeface="Verdana"/>
              </a:rPr>
              <a:t>EN</a:t>
            </a:r>
            <a:r>
              <a:rPr sz="2000" spc="-130" dirty="0">
                <a:latin typeface="Verdana"/>
                <a:cs typeface="Verdana"/>
              </a:rPr>
              <a:t> </a:t>
            </a:r>
            <a:r>
              <a:rPr sz="2000" spc="75" dirty="0">
                <a:latin typeface="Verdana"/>
                <a:cs typeface="Verdana"/>
              </a:rPr>
              <a:t>LA</a:t>
            </a:r>
            <a:r>
              <a:rPr sz="2000" spc="-125" dirty="0">
                <a:latin typeface="Verdana"/>
                <a:cs typeface="Verdana"/>
              </a:rPr>
              <a:t> </a:t>
            </a:r>
            <a:r>
              <a:rPr sz="2000" spc="55" dirty="0">
                <a:latin typeface="Verdana"/>
                <a:cs typeface="Verdana"/>
              </a:rPr>
              <a:t>CELEBRACIÓN</a:t>
            </a:r>
            <a:r>
              <a:rPr sz="2000" spc="-130" dirty="0">
                <a:latin typeface="Verdana"/>
                <a:cs typeface="Verdana"/>
              </a:rPr>
              <a:t> </a:t>
            </a:r>
            <a:r>
              <a:rPr sz="2000" spc="105" dirty="0">
                <a:latin typeface="Verdana"/>
                <a:cs typeface="Verdana"/>
              </a:rPr>
              <a:t>DE</a:t>
            </a:r>
            <a:r>
              <a:rPr sz="2000" spc="-130" dirty="0">
                <a:latin typeface="Verdana"/>
                <a:cs typeface="Verdana"/>
              </a:rPr>
              <a:t> </a:t>
            </a:r>
            <a:r>
              <a:rPr sz="2000" spc="-10" dirty="0">
                <a:latin typeface="Verdana"/>
                <a:cs typeface="Verdana"/>
              </a:rPr>
              <a:t>CONTRATOS</a:t>
            </a:r>
            <a:endParaRPr sz="2000">
              <a:latin typeface="Verdana"/>
              <a:cs typeface="Verdana"/>
            </a:endParaRPr>
          </a:p>
          <a:p>
            <a:pPr marL="1314450" marR="5080" indent="4618355" algn="r">
              <a:lnSpc>
                <a:spcPct val="215499"/>
              </a:lnSpc>
            </a:pPr>
            <a:r>
              <a:rPr sz="2000" spc="-10" dirty="0">
                <a:latin typeface="Verdana"/>
                <a:cs typeface="Verdana"/>
              </a:rPr>
              <a:t>CONCUSIÓN </a:t>
            </a:r>
            <a:r>
              <a:rPr sz="2000" dirty="0">
                <a:latin typeface="Verdana"/>
                <a:cs typeface="Verdana"/>
              </a:rPr>
              <a:t>CONTRATO</a:t>
            </a:r>
            <a:r>
              <a:rPr sz="2000" spc="-105" dirty="0">
                <a:latin typeface="Verdana"/>
                <a:cs typeface="Verdana"/>
              </a:rPr>
              <a:t> </a:t>
            </a:r>
            <a:r>
              <a:rPr sz="2000" spc="-80" dirty="0">
                <a:latin typeface="Verdana"/>
                <a:cs typeface="Verdana"/>
              </a:rPr>
              <a:t>SIN</a:t>
            </a:r>
            <a:r>
              <a:rPr sz="2000" spc="-100" dirty="0">
                <a:latin typeface="Verdana"/>
                <a:cs typeface="Verdana"/>
              </a:rPr>
              <a:t> </a:t>
            </a:r>
            <a:r>
              <a:rPr sz="2000" spc="55" dirty="0">
                <a:latin typeface="Verdana"/>
                <a:cs typeface="Verdana"/>
              </a:rPr>
              <a:t>CUMPLIMIENTO</a:t>
            </a:r>
            <a:r>
              <a:rPr sz="2000" spc="-100" dirty="0">
                <a:latin typeface="Verdana"/>
                <a:cs typeface="Verdana"/>
              </a:rPr>
              <a:t> </a:t>
            </a:r>
            <a:r>
              <a:rPr sz="2000" spc="105" dirty="0">
                <a:latin typeface="Verdana"/>
                <a:cs typeface="Verdana"/>
              </a:rPr>
              <a:t>DE</a:t>
            </a:r>
            <a:r>
              <a:rPr sz="2000" spc="-100" dirty="0">
                <a:latin typeface="Verdana"/>
                <a:cs typeface="Verdana"/>
              </a:rPr>
              <a:t> </a:t>
            </a:r>
            <a:r>
              <a:rPr sz="2000" spc="-10" dirty="0">
                <a:latin typeface="Verdana"/>
                <a:cs typeface="Verdana"/>
              </a:rPr>
              <a:t>REQUISITOS</a:t>
            </a:r>
            <a:endParaRPr sz="20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340"/>
              </a:spcBef>
            </a:pPr>
            <a:endParaRPr sz="2000">
              <a:latin typeface="Verdana"/>
              <a:cs typeface="Verdana"/>
            </a:endParaRPr>
          </a:p>
          <a:p>
            <a:pPr marR="19685" algn="r">
              <a:lnSpc>
                <a:spcPct val="100000"/>
              </a:lnSpc>
            </a:pPr>
            <a:r>
              <a:rPr sz="2000" dirty="0">
                <a:latin typeface="Verdana"/>
                <a:cs typeface="Verdana"/>
              </a:rPr>
              <a:t>PREVARICATO</a:t>
            </a:r>
            <a:r>
              <a:rPr sz="2000" spc="-45" dirty="0">
                <a:latin typeface="Verdana"/>
                <a:cs typeface="Verdana"/>
              </a:rPr>
              <a:t> </a:t>
            </a:r>
            <a:r>
              <a:rPr sz="2000" spc="140" dirty="0">
                <a:latin typeface="Verdana"/>
                <a:cs typeface="Verdana"/>
              </a:rPr>
              <a:t>POR</a:t>
            </a:r>
            <a:r>
              <a:rPr sz="2000" spc="-45" dirty="0">
                <a:latin typeface="Verdana"/>
                <a:cs typeface="Verdana"/>
              </a:rPr>
              <a:t> </a:t>
            </a:r>
            <a:r>
              <a:rPr sz="2000" spc="-10" dirty="0">
                <a:latin typeface="Verdana"/>
                <a:cs typeface="Verdana"/>
              </a:rPr>
              <a:t>ACCIÓN</a:t>
            </a:r>
            <a:endParaRPr sz="2000">
              <a:latin typeface="Verdana"/>
              <a:cs typeface="Verdana"/>
            </a:endParaRPr>
          </a:p>
          <a:p>
            <a:pPr marL="3797300" marR="19685" indent="1260475" algn="r">
              <a:lnSpc>
                <a:spcPct val="215499"/>
              </a:lnSpc>
            </a:pPr>
            <a:r>
              <a:rPr sz="2000" spc="85" dirty="0">
                <a:latin typeface="Verdana"/>
                <a:cs typeface="Verdana"/>
              </a:rPr>
              <a:t>COHECHO</a:t>
            </a:r>
            <a:r>
              <a:rPr sz="2000" spc="-155" dirty="0">
                <a:latin typeface="Verdana"/>
                <a:cs typeface="Verdana"/>
              </a:rPr>
              <a:t> </a:t>
            </a:r>
            <a:r>
              <a:rPr sz="2000" spc="70" dirty="0">
                <a:latin typeface="Verdana"/>
                <a:cs typeface="Verdana"/>
              </a:rPr>
              <a:t>PROPIO </a:t>
            </a:r>
            <a:r>
              <a:rPr sz="2000" spc="85" dirty="0">
                <a:latin typeface="Verdana"/>
                <a:cs typeface="Verdana"/>
              </a:rPr>
              <a:t>COHECHO</a:t>
            </a:r>
            <a:r>
              <a:rPr sz="2000" spc="-165" dirty="0">
                <a:latin typeface="Verdana"/>
                <a:cs typeface="Verdana"/>
              </a:rPr>
              <a:t> </a:t>
            </a:r>
            <a:r>
              <a:rPr sz="2000" spc="80" dirty="0">
                <a:latin typeface="Verdana"/>
                <a:cs typeface="Verdana"/>
              </a:rPr>
              <a:t>DAR</a:t>
            </a:r>
            <a:r>
              <a:rPr sz="2000" spc="-165" dirty="0">
                <a:latin typeface="Verdana"/>
                <a:cs typeface="Verdana"/>
              </a:rPr>
              <a:t> </a:t>
            </a:r>
            <a:r>
              <a:rPr sz="2000" spc="130" dirty="0">
                <a:latin typeface="Verdana"/>
                <a:cs typeface="Verdana"/>
              </a:rPr>
              <a:t>U</a:t>
            </a:r>
            <a:r>
              <a:rPr sz="2000" spc="-165" dirty="0">
                <a:latin typeface="Verdana"/>
                <a:cs typeface="Verdana"/>
              </a:rPr>
              <a:t> </a:t>
            </a:r>
            <a:r>
              <a:rPr sz="2000" spc="70" dirty="0">
                <a:latin typeface="Verdana"/>
                <a:cs typeface="Verdana"/>
              </a:rPr>
              <a:t>OFRECER </a:t>
            </a:r>
            <a:r>
              <a:rPr sz="2000" dirty="0">
                <a:latin typeface="Verdana"/>
                <a:cs typeface="Verdana"/>
              </a:rPr>
              <a:t>PREVARICATO</a:t>
            </a:r>
            <a:r>
              <a:rPr sz="2000" spc="-45" dirty="0">
                <a:latin typeface="Verdana"/>
                <a:cs typeface="Verdana"/>
              </a:rPr>
              <a:t> </a:t>
            </a:r>
            <a:r>
              <a:rPr sz="2000" spc="140" dirty="0">
                <a:latin typeface="Verdana"/>
                <a:cs typeface="Verdana"/>
              </a:rPr>
              <a:t>POR</a:t>
            </a:r>
            <a:r>
              <a:rPr sz="2000" spc="-45" dirty="0">
                <a:latin typeface="Verdana"/>
                <a:cs typeface="Verdana"/>
              </a:rPr>
              <a:t> </a:t>
            </a:r>
            <a:r>
              <a:rPr sz="2000" spc="-10" dirty="0">
                <a:latin typeface="Verdana"/>
                <a:cs typeface="Verdana"/>
              </a:rPr>
              <a:t>OMISIÓN </a:t>
            </a:r>
            <a:r>
              <a:rPr sz="2000" dirty="0">
                <a:latin typeface="Verdana"/>
                <a:cs typeface="Verdana"/>
              </a:rPr>
              <a:t>TRAFICO</a:t>
            </a:r>
            <a:r>
              <a:rPr sz="2000" spc="-140" dirty="0">
                <a:latin typeface="Verdana"/>
                <a:cs typeface="Verdana"/>
              </a:rPr>
              <a:t> </a:t>
            </a:r>
            <a:r>
              <a:rPr sz="2000" spc="105" dirty="0">
                <a:latin typeface="Verdana"/>
                <a:cs typeface="Verdana"/>
              </a:rPr>
              <a:t>DE</a:t>
            </a:r>
            <a:r>
              <a:rPr sz="2000" spc="-135" dirty="0">
                <a:latin typeface="Verdana"/>
                <a:cs typeface="Verdana"/>
              </a:rPr>
              <a:t> </a:t>
            </a:r>
            <a:r>
              <a:rPr sz="2000" spc="-10" dirty="0">
                <a:latin typeface="Verdana"/>
                <a:cs typeface="Verdana"/>
              </a:rPr>
              <a:t>INFLUENCIAS</a:t>
            </a:r>
            <a:endParaRPr sz="2000">
              <a:latin typeface="Verdana"/>
              <a:cs typeface="Verdana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70123" y="0"/>
            <a:ext cx="18028285" cy="8512810"/>
            <a:chOff x="70123" y="0"/>
            <a:chExt cx="18028285" cy="8512810"/>
          </a:xfrm>
        </p:grpSpPr>
        <p:sp>
          <p:nvSpPr>
            <p:cNvPr id="16" name="object 16"/>
            <p:cNvSpPr/>
            <p:nvPr/>
          </p:nvSpPr>
          <p:spPr>
            <a:xfrm>
              <a:off x="10919185" y="2616073"/>
              <a:ext cx="5202555" cy="288290"/>
            </a:xfrm>
            <a:custGeom>
              <a:avLst/>
              <a:gdLst/>
              <a:ahLst/>
              <a:cxnLst/>
              <a:rect l="l" t="t" r="r" b="b"/>
              <a:pathLst>
                <a:path w="5202555" h="288289">
                  <a:moveTo>
                    <a:pt x="5182106" y="287993"/>
                  </a:moveTo>
                  <a:lnTo>
                    <a:pt x="0" y="287993"/>
                  </a:lnTo>
                  <a:lnTo>
                    <a:pt x="0" y="0"/>
                  </a:lnTo>
                  <a:lnTo>
                    <a:pt x="5182106" y="0"/>
                  </a:lnTo>
                  <a:lnTo>
                    <a:pt x="5185044" y="585"/>
                  </a:lnTo>
                  <a:lnTo>
                    <a:pt x="5202082" y="19985"/>
                  </a:lnTo>
                  <a:lnTo>
                    <a:pt x="5202082" y="268010"/>
                  </a:lnTo>
                  <a:lnTo>
                    <a:pt x="5182106" y="287993"/>
                  </a:lnTo>
                  <a:close/>
                </a:path>
              </a:pathLst>
            </a:custGeom>
            <a:solidFill>
              <a:srgbClr val="41B8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0919185" y="2969751"/>
              <a:ext cx="4552315" cy="288290"/>
            </a:xfrm>
            <a:custGeom>
              <a:avLst/>
              <a:gdLst/>
              <a:ahLst/>
              <a:cxnLst/>
              <a:rect l="l" t="t" r="r" b="b"/>
              <a:pathLst>
                <a:path w="4552315" h="288289">
                  <a:moveTo>
                    <a:pt x="4531845" y="287993"/>
                  </a:moveTo>
                  <a:lnTo>
                    <a:pt x="0" y="287993"/>
                  </a:lnTo>
                  <a:lnTo>
                    <a:pt x="0" y="0"/>
                  </a:lnTo>
                  <a:lnTo>
                    <a:pt x="4531845" y="0"/>
                  </a:lnTo>
                  <a:lnTo>
                    <a:pt x="4534783" y="585"/>
                  </a:lnTo>
                  <a:lnTo>
                    <a:pt x="4551821" y="19984"/>
                  </a:lnTo>
                  <a:lnTo>
                    <a:pt x="4551821" y="268010"/>
                  </a:lnTo>
                  <a:lnTo>
                    <a:pt x="4531845" y="287993"/>
                  </a:lnTo>
                  <a:close/>
                </a:path>
              </a:pathLst>
            </a:custGeom>
            <a:solidFill>
              <a:srgbClr val="6CE4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0919185" y="3929731"/>
              <a:ext cx="3902075" cy="288290"/>
            </a:xfrm>
            <a:custGeom>
              <a:avLst/>
              <a:gdLst/>
              <a:ahLst/>
              <a:cxnLst/>
              <a:rect l="l" t="t" r="r" b="b"/>
              <a:pathLst>
                <a:path w="3902075" h="288289">
                  <a:moveTo>
                    <a:pt x="3881584" y="287993"/>
                  </a:moveTo>
                  <a:lnTo>
                    <a:pt x="0" y="287993"/>
                  </a:lnTo>
                  <a:lnTo>
                    <a:pt x="0" y="0"/>
                  </a:lnTo>
                  <a:lnTo>
                    <a:pt x="3881584" y="0"/>
                  </a:lnTo>
                  <a:lnTo>
                    <a:pt x="3884522" y="583"/>
                  </a:lnTo>
                  <a:lnTo>
                    <a:pt x="3901561" y="19986"/>
                  </a:lnTo>
                  <a:lnTo>
                    <a:pt x="3901561" y="268009"/>
                  </a:lnTo>
                  <a:lnTo>
                    <a:pt x="3881584" y="287993"/>
                  </a:lnTo>
                  <a:close/>
                </a:path>
              </a:pathLst>
            </a:custGeom>
            <a:solidFill>
              <a:srgbClr val="41B8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0919185" y="4283408"/>
              <a:ext cx="3902075" cy="288290"/>
            </a:xfrm>
            <a:custGeom>
              <a:avLst/>
              <a:gdLst/>
              <a:ahLst/>
              <a:cxnLst/>
              <a:rect l="l" t="t" r="r" b="b"/>
              <a:pathLst>
                <a:path w="3902075" h="288289">
                  <a:moveTo>
                    <a:pt x="3881584" y="287993"/>
                  </a:moveTo>
                  <a:lnTo>
                    <a:pt x="0" y="287993"/>
                  </a:lnTo>
                  <a:lnTo>
                    <a:pt x="0" y="0"/>
                  </a:lnTo>
                  <a:lnTo>
                    <a:pt x="3881584" y="0"/>
                  </a:lnTo>
                  <a:lnTo>
                    <a:pt x="3884522" y="583"/>
                  </a:lnTo>
                  <a:lnTo>
                    <a:pt x="3901561" y="19986"/>
                  </a:lnTo>
                  <a:lnTo>
                    <a:pt x="3901561" y="268009"/>
                  </a:lnTo>
                  <a:lnTo>
                    <a:pt x="3881584" y="287993"/>
                  </a:lnTo>
                  <a:close/>
                </a:path>
              </a:pathLst>
            </a:custGeom>
            <a:solidFill>
              <a:srgbClr val="6CE4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0919185" y="5243382"/>
              <a:ext cx="3251835" cy="288290"/>
            </a:xfrm>
            <a:custGeom>
              <a:avLst/>
              <a:gdLst/>
              <a:ahLst/>
              <a:cxnLst/>
              <a:rect l="l" t="t" r="r" b="b"/>
              <a:pathLst>
                <a:path w="3251834" h="288289">
                  <a:moveTo>
                    <a:pt x="3231323" y="287993"/>
                  </a:moveTo>
                  <a:lnTo>
                    <a:pt x="0" y="287993"/>
                  </a:lnTo>
                  <a:lnTo>
                    <a:pt x="0" y="0"/>
                  </a:lnTo>
                  <a:lnTo>
                    <a:pt x="3231323" y="0"/>
                  </a:lnTo>
                  <a:lnTo>
                    <a:pt x="3234261" y="595"/>
                  </a:lnTo>
                  <a:lnTo>
                    <a:pt x="3251301" y="19991"/>
                  </a:lnTo>
                  <a:lnTo>
                    <a:pt x="3251301" y="268021"/>
                  </a:lnTo>
                  <a:lnTo>
                    <a:pt x="3231323" y="287993"/>
                  </a:lnTo>
                  <a:close/>
                </a:path>
              </a:pathLst>
            </a:custGeom>
            <a:solidFill>
              <a:srgbClr val="41B8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0919185" y="5597072"/>
              <a:ext cx="3251835" cy="288290"/>
            </a:xfrm>
            <a:custGeom>
              <a:avLst/>
              <a:gdLst/>
              <a:ahLst/>
              <a:cxnLst/>
              <a:rect l="l" t="t" r="r" b="b"/>
              <a:pathLst>
                <a:path w="3251834" h="288289">
                  <a:moveTo>
                    <a:pt x="3231323" y="287993"/>
                  </a:moveTo>
                  <a:lnTo>
                    <a:pt x="0" y="287993"/>
                  </a:lnTo>
                  <a:lnTo>
                    <a:pt x="0" y="0"/>
                  </a:lnTo>
                  <a:lnTo>
                    <a:pt x="3231323" y="0"/>
                  </a:lnTo>
                  <a:lnTo>
                    <a:pt x="3234261" y="583"/>
                  </a:lnTo>
                  <a:lnTo>
                    <a:pt x="3251301" y="19978"/>
                  </a:lnTo>
                  <a:lnTo>
                    <a:pt x="3251301" y="268009"/>
                  </a:lnTo>
                  <a:lnTo>
                    <a:pt x="3231323" y="287993"/>
                  </a:lnTo>
                  <a:close/>
                </a:path>
              </a:pathLst>
            </a:custGeom>
            <a:solidFill>
              <a:srgbClr val="6CE4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0919185" y="6557039"/>
              <a:ext cx="2601595" cy="288290"/>
            </a:xfrm>
            <a:custGeom>
              <a:avLst/>
              <a:gdLst/>
              <a:ahLst/>
              <a:cxnLst/>
              <a:rect l="l" t="t" r="r" b="b"/>
              <a:pathLst>
                <a:path w="2601594" h="288290">
                  <a:moveTo>
                    <a:pt x="2581062" y="287993"/>
                  </a:moveTo>
                  <a:lnTo>
                    <a:pt x="0" y="287993"/>
                  </a:lnTo>
                  <a:lnTo>
                    <a:pt x="0" y="0"/>
                  </a:lnTo>
                  <a:lnTo>
                    <a:pt x="2581062" y="0"/>
                  </a:lnTo>
                  <a:lnTo>
                    <a:pt x="2584000" y="593"/>
                  </a:lnTo>
                  <a:lnTo>
                    <a:pt x="2601038" y="19997"/>
                  </a:lnTo>
                  <a:lnTo>
                    <a:pt x="2601038" y="268019"/>
                  </a:lnTo>
                  <a:lnTo>
                    <a:pt x="2581062" y="287993"/>
                  </a:lnTo>
                  <a:close/>
                </a:path>
              </a:pathLst>
            </a:custGeom>
            <a:solidFill>
              <a:srgbClr val="41B8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0919185" y="6910729"/>
              <a:ext cx="2601595" cy="288290"/>
            </a:xfrm>
            <a:custGeom>
              <a:avLst/>
              <a:gdLst/>
              <a:ahLst/>
              <a:cxnLst/>
              <a:rect l="l" t="t" r="r" b="b"/>
              <a:pathLst>
                <a:path w="2601594" h="288290">
                  <a:moveTo>
                    <a:pt x="2581062" y="287994"/>
                  </a:moveTo>
                  <a:lnTo>
                    <a:pt x="0" y="287994"/>
                  </a:lnTo>
                  <a:lnTo>
                    <a:pt x="0" y="0"/>
                  </a:lnTo>
                  <a:lnTo>
                    <a:pt x="2581062" y="0"/>
                  </a:lnTo>
                  <a:lnTo>
                    <a:pt x="2584000" y="581"/>
                  </a:lnTo>
                  <a:lnTo>
                    <a:pt x="2601038" y="19985"/>
                  </a:lnTo>
                  <a:lnTo>
                    <a:pt x="2601038" y="268007"/>
                  </a:lnTo>
                  <a:lnTo>
                    <a:pt x="2581062" y="287994"/>
                  </a:lnTo>
                  <a:close/>
                </a:path>
              </a:pathLst>
            </a:custGeom>
            <a:solidFill>
              <a:srgbClr val="6CE4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0919185" y="7870697"/>
              <a:ext cx="1951355" cy="288290"/>
            </a:xfrm>
            <a:custGeom>
              <a:avLst/>
              <a:gdLst/>
              <a:ahLst/>
              <a:cxnLst/>
              <a:rect l="l" t="t" r="r" b="b"/>
              <a:pathLst>
                <a:path w="1951354" h="288290">
                  <a:moveTo>
                    <a:pt x="1930801" y="287994"/>
                  </a:moveTo>
                  <a:lnTo>
                    <a:pt x="0" y="287994"/>
                  </a:lnTo>
                  <a:lnTo>
                    <a:pt x="0" y="0"/>
                  </a:lnTo>
                  <a:lnTo>
                    <a:pt x="1930801" y="0"/>
                  </a:lnTo>
                  <a:lnTo>
                    <a:pt x="1933739" y="591"/>
                  </a:lnTo>
                  <a:lnTo>
                    <a:pt x="1950780" y="19995"/>
                  </a:lnTo>
                  <a:lnTo>
                    <a:pt x="1950780" y="268017"/>
                  </a:lnTo>
                  <a:lnTo>
                    <a:pt x="1930801" y="287994"/>
                  </a:lnTo>
                  <a:close/>
                </a:path>
              </a:pathLst>
            </a:custGeom>
            <a:solidFill>
              <a:srgbClr val="41B8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0919185" y="8224386"/>
              <a:ext cx="1951355" cy="288290"/>
            </a:xfrm>
            <a:custGeom>
              <a:avLst/>
              <a:gdLst/>
              <a:ahLst/>
              <a:cxnLst/>
              <a:rect l="l" t="t" r="r" b="b"/>
              <a:pathLst>
                <a:path w="1951354" h="288290">
                  <a:moveTo>
                    <a:pt x="1930801" y="287994"/>
                  </a:moveTo>
                  <a:lnTo>
                    <a:pt x="0" y="287994"/>
                  </a:lnTo>
                  <a:lnTo>
                    <a:pt x="0" y="0"/>
                  </a:lnTo>
                  <a:lnTo>
                    <a:pt x="1930801" y="0"/>
                  </a:lnTo>
                  <a:lnTo>
                    <a:pt x="1933739" y="579"/>
                  </a:lnTo>
                  <a:lnTo>
                    <a:pt x="1950780" y="19983"/>
                  </a:lnTo>
                  <a:lnTo>
                    <a:pt x="1950780" y="268005"/>
                  </a:lnTo>
                  <a:lnTo>
                    <a:pt x="1930801" y="287994"/>
                  </a:lnTo>
                  <a:close/>
                </a:path>
              </a:pathLst>
            </a:custGeom>
            <a:solidFill>
              <a:srgbClr val="6CE4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899050" y="242340"/>
              <a:ext cx="2886074" cy="628648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985211" y="0"/>
              <a:ext cx="1295399" cy="803559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478304" y="0"/>
              <a:ext cx="3619499" cy="876299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0123" y="121169"/>
              <a:ext cx="2152649" cy="809624"/>
            </a:xfrm>
            <a:prstGeom prst="rect">
              <a:avLst/>
            </a:prstGeom>
          </p:spPr>
        </p:pic>
      </p:grpSp>
      <p:sp>
        <p:nvSpPr>
          <p:cNvPr id="30" name="object 30"/>
          <p:cNvSpPr txBox="1">
            <a:spLocks noGrp="1"/>
          </p:cNvSpPr>
          <p:nvPr>
            <p:ph type="title"/>
          </p:nvPr>
        </p:nvSpPr>
        <p:spPr>
          <a:xfrm>
            <a:off x="1757189" y="880729"/>
            <a:ext cx="15419069" cy="1130300"/>
          </a:xfrm>
          <a:prstGeom prst="rect">
            <a:avLst/>
          </a:prstGeom>
        </p:spPr>
        <p:txBody>
          <a:bodyPr vert="horz" wrap="square" lIns="0" tIns="127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5"/>
              </a:spcBef>
            </a:pPr>
            <a:r>
              <a:rPr sz="4100" b="0" spc="-395" dirty="0">
                <a:latin typeface="Arial Black"/>
                <a:cs typeface="Arial Black"/>
              </a:rPr>
              <a:t>TOP</a:t>
            </a:r>
            <a:r>
              <a:rPr sz="4100" b="0" spc="580" dirty="0">
                <a:latin typeface="Arial Black"/>
                <a:cs typeface="Arial Black"/>
              </a:rPr>
              <a:t> </a:t>
            </a:r>
            <a:r>
              <a:rPr sz="4100" b="0" spc="-290" dirty="0">
                <a:latin typeface="Arial Black"/>
                <a:cs typeface="Arial Black"/>
              </a:rPr>
              <a:t>10</a:t>
            </a:r>
            <a:r>
              <a:rPr sz="4100" b="0" spc="-400" dirty="0">
                <a:latin typeface="Arial Black"/>
                <a:cs typeface="Arial Black"/>
              </a:rPr>
              <a:t> </a:t>
            </a:r>
            <a:r>
              <a:rPr sz="4100" b="0" spc="-275" dirty="0">
                <a:latin typeface="Arial Black"/>
                <a:cs typeface="Arial Black"/>
              </a:rPr>
              <a:t>DE</a:t>
            </a:r>
            <a:r>
              <a:rPr sz="4100" b="0" spc="-395" dirty="0">
                <a:latin typeface="Arial Black"/>
                <a:cs typeface="Arial Black"/>
              </a:rPr>
              <a:t> </a:t>
            </a:r>
            <a:r>
              <a:rPr sz="4100" b="0" spc="-370" dirty="0">
                <a:latin typeface="Arial Black"/>
                <a:cs typeface="Arial Black"/>
              </a:rPr>
              <a:t>DELITOS</a:t>
            </a:r>
            <a:r>
              <a:rPr sz="4100" b="0" spc="-400" dirty="0">
                <a:latin typeface="Arial Black"/>
                <a:cs typeface="Arial Black"/>
              </a:rPr>
              <a:t> </a:t>
            </a:r>
            <a:r>
              <a:rPr sz="4100" b="0" spc="-370" dirty="0">
                <a:latin typeface="Arial Black"/>
                <a:cs typeface="Arial Black"/>
              </a:rPr>
              <a:t>CONTRA</a:t>
            </a:r>
            <a:r>
              <a:rPr sz="4100" b="0" spc="-395" dirty="0">
                <a:latin typeface="Arial Black"/>
                <a:cs typeface="Arial Black"/>
              </a:rPr>
              <a:t> </a:t>
            </a:r>
            <a:r>
              <a:rPr sz="4100" b="0" spc="-360" dirty="0">
                <a:latin typeface="Arial Black"/>
                <a:cs typeface="Arial Black"/>
              </a:rPr>
              <a:t>LA</a:t>
            </a:r>
            <a:r>
              <a:rPr sz="4100" b="0" spc="-400" dirty="0">
                <a:latin typeface="Arial Black"/>
                <a:cs typeface="Arial Black"/>
              </a:rPr>
              <a:t> </a:t>
            </a:r>
            <a:r>
              <a:rPr sz="4100" b="0" spc="-310" dirty="0">
                <a:latin typeface="Arial Black"/>
                <a:cs typeface="Arial Black"/>
              </a:rPr>
              <a:t>ADMINISTRACIÓN</a:t>
            </a:r>
            <a:r>
              <a:rPr sz="4100" b="0" spc="-395" dirty="0">
                <a:latin typeface="Arial Black"/>
                <a:cs typeface="Arial Black"/>
              </a:rPr>
              <a:t> </a:t>
            </a:r>
            <a:r>
              <a:rPr sz="4100" b="0" spc="-345" dirty="0">
                <a:latin typeface="Arial Black"/>
                <a:cs typeface="Arial Black"/>
              </a:rPr>
              <a:t>PÚBLICA</a:t>
            </a:r>
            <a:endParaRPr sz="4100">
              <a:latin typeface="Arial Black"/>
              <a:cs typeface="Arial Black"/>
            </a:endParaRPr>
          </a:p>
          <a:p>
            <a:pPr marR="1633220" algn="r">
              <a:lnSpc>
                <a:spcPct val="100000"/>
              </a:lnSpc>
              <a:spcBef>
                <a:spcPts val="470"/>
              </a:spcBef>
              <a:tabLst>
                <a:tab pos="1617980" algn="l"/>
              </a:tabLst>
            </a:pPr>
            <a:r>
              <a:rPr sz="2000" b="0" spc="-35" dirty="0">
                <a:solidFill>
                  <a:srgbClr val="000000"/>
                </a:solidFill>
                <a:latin typeface="Verdana"/>
                <a:cs typeface="Verdana"/>
              </a:rPr>
              <a:t>Serie</a:t>
            </a:r>
            <a:r>
              <a:rPr sz="2000" b="0" spc="-150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2000" b="0" spc="-600" dirty="0">
                <a:solidFill>
                  <a:srgbClr val="000000"/>
                </a:solidFill>
                <a:latin typeface="Verdana"/>
                <a:cs typeface="Verdana"/>
              </a:rPr>
              <a:t>1</a:t>
            </a:r>
            <a:r>
              <a:rPr sz="2000" b="0" dirty="0">
                <a:solidFill>
                  <a:srgbClr val="000000"/>
                </a:solidFill>
                <a:latin typeface="Verdana"/>
                <a:cs typeface="Verdana"/>
              </a:rPr>
              <a:t>	</a:t>
            </a:r>
            <a:r>
              <a:rPr sz="2000" b="0" spc="-35" dirty="0">
                <a:solidFill>
                  <a:srgbClr val="000000"/>
                </a:solidFill>
                <a:latin typeface="Verdana"/>
                <a:cs typeface="Verdana"/>
              </a:rPr>
              <a:t>Serie</a:t>
            </a:r>
            <a:r>
              <a:rPr sz="2000" b="0" spc="-150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2000" b="0" spc="-50" dirty="0">
                <a:solidFill>
                  <a:srgbClr val="000000"/>
                </a:solidFill>
                <a:latin typeface="Verdana"/>
                <a:cs typeface="Verdana"/>
              </a:rPr>
              <a:t>2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50944" y="8777027"/>
            <a:ext cx="6245860" cy="482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5399"/>
              </a:lnSpc>
              <a:spcBef>
                <a:spcPts val="95"/>
              </a:spcBef>
            </a:pPr>
            <a:r>
              <a:rPr sz="1300" dirty="0">
                <a:latin typeface="Tahoma"/>
                <a:cs typeface="Tahoma"/>
              </a:rPr>
              <a:t>Tomado</a:t>
            </a:r>
            <a:r>
              <a:rPr sz="1300" spc="-25" dirty="0">
                <a:latin typeface="Tahoma"/>
                <a:cs typeface="Tahoma"/>
              </a:rPr>
              <a:t> </a:t>
            </a:r>
            <a:r>
              <a:rPr sz="1300" spc="-30" dirty="0">
                <a:latin typeface="Tahoma"/>
                <a:cs typeface="Tahoma"/>
              </a:rPr>
              <a:t>de:</a:t>
            </a:r>
            <a:r>
              <a:rPr sz="1300" spc="-20" dirty="0">
                <a:latin typeface="Tahoma"/>
                <a:cs typeface="Tahoma"/>
              </a:rPr>
              <a:t> </a:t>
            </a:r>
            <a:r>
              <a:rPr sz="1300" dirty="0">
                <a:latin typeface="Tahoma"/>
                <a:cs typeface="Tahoma"/>
              </a:rPr>
              <a:t>Tribunal</a:t>
            </a:r>
            <a:r>
              <a:rPr sz="1300" spc="-25" dirty="0">
                <a:latin typeface="Tahoma"/>
                <a:cs typeface="Tahoma"/>
              </a:rPr>
              <a:t> </a:t>
            </a:r>
            <a:r>
              <a:rPr sz="1300" dirty="0">
                <a:latin typeface="Tahoma"/>
                <a:cs typeface="Tahoma"/>
              </a:rPr>
              <a:t>Superior</a:t>
            </a:r>
            <a:r>
              <a:rPr sz="1300" spc="-25" dirty="0">
                <a:latin typeface="Tahoma"/>
                <a:cs typeface="Tahoma"/>
              </a:rPr>
              <a:t> </a:t>
            </a:r>
            <a:r>
              <a:rPr sz="1300" dirty="0">
                <a:latin typeface="Tahoma"/>
                <a:cs typeface="Tahoma"/>
              </a:rPr>
              <a:t>del</a:t>
            </a:r>
            <a:r>
              <a:rPr sz="1300" spc="-25" dirty="0">
                <a:latin typeface="Tahoma"/>
                <a:cs typeface="Tahoma"/>
              </a:rPr>
              <a:t> </a:t>
            </a:r>
            <a:r>
              <a:rPr sz="1300" dirty="0">
                <a:latin typeface="Tahoma"/>
                <a:cs typeface="Tahoma"/>
              </a:rPr>
              <a:t>Distrito</a:t>
            </a:r>
            <a:r>
              <a:rPr sz="1300" spc="-25" dirty="0">
                <a:latin typeface="Tahoma"/>
                <a:cs typeface="Tahoma"/>
              </a:rPr>
              <a:t> </a:t>
            </a:r>
            <a:r>
              <a:rPr sz="1300" spc="45" dirty="0">
                <a:latin typeface="Tahoma"/>
                <a:cs typeface="Tahoma"/>
              </a:rPr>
              <a:t>Judicial</a:t>
            </a:r>
            <a:r>
              <a:rPr sz="1300" spc="-25" dirty="0">
                <a:latin typeface="Tahoma"/>
                <a:cs typeface="Tahoma"/>
              </a:rPr>
              <a:t> </a:t>
            </a:r>
            <a:r>
              <a:rPr sz="1300" spc="50" dirty="0">
                <a:latin typeface="Tahoma"/>
                <a:cs typeface="Tahoma"/>
              </a:rPr>
              <a:t>de</a:t>
            </a:r>
            <a:r>
              <a:rPr sz="1300" spc="-25" dirty="0">
                <a:latin typeface="Tahoma"/>
                <a:cs typeface="Tahoma"/>
              </a:rPr>
              <a:t> </a:t>
            </a:r>
            <a:r>
              <a:rPr sz="1300" dirty="0">
                <a:latin typeface="Tahoma"/>
                <a:cs typeface="Tahoma"/>
              </a:rPr>
              <a:t>Bogotá</a:t>
            </a:r>
            <a:r>
              <a:rPr sz="1300" spc="-25" dirty="0">
                <a:latin typeface="Tahoma"/>
                <a:cs typeface="Tahoma"/>
              </a:rPr>
              <a:t> </a:t>
            </a:r>
            <a:r>
              <a:rPr sz="1300" dirty="0">
                <a:latin typeface="Tahoma"/>
                <a:cs typeface="Tahoma"/>
              </a:rPr>
              <a:t>Sala</a:t>
            </a:r>
            <a:r>
              <a:rPr sz="1300" spc="-25" dirty="0">
                <a:latin typeface="Tahoma"/>
                <a:cs typeface="Tahoma"/>
              </a:rPr>
              <a:t> </a:t>
            </a:r>
            <a:r>
              <a:rPr sz="1300" spc="50" dirty="0">
                <a:latin typeface="Tahoma"/>
                <a:cs typeface="Tahoma"/>
              </a:rPr>
              <a:t>de</a:t>
            </a:r>
            <a:r>
              <a:rPr sz="1300" spc="-25" dirty="0">
                <a:latin typeface="Tahoma"/>
                <a:cs typeface="Tahoma"/>
              </a:rPr>
              <a:t> </a:t>
            </a:r>
            <a:r>
              <a:rPr sz="1300" dirty="0">
                <a:latin typeface="Tahoma"/>
                <a:cs typeface="Tahoma"/>
              </a:rPr>
              <a:t>Decisión</a:t>
            </a:r>
            <a:r>
              <a:rPr sz="1300" spc="-25" dirty="0">
                <a:latin typeface="Tahoma"/>
                <a:cs typeface="Tahoma"/>
              </a:rPr>
              <a:t> </a:t>
            </a:r>
            <a:r>
              <a:rPr sz="1300" spc="-10" dirty="0">
                <a:latin typeface="Tahoma"/>
                <a:cs typeface="Tahoma"/>
              </a:rPr>
              <a:t>Penal. </a:t>
            </a:r>
            <a:r>
              <a:rPr sz="1300" dirty="0">
                <a:latin typeface="Tahoma"/>
                <a:cs typeface="Tahoma"/>
              </a:rPr>
              <a:t>(Fallos</a:t>
            </a:r>
            <a:r>
              <a:rPr sz="1300" spc="35" dirty="0">
                <a:latin typeface="Tahoma"/>
                <a:cs typeface="Tahoma"/>
              </a:rPr>
              <a:t> </a:t>
            </a:r>
            <a:r>
              <a:rPr sz="1300" dirty="0">
                <a:latin typeface="Tahoma"/>
                <a:cs typeface="Tahoma"/>
              </a:rPr>
              <a:t>periodo</a:t>
            </a:r>
            <a:r>
              <a:rPr sz="1300" spc="35" dirty="0">
                <a:latin typeface="Tahoma"/>
                <a:cs typeface="Tahoma"/>
              </a:rPr>
              <a:t> </a:t>
            </a:r>
            <a:r>
              <a:rPr sz="1300" spc="-10" dirty="0">
                <a:latin typeface="Tahoma"/>
                <a:cs typeface="Tahoma"/>
              </a:rPr>
              <a:t>2024)</a:t>
            </a:r>
            <a:endParaRPr sz="1300">
              <a:latin typeface="Tahoma"/>
              <a:cs typeface="Tahoma"/>
            </a:endParaRPr>
          </a:p>
        </p:txBody>
      </p:sp>
      <p:pic>
        <p:nvPicPr>
          <p:cNvPr id="32" name="object 3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6476237" y="9095627"/>
            <a:ext cx="1809749" cy="101915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515427"/>
            <a:ext cx="18284190" cy="5765800"/>
          </a:xfrm>
          <a:custGeom>
            <a:avLst/>
            <a:gdLst/>
            <a:ahLst/>
            <a:cxnLst/>
            <a:rect l="l" t="t" r="r" b="b"/>
            <a:pathLst>
              <a:path w="18284190" h="5765800">
                <a:moveTo>
                  <a:pt x="11466607" y="4203699"/>
                </a:moveTo>
                <a:lnTo>
                  <a:pt x="10299477" y="4203699"/>
                </a:lnTo>
                <a:lnTo>
                  <a:pt x="10299482" y="4165599"/>
                </a:lnTo>
                <a:lnTo>
                  <a:pt x="10299608" y="3530599"/>
                </a:lnTo>
                <a:lnTo>
                  <a:pt x="10299074" y="3492499"/>
                </a:lnTo>
                <a:lnTo>
                  <a:pt x="10298970" y="3441699"/>
                </a:lnTo>
                <a:lnTo>
                  <a:pt x="10303015" y="3403599"/>
                </a:lnTo>
                <a:lnTo>
                  <a:pt x="10314927" y="3352799"/>
                </a:lnTo>
                <a:lnTo>
                  <a:pt x="10344501" y="3327399"/>
                </a:lnTo>
                <a:lnTo>
                  <a:pt x="10361197" y="3301999"/>
                </a:lnTo>
                <a:lnTo>
                  <a:pt x="10379084" y="3289299"/>
                </a:lnTo>
                <a:lnTo>
                  <a:pt x="10379084" y="634999"/>
                </a:lnTo>
                <a:lnTo>
                  <a:pt x="10414941" y="596899"/>
                </a:lnTo>
                <a:lnTo>
                  <a:pt x="10450765" y="571499"/>
                </a:lnTo>
                <a:lnTo>
                  <a:pt x="10593787" y="419099"/>
                </a:lnTo>
                <a:lnTo>
                  <a:pt x="10665174" y="355599"/>
                </a:lnTo>
                <a:lnTo>
                  <a:pt x="10950455" y="63499"/>
                </a:lnTo>
                <a:lnTo>
                  <a:pt x="11021826" y="0"/>
                </a:lnTo>
                <a:lnTo>
                  <a:pt x="11055475" y="0"/>
                </a:lnTo>
                <a:lnTo>
                  <a:pt x="11055385" y="2984499"/>
                </a:lnTo>
                <a:lnTo>
                  <a:pt x="11059862" y="2997199"/>
                </a:lnTo>
                <a:lnTo>
                  <a:pt x="11068953" y="2997199"/>
                </a:lnTo>
                <a:lnTo>
                  <a:pt x="11082709" y="3009899"/>
                </a:lnTo>
                <a:lnTo>
                  <a:pt x="11374424" y="3009899"/>
                </a:lnTo>
                <a:lnTo>
                  <a:pt x="11374521" y="3340099"/>
                </a:lnTo>
                <a:lnTo>
                  <a:pt x="11375210" y="3390899"/>
                </a:lnTo>
                <a:lnTo>
                  <a:pt x="11381632" y="3428999"/>
                </a:lnTo>
                <a:lnTo>
                  <a:pt x="11400267" y="3467099"/>
                </a:lnTo>
                <a:lnTo>
                  <a:pt x="11453900" y="3517899"/>
                </a:lnTo>
                <a:lnTo>
                  <a:pt x="11453798" y="4051299"/>
                </a:lnTo>
                <a:lnTo>
                  <a:pt x="11453769" y="4076699"/>
                </a:lnTo>
                <a:lnTo>
                  <a:pt x="11453280" y="4114799"/>
                </a:lnTo>
                <a:lnTo>
                  <a:pt x="11453383" y="4127499"/>
                </a:lnTo>
                <a:lnTo>
                  <a:pt x="11453486" y="4140199"/>
                </a:lnTo>
                <a:lnTo>
                  <a:pt x="11453589" y="4152899"/>
                </a:lnTo>
                <a:lnTo>
                  <a:pt x="11458243" y="4178299"/>
                </a:lnTo>
                <a:lnTo>
                  <a:pt x="11466607" y="4203699"/>
                </a:lnTo>
                <a:close/>
              </a:path>
              <a:path w="18284190" h="5765800">
                <a:moveTo>
                  <a:pt x="2815555" y="3530599"/>
                </a:moveTo>
                <a:lnTo>
                  <a:pt x="929085" y="3530599"/>
                </a:lnTo>
                <a:lnTo>
                  <a:pt x="945122" y="3517899"/>
                </a:lnTo>
                <a:lnTo>
                  <a:pt x="945015" y="3441699"/>
                </a:lnTo>
                <a:lnTo>
                  <a:pt x="944893" y="3340099"/>
                </a:lnTo>
                <a:lnTo>
                  <a:pt x="944779" y="3225799"/>
                </a:lnTo>
                <a:lnTo>
                  <a:pt x="944655" y="1625599"/>
                </a:lnTo>
                <a:lnTo>
                  <a:pt x="944530" y="1130299"/>
                </a:lnTo>
                <a:lnTo>
                  <a:pt x="944420" y="977899"/>
                </a:lnTo>
                <a:lnTo>
                  <a:pt x="944323" y="876299"/>
                </a:lnTo>
                <a:lnTo>
                  <a:pt x="947566" y="850899"/>
                </a:lnTo>
                <a:lnTo>
                  <a:pt x="962018" y="838199"/>
                </a:lnTo>
                <a:lnTo>
                  <a:pt x="981921" y="812799"/>
                </a:lnTo>
                <a:lnTo>
                  <a:pt x="1001514" y="787399"/>
                </a:lnTo>
                <a:lnTo>
                  <a:pt x="1037370" y="761999"/>
                </a:lnTo>
                <a:lnTo>
                  <a:pt x="1144625" y="647699"/>
                </a:lnTo>
                <a:lnTo>
                  <a:pt x="1287322" y="507999"/>
                </a:lnTo>
                <a:lnTo>
                  <a:pt x="1358739" y="431799"/>
                </a:lnTo>
                <a:lnTo>
                  <a:pt x="1394504" y="406399"/>
                </a:lnTo>
                <a:lnTo>
                  <a:pt x="1466202" y="330199"/>
                </a:lnTo>
                <a:lnTo>
                  <a:pt x="1477865" y="317499"/>
                </a:lnTo>
                <a:lnTo>
                  <a:pt x="1506960" y="317499"/>
                </a:lnTo>
                <a:lnTo>
                  <a:pt x="1522202" y="304799"/>
                </a:lnTo>
                <a:lnTo>
                  <a:pt x="1523745" y="355599"/>
                </a:lnTo>
                <a:lnTo>
                  <a:pt x="1525666" y="406399"/>
                </a:lnTo>
                <a:lnTo>
                  <a:pt x="1527077" y="457199"/>
                </a:lnTo>
                <a:lnTo>
                  <a:pt x="1527096" y="507999"/>
                </a:lnTo>
                <a:lnTo>
                  <a:pt x="1524836" y="558799"/>
                </a:lnTo>
                <a:lnTo>
                  <a:pt x="1519413" y="609599"/>
                </a:lnTo>
                <a:lnTo>
                  <a:pt x="1531223" y="634999"/>
                </a:lnTo>
                <a:lnTo>
                  <a:pt x="1939781" y="634999"/>
                </a:lnTo>
                <a:lnTo>
                  <a:pt x="1939673" y="2324099"/>
                </a:lnTo>
                <a:lnTo>
                  <a:pt x="1939650" y="2374899"/>
                </a:lnTo>
                <a:lnTo>
                  <a:pt x="1939990" y="2387599"/>
                </a:lnTo>
                <a:lnTo>
                  <a:pt x="1945056" y="2400299"/>
                </a:lnTo>
                <a:lnTo>
                  <a:pt x="1954353" y="2400299"/>
                </a:lnTo>
                <a:lnTo>
                  <a:pt x="1967382" y="2412999"/>
                </a:lnTo>
                <a:lnTo>
                  <a:pt x="2815555" y="2412999"/>
                </a:lnTo>
                <a:lnTo>
                  <a:pt x="2815555" y="3530599"/>
                </a:lnTo>
                <a:close/>
              </a:path>
              <a:path w="18284190" h="5765800">
                <a:moveTo>
                  <a:pt x="2815555" y="2412999"/>
                </a:moveTo>
                <a:lnTo>
                  <a:pt x="2178626" y="2412999"/>
                </a:lnTo>
                <a:lnTo>
                  <a:pt x="2178652" y="1904999"/>
                </a:lnTo>
                <a:lnTo>
                  <a:pt x="2178855" y="1854199"/>
                </a:lnTo>
                <a:lnTo>
                  <a:pt x="2179163" y="1816099"/>
                </a:lnTo>
                <a:lnTo>
                  <a:pt x="2184069" y="1777999"/>
                </a:lnTo>
                <a:lnTo>
                  <a:pt x="2198703" y="1765299"/>
                </a:lnTo>
                <a:lnTo>
                  <a:pt x="2218460" y="1739899"/>
                </a:lnTo>
                <a:lnTo>
                  <a:pt x="2238737" y="1727199"/>
                </a:lnTo>
                <a:lnTo>
                  <a:pt x="2285242" y="1676399"/>
                </a:lnTo>
                <a:lnTo>
                  <a:pt x="2308039" y="1650999"/>
                </a:lnTo>
                <a:lnTo>
                  <a:pt x="2330166" y="1625599"/>
                </a:lnTo>
                <a:lnTo>
                  <a:pt x="2815555" y="1625599"/>
                </a:lnTo>
                <a:lnTo>
                  <a:pt x="2815555" y="2412999"/>
                </a:lnTo>
                <a:close/>
              </a:path>
              <a:path w="18284190" h="5765800">
                <a:moveTo>
                  <a:pt x="10120636" y="4190999"/>
                </a:moveTo>
                <a:lnTo>
                  <a:pt x="8282086" y="4190999"/>
                </a:lnTo>
                <a:lnTo>
                  <a:pt x="8396474" y="4076699"/>
                </a:lnTo>
                <a:lnTo>
                  <a:pt x="8434168" y="4038599"/>
                </a:lnTo>
                <a:lnTo>
                  <a:pt x="8471151" y="4000499"/>
                </a:lnTo>
                <a:lnTo>
                  <a:pt x="8495314" y="3975099"/>
                </a:lnTo>
                <a:lnTo>
                  <a:pt x="8521674" y="3949699"/>
                </a:lnTo>
                <a:lnTo>
                  <a:pt x="8550563" y="3924299"/>
                </a:lnTo>
                <a:lnTo>
                  <a:pt x="8582312" y="3911599"/>
                </a:lnTo>
                <a:lnTo>
                  <a:pt x="8690373" y="3911599"/>
                </a:lnTo>
                <a:lnTo>
                  <a:pt x="8718873" y="3886199"/>
                </a:lnTo>
                <a:lnTo>
                  <a:pt x="8720628" y="3848099"/>
                </a:lnTo>
                <a:lnTo>
                  <a:pt x="8720532" y="3759199"/>
                </a:lnTo>
                <a:lnTo>
                  <a:pt x="8720429" y="3746499"/>
                </a:lnTo>
                <a:lnTo>
                  <a:pt x="8720385" y="3733799"/>
                </a:lnTo>
                <a:lnTo>
                  <a:pt x="8720298" y="3708399"/>
                </a:lnTo>
                <a:lnTo>
                  <a:pt x="8721361" y="3657599"/>
                </a:lnTo>
                <a:lnTo>
                  <a:pt x="8879526" y="3657599"/>
                </a:lnTo>
                <a:lnTo>
                  <a:pt x="8879530" y="3619499"/>
                </a:lnTo>
                <a:lnTo>
                  <a:pt x="8879657" y="2501899"/>
                </a:lnTo>
                <a:lnTo>
                  <a:pt x="8962199" y="2501899"/>
                </a:lnTo>
                <a:lnTo>
                  <a:pt x="8984402" y="2489199"/>
                </a:lnTo>
                <a:lnTo>
                  <a:pt x="8986241" y="2438399"/>
                </a:lnTo>
                <a:lnTo>
                  <a:pt x="8986153" y="2374899"/>
                </a:lnTo>
                <a:lnTo>
                  <a:pt x="8985452" y="2324099"/>
                </a:lnTo>
                <a:lnTo>
                  <a:pt x="8985351" y="2260599"/>
                </a:lnTo>
                <a:lnTo>
                  <a:pt x="8986530" y="2247899"/>
                </a:lnTo>
                <a:lnTo>
                  <a:pt x="8991783" y="2235199"/>
                </a:lnTo>
                <a:lnTo>
                  <a:pt x="9003911" y="2222499"/>
                </a:lnTo>
                <a:lnTo>
                  <a:pt x="9065580" y="2222499"/>
                </a:lnTo>
                <a:lnTo>
                  <a:pt x="9066725" y="2171699"/>
                </a:lnTo>
                <a:lnTo>
                  <a:pt x="9067282" y="2120899"/>
                </a:lnTo>
                <a:lnTo>
                  <a:pt x="9067380" y="1981199"/>
                </a:lnTo>
                <a:lnTo>
                  <a:pt x="9067503" y="1943099"/>
                </a:lnTo>
                <a:lnTo>
                  <a:pt x="9067544" y="1930399"/>
                </a:lnTo>
                <a:lnTo>
                  <a:pt x="9092713" y="1917699"/>
                </a:lnTo>
                <a:lnTo>
                  <a:pt x="9330323" y="1917699"/>
                </a:lnTo>
                <a:lnTo>
                  <a:pt x="9339697" y="1930399"/>
                </a:lnTo>
                <a:lnTo>
                  <a:pt x="9343547" y="1943099"/>
                </a:lnTo>
                <a:lnTo>
                  <a:pt x="9344305" y="1993899"/>
                </a:lnTo>
                <a:lnTo>
                  <a:pt x="9344335" y="2044699"/>
                </a:lnTo>
                <a:lnTo>
                  <a:pt x="9343815" y="2158999"/>
                </a:lnTo>
                <a:lnTo>
                  <a:pt x="9343879" y="2171699"/>
                </a:lnTo>
                <a:lnTo>
                  <a:pt x="9343943" y="2184399"/>
                </a:lnTo>
                <a:lnTo>
                  <a:pt x="9344007" y="2197099"/>
                </a:lnTo>
                <a:lnTo>
                  <a:pt x="9344071" y="2209799"/>
                </a:lnTo>
                <a:lnTo>
                  <a:pt x="9423808" y="2209799"/>
                </a:lnTo>
                <a:lnTo>
                  <a:pt x="9423905" y="2501899"/>
                </a:lnTo>
                <a:lnTo>
                  <a:pt x="9423939" y="2514599"/>
                </a:lnTo>
                <a:lnTo>
                  <a:pt x="9542039" y="2514599"/>
                </a:lnTo>
                <a:lnTo>
                  <a:pt x="9542916" y="2565399"/>
                </a:lnTo>
                <a:lnTo>
                  <a:pt x="9543062" y="2590799"/>
                </a:lnTo>
                <a:lnTo>
                  <a:pt x="9543135" y="2603499"/>
                </a:lnTo>
                <a:lnTo>
                  <a:pt x="9543217" y="2755899"/>
                </a:lnTo>
                <a:lnTo>
                  <a:pt x="9646784" y="2755899"/>
                </a:lnTo>
                <a:lnTo>
                  <a:pt x="9658595" y="2806699"/>
                </a:lnTo>
                <a:lnTo>
                  <a:pt x="9662807" y="2857499"/>
                </a:lnTo>
                <a:lnTo>
                  <a:pt x="9662758" y="3733799"/>
                </a:lnTo>
                <a:lnTo>
                  <a:pt x="9698721" y="3759199"/>
                </a:lnTo>
                <a:lnTo>
                  <a:pt x="9915580" y="3987799"/>
                </a:lnTo>
                <a:lnTo>
                  <a:pt x="9988028" y="4051299"/>
                </a:lnTo>
                <a:lnTo>
                  <a:pt x="10120636" y="4190999"/>
                </a:lnTo>
                <a:close/>
              </a:path>
              <a:path w="18284190" h="5765800">
                <a:moveTo>
                  <a:pt x="18283732" y="5765799"/>
                </a:moveTo>
                <a:lnTo>
                  <a:pt x="0" y="5765799"/>
                </a:lnTo>
                <a:lnTo>
                  <a:pt x="0" y="2184399"/>
                </a:lnTo>
                <a:lnTo>
                  <a:pt x="260167" y="2184399"/>
                </a:lnTo>
                <a:lnTo>
                  <a:pt x="270585" y="2197099"/>
                </a:lnTo>
                <a:lnTo>
                  <a:pt x="281114" y="2197099"/>
                </a:lnTo>
                <a:lnTo>
                  <a:pt x="291720" y="2209799"/>
                </a:lnTo>
                <a:lnTo>
                  <a:pt x="302366" y="2209799"/>
                </a:lnTo>
                <a:lnTo>
                  <a:pt x="320359" y="2235199"/>
                </a:lnTo>
                <a:lnTo>
                  <a:pt x="339536" y="2260599"/>
                </a:lnTo>
                <a:lnTo>
                  <a:pt x="359634" y="2285999"/>
                </a:lnTo>
                <a:lnTo>
                  <a:pt x="380388" y="2298699"/>
                </a:lnTo>
                <a:lnTo>
                  <a:pt x="546383" y="2298699"/>
                </a:lnTo>
                <a:lnTo>
                  <a:pt x="546509" y="3035299"/>
                </a:lnTo>
                <a:lnTo>
                  <a:pt x="546514" y="3047999"/>
                </a:lnTo>
                <a:lnTo>
                  <a:pt x="629315" y="3047999"/>
                </a:lnTo>
                <a:lnTo>
                  <a:pt x="633793" y="3060699"/>
                </a:lnTo>
                <a:lnTo>
                  <a:pt x="637261" y="3086099"/>
                </a:lnTo>
                <a:lnTo>
                  <a:pt x="639410" y="3098799"/>
                </a:lnTo>
                <a:lnTo>
                  <a:pt x="639934" y="3124199"/>
                </a:lnTo>
                <a:lnTo>
                  <a:pt x="639773" y="3149599"/>
                </a:lnTo>
                <a:lnTo>
                  <a:pt x="639692" y="3162299"/>
                </a:lnTo>
                <a:lnTo>
                  <a:pt x="639612" y="3174999"/>
                </a:lnTo>
                <a:lnTo>
                  <a:pt x="639517" y="3200399"/>
                </a:lnTo>
                <a:lnTo>
                  <a:pt x="639397" y="3530599"/>
                </a:lnTo>
                <a:lnTo>
                  <a:pt x="2815555" y="3530599"/>
                </a:lnTo>
                <a:lnTo>
                  <a:pt x="2815555" y="3581399"/>
                </a:lnTo>
                <a:lnTo>
                  <a:pt x="3108279" y="3581399"/>
                </a:lnTo>
                <a:lnTo>
                  <a:pt x="3108177" y="3619499"/>
                </a:lnTo>
                <a:lnTo>
                  <a:pt x="3108096" y="3644899"/>
                </a:lnTo>
                <a:lnTo>
                  <a:pt x="3108000" y="3670299"/>
                </a:lnTo>
                <a:lnTo>
                  <a:pt x="3107898" y="3695699"/>
                </a:lnTo>
                <a:lnTo>
                  <a:pt x="3107788" y="3721099"/>
                </a:lnTo>
                <a:lnTo>
                  <a:pt x="3107678" y="3746499"/>
                </a:lnTo>
                <a:lnTo>
                  <a:pt x="3107569" y="3771899"/>
                </a:lnTo>
                <a:lnTo>
                  <a:pt x="3107474" y="4051299"/>
                </a:lnTo>
                <a:lnTo>
                  <a:pt x="3107655" y="4076699"/>
                </a:lnTo>
                <a:lnTo>
                  <a:pt x="3107745" y="4089399"/>
                </a:lnTo>
                <a:lnTo>
                  <a:pt x="3108301" y="4140199"/>
                </a:lnTo>
                <a:lnTo>
                  <a:pt x="3109077" y="4190999"/>
                </a:lnTo>
                <a:lnTo>
                  <a:pt x="3113320" y="4203699"/>
                </a:lnTo>
                <a:lnTo>
                  <a:pt x="3121948" y="4203699"/>
                </a:lnTo>
                <a:lnTo>
                  <a:pt x="3126334" y="4216399"/>
                </a:lnTo>
                <a:lnTo>
                  <a:pt x="18283732" y="4216399"/>
                </a:lnTo>
                <a:lnTo>
                  <a:pt x="18283732" y="5765799"/>
                </a:lnTo>
                <a:close/>
              </a:path>
              <a:path w="18284190" h="5765800">
                <a:moveTo>
                  <a:pt x="11470790" y="4216399"/>
                </a:moveTo>
                <a:lnTo>
                  <a:pt x="3545380" y="4216399"/>
                </a:lnTo>
                <a:lnTo>
                  <a:pt x="3545386" y="4178299"/>
                </a:lnTo>
                <a:lnTo>
                  <a:pt x="3545511" y="3898899"/>
                </a:lnTo>
                <a:lnTo>
                  <a:pt x="3699303" y="3898899"/>
                </a:lnTo>
                <a:lnTo>
                  <a:pt x="3710205" y="3873499"/>
                </a:lnTo>
                <a:lnTo>
                  <a:pt x="3724002" y="3860799"/>
                </a:lnTo>
                <a:lnTo>
                  <a:pt x="3738022" y="3848099"/>
                </a:lnTo>
                <a:lnTo>
                  <a:pt x="3749594" y="3835399"/>
                </a:lnTo>
                <a:lnTo>
                  <a:pt x="3753705" y="3822699"/>
                </a:lnTo>
                <a:lnTo>
                  <a:pt x="3765921" y="3822699"/>
                </a:lnTo>
                <a:lnTo>
                  <a:pt x="3772541" y="3809999"/>
                </a:lnTo>
                <a:lnTo>
                  <a:pt x="3780551" y="3797299"/>
                </a:lnTo>
                <a:lnTo>
                  <a:pt x="3791299" y="3797299"/>
                </a:lnTo>
                <a:lnTo>
                  <a:pt x="3806130" y="3784599"/>
                </a:lnTo>
                <a:lnTo>
                  <a:pt x="4009820" y="3784599"/>
                </a:lnTo>
                <a:lnTo>
                  <a:pt x="4009816" y="3733799"/>
                </a:lnTo>
                <a:lnTo>
                  <a:pt x="4009689" y="2895599"/>
                </a:lnTo>
                <a:lnTo>
                  <a:pt x="4009563" y="2882899"/>
                </a:lnTo>
                <a:lnTo>
                  <a:pt x="4009437" y="2870199"/>
                </a:lnTo>
                <a:lnTo>
                  <a:pt x="4008889" y="2844799"/>
                </a:lnTo>
                <a:lnTo>
                  <a:pt x="4011628" y="2819399"/>
                </a:lnTo>
                <a:lnTo>
                  <a:pt x="4021237" y="2793999"/>
                </a:lnTo>
                <a:lnTo>
                  <a:pt x="4023274" y="2755899"/>
                </a:lnTo>
                <a:lnTo>
                  <a:pt x="4024026" y="2743199"/>
                </a:lnTo>
                <a:lnTo>
                  <a:pt x="4036955" y="2743199"/>
                </a:lnTo>
                <a:lnTo>
                  <a:pt x="4048440" y="2730499"/>
                </a:lnTo>
                <a:lnTo>
                  <a:pt x="4082534" y="2692399"/>
                </a:lnTo>
                <a:lnTo>
                  <a:pt x="4123678" y="2654299"/>
                </a:lnTo>
                <a:lnTo>
                  <a:pt x="4138995" y="2641599"/>
                </a:lnTo>
                <a:lnTo>
                  <a:pt x="4155756" y="2616199"/>
                </a:lnTo>
                <a:lnTo>
                  <a:pt x="4172566" y="2603499"/>
                </a:lnTo>
                <a:lnTo>
                  <a:pt x="4188031" y="2590799"/>
                </a:lnTo>
                <a:lnTo>
                  <a:pt x="4219026" y="2552699"/>
                </a:lnTo>
                <a:lnTo>
                  <a:pt x="4229431" y="2552699"/>
                </a:lnTo>
                <a:lnTo>
                  <a:pt x="4240498" y="2539999"/>
                </a:lnTo>
                <a:lnTo>
                  <a:pt x="4252302" y="2527299"/>
                </a:lnTo>
                <a:lnTo>
                  <a:pt x="4264680" y="2514599"/>
                </a:lnTo>
                <a:lnTo>
                  <a:pt x="4277470" y="2501899"/>
                </a:lnTo>
                <a:lnTo>
                  <a:pt x="4764744" y="2501899"/>
                </a:lnTo>
                <a:lnTo>
                  <a:pt x="4773517" y="2514599"/>
                </a:lnTo>
                <a:lnTo>
                  <a:pt x="4777838" y="2514599"/>
                </a:lnTo>
                <a:lnTo>
                  <a:pt x="4780059" y="2565399"/>
                </a:lnTo>
                <a:lnTo>
                  <a:pt x="4778758" y="2641599"/>
                </a:lnTo>
                <a:lnTo>
                  <a:pt x="4780980" y="2679699"/>
                </a:lnTo>
                <a:lnTo>
                  <a:pt x="4798525" y="2692399"/>
                </a:lnTo>
                <a:lnTo>
                  <a:pt x="4848818" y="2705099"/>
                </a:lnTo>
                <a:lnTo>
                  <a:pt x="5150992" y="2705099"/>
                </a:lnTo>
                <a:lnTo>
                  <a:pt x="5151116" y="4051299"/>
                </a:lnTo>
                <a:lnTo>
                  <a:pt x="5151238" y="4165599"/>
                </a:lnTo>
                <a:lnTo>
                  <a:pt x="5151254" y="4178299"/>
                </a:lnTo>
                <a:lnTo>
                  <a:pt x="8282115" y="4178299"/>
                </a:lnTo>
                <a:lnTo>
                  <a:pt x="8282086" y="4190999"/>
                </a:lnTo>
                <a:lnTo>
                  <a:pt x="10120636" y="4190999"/>
                </a:lnTo>
                <a:lnTo>
                  <a:pt x="10132671" y="4203699"/>
                </a:lnTo>
                <a:lnTo>
                  <a:pt x="11466607" y="4203699"/>
                </a:lnTo>
                <a:lnTo>
                  <a:pt x="11470790" y="4216399"/>
                </a:lnTo>
                <a:close/>
              </a:path>
              <a:path w="18284190" h="5765800">
                <a:moveTo>
                  <a:pt x="18283732" y="4216399"/>
                </a:moveTo>
                <a:lnTo>
                  <a:pt x="15169340" y="4216399"/>
                </a:lnTo>
                <a:lnTo>
                  <a:pt x="15169345" y="4152899"/>
                </a:lnTo>
                <a:lnTo>
                  <a:pt x="15169471" y="2539999"/>
                </a:lnTo>
                <a:lnTo>
                  <a:pt x="15580596" y="2539999"/>
                </a:lnTo>
                <a:lnTo>
                  <a:pt x="15580666" y="3111499"/>
                </a:lnTo>
                <a:lnTo>
                  <a:pt x="15580938" y="3149599"/>
                </a:lnTo>
                <a:lnTo>
                  <a:pt x="15581029" y="3162299"/>
                </a:lnTo>
                <a:lnTo>
                  <a:pt x="15581564" y="3213099"/>
                </a:lnTo>
                <a:lnTo>
                  <a:pt x="15582298" y="3263899"/>
                </a:lnTo>
                <a:lnTo>
                  <a:pt x="15586226" y="3263899"/>
                </a:lnTo>
                <a:lnTo>
                  <a:pt x="15598534" y="3276599"/>
                </a:lnTo>
                <a:lnTo>
                  <a:pt x="15643676" y="3289299"/>
                </a:lnTo>
                <a:lnTo>
                  <a:pt x="15779743" y="3289299"/>
                </a:lnTo>
                <a:lnTo>
                  <a:pt x="15779839" y="3568699"/>
                </a:lnTo>
                <a:lnTo>
                  <a:pt x="15779946" y="3581399"/>
                </a:lnTo>
                <a:lnTo>
                  <a:pt x="15780053" y="3594099"/>
                </a:lnTo>
                <a:lnTo>
                  <a:pt x="15780160" y="3606799"/>
                </a:lnTo>
                <a:lnTo>
                  <a:pt x="15780266" y="3619499"/>
                </a:lnTo>
                <a:lnTo>
                  <a:pt x="15784207" y="3632199"/>
                </a:lnTo>
                <a:lnTo>
                  <a:pt x="15789006" y="3632199"/>
                </a:lnTo>
                <a:lnTo>
                  <a:pt x="15793855" y="3644899"/>
                </a:lnTo>
                <a:lnTo>
                  <a:pt x="15797942" y="3657599"/>
                </a:lnTo>
                <a:lnTo>
                  <a:pt x="15828024" y="3670299"/>
                </a:lnTo>
                <a:lnTo>
                  <a:pt x="15852999" y="3695699"/>
                </a:lnTo>
                <a:lnTo>
                  <a:pt x="15877483" y="3733799"/>
                </a:lnTo>
                <a:lnTo>
                  <a:pt x="15906092" y="3746499"/>
                </a:lnTo>
                <a:lnTo>
                  <a:pt x="15918215" y="3771899"/>
                </a:lnTo>
                <a:lnTo>
                  <a:pt x="15931099" y="3784599"/>
                </a:lnTo>
                <a:lnTo>
                  <a:pt x="15944573" y="3797299"/>
                </a:lnTo>
                <a:lnTo>
                  <a:pt x="15958464" y="3809999"/>
                </a:lnTo>
                <a:lnTo>
                  <a:pt x="16814422" y="3809999"/>
                </a:lnTo>
                <a:lnTo>
                  <a:pt x="16814743" y="3835399"/>
                </a:lnTo>
                <a:lnTo>
                  <a:pt x="16814232" y="3873499"/>
                </a:lnTo>
                <a:lnTo>
                  <a:pt x="16814211" y="3924299"/>
                </a:lnTo>
                <a:lnTo>
                  <a:pt x="16816327" y="3962399"/>
                </a:lnTo>
                <a:lnTo>
                  <a:pt x="16820517" y="3975099"/>
                </a:lnTo>
                <a:lnTo>
                  <a:pt x="16829027" y="3975099"/>
                </a:lnTo>
                <a:lnTo>
                  <a:pt x="16833217" y="3987799"/>
                </a:lnTo>
                <a:lnTo>
                  <a:pt x="18283732" y="3987799"/>
                </a:lnTo>
                <a:lnTo>
                  <a:pt x="18283732" y="4216399"/>
                </a:lnTo>
                <a:close/>
              </a:path>
              <a:path w="18284190" h="5765800">
                <a:moveTo>
                  <a:pt x="6013437" y="2832099"/>
                </a:moveTo>
                <a:lnTo>
                  <a:pt x="5721591" y="2832099"/>
                </a:lnTo>
                <a:lnTo>
                  <a:pt x="5721665" y="2730499"/>
                </a:lnTo>
                <a:lnTo>
                  <a:pt x="5721759" y="2717799"/>
                </a:lnTo>
                <a:lnTo>
                  <a:pt x="5721853" y="2705099"/>
                </a:lnTo>
                <a:lnTo>
                  <a:pt x="6013176" y="2705099"/>
                </a:lnTo>
                <a:lnTo>
                  <a:pt x="6013300" y="2743199"/>
                </a:lnTo>
                <a:lnTo>
                  <a:pt x="6013421" y="2819399"/>
                </a:lnTo>
                <a:lnTo>
                  <a:pt x="6013437" y="2832099"/>
                </a:lnTo>
                <a:close/>
              </a:path>
              <a:path w="18284190" h="5765800">
                <a:moveTo>
                  <a:pt x="8163069" y="2882899"/>
                </a:moveTo>
                <a:lnTo>
                  <a:pt x="7871223" y="2882899"/>
                </a:lnTo>
                <a:lnTo>
                  <a:pt x="7871228" y="2870199"/>
                </a:lnTo>
                <a:lnTo>
                  <a:pt x="7871354" y="2743199"/>
                </a:lnTo>
                <a:lnTo>
                  <a:pt x="8163069" y="2743199"/>
                </a:lnTo>
                <a:lnTo>
                  <a:pt x="8163069" y="2882899"/>
                </a:lnTo>
                <a:close/>
              </a:path>
              <a:path w="18284190" h="5765800">
                <a:moveTo>
                  <a:pt x="14837565" y="3822699"/>
                </a:moveTo>
                <a:lnTo>
                  <a:pt x="14134982" y="3822699"/>
                </a:lnTo>
                <a:lnTo>
                  <a:pt x="14150618" y="3809999"/>
                </a:lnTo>
                <a:lnTo>
                  <a:pt x="14165407" y="3797299"/>
                </a:lnTo>
                <a:lnTo>
                  <a:pt x="14178895" y="3797299"/>
                </a:lnTo>
                <a:lnTo>
                  <a:pt x="14190628" y="3784599"/>
                </a:lnTo>
                <a:lnTo>
                  <a:pt x="14217465" y="3746499"/>
                </a:lnTo>
                <a:lnTo>
                  <a:pt x="14247321" y="3721099"/>
                </a:lnTo>
                <a:lnTo>
                  <a:pt x="14277865" y="3695699"/>
                </a:lnTo>
                <a:lnTo>
                  <a:pt x="14306764" y="3657599"/>
                </a:lnTo>
                <a:lnTo>
                  <a:pt x="14306764" y="3174999"/>
                </a:lnTo>
                <a:lnTo>
                  <a:pt x="14306120" y="3124199"/>
                </a:lnTo>
                <a:lnTo>
                  <a:pt x="14306160" y="3111499"/>
                </a:lnTo>
                <a:lnTo>
                  <a:pt x="14306277" y="3073399"/>
                </a:lnTo>
                <a:lnTo>
                  <a:pt x="14306401" y="3060699"/>
                </a:lnTo>
                <a:lnTo>
                  <a:pt x="14306524" y="3047999"/>
                </a:lnTo>
                <a:lnTo>
                  <a:pt x="14306647" y="3035299"/>
                </a:lnTo>
                <a:lnTo>
                  <a:pt x="14306770" y="3022599"/>
                </a:lnTo>
                <a:lnTo>
                  <a:pt x="14306893" y="3009899"/>
                </a:lnTo>
                <a:lnTo>
                  <a:pt x="14307017" y="2997199"/>
                </a:lnTo>
                <a:lnTo>
                  <a:pt x="14307140" y="2984499"/>
                </a:lnTo>
                <a:lnTo>
                  <a:pt x="14307263" y="2971799"/>
                </a:lnTo>
                <a:lnTo>
                  <a:pt x="14307386" y="2959099"/>
                </a:lnTo>
                <a:lnTo>
                  <a:pt x="14307423" y="2946399"/>
                </a:lnTo>
                <a:lnTo>
                  <a:pt x="14307534" y="2908299"/>
                </a:lnTo>
                <a:lnTo>
                  <a:pt x="14306875" y="2857499"/>
                </a:lnTo>
                <a:lnTo>
                  <a:pt x="14305006" y="2806699"/>
                </a:lnTo>
                <a:lnTo>
                  <a:pt x="14301527" y="2755899"/>
                </a:lnTo>
                <a:lnTo>
                  <a:pt x="14577399" y="2755899"/>
                </a:lnTo>
                <a:lnTo>
                  <a:pt x="14606736" y="2768599"/>
                </a:lnTo>
                <a:lnTo>
                  <a:pt x="14630623" y="2793999"/>
                </a:lnTo>
                <a:lnTo>
                  <a:pt x="14653037" y="2832099"/>
                </a:lnTo>
                <a:lnTo>
                  <a:pt x="14677955" y="2844799"/>
                </a:lnTo>
                <a:lnTo>
                  <a:pt x="14678023" y="2857499"/>
                </a:lnTo>
                <a:lnTo>
                  <a:pt x="14678091" y="2870199"/>
                </a:lnTo>
                <a:lnTo>
                  <a:pt x="14678160" y="2882899"/>
                </a:lnTo>
                <a:lnTo>
                  <a:pt x="14678269" y="3238499"/>
                </a:lnTo>
                <a:lnTo>
                  <a:pt x="14678391" y="3276599"/>
                </a:lnTo>
                <a:lnTo>
                  <a:pt x="14678586" y="3314699"/>
                </a:lnTo>
                <a:lnTo>
                  <a:pt x="14678663" y="3327399"/>
                </a:lnTo>
                <a:lnTo>
                  <a:pt x="14678740" y="3340099"/>
                </a:lnTo>
                <a:lnTo>
                  <a:pt x="14714133" y="3365499"/>
                </a:lnTo>
                <a:lnTo>
                  <a:pt x="14747610" y="3403599"/>
                </a:lnTo>
                <a:lnTo>
                  <a:pt x="14780302" y="3428999"/>
                </a:lnTo>
                <a:lnTo>
                  <a:pt x="14813338" y="3467099"/>
                </a:lnTo>
                <a:lnTo>
                  <a:pt x="14825521" y="3479799"/>
                </a:lnTo>
                <a:lnTo>
                  <a:pt x="14833125" y="3492499"/>
                </a:lnTo>
                <a:lnTo>
                  <a:pt x="14836924" y="3517899"/>
                </a:lnTo>
                <a:lnTo>
                  <a:pt x="14837691" y="3530599"/>
                </a:lnTo>
                <a:lnTo>
                  <a:pt x="14837565" y="3822699"/>
                </a:lnTo>
                <a:close/>
              </a:path>
              <a:path w="18284190" h="5765800">
                <a:moveTo>
                  <a:pt x="8282115" y="4178299"/>
                </a:moveTo>
                <a:lnTo>
                  <a:pt x="5178979" y="4178299"/>
                </a:lnTo>
                <a:lnTo>
                  <a:pt x="5189699" y="4165599"/>
                </a:lnTo>
                <a:lnTo>
                  <a:pt x="5195509" y="4152899"/>
                </a:lnTo>
                <a:lnTo>
                  <a:pt x="5210681" y="4140199"/>
                </a:lnTo>
                <a:lnTo>
                  <a:pt x="5224772" y="4127499"/>
                </a:lnTo>
                <a:lnTo>
                  <a:pt x="5237783" y="4114799"/>
                </a:lnTo>
                <a:lnTo>
                  <a:pt x="5249714" y="4102099"/>
                </a:lnTo>
                <a:lnTo>
                  <a:pt x="5274999" y="4076699"/>
                </a:lnTo>
                <a:lnTo>
                  <a:pt x="5298797" y="4051299"/>
                </a:lnTo>
                <a:lnTo>
                  <a:pt x="5321688" y="4025899"/>
                </a:lnTo>
                <a:lnTo>
                  <a:pt x="5344247" y="4013199"/>
                </a:lnTo>
                <a:lnTo>
                  <a:pt x="5356528" y="3987799"/>
                </a:lnTo>
                <a:lnTo>
                  <a:pt x="5369435" y="3975099"/>
                </a:lnTo>
                <a:lnTo>
                  <a:pt x="5383005" y="3962399"/>
                </a:lnTo>
                <a:lnTo>
                  <a:pt x="5397274" y="3949699"/>
                </a:lnTo>
                <a:lnTo>
                  <a:pt x="5410375" y="3936999"/>
                </a:lnTo>
                <a:lnTo>
                  <a:pt x="5441529" y="3898899"/>
                </a:lnTo>
                <a:lnTo>
                  <a:pt x="5442863" y="3835399"/>
                </a:lnTo>
                <a:lnTo>
                  <a:pt x="5442969" y="3581399"/>
                </a:lnTo>
                <a:lnTo>
                  <a:pt x="5589743" y="3581399"/>
                </a:lnTo>
                <a:lnTo>
                  <a:pt x="5591771" y="3568699"/>
                </a:lnTo>
                <a:lnTo>
                  <a:pt x="5593589" y="3543299"/>
                </a:lnTo>
                <a:lnTo>
                  <a:pt x="5594991" y="3530599"/>
                </a:lnTo>
                <a:lnTo>
                  <a:pt x="5595766" y="3517899"/>
                </a:lnTo>
                <a:lnTo>
                  <a:pt x="5595756" y="3479799"/>
                </a:lnTo>
                <a:lnTo>
                  <a:pt x="5596940" y="3428999"/>
                </a:lnTo>
                <a:lnTo>
                  <a:pt x="5598781" y="3378199"/>
                </a:lnTo>
                <a:lnTo>
                  <a:pt x="5600742" y="3327399"/>
                </a:lnTo>
                <a:lnTo>
                  <a:pt x="5602285" y="3276599"/>
                </a:lnTo>
                <a:lnTo>
                  <a:pt x="5602873" y="3238499"/>
                </a:lnTo>
                <a:lnTo>
                  <a:pt x="5601971" y="3187699"/>
                </a:lnTo>
                <a:lnTo>
                  <a:pt x="5595633" y="3086099"/>
                </a:lnTo>
                <a:lnTo>
                  <a:pt x="5595110" y="3035299"/>
                </a:lnTo>
                <a:lnTo>
                  <a:pt x="5595218" y="2920999"/>
                </a:lnTo>
                <a:lnTo>
                  <a:pt x="5592755" y="2857499"/>
                </a:lnTo>
                <a:lnTo>
                  <a:pt x="5595269" y="2857499"/>
                </a:lnTo>
                <a:lnTo>
                  <a:pt x="5601427" y="2832099"/>
                </a:lnTo>
                <a:lnTo>
                  <a:pt x="6193992" y="2832099"/>
                </a:lnTo>
                <a:lnTo>
                  <a:pt x="6202912" y="2844799"/>
                </a:lnTo>
                <a:lnTo>
                  <a:pt x="6207819" y="2857499"/>
                </a:lnTo>
                <a:lnTo>
                  <a:pt x="6211929" y="2870199"/>
                </a:lnTo>
                <a:lnTo>
                  <a:pt x="6212377" y="2895599"/>
                </a:lnTo>
                <a:lnTo>
                  <a:pt x="6212322" y="2997199"/>
                </a:lnTo>
                <a:lnTo>
                  <a:pt x="6224249" y="3009899"/>
                </a:lnTo>
                <a:lnTo>
                  <a:pt x="6235857" y="3022599"/>
                </a:lnTo>
                <a:lnTo>
                  <a:pt x="6247121" y="3035299"/>
                </a:lnTo>
                <a:lnTo>
                  <a:pt x="6290744" y="3086099"/>
                </a:lnTo>
                <a:lnTo>
                  <a:pt x="6319506" y="3111499"/>
                </a:lnTo>
                <a:lnTo>
                  <a:pt x="6349176" y="3149599"/>
                </a:lnTo>
                <a:lnTo>
                  <a:pt x="6384628" y="3174999"/>
                </a:lnTo>
                <a:lnTo>
                  <a:pt x="6397888" y="3213099"/>
                </a:lnTo>
                <a:lnTo>
                  <a:pt x="6399389" y="3263899"/>
                </a:lnTo>
                <a:lnTo>
                  <a:pt x="6397232" y="3314699"/>
                </a:lnTo>
                <a:lnTo>
                  <a:pt x="6399519" y="3365499"/>
                </a:lnTo>
                <a:lnTo>
                  <a:pt x="6414349" y="3403599"/>
                </a:lnTo>
                <a:lnTo>
                  <a:pt x="6447921" y="3441699"/>
                </a:lnTo>
                <a:lnTo>
                  <a:pt x="6482340" y="3479799"/>
                </a:lnTo>
                <a:lnTo>
                  <a:pt x="6552556" y="3555999"/>
                </a:lnTo>
                <a:lnTo>
                  <a:pt x="6587772" y="3581399"/>
                </a:lnTo>
                <a:lnTo>
                  <a:pt x="6622672" y="3619499"/>
                </a:lnTo>
                <a:lnTo>
                  <a:pt x="6656965" y="3657599"/>
                </a:lnTo>
                <a:lnTo>
                  <a:pt x="8282318" y="3657599"/>
                </a:lnTo>
                <a:lnTo>
                  <a:pt x="8282200" y="4140199"/>
                </a:lnTo>
                <a:lnTo>
                  <a:pt x="8282115" y="4178299"/>
                </a:lnTo>
                <a:close/>
              </a:path>
              <a:path w="18284190" h="5765800">
                <a:moveTo>
                  <a:pt x="12940773" y="2971799"/>
                </a:moveTo>
                <a:lnTo>
                  <a:pt x="12461527" y="2971799"/>
                </a:lnTo>
                <a:lnTo>
                  <a:pt x="12509862" y="2959099"/>
                </a:lnTo>
                <a:lnTo>
                  <a:pt x="12527738" y="2933699"/>
                </a:lnTo>
                <a:lnTo>
                  <a:pt x="12530712" y="2908299"/>
                </a:lnTo>
                <a:lnTo>
                  <a:pt x="12527942" y="2870199"/>
                </a:lnTo>
                <a:lnTo>
                  <a:pt x="12528585" y="2832099"/>
                </a:lnTo>
                <a:lnTo>
                  <a:pt x="12801839" y="2832099"/>
                </a:lnTo>
                <a:lnTo>
                  <a:pt x="12837313" y="2870199"/>
                </a:lnTo>
                <a:lnTo>
                  <a:pt x="12872171" y="2908299"/>
                </a:lnTo>
                <a:lnTo>
                  <a:pt x="12906597" y="2933699"/>
                </a:lnTo>
                <a:lnTo>
                  <a:pt x="12940773" y="2971799"/>
                </a:lnTo>
                <a:close/>
              </a:path>
              <a:path w="18284190" h="5765800">
                <a:moveTo>
                  <a:pt x="8282318" y="3657599"/>
                </a:moveTo>
                <a:lnTo>
                  <a:pt x="7738459" y="3657599"/>
                </a:lnTo>
                <a:lnTo>
                  <a:pt x="7738463" y="3606799"/>
                </a:lnTo>
                <a:lnTo>
                  <a:pt x="7738590" y="2882899"/>
                </a:lnTo>
                <a:lnTo>
                  <a:pt x="8282348" y="2882899"/>
                </a:lnTo>
                <a:lnTo>
                  <a:pt x="8282318" y="3657599"/>
                </a:lnTo>
                <a:close/>
              </a:path>
              <a:path w="18284190" h="5765800">
                <a:moveTo>
                  <a:pt x="18283732" y="3987799"/>
                </a:moveTo>
                <a:lnTo>
                  <a:pt x="17294357" y="3987799"/>
                </a:lnTo>
                <a:lnTo>
                  <a:pt x="17294422" y="3416299"/>
                </a:lnTo>
                <a:lnTo>
                  <a:pt x="17294488" y="3403599"/>
                </a:lnTo>
                <a:lnTo>
                  <a:pt x="17294554" y="3390899"/>
                </a:lnTo>
                <a:lnTo>
                  <a:pt x="17294619" y="3378199"/>
                </a:lnTo>
                <a:lnTo>
                  <a:pt x="17311378" y="3365499"/>
                </a:lnTo>
                <a:lnTo>
                  <a:pt x="17677201" y="3365499"/>
                </a:lnTo>
                <a:lnTo>
                  <a:pt x="17677201" y="2920999"/>
                </a:lnTo>
                <a:lnTo>
                  <a:pt x="18194773" y="2920999"/>
                </a:lnTo>
                <a:lnTo>
                  <a:pt x="18194646" y="3543299"/>
                </a:lnTo>
                <a:lnTo>
                  <a:pt x="18194642" y="3632199"/>
                </a:lnTo>
                <a:lnTo>
                  <a:pt x="18283732" y="3632199"/>
                </a:lnTo>
                <a:lnTo>
                  <a:pt x="18283732" y="3987799"/>
                </a:lnTo>
                <a:close/>
              </a:path>
              <a:path w="18284190" h="5765800">
                <a:moveTo>
                  <a:pt x="13205660" y="3174999"/>
                </a:moveTo>
                <a:lnTo>
                  <a:pt x="12298023" y="3174999"/>
                </a:lnTo>
                <a:lnTo>
                  <a:pt x="12317392" y="3162299"/>
                </a:lnTo>
                <a:lnTo>
                  <a:pt x="12316329" y="3111499"/>
                </a:lnTo>
                <a:lnTo>
                  <a:pt x="12316361" y="3009899"/>
                </a:lnTo>
                <a:lnTo>
                  <a:pt x="12316476" y="2971799"/>
                </a:lnTo>
                <a:lnTo>
                  <a:pt x="12364810" y="2959099"/>
                </a:lnTo>
                <a:lnTo>
                  <a:pt x="12413169" y="2971799"/>
                </a:lnTo>
                <a:lnTo>
                  <a:pt x="12940773" y="2971799"/>
                </a:lnTo>
                <a:lnTo>
                  <a:pt x="13009105" y="3047999"/>
                </a:lnTo>
                <a:lnTo>
                  <a:pt x="13043626" y="3073399"/>
                </a:lnTo>
                <a:lnTo>
                  <a:pt x="13078628" y="3111499"/>
                </a:lnTo>
                <a:lnTo>
                  <a:pt x="13205762" y="3111499"/>
                </a:lnTo>
                <a:lnTo>
                  <a:pt x="13205660" y="3174999"/>
                </a:lnTo>
                <a:close/>
              </a:path>
              <a:path w="18284190" h="5765800">
                <a:moveTo>
                  <a:pt x="13205500" y="4216399"/>
                </a:moveTo>
                <a:lnTo>
                  <a:pt x="11865286" y="4216399"/>
                </a:lnTo>
                <a:lnTo>
                  <a:pt x="11865408" y="3492499"/>
                </a:lnTo>
                <a:lnTo>
                  <a:pt x="11865761" y="3441699"/>
                </a:lnTo>
                <a:lnTo>
                  <a:pt x="11865881" y="3428999"/>
                </a:lnTo>
                <a:lnTo>
                  <a:pt x="11866000" y="3416299"/>
                </a:lnTo>
                <a:lnTo>
                  <a:pt x="11866120" y="3403599"/>
                </a:lnTo>
                <a:lnTo>
                  <a:pt x="11866239" y="3390899"/>
                </a:lnTo>
                <a:lnTo>
                  <a:pt x="11866857" y="3340099"/>
                </a:lnTo>
                <a:lnTo>
                  <a:pt x="11871047" y="3340099"/>
                </a:lnTo>
                <a:lnTo>
                  <a:pt x="11879820" y="3327399"/>
                </a:lnTo>
                <a:lnTo>
                  <a:pt x="12024499" y="3327399"/>
                </a:lnTo>
                <a:lnTo>
                  <a:pt x="12024468" y="3289299"/>
                </a:lnTo>
                <a:lnTo>
                  <a:pt x="12024063" y="3263899"/>
                </a:lnTo>
                <a:lnTo>
                  <a:pt x="12023965" y="3213099"/>
                </a:lnTo>
                <a:lnTo>
                  <a:pt x="12026070" y="3187699"/>
                </a:lnTo>
                <a:lnTo>
                  <a:pt x="12030391" y="3174999"/>
                </a:lnTo>
                <a:lnTo>
                  <a:pt x="12043615" y="3162299"/>
                </a:lnTo>
                <a:lnTo>
                  <a:pt x="12243531" y="3162299"/>
                </a:lnTo>
                <a:lnTo>
                  <a:pt x="12292253" y="3174999"/>
                </a:lnTo>
                <a:lnTo>
                  <a:pt x="13205660" y="3174999"/>
                </a:lnTo>
                <a:lnTo>
                  <a:pt x="13205533" y="3898899"/>
                </a:lnTo>
                <a:lnTo>
                  <a:pt x="13205500" y="4216399"/>
                </a:lnTo>
                <a:close/>
              </a:path>
              <a:path w="18284190" h="5765800">
                <a:moveTo>
                  <a:pt x="14837560" y="4216399"/>
                </a:moveTo>
                <a:lnTo>
                  <a:pt x="13532305" y="4216399"/>
                </a:lnTo>
                <a:lnTo>
                  <a:pt x="13536243" y="4203699"/>
                </a:lnTo>
                <a:lnTo>
                  <a:pt x="13545838" y="4190999"/>
                </a:lnTo>
                <a:lnTo>
                  <a:pt x="13549850" y="4178299"/>
                </a:lnTo>
                <a:lnTo>
                  <a:pt x="13549916" y="4165599"/>
                </a:lnTo>
                <a:lnTo>
                  <a:pt x="13549982" y="4152899"/>
                </a:lnTo>
                <a:lnTo>
                  <a:pt x="13550048" y="4140199"/>
                </a:lnTo>
                <a:lnTo>
                  <a:pt x="13550162" y="4114799"/>
                </a:lnTo>
                <a:lnTo>
                  <a:pt x="13550261" y="4089399"/>
                </a:lnTo>
                <a:lnTo>
                  <a:pt x="13550347" y="3898899"/>
                </a:lnTo>
                <a:lnTo>
                  <a:pt x="13550472" y="3467099"/>
                </a:lnTo>
                <a:lnTo>
                  <a:pt x="13550594" y="3403599"/>
                </a:lnTo>
                <a:lnTo>
                  <a:pt x="13550699" y="3365499"/>
                </a:lnTo>
                <a:lnTo>
                  <a:pt x="13550798" y="3340099"/>
                </a:lnTo>
                <a:lnTo>
                  <a:pt x="13550897" y="3314699"/>
                </a:lnTo>
                <a:lnTo>
                  <a:pt x="13709848" y="3314699"/>
                </a:lnTo>
                <a:lnTo>
                  <a:pt x="13709922" y="3301999"/>
                </a:lnTo>
                <a:lnTo>
                  <a:pt x="13709995" y="3289299"/>
                </a:lnTo>
                <a:lnTo>
                  <a:pt x="13710069" y="3276599"/>
                </a:lnTo>
                <a:lnTo>
                  <a:pt x="13707688" y="3251199"/>
                </a:lnTo>
                <a:lnTo>
                  <a:pt x="13711100" y="3213099"/>
                </a:lnTo>
                <a:lnTo>
                  <a:pt x="13728702" y="3187699"/>
                </a:lnTo>
                <a:lnTo>
                  <a:pt x="13989125" y="3187699"/>
                </a:lnTo>
                <a:lnTo>
                  <a:pt x="13989730" y="3225799"/>
                </a:lnTo>
                <a:lnTo>
                  <a:pt x="13987193" y="3263899"/>
                </a:lnTo>
                <a:lnTo>
                  <a:pt x="13987652" y="3289299"/>
                </a:lnTo>
                <a:lnTo>
                  <a:pt x="13997242" y="3327399"/>
                </a:lnTo>
                <a:lnTo>
                  <a:pt x="14029341" y="3340099"/>
                </a:lnTo>
                <a:lnTo>
                  <a:pt x="14134328" y="3340099"/>
                </a:lnTo>
                <a:lnTo>
                  <a:pt x="14134410" y="3733799"/>
                </a:lnTo>
                <a:lnTo>
                  <a:pt x="14134509" y="3759199"/>
                </a:lnTo>
                <a:lnTo>
                  <a:pt x="14134559" y="3771899"/>
                </a:lnTo>
                <a:lnTo>
                  <a:pt x="14134665" y="3784599"/>
                </a:lnTo>
                <a:lnTo>
                  <a:pt x="14134771" y="3797299"/>
                </a:lnTo>
                <a:lnTo>
                  <a:pt x="14134876" y="3809999"/>
                </a:lnTo>
                <a:lnTo>
                  <a:pt x="14134982" y="3822699"/>
                </a:lnTo>
                <a:lnTo>
                  <a:pt x="14837565" y="3822699"/>
                </a:lnTo>
                <a:lnTo>
                  <a:pt x="14837560" y="4216399"/>
                </a:lnTo>
                <a:close/>
              </a:path>
              <a:path w="18284190" h="5765800">
                <a:moveTo>
                  <a:pt x="7446613" y="3657599"/>
                </a:moveTo>
                <a:lnTo>
                  <a:pt x="7088384" y="3657599"/>
                </a:lnTo>
                <a:lnTo>
                  <a:pt x="7088356" y="3644899"/>
                </a:lnTo>
                <a:lnTo>
                  <a:pt x="7088253" y="3403599"/>
                </a:lnTo>
                <a:lnTo>
                  <a:pt x="7221803" y="3403599"/>
                </a:lnTo>
                <a:lnTo>
                  <a:pt x="7221280" y="3378199"/>
                </a:lnTo>
                <a:lnTo>
                  <a:pt x="7219381" y="3352799"/>
                </a:lnTo>
                <a:lnTo>
                  <a:pt x="7214209" y="3301999"/>
                </a:lnTo>
                <a:lnTo>
                  <a:pt x="7228878" y="3289299"/>
                </a:lnTo>
                <a:lnTo>
                  <a:pt x="7408986" y="3289299"/>
                </a:lnTo>
                <a:lnTo>
                  <a:pt x="7447660" y="3301999"/>
                </a:lnTo>
                <a:lnTo>
                  <a:pt x="7446922" y="3352799"/>
                </a:lnTo>
                <a:lnTo>
                  <a:pt x="7446828" y="3365499"/>
                </a:lnTo>
                <a:lnTo>
                  <a:pt x="7446735" y="3378199"/>
                </a:lnTo>
                <a:lnTo>
                  <a:pt x="7446613" y="3657599"/>
                </a:lnTo>
                <a:close/>
              </a:path>
              <a:path w="18284190" h="5765800">
                <a:moveTo>
                  <a:pt x="16814422" y="3809999"/>
                </a:moveTo>
                <a:lnTo>
                  <a:pt x="16104845" y="3809999"/>
                </a:lnTo>
                <a:lnTo>
                  <a:pt x="16160475" y="3759199"/>
                </a:lnTo>
                <a:lnTo>
                  <a:pt x="16188750" y="3733799"/>
                </a:lnTo>
                <a:lnTo>
                  <a:pt x="16217577" y="3708399"/>
                </a:lnTo>
                <a:lnTo>
                  <a:pt x="16217582" y="3594099"/>
                </a:lnTo>
                <a:lnTo>
                  <a:pt x="16217708" y="3314699"/>
                </a:lnTo>
                <a:lnTo>
                  <a:pt x="16574104" y="3314699"/>
                </a:lnTo>
                <a:lnTo>
                  <a:pt x="16574038" y="3365499"/>
                </a:lnTo>
                <a:lnTo>
                  <a:pt x="16573969" y="3378199"/>
                </a:lnTo>
                <a:lnTo>
                  <a:pt x="16573901" y="3390899"/>
                </a:lnTo>
                <a:lnTo>
                  <a:pt x="16573835" y="3492499"/>
                </a:lnTo>
                <a:lnTo>
                  <a:pt x="16574028" y="3517899"/>
                </a:lnTo>
                <a:lnTo>
                  <a:pt x="16575282" y="3568699"/>
                </a:lnTo>
                <a:lnTo>
                  <a:pt x="16608584" y="3606799"/>
                </a:lnTo>
                <a:lnTo>
                  <a:pt x="16641075" y="3632199"/>
                </a:lnTo>
                <a:lnTo>
                  <a:pt x="16673272" y="3670299"/>
                </a:lnTo>
                <a:lnTo>
                  <a:pt x="16705690" y="3695699"/>
                </a:lnTo>
                <a:lnTo>
                  <a:pt x="16726471" y="3721099"/>
                </a:lnTo>
                <a:lnTo>
                  <a:pt x="16747228" y="3733799"/>
                </a:lnTo>
                <a:lnTo>
                  <a:pt x="16765971" y="3759199"/>
                </a:lnTo>
                <a:lnTo>
                  <a:pt x="16780713" y="3784599"/>
                </a:lnTo>
                <a:lnTo>
                  <a:pt x="16814101" y="3784599"/>
                </a:lnTo>
                <a:lnTo>
                  <a:pt x="16814422" y="3809999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56270" y="787584"/>
            <a:ext cx="2090420" cy="946150"/>
          </a:xfrm>
          <a:custGeom>
            <a:avLst/>
            <a:gdLst/>
            <a:ahLst/>
            <a:cxnLst/>
            <a:rect l="l" t="t" r="r" b="b"/>
            <a:pathLst>
              <a:path w="2090420" h="946150">
                <a:moveTo>
                  <a:pt x="1068823" y="945767"/>
                </a:moveTo>
                <a:lnTo>
                  <a:pt x="974723" y="937663"/>
                </a:lnTo>
                <a:lnTo>
                  <a:pt x="878261" y="906027"/>
                </a:lnTo>
                <a:lnTo>
                  <a:pt x="823807" y="852610"/>
                </a:lnTo>
                <a:lnTo>
                  <a:pt x="799692" y="802306"/>
                </a:lnTo>
                <a:lnTo>
                  <a:pt x="794247" y="780006"/>
                </a:lnTo>
                <a:lnTo>
                  <a:pt x="712757" y="854359"/>
                </a:lnTo>
                <a:lnTo>
                  <a:pt x="647995" y="884762"/>
                </a:lnTo>
                <a:lnTo>
                  <a:pt x="566119" y="876271"/>
                </a:lnTo>
                <a:lnTo>
                  <a:pt x="433291" y="833942"/>
                </a:lnTo>
                <a:lnTo>
                  <a:pt x="308077" y="774654"/>
                </a:lnTo>
                <a:lnTo>
                  <a:pt x="253072" y="719065"/>
                </a:lnTo>
                <a:lnTo>
                  <a:pt x="240465" y="677869"/>
                </a:lnTo>
                <a:lnTo>
                  <a:pt x="242443" y="661760"/>
                </a:lnTo>
                <a:lnTo>
                  <a:pt x="131393" y="682668"/>
                </a:lnTo>
                <a:lnTo>
                  <a:pt x="69743" y="681211"/>
                </a:lnTo>
                <a:lnTo>
                  <a:pt x="35319" y="649802"/>
                </a:lnTo>
                <a:lnTo>
                  <a:pt x="5951" y="580858"/>
                </a:lnTo>
                <a:lnTo>
                  <a:pt x="0" y="549277"/>
                </a:lnTo>
                <a:lnTo>
                  <a:pt x="4146" y="515607"/>
                </a:lnTo>
                <a:lnTo>
                  <a:pt x="37837" y="447476"/>
                </a:lnTo>
                <a:lnTo>
                  <a:pt x="64933" y="415752"/>
                </a:lnTo>
                <a:lnTo>
                  <a:pt x="97228" y="387412"/>
                </a:lnTo>
                <a:lnTo>
                  <a:pt x="133500" y="363827"/>
                </a:lnTo>
                <a:lnTo>
                  <a:pt x="172523" y="346364"/>
                </a:lnTo>
                <a:lnTo>
                  <a:pt x="213074" y="336392"/>
                </a:lnTo>
                <a:lnTo>
                  <a:pt x="253927" y="335279"/>
                </a:lnTo>
                <a:lnTo>
                  <a:pt x="293857" y="344395"/>
                </a:lnTo>
                <a:lnTo>
                  <a:pt x="331642" y="365106"/>
                </a:lnTo>
                <a:lnTo>
                  <a:pt x="345322" y="311208"/>
                </a:lnTo>
                <a:lnTo>
                  <a:pt x="363280" y="276172"/>
                </a:lnTo>
                <a:lnTo>
                  <a:pt x="397572" y="244633"/>
                </a:lnTo>
                <a:lnTo>
                  <a:pt x="460257" y="201230"/>
                </a:lnTo>
                <a:lnTo>
                  <a:pt x="546932" y="173190"/>
                </a:lnTo>
                <a:lnTo>
                  <a:pt x="632441" y="182297"/>
                </a:lnTo>
                <a:lnTo>
                  <a:pt x="697724" y="205017"/>
                </a:lnTo>
                <a:lnTo>
                  <a:pt x="723720" y="217820"/>
                </a:lnTo>
                <a:lnTo>
                  <a:pt x="753895" y="115229"/>
                </a:lnTo>
                <a:lnTo>
                  <a:pt x="793989" y="58343"/>
                </a:lnTo>
                <a:lnTo>
                  <a:pt x="871036" y="26740"/>
                </a:lnTo>
                <a:lnTo>
                  <a:pt x="1012069" y="0"/>
                </a:lnTo>
                <a:lnTo>
                  <a:pt x="1177670" y="3564"/>
                </a:lnTo>
                <a:lnTo>
                  <a:pt x="1305347" y="51860"/>
                </a:lnTo>
                <a:lnTo>
                  <a:pt x="1387516" y="107935"/>
                </a:lnTo>
                <a:lnTo>
                  <a:pt x="1416591" y="134838"/>
                </a:lnTo>
                <a:lnTo>
                  <a:pt x="1458565" y="53577"/>
                </a:lnTo>
                <a:lnTo>
                  <a:pt x="1503458" y="21519"/>
                </a:lnTo>
                <a:lnTo>
                  <a:pt x="1579077" y="34194"/>
                </a:lnTo>
                <a:lnTo>
                  <a:pt x="1713234" y="87127"/>
                </a:lnTo>
                <a:lnTo>
                  <a:pt x="1841495" y="173735"/>
                </a:lnTo>
                <a:lnTo>
                  <a:pt x="1899158" y="271234"/>
                </a:lnTo>
                <a:lnTo>
                  <a:pt x="1913645" y="350840"/>
                </a:lnTo>
                <a:lnTo>
                  <a:pt x="1912380" y="383771"/>
                </a:lnTo>
                <a:lnTo>
                  <a:pt x="1988520" y="375116"/>
                </a:lnTo>
                <a:lnTo>
                  <a:pt x="2031403" y="384548"/>
                </a:lnTo>
                <a:lnTo>
                  <a:pt x="2056783" y="423152"/>
                </a:lnTo>
                <a:lnTo>
                  <a:pt x="2080411" y="502013"/>
                </a:lnTo>
                <a:lnTo>
                  <a:pt x="2090034" y="565469"/>
                </a:lnTo>
                <a:lnTo>
                  <a:pt x="2084100" y="618955"/>
                </a:lnTo>
                <a:lnTo>
                  <a:pt x="2066410" y="662530"/>
                </a:lnTo>
                <a:lnTo>
                  <a:pt x="2040768" y="696250"/>
                </a:lnTo>
                <a:lnTo>
                  <a:pt x="2010975" y="720174"/>
                </a:lnTo>
                <a:lnTo>
                  <a:pt x="1980835" y="734359"/>
                </a:lnTo>
                <a:lnTo>
                  <a:pt x="1930531" y="827391"/>
                </a:lnTo>
                <a:lnTo>
                  <a:pt x="1881783" y="864021"/>
                </a:lnTo>
                <a:lnTo>
                  <a:pt x="1805808" y="849305"/>
                </a:lnTo>
                <a:lnTo>
                  <a:pt x="1673823" y="788301"/>
                </a:lnTo>
                <a:lnTo>
                  <a:pt x="1670742" y="834392"/>
                </a:lnTo>
                <a:lnTo>
                  <a:pt x="1656964" y="861424"/>
                </a:lnTo>
                <a:lnTo>
                  <a:pt x="1621015" y="879899"/>
                </a:lnTo>
                <a:lnTo>
                  <a:pt x="1551420" y="900317"/>
                </a:lnTo>
                <a:lnTo>
                  <a:pt x="1469872" y="908811"/>
                </a:lnTo>
                <a:lnTo>
                  <a:pt x="1407770" y="895132"/>
                </a:lnTo>
                <a:lnTo>
                  <a:pt x="1368226" y="875229"/>
                </a:lnTo>
                <a:lnTo>
                  <a:pt x="1354353" y="865051"/>
                </a:lnTo>
                <a:lnTo>
                  <a:pt x="1309491" y="918634"/>
                </a:lnTo>
                <a:lnTo>
                  <a:pt x="1275520" y="935847"/>
                </a:lnTo>
                <a:lnTo>
                  <a:pt x="1235325" y="916106"/>
                </a:lnTo>
                <a:lnTo>
                  <a:pt x="1171791" y="858828"/>
                </a:lnTo>
                <a:lnTo>
                  <a:pt x="1148882" y="913740"/>
                </a:lnTo>
                <a:lnTo>
                  <a:pt x="1120717" y="940256"/>
                </a:lnTo>
                <a:lnTo>
                  <a:pt x="1068823" y="945767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4754082" y="225204"/>
            <a:ext cx="13534390" cy="10062210"/>
            <a:chOff x="4754082" y="225204"/>
            <a:chExt cx="13534390" cy="1006221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54082" y="1028699"/>
              <a:ext cx="11054643" cy="925829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04525" y="1047542"/>
              <a:ext cx="1339453" cy="139988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92054" y="707324"/>
              <a:ext cx="10115549" cy="957968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268340" y="225204"/>
              <a:ext cx="5019659" cy="723899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818897" y="2591294"/>
            <a:ext cx="6757034" cy="14617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650" spc="-910" dirty="0">
                <a:latin typeface="Verdana"/>
                <a:cs typeface="Verdana"/>
              </a:rPr>
              <a:t>I.</a:t>
            </a:r>
            <a:r>
              <a:rPr sz="6650" spc="210" dirty="0">
                <a:latin typeface="Verdana"/>
                <a:cs typeface="Verdana"/>
              </a:rPr>
              <a:t> </a:t>
            </a:r>
            <a:r>
              <a:rPr sz="6650" spc="114" dirty="0">
                <a:latin typeface="Verdana"/>
                <a:cs typeface="Verdana"/>
              </a:rPr>
              <a:t>PECULADOS</a:t>
            </a:r>
            <a:endParaRPr sz="665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700" spc="-140" dirty="0">
                <a:solidFill>
                  <a:srgbClr val="000000"/>
                </a:solidFill>
                <a:latin typeface="Verdana"/>
                <a:cs typeface="Verdana"/>
              </a:rPr>
              <a:t>¡QUÉ</a:t>
            </a:r>
            <a:r>
              <a:rPr sz="2700" spc="-165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2700" spc="-90" dirty="0">
                <a:solidFill>
                  <a:srgbClr val="000000"/>
                </a:solidFill>
                <a:latin typeface="Verdana"/>
                <a:cs typeface="Verdana"/>
              </a:rPr>
              <a:t>NO</a:t>
            </a:r>
            <a:r>
              <a:rPr sz="2700" spc="-165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2700" spc="-100" dirty="0">
                <a:solidFill>
                  <a:srgbClr val="000000"/>
                </a:solidFill>
                <a:latin typeface="Verdana"/>
                <a:cs typeface="Verdana"/>
              </a:rPr>
              <a:t>LE</a:t>
            </a:r>
            <a:r>
              <a:rPr sz="2700" spc="-165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2700" spc="-114" dirty="0">
                <a:solidFill>
                  <a:srgbClr val="000000"/>
                </a:solidFill>
                <a:latin typeface="Verdana"/>
                <a:cs typeface="Verdana"/>
              </a:rPr>
              <a:t>PASE</a:t>
            </a:r>
            <a:r>
              <a:rPr sz="2700" spc="-165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2700" spc="-90" dirty="0">
                <a:solidFill>
                  <a:srgbClr val="000000"/>
                </a:solidFill>
                <a:latin typeface="Verdana"/>
                <a:cs typeface="Verdana"/>
              </a:rPr>
              <a:t>A</a:t>
            </a:r>
            <a:r>
              <a:rPr sz="2700" spc="-160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2700" spc="-10" dirty="0">
                <a:solidFill>
                  <a:srgbClr val="000000"/>
                </a:solidFill>
                <a:latin typeface="Verdana"/>
                <a:cs typeface="Verdana"/>
              </a:rPr>
              <a:t>USTED!</a:t>
            </a:r>
            <a:endParaRPr sz="2700">
              <a:latin typeface="Verdana"/>
              <a:cs typeface="Verdana"/>
            </a:endParaRPr>
          </a:p>
        </p:txBody>
      </p:sp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26056" y="197822"/>
            <a:ext cx="2066924" cy="771523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937691" y="6964108"/>
            <a:ext cx="1776095" cy="1658620"/>
          </a:xfrm>
          <a:custGeom>
            <a:avLst/>
            <a:gdLst/>
            <a:ahLst/>
            <a:cxnLst/>
            <a:rect l="l" t="t" r="r" b="b"/>
            <a:pathLst>
              <a:path w="1776095" h="1658620">
                <a:moveTo>
                  <a:pt x="1722678" y="1476870"/>
                </a:moveTo>
                <a:lnTo>
                  <a:pt x="1722412" y="1475016"/>
                </a:lnTo>
                <a:lnTo>
                  <a:pt x="1721612" y="1473669"/>
                </a:lnTo>
                <a:lnTo>
                  <a:pt x="1715833" y="1462062"/>
                </a:lnTo>
                <a:lnTo>
                  <a:pt x="1688833" y="1399260"/>
                </a:lnTo>
                <a:lnTo>
                  <a:pt x="1670850" y="1327111"/>
                </a:lnTo>
                <a:lnTo>
                  <a:pt x="1672120" y="1289151"/>
                </a:lnTo>
                <a:lnTo>
                  <a:pt x="1676514" y="1258722"/>
                </a:lnTo>
                <a:lnTo>
                  <a:pt x="1679816" y="1223276"/>
                </a:lnTo>
                <a:lnTo>
                  <a:pt x="1680070" y="1202702"/>
                </a:lnTo>
                <a:lnTo>
                  <a:pt x="1680133" y="1197495"/>
                </a:lnTo>
                <a:lnTo>
                  <a:pt x="1680235" y="1189634"/>
                </a:lnTo>
                <a:lnTo>
                  <a:pt x="1676425" y="1131366"/>
                </a:lnTo>
                <a:lnTo>
                  <a:pt x="1666417" y="1071930"/>
                </a:lnTo>
                <a:lnTo>
                  <a:pt x="1648637" y="1001534"/>
                </a:lnTo>
                <a:lnTo>
                  <a:pt x="1633156" y="957287"/>
                </a:lnTo>
                <a:lnTo>
                  <a:pt x="1610525" y="902309"/>
                </a:lnTo>
                <a:lnTo>
                  <a:pt x="1587360" y="850353"/>
                </a:lnTo>
                <a:lnTo>
                  <a:pt x="1563116" y="799274"/>
                </a:lnTo>
                <a:lnTo>
                  <a:pt x="1540573" y="754189"/>
                </a:lnTo>
                <a:lnTo>
                  <a:pt x="1502524" y="717143"/>
                </a:lnTo>
                <a:lnTo>
                  <a:pt x="1486941" y="714413"/>
                </a:lnTo>
                <a:lnTo>
                  <a:pt x="1479600" y="714413"/>
                </a:lnTo>
                <a:lnTo>
                  <a:pt x="1440497" y="735571"/>
                </a:lnTo>
                <a:lnTo>
                  <a:pt x="1423936" y="780122"/>
                </a:lnTo>
                <a:lnTo>
                  <a:pt x="1426413" y="792403"/>
                </a:lnTo>
                <a:lnTo>
                  <a:pt x="1431467" y="804938"/>
                </a:lnTo>
                <a:lnTo>
                  <a:pt x="1432775" y="807681"/>
                </a:lnTo>
                <a:lnTo>
                  <a:pt x="1433042" y="810729"/>
                </a:lnTo>
                <a:lnTo>
                  <a:pt x="1431175" y="816622"/>
                </a:lnTo>
                <a:lnTo>
                  <a:pt x="1428927" y="819150"/>
                </a:lnTo>
                <a:lnTo>
                  <a:pt x="1428788" y="819150"/>
                </a:lnTo>
                <a:lnTo>
                  <a:pt x="1426235" y="820369"/>
                </a:lnTo>
                <a:lnTo>
                  <a:pt x="1424635" y="821156"/>
                </a:lnTo>
                <a:lnTo>
                  <a:pt x="1422895" y="821550"/>
                </a:lnTo>
                <a:lnTo>
                  <a:pt x="1416900" y="821550"/>
                </a:lnTo>
                <a:lnTo>
                  <a:pt x="1412633" y="819150"/>
                </a:lnTo>
                <a:lnTo>
                  <a:pt x="1410627" y="814997"/>
                </a:lnTo>
                <a:lnTo>
                  <a:pt x="1389811" y="773391"/>
                </a:lnTo>
                <a:lnTo>
                  <a:pt x="1379296" y="757682"/>
                </a:lnTo>
                <a:lnTo>
                  <a:pt x="1365707" y="746036"/>
                </a:lnTo>
                <a:lnTo>
                  <a:pt x="1349552" y="738797"/>
                </a:lnTo>
                <a:lnTo>
                  <a:pt x="1331379" y="736307"/>
                </a:lnTo>
                <a:lnTo>
                  <a:pt x="1323860" y="736701"/>
                </a:lnTo>
                <a:lnTo>
                  <a:pt x="1278128" y="755561"/>
                </a:lnTo>
                <a:lnTo>
                  <a:pt x="1258277" y="786866"/>
                </a:lnTo>
                <a:lnTo>
                  <a:pt x="1258379" y="792403"/>
                </a:lnTo>
                <a:lnTo>
                  <a:pt x="1258455" y="795972"/>
                </a:lnTo>
                <a:lnTo>
                  <a:pt x="1260309" y="804938"/>
                </a:lnTo>
                <a:lnTo>
                  <a:pt x="1263472" y="813015"/>
                </a:lnTo>
                <a:lnTo>
                  <a:pt x="1273746" y="833691"/>
                </a:lnTo>
                <a:lnTo>
                  <a:pt x="1276553" y="839419"/>
                </a:lnTo>
                <a:lnTo>
                  <a:pt x="1274254" y="846378"/>
                </a:lnTo>
                <a:lnTo>
                  <a:pt x="1266939" y="849960"/>
                </a:lnTo>
                <a:lnTo>
                  <a:pt x="1265212" y="850353"/>
                </a:lnTo>
                <a:lnTo>
                  <a:pt x="1259205" y="850353"/>
                </a:lnTo>
                <a:lnTo>
                  <a:pt x="1254937" y="847979"/>
                </a:lnTo>
                <a:lnTo>
                  <a:pt x="1236929" y="811796"/>
                </a:lnTo>
                <a:lnTo>
                  <a:pt x="1226007" y="795451"/>
                </a:lnTo>
                <a:lnTo>
                  <a:pt x="1212075" y="783399"/>
                </a:lnTo>
                <a:lnTo>
                  <a:pt x="1195806" y="775944"/>
                </a:lnTo>
                <a:lnTo>
                  <a:pt x="1177823" y="773391"/>
                </a:lnTo>
                <a:lnTo>
                  <a:pt x="1170622" y="773391"/>
                </a:lnTo>
                <a:lnTo>
                  <a:pt x="1133995" y="789254"/>
                </a:lnTo>
                <a:lnTo>
                  <a:pt x="1115364" y="825665"/>
                </a:lnTo>
                <a:lnTo>
                  <a:pt x="1114475" y="842987"/>
                </a:lnTo>
                <a:lnTo>
                  <a:pt x="1117206" y="860526"/>
                </a:lnTo>
                <a:lnTo>
                  <a:pt x="1123530" y="877328"/>
                </a:lnTo>
                <a:lnTo>
                  <a:pt x="1124864" y="880110"/>
                </a:lnTo>
                <a:lnTo>
                  <a:pt x="1125131" y="883183"/>
                </a:lnTo>
                <a:lnTo>
                  <a:pt x="1123264" y="889063"/>
                </a:lnTo>
                <a:lnTo>
                  <a:pt x="1121016" y="891603"/>
                </a:lnTo>
                <a:lnTo>
                  <a:pt x="1120876" y="891603"/>
                </a:lnTo>
                <a:lnTo>
                  <a:pt x="1118450" y="892784"/>
                </a:lnTo>
                <a:lnTo>
                  <a:pt x="1116850" y="893610"/>
                </a:lnTo>
                <a:lnTo>
                  <a:pt x="1115123" y="894003"/>
                </a:lnTo>
                <a:lnTo>
                  <a:pt x="1109116" y="894003"/>
                </a:lnTo>
                <a:lnTo>
                  <a:pt x="1104849" y="891603"/>
                </a:lnTo>
                <a:lnTo>
                  <a:pt x="935685" y="552716"/>
                </a:lnTo>
                <a:lnTo>
                  <a:pt x="921194" y="528878"/>
                </a:lnTo>
                <a:lnTo>
                  <a:pt x="904913" y="511683"/>
                </a:lnTo>
                <a:lnTo>
                  <a:pt x="887107" y="501269"/>
                </a:lnTo>
                <a:lnTo>
                  <a:pt x="868045" y="497763"/>
                </a:lnTo>
                <a:lnTo>
                  <a:pt x="867905" y="498157"/>
                </a:lnTo>
                <a:lnTo>
                  <a:pt x="860729" y="498614"/>
                </a:lnTo>
                <a:lnTo>
                  <a:pt x="823582" y="515099"/>
                </a:lnTo>
                <a:lnTo>
                  <a:pt x="803732" y="555675"/>
                </a:lnTo>
                <a:lnTo>
                  <a:pt x="804456" y="568566"/>
                </a:lnTo>
                <a:lnTo>
                  <a:pt x="819619" y="613829"/>
                </a:lnTo>
                <a:lnTo>
                  <a:pt x="1105382" y="1186040"/>
                </a:lnTo>
                <a:lnTo>
                  <a:pt x="1107249" y="1189634"/>
                </a:lnTo>
                <a:lnTo>
                  <a:pt x="1106982" y="1194054"/>
                </a:lnTo>
                <a:lnTo>
                  <a:pt x="1104709" y="1197495"/>
                </a:lnTo>
                <a:lnTo>
                  <a:pt x="1102575" y="1200848"/>
                </a:lnTo>
                <a:lnTo>
                  <a:pt x="1098842" y="1202702"/>
                </a:lnTo>
                <a:lnTo>
                  <a:pt x="1094447" y="1202702"/>
                </a:lnTo>
                <a:lnTo>
                  <a:pt x="1084364" y="1200988"/>
                </a:lnTo>
                <a:lnTo>
                  <a:pt x="1061580" y="1192771"/>
                </a:lnTo>
                <a:lnTo>
                  <a:pt x="1025956" y="1172946"/>
                </a:lnTo>
                <a:lnTo>
                  <a:pt x="977353" y="1136421"/>
                </a:lnTo>
                <a:lnTo>
                  <a:pt x="903376" y="1066431"/>
                </a:lnTo>
                <a:lnTo>
                  <a:pt x="885698" y="1052830"/>
                </a:lnTo>
                <a:lnTo>
                  <a:pt x="864400" y="1041565"/>
                </a:lnTo>
                <a:lnTo>
                  <a:pt x="841222" y="1036866"/>
                </a:lnTo>
                <a:lnTo>
                  <a:pt x="832078" y="1037717"/>
                </a:lnTo>
                <a:lnTo>
                  <a:pt x="793940" y="1069949"/>
                </a:lnTo>
                <a:lnTo>
                  <a:pt x="789990" y="1089621"/>
                </a:lnTo>
                <a:lnTo>
                  <a:pt x="793864" y="1108176"/>
                </a:lnTo>
                <a:lnTo>
                  <a:pt x="803198" y="1124254"/>
                </a:lnTo>
                <a:lnTo>
                  <a:pt x="820610" y="1145959"/>
                </a:lnTo>
                <a:lnTo>
                  <a:pt x="837907" y="1167257"/>
                </a:lnTo>
                <a:lnTo>
                  <a:pt x="868908" y="1204569"/>
                </a:lnTo>
                <a:lnTo>
                  <a:pt x="929106" y="1277835"/>
                </a:lnTo>
                <a:lnTo>
                  <a:pt x="956386" y="1309395"/>
                </a:lnTo>
                <a:lnTo>
                  <a:pt x="984821" y="1339049"/>
                </a:lnTo>
                <a:lnTo>
                  <a:pt x="1016647" y="1367904"/>
                </a:lnTo>
                <a:lnTo>
                  <a:pt x="1054087" y="1397038"/>
                </a:lnTo>
                <a:lnTo>
                  <a:pt x="1099388" y="1427568"/>
                </a:lnTo>
                <a:lnTo>
                  <a:pt x="1154785" y="1460576"/>
                </a:lnTo>
                <a:lnTo>
                  <a:pt x="1222514" y="1497139"/>
                </a:lnTo>
                <a:lnTo>
                  <a:pt x="1242758" y="1509128"/>
                </a:lnTo>
                <a:lnTo>
                  <a:pt x="1296250" y="1556245"/>
                </a:lnTo>
                <a:lnTo>
                  <a:pt x="1324444" y="1593735"/>
                </a:lnTo>
                <a:lnTo>
                  <a:pt x="1347393" y="1632521"/>
                </a:lnTo>
                <a:lnTo>
                  <a:pt x="1359535" y="1654302"/>
                </a:lnTo>
                <a:lnTo>
                  <a:pt x="1359535" y="1654568"/>
                </a:lnTo>
                <a:lnTo>
                  <a:pt x="1359801" y="1654975"/>
                </a:lnTo>
                <a:lnTo>
                  <a:pt x="1359928" y="1655127"/>
                </a:lnTo>
                <a:lnTo>
                  <a:pt x="1360995" y="1657108"/>
                </a:lnTo>
                <a:lnTo>
                  <a:pt x="1362862" y="1658327"/>
                </a:lnTo>
                <a:lnTo>
                  <a:pt x="1365935" y="1658327"/>
                </a:lnTo>
                <a:lnTo>
                  <a:pt x="1366875" y="1658048"/>
                </a:lnTo>
                <a:lnTo>
                  <a:pt x="1720684" y="1481416"/>
                </a:lnTo>
                <a:lnTo>
                  <a:pt x="1721612" y="1479804"/>
                </a:lnTo>
                <a:lnTo>
                  <a:pt x="1722678" y="1476870"/>
                </a:lnTo>
                <a:close/>
              </a:path>
              <a:path w="1776095" h="1658620">
                <a:moveTo>
                  <a:pt x="1775777" y="273050"/>
                </a:moveTo>
                <a:lnTo>
                  <a:pt x="1771370" y="223520"/>
                </a:lnTo>
                <a:lnTo>
                  <a:pt x="1758645" y="177800"/>
                </a:lnTo>
                <a:lnTo>
                  <a:pt x="1738401" y="134620"/>
                </a:lnTo>
                <a:lnTo>
                  <a:pt x="1711388" y="96520"/>
                </a:lnTo>
                <a:lnTo>
                  <a:pt x="1678406" y="63500"/>
                </a:lnTo>
                <a:lnTo>
                  <a:pt x="1640230" y="36830"/>
                </a:lnTo>
                <a:lnTo>
                  <a:pt x="1597621" y="16510"/>
                </a:lnTo>
                <a:lnTo>
                  <a:pt x="1551381" y="3810"/>
                </a:lnTo>
                <a:lnTo>
                  <a:pt x="1502689" y="38"/>
                </a:lnTo>
                <a:lnTo>
                  <a:pt x="1502689" y="398780"/>
                </a:lnTo>
                <a:lnTo>
                  <a:pt x="1500403" y="405130"/>
                </a:lnTo>
                <a:lnTo>
                  <a:pt x="1495742" y="410210"/>
                </a:lnTo>
                <a:lnTo>
                  <a:pt x="1492796" y="412648"/>
                </a:lnTo>
                <a:lnTo>
                  <a:pt x="1480058" y="412648"/>
                </a:lnTo>
                <a:lnTo>
                  <a:pt x="1474939" y="410210"/>
                </a:lnTo>
                <a:lnTo>
                  <a:pt x="1472844" y="407670"/>
                </a:lnTo>
                <a:lnTo>
                  <a:pt x="1389418" y="292100"/>
                </a:lnTo>
                <a:lnTo>
                  <a:pt x="1352867" y="330200"/>
                </a:lnTo>
                <a:lnTo>
                  <a:pt x="1352867" y="400050"/>
                </a:lnTo>
                <a:lnTo>
                  <a:pt x="1345120" y="407670"/>
                </a:lnTo>
                <a:lnTo>
                  <a:pt x="1325905" y="407670"/>
                </a:lnTo>
                <a:lnTo>
                  <a:pt x="1318171" y="400050"/>
                </a:lnTo>
                <a:lnTo>
                  <a:pt x="1318171" y="322580"/>
                </a:lnTo>
                <a:lnTo>
                  <a:pt x="1318171" y="243840"/>
                </a:lnTo>
                <a:lnTo>
                  <a:pt x="1318171" y="189230"/>
                </a:lnTo>
                <a:lnTo>
                  <a:pt x="1318044" y="189230"/>
                </a:lnTo>
                <a:lnTo>
                  <a:pt x="1318044" y="179070"/>
                </a:lnTo>
                <a:lnTo>
                  <a:pt x="1325778" y="171450"/>
                </a:lnTo>
                <a:lnTo>
                  <a:pt x="1344993" y="171450"/>
                </a:lnTo>
                <a:lnTo>
                  <a:pt x="1352727" y="179070"/>
                </a:lnTo>
                <a:lnTo>
                  <a:pt x="1352727" y="280670"/>
                </a:lnTo>
                <a:lnTo>
                  <a:pt x="1458493" y="171450"/>
                </a:lnTo>
                <a:lnTo>
                  <a:pt x="1461452" y="168910"/>
                </a:lnTo>
                <a:lnTo>
                  <a:pt x="1467154" y="165100"/>
                </a:lnTo>
                <a:lnTo>
                  <a:pt x="1473682" y="163830"/>
                </a:lnTo>
                <a:lnTo>
                  <a:pt x="1480235" y="165100"/>
                </a:lnTo>
                <a:lnTo>
                  <a:pt x="1486001" y="167640"/>
                </a:lnTo>
                <a:lnTo>
                  <a:pt x="1489875" y="173990"/>
                </a:lnTo>
                <a:lnTo>
                  <a:pt x="1491259" y="180340"/>
                </a:lnTo>
                <a:lnTo>
                  <a:pt x="1490116" y="186690"/>
                </a:lnTo>
                <a:lnTo>
                  <a:pt x="1486408" y="193040"/>
                </a:lnTo>
                <a:lnTo>
                  <a:pt x="1413827" y="267970"/>
                </a:lnTo>
                <a:lnTo>
                  <a:pt x="1499616" y="386080"/>
                </a:lnTo>
                <a:lnTo>
                  <a:pt x="1502460" y="392430"/>
                </a:lnTo>
                <a:lnTo>
                  <a:pt x="1502575" y="394970"/>
                </a:lnTo>
                <a:lnTo>
                  <a:pt x="1502689" y="398780"/>
                </a:lnTo>
                <a:lnTo>
                  <a:pt x="1502689" y="38"/>
                </a:lnTo>
                <a:lnTo>
                  <a:pt x="1502283" y="0"/>
                </a:lnTo>
                <a:lnTo>
                  <a:pt x="1230122" y="0"/>
                </a:lnTo>
                <a:lnTo>
                  <a:pt x="1230122" y="340360"/>
                </a:lnTo>
                <a:lnTo>
                  <a:pt x="1228521" y="346710"/>
                </a:lnTo>
                <a:lnTo>
                  <a:pt x="1210945" y="374650"/>
                </a:lnTo>
                <a:lnTo>
                  <a:pt x="1187932" y="394970"/>
                </a:lnTo>
                <a:lnTo>
                  <a:pt x="1160868" y="408940"/>
                </a:lnTo>
                <a:lnTo>
                  <a:pt x="1131176" y="412648"/>
                </a:lnTo>
                <a:lnTo>
                  <a:pt x="1089164" y="403860"/>
                </a:lnTo>
                <a:lnTo>
                  <a:pt x="1055624" y="377190"/>
                </a:lnTo>
                <a:lnTo>
                  <a:pt x="1033386" y="337820"/>
                </a:lnTo>
                <a:lnTo>
                  <a:pt x="1025334" y="287020"/>
                </a:lnTo>
                <a:lnTo>
                  <a:pt x="1033386" y="237490"/>
                </a:lnTo>
                <a:lnTo>
                  <a:pt x="1055624" y="198120"/>
                </a:lnTo>
                <a:lnTo>
                  <a:pt x="1089164" y="171450"/>
                </a:lnTo>
                <a:lnTo>
                  <a:pt x="1123226" y="163830"/>
                </a:lnTo>
                <a:lnTo>
                  <a:pt x="1131074" y="161315"/>
                </a:lnTo>
                <a:lnTo>
                  <a:pt x="1131252" y="161290"/>
                </a:lnTo>
                <a:lnTo>
                  <a:pt x="1123226" y="163830"/>
                </a:lnTo>
                <a:lnTo>
                  <a:pt x="1143787" y="163830"/>
                </a:lnTo>
                <a:lnTo>
                  <a:pt x="1183347" y="176530"/>
                </a:lnTo>
                <a:lnTo>
                  <a:pt x="1223187" y="218440"/>
                </a:lnTo>
                <a:lnTo>
                  <a:pt x="1225397" y="224790"/>
                </a:lnTo>
                <a:lnTo>
                  <a:pt x="1224953" y="231140"/>
                </a:lnTo>
                <a:lnTo>
                  <a:pt x="1222057" y="237490"/>
                </a:lnTo>
                <a:lnTo>
                  <a:pt x="1216914" y="241300"/>
                </a:lnTo>
                <a:lnTo>
                  <a:pt x="1210386" y="243840"/>
                </a:lnTo>
                <a:lnTo>
                  <a:pt x="1203744" y="243840"/>
                </a:lnTo>
                <a:lnTo>
                  <a:pt x="1197737" y="240030"/>
                </a:lnTo>
                <a:lnTo>
                  <a:pt x="1193165" y="234950"/>
                </a:lnTo>
                <a:lnTo>
                  <a:pt x="1180896" y="218440"/>
                </a:lnTo>
                <a:lnTo>
                  <a:pt x="1165987" y="207010"/>
                </a:lnTo>
                <a:lnTo>
                  <a:pt x="1149121" y="199390"/>
                </a:lnTo>
                <a:lnTo>
                  <a:pt x="1130998" y="196850"/>
                </a:lnTo>
                <a:lnTo>
                  <a:pt x="1102779" y="203200"/>
                </a:lnTo>
                <a:lnTo>
                  <a:pt x="1080236" y="222250"/>
                </a:lnTo>
                <a:lnTo>
                  <a:pt x="1065301" y="251460"/>
                </a:lnTo>
                <a:lnTo>
                  <a:pt x="1059891" y="287020"/>
                </a:lnTo>
                <a:lnTo>
                  <a:pt x="1065301" y="323850"/>
                </a:lnTo>
                <a:lnTo>
                  <a:pt x="1080236" y="353060"/>
                </a:lnTo>
                <a:lnTo>
                  <a:pt x="1102779" y="372110"/>
                </a:lnTo>
                <a:lnTo>
                  <a:pt x="1130998" y="378460"/>
                </a:lnTo>
                <a:lnTo>
                  <a:pt x="1150899" y="375920"/>
                </a:lnTo>
                <a:lnTo>
                  <a:pt x="1169174" y="365760"/>
                </a:lnTo>
                <a:lnTo>
                  <a:pt x="1184719" y="351790"/>
                </a:lnTo>
                <a:lnTo>
                  <a:pt x="1197038" y="331470"/>
                </a:lnTo>
                <a:lnTo>
                  <a:pt x="1201166" y="326390"/>
                </a:lnTo>
                <a:lnTo>
                  <a:pt x="1206868" y="322580"/>
                </a:lnTo>
                <a:lnTo>
                  <a:pt x="1213434" y="322580"/>
                </a:lnTo>
                <a:lnTo>
                  <a:pt x="1220114" y="323850"/>
                </a:lnTo>
                <a:lnTo>
                  <a:pt x="1225651" y="327660"/>
                </a:lnTo>
                <a:lnTo>
                  <a:pt x="1229067" y="332740"/>
                </a:lnTo>
                <a:lnTo>
                  <a:pt x="1230122" y="340360"/>
                </a:lnTo>
                <a:lnTo>
                  <a:pt x="1230122" y="0"/>
                </a:lnTo>
                <a:lnTo>
                  <a:pt x="933145" y="0"/>
                </a:lnTo>
                <a:lnTo>
                  <a:pt x="933145" y="168910"/>
                </a:lnTo>
                <a:lnTo>
                  <a:pt x="933145" y="405130"/>
                </a:lnTo>
                <a:lnTo>
                  <a:pt x="925398" y="412648"/>
                </a:lnTo>
                <a:lnTo>
                  <a:pt x="906208" y="412648"/>
                </a:lnTo>
                <a:lnTo>
                  <a:pt x="898461" y="405130"/>
                </a:lnTo>
                <a:lnTo>
                  <a:pt x="898461" y="182880"/>
                </a:lnTo>
                <a:lnTo>
                  <a:pt x="898461" y="168910"/>
                </a:lnTo>
                <a:lnTo>
                  <a:pt x="906195" y="161290"/>
                </a:lnTo>
                <a:lnTo>
                  <a:pt x="925410" y="161290"/>
                </a:lnTo>
                <a:lnTo>
                  <a:pt x="933145" y="168910"/>
                </a:lnTo>
                <a:lnTo>
                  <a:pt x="933145" y="0"/>
                </a:lnTo>
                <a:lnTo>
                  <a:pt x="793191" y="0"/>
                </a:lnTo>
                <a:lnTo>
                  <a:pt x="793191" y="386080"/>
                </a:lnTo>
                <a:lnTo>
                  <a:pt x="793191" y="405130"/>
                </a:lnTo>
                <a:lnTo>
                  <a:pt x="785444" y="412648"/>
                </a:lnTo>
                <a:lnTo>
                  <a:pt x="645528" y="412648"/>
                </a:lnTo>
                <a:lnTo>
                  <a:pt x="637768" y="405130"/>
                </a:lnTo>
                <a:lnTo>
                  <a:pt x="637768" y="322580"/>
                </a:lnTo>
                <a:lnTo>
                  <a:pt x="637768" y="243840"/>
                </a:lnTo>
                <a:lnTo>
                  <a:pt x="637768" y="190500"/>
                </a:lnTo>
                <a:lnTo>
                  <a:pt x="645515" y="182880"/>
                </a:lnTo>
                <a:lnTo>
                  <a:pt x="664718" y="182880"/>
                </a:lnTo>
                <a:lnTo>
                  <a:pt x="672465" y="190500"/>
                </a:lnTo>
                <a:lnTo>
                  <a:pt x="672465" y="378460"/>
                </a:lnTo>
                <a:lnTo>
                  <a:pt x="785456" y="378460"/>
                </a:lnTo>
                <a:lnTo>
                  <a:pt x="793191" y="386080"/>
                </a:lnTo>
                <a:lnTo>
                  <a:pt x="793191" y="0"/>
                </a:lnTo>
                <a:lnTo>
                  <a:pt x="522503" y="0"/>
                </a:lnTo>
                <a:lnTo>
                  <a:pt x="522503" y="340360"/>
                </a:lnTo>
                <a:lnTo>
                  <a:pt x="520903" y="346710"/>
                </a:lnTo>
                <a:lnTo>
                  <a:pt x="503326" y="374650"/>
                </a:lnTo>
                <a:lnTo>
                  <a:pt x="480314" y="394970"/>
                </a:lnTo>
                <a:lnTo>
                  <a:pt x="453250" y="408940"/>
                </a:lnTo>
                <a:lnTo>
                  <a:pt x="423557" y="412648"/>
                </a:lnTo>
                <a:lnTo>
                  <a:pt x="381546" y="403860"/>
                </a:lnTo>
                <a:lnTo>
                  <a:pt x="348005" y="377190"/>
                </a:lnTo>
                <a:lnTo>
                  <a:pt x="325767" y="337820"/>
                </a:lnTo>
                <a:lnTo>
                  <a:pt x="317715" y="287020"/>
                </a:lnTo>
                <a:lnTo>
                  <a:pt x="325767" y="237490"/>
                </a:lnTo>
                <a:lnTo>
                  <a:pt x="348005" y="198120"/>
                </a:lnTo>
                <a:lnTo>
                  <a:pt x="381546" y="171450"/>
                </a:lnTo>
                <a:lnTo>
                  <a:pt x="415607" y="163830"/>
                </a:lnTo>
                <a:lnTo>
                  <a:pt x="423456" y="161315"/>
                </a:lnTo>
                <a:lnTo>
                  <a:pt x="423595" y="161290"/>
                </a:lnTo>
                <a:lnTo>
                  <a:pt x="415607" y="163830"/>
                </a:lnTo>
                <a:lnTo>
                  <a:pt x="436168" y="163830"/>
                </a:lnTo>
                <a:lnTo>
                  <a:pt x="475729" y="176530"/>
                </a:lnTo>
                <a:lnTo>
                  <a:pt x="515569" y="218440"/>
                </a:lnTo>
                <a:lnTo>
                  <a:pt x="517779" y="224790"/>
                </a:lnTo>
                <a:lnTo>
                  <a:pt x="517334" y="231140"/>
                </a:lnTo>
                <a:lnTo>
                  <a:pt x="514438" y="237490"/>
                </a:lnTo>
                <a:lnTo>
                  <a:pt x="509295" y="241300"/>
                </a:lnTo>
                <a:lnTo>
                  <a:pt x="502767" y="243840"/>
                </a:lnTo>
                <a:lnTo>
                  <a:pt x="496125" y="243840"/>
                </a:lnTo>
                <a:lnTo>
                  <a:pt x="490118" y="240030"/>
                </a:lnTo>
                <a:lnTo>
                  <a:pt x="485546" y="234950"/>
                </a:lnTo>
                <a:lnTo>
                  <a:pt x="473290" y="218440"/>
                </a:lnTo>
                <a:lnTo>
                  <a:pt x="458368" y="207010"/>
                </a:lnTo>
                <a:lnTo>
                  <a:pt x="441502" y="199390"/>
                </a:lnTo>
                <a:lnTo>
                  <a:pt x="423379" y="196850"/>
                </a:lnTo>
                <a:lnTo>
                  <a:pt x="395160" y="203200"/>
                </a:lnTo>
                <a:lnTo>
                  <a:pt x="372618" y="222250"/>
                </a:lnTo>
                <a:lnTo>
                  <a:pt x="357682" y="251460"/>
                </a:lnTo>
                <a:lnTo>
                  <a:pt x="352272" y="287020"/>
                </a:lnTo>
                <a:lnTo>
                  <a:pt x="357682" y="323850"/>
                </a:lnTo>
                <a:lnTo>
                  <a:pt x="372618" y="353060"/>
                </a:lnTo>
                <a:lnTo>
                  <a:pt x="395160" y="372110"/>
                </a:lnTo>
                <a:lnTo>
                  <a:pt x="423379" y="378460"/>
                </a:lnTo>
                <a:lnTo>
                  <a:pt x="443280" y="375920"/>
                </a:lnTo>
                <a:lnTo>
                  <a:pt x="461556" y="365760"/>
                </a:lnTo>
                <a:lnTo>
                  <a:pt x="477113" y="351790"/>
                </a:lnTo>
                <a:lnTo>
                  <a:pt x="489419" y="331470"/>
                </a:lnTo>
                <a:lnTo>
                  <a:pt x="493547" y="326390"/>
                </a:lnTo>
                <a:lnTo>
                  <a:pt x="499262" y="322580"/>
                </a:lnTo>
                <a:lnTo>
                  <a:pt x="505815" y="322580"/>
                </a:lnTo>
                <a:lnTo>
                  <a:pt x="512495" y="323850"/>
                </a:lnTo>
                <a:lnTo>
                  <a:pt x="518033" y="327660"/>
                </a:lnTo>
                <a:lnTo>
                  <a:pt x="521449" y="332740"/>
                </a:lnTo>
                <a:lnTo>
                  <a:pt x="522503" y="340360"/>
                </a:lnTo>
                <a:lnTo>
                  <a:pt x="522503" y="0"/>
                </a:lnTo>
                <a:lnTo>
                  <a:pt x="273558" y="0"/>
                </a:lnTo>
                <a:lnTo>
                  <a:pt x="224434" y="3810"/>
                </a:lnTo>
                <a:lnTo>
                  <a:pt x="178193" y="16510"/>
                </a:lnTo>
                <a:lnTo>
                  <a:pt x="135585" y="36830"/>
                </a:lnTo>
                <a:lnTo>
                  <a:pt x="97409" y="63500"/>
                </a:lnTo>
                <a:lnTo>
                  <a:pt x="64439" y="96520"/>
                </a:lnTo>
                <a:lnTo>
                  <a:pt x="37439" y="134620"/>
                </a:lnTo>
                <a:lnTo>
                  <a:pt x="17195" y="177800"/>
                </a:lnTo>
                <a:lnTo>
                  <a:pt x="4470" y="223520"/>
                </a:lnTo>
                <a:lnTo>
                  <a:pt x="4356" y="224790"/>
                </a:lnTo>
                <a:lnTo>
                  <a:pt x="0" y="273050"/>
                </a:lnTo>
                <a:lnTo>
                  <a:pt x="0" y="302260"/>
                </a:lnTo>
                <a:lnTo>
                  <a:pt x="4483" y="351790"/>
                </a:lnTo>
                <a:lnTo>
                  <a:pt x="17208" y="397510"/>
                </a:lnTo>
                <a:lnTo>
                  <a:pt x="37465" y="440690"/>
                </a:lnTo>
                <a:lnTo>
                  <a:pt x="64477" y="478790"/>
                </a:lnTo>
                <a:lnTo>
                  <a:pt x="97472" y="511810"/>
                </a:lnTo>
                <a:lnTo>
                  <a:pt x="135648" y="538480"/>
                </a:lnTo>
                <a:lnTo>
                  <a:pt x="178244" y="558800"/>
                </a:lnTo>
                <a:lnTo>
                  <a:pt x="224472" y="571500"/>
                </a:lnTo>
                <a:lnTo>
                  <a:pt x="273558" y="576580"/>
                </a:lnTo>
                <a:lnTo>
                  <a:pt x="273558" y="575310"/>
                </a:lnTo>
                <a:lnTo>
                  <a:pt x="776795" y="575310"/>
                </a:lnTo>
                <a:lnTo>
                  <a:pt x="775589" y="568960"/>
                </a:lnTo>
                <a:lnTo>
                  <a:pt x="774649" y="561340"/>
                </a:lnTo>
                <a:lnTo>
                  <a:pt x="774738" y="558800"/>
                </a:lnTo>
                <a:lnTo>
                  <a:pt x="774915" y="553720"/>
                </a:lnTo>
                <a:lnTo>
                  <a:pt x="788581" y="510540"/>
                </a:lnTo>
                <a:lnTo>
                  <a:pt x="825754" y="478790"/>
                </a:lnTo>
                <a:lnTo>
                  <a:pt x="864793" y="468630"/>
                </a:lnTo>
                <a:lnTo>
                  <a:pt x="901458" y="474980"/>
                </a:lnTo>
                <a:lnTo>
                  <a:pt x="934224" y="499110"/>
                </a:lnTo>
                <a:lnTo>
                  <a:pt x="961567" y="539750"/>
                </a:lnTo>
                <a:lnTo>
                  <a:pt x="979703" y="576580"/>
                </a:lnTo>
                <a:lnTo>
                  <a:pt x="1502283" y="576580"/>
                </a:lnTo>
                <a:lnTo>
                  <a:pt x="1551406" y="571500"/>
                </a:lnTo>
                <a:lnTo>
                  <a:pt x="1597647" y="558800"/>
                </a:lnTo>
                <a:lnTo>
                  <a:pt x="1640255" y="538480"/>
                </a:lnTo>
                <a:lnTo>
                  <a:pt x="1678432" y="511810"/>
                </a:lnTo>
                <a:lnTo>
                  <a:pt x="1711401" y="478790"/>
                </a:lnTo>
                <a:lnTo>
                  <a:pt x="1718500" y="468630"/>
                </a:lnTo>
                <a:lnTo>
                  <a:pt x="1738401" y="440690"/>
                </a:lnTo>
                <a:lnTo>
                  <a:pt x="1751279" y="412648"/>
                </a:lnTo>
                <a:lnTo>
                  <a:pt x="1758645" y="397510"/>
                </a:lnTo>
                <a:lnTo>
                  <a:pt x="1771370" y="351790"/>
                </a:lnTo>
                <a:lnTo>
                  <a:pt x="1775777" y="302260"/>
                </a:lnTo>
                <a:lnTo>
                  <a:pt x="1775777" y="273050"/>
                </a:lnTo>
                <a:close/>
              </a:path>
            </a:pathLst>
          </a:custGeom>
          <a:solidFill>
            <a:srgbClr val="06797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58947" y="5143499"/>
            <a:ext cx="1419224" cy="1419209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6271839" y="9258314"/>
            <a:ext cx="1809749" cy="101915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098645"/>
            <a:ext cx="18288000" cy="9188450"/>
            <a:chOff x="0" y="1098645"/>
            <a:chExt cx="18288000" cy="91884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958529" y="1098645"/>
              <a:ext cx="9329470" cy="918835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5045734"/>
              <a:ext cx="8959215" cy="5232400"/>
            </a:xfrm>
            <a:custGeom>
              <a:avLst/>
              <a:gdLst/>
              <a:ahLst/>
              <a:cxnLst/>
              <a:rect l="l" t="t" r="r" b="b"/>
              <a:pathLst>
                <a:path w="8959215" h="5232400">
                  <a:moveTo>
                    <a:pt x="2815555" y="3009899"/>
                  </a:moveTo>
                  <a:lnTo>
                    <a:pt x="896173" y="3009899"/>
                  </a:lnTo>
                  <a:lnTo>
                    <a:pt x="912790" y="2997199"/>
                  </a:lnTo>
                  <a:lnTo>
                    <a:pt x="929085" y="2997199"/>
                  </a:lnTo>
                  <a:lnTo>
                    <a:pt x="945121" y="2984499"/>
                  </a:lnTo>
                  <a:lnTo>
                    <a:pt x="944998" y="2895599"/>
                  </a:lnTo>
                  <a:lnTo>
                    <a:pt x="944897" y="2819399"/>
                  </a:lnTo>
                  <a:lnTo>
                    <a:pt x="944779" y="2705099"/>
                  </a:lnTo>
                  <a:lnTo>
                    <a:pt x="944656" y="1117599"/>
                  </a:lnTo>
                  <a:lnTo>
                    <a:pt x="944529" y="609599"/>
                  </a:lnTo>
                  <a:lnTo>
                    <a:pt x="944420" y="457199"/>
                  </a:lnTo>
                  <a:lnTo>
                    <a:pt x="944323" y="355599"/>
                  </a:lnTo>
                  <a:lnTo>
                    <a:pt x="947566" y="330199"/>
                  </a:lnTo>
                  <a:lnTo>
                    <a:pt x="962018" y="304799"/>
                  </a:lnTo>
                  <a:lnTo>
                    <a:pt x="981921" y="279399"/>
                  </a:lnTo>
                  <a:lnTo>
                    <a:pt x="1001514" y="266699"/>
                  </a:lnTo>
                  <a:lnTo>
                    <a:pt x="1144625" y="114299"/>
                  </a:lnTo>
                  <a:lnTo>
                    <a:pt x="1270568" y="0"/>
                  </a:lnTo>
                  <a:lnTo>
                    <a:pt x="1526356" y="0"/>
                  </a:lnTo>
                  <a:lnTo>
                    <a:pt x="1524836" y="25399"/>
                  </a:lnTo>
                  <a:lnTo>
                    <a:pt x="1519413" y="76199"/>
                  </a:lnTo>
                  <a:lnTo>
                    <a:pt x="1531223" y="101599"/>
                  </a:lnTo>
                  <a:lnTo>
                    <a:pt x="1939781" y="101599"/>
                  </a:lnTo>
                  <a:lnTo>
                    <a:pt x="1939672" y="1790699"/>
                  </a:lnTo>
                  <a:lnTo>
                    <a:pt x="1939650" y="1841499"/>
                  </a:lnTo>
                  <a:lnTo>
                    <a:pt x="1939990" y="1854199"/>
                  </a:lnTo>
                  <a:lnTo>
                    <a:pt x="1945056" y="1866899"/>
                  </a:lnTo>
                  <a:lnTo>
                    <a:pt x="1954352" y="1879599"/>
                  </a:lnTo>
                  <a:lnTo>
                    <a:pt x="2815555" y="1879599"/>
                  </a:lnTo>
                  <a:lnTo>
                    <a:pt x="2815555" y="3009899"/>
                  </a:lnTo>
                  <a:close/>
                </a:path>
                <a:path w="8959215" h="5232400">
                  <a:moveTo>
                    <a:pt x="2815555" y="1879599"/>
                  </a:moveTo>
                  <a:lnTo>
                    <a:pt x="2178626" y="1879599"/>
                  </a:lnTo>
                  <a:lnTo>
                    <a:pt x="2178651" y="1384299"/>
                  </a:lnTo>
                  <a:lnTo>
                    <a:pt x="2178855" y="1333499"/>
                  </a:lnTo>
                  <a:lnTo>
                    <a:pt x="2179163" y="1282699"/>
                  </a:lnTo>
                  <a:lnTo>
                    <a:pt x="2198703" y="1231899"/>
                  </a:lnTo>
                  <a:lnTo>
                    <a:pt x="2238737" y="1193799"/>
                  </a:lnTo>
                  <a:lnTo>
                    <a:pt x="2285242" y="1142999"/>
                  </a:lnTo>
                  <a:lnTo>
                    <a:pt x="2308039" y="1117599"/>
                  </a:lnTo>
                  <a:lnTo>
                    <a:pt x="2330166" y="1092199"/>
                  </a:lnTo>
                  <a:lnTo>
                    <a:pt x="2815555" y="1092199"/>
                  </a:lnTo>
                  <a:lnTo>
                    <a:pt x="2815555" y="1879599"/>
                  </a:lnTo>
                  <a:close/>
                </a:path>
                <a:path w="8959215" h="5232400">
                  <a:moveTo>
                    <a:pt x="8958741" y="5232399"/>
                  </a:moveTo>
                  <a:lnTo>
                    <a:pt x="0" y="5232399"/>
                  </a:lnTo>
                  <a:lnTo>
                    <a:pt x="0" y="1650999"/>
                  </a:lnTo>
                  <a:lnTo>
                    <a:pt x="260167" y="1650999"/>
                  </a:lnTo>
                  <a:lnTo>
                    <a:pt x="270585" y="1663699"/>
                  </a:lnTo>
                  <a:lnTo>
                    <a:pt x="281114" y="1663699"/>
                  </a:lnTo>
                  <a:lnTo>
                    <a:pt x="302366" y="1689099"/>
                  </a:lnTo>
                  <a:lnTo>
                    <a:pt x="320359" y="1701799"/>
                  </a:lnTo>
                  <a:lnTo>
                    <a:pt x="339536" y="1727199"/>
                  </a:lnTo>
                  <a:lnTo>
                    <a:pt x="359634" y="1752599"/>
                  </a:lnTo>
                  <a:lnTo>
                    <a:pt x="380388" y="1777999"/>
                  </a:lnTo>
                  <a:lnTo>
                    <a:pt x="546383" y="1777999"/>
                  </a:lnTo>
                  <a:lnTo>
                    <a:pt x="546509" y="2501899"/>
                  </a:lnTo>
                  <a:lnTo>
                    <a:pt x="546514" y="2514599"/>
                  </a:lnTo>
                  <a:lnTo>
                    <a:pt x="629315" y="2514599"/>
                  </a:lnTo>
                  <a:lnTo>
                    <a:pt x="633793" y="2539999"/>
                  </a:lnTo>
                  <a:lnTo>
                    <a:pt x="637261" y="2552699"/>
                  </a:lnTo>
                  <a:lnTo>
                    <a:pt x="639410" y="2578099"/>
                  </a:lnTo>
                  <a:lnTo>
                    <a:pt x="639933" y="2590799"/>
                  </a:lnTo>
                  <a:lnTo>
                    <a:pt x="639612" y="2641599"/>
                  </a:lnTo>
                  <a:lnTo>
                    <a:pt x="639564" y="2654299"/>
                  </a:lnTo>
                  <a:lnTo>
                    <a:pt x="639470" y="2679699"/>
                  </a:lnTo>
                  <a:lnTo>
                    <a:pt x="639397" y="3009899"/>
                  </a:lnTo>
                  <a:lnTo>
                    <a:pt x="2815555" y="3009899"/>
                  </a:lnTo>
                  <a:lnTo>
                    <a:pt x="2815555" y="3047999"/>
                  </a:lnTo>
                  <a:lnTo>
                    <a:pt x="3108279" y="3047999"/>
                  </a:lnTo>
                  <a:lnTo>
                    <a:pt x="3108177" y="3086099"/>
                  </a:lnTo>
                  <a:lnTo>
                    <a:pt x="3108143" y="3098799"/>
                  </a:lnTo>
                  <a:lnTo>
                    <a:pt x="3107514" y="3251199"/>
                  </a:lnTo>
                  <a:lnTo>
                    <a:pt x="3107418" y="3276599"/>
                  </a:lnTo>
                  <a:lnTo>
                    <a:pt x="3107384" y="3505199"/>
                  </a:lnTo>
                  <a:lnTo>
                    <a:pt x="3107564" y="3530599"/>
                  </a:lnTo>
                  <a:lnTo>
                    <a:pt x="3107655" y="3543299"/>
                  </a:lnTo>
                  <a:lnTo>
                    <a:pt x="3107745" y="3555999"/>
                  </a:lnTo>
                  <a:lnTo>
                    <a:pt x="3108300" y="3606799"/>
                  </a:lnTo>
                  <a:lnTo>
                    <a:pt x="3109077" y="3657599"/>
                  </a:lnTo>
                  <a:lnTo>
                    <a:pt x="3113319" y="3670299"/>
                  </a:lnTo>
                  <a:lnTo>
                    <a:pt x="3121948" y="3670299"/>
                  </a:lnTo>
                  <a:lnTo>
                    <a:pt x="3126334" y="3682999"/>
                  </a:lnTo>
                  <a:lnTo>
                    <a:pt x="8958741" y="3682999"/>
                  </a:lnTo>
                  <a:lnTo>
                    <a:pt x="8958741" y="5232399"/>
                  </a:lnTo>
                  <a:close/>
                </a:path>
                <a:path w="8959215" h="5232400">
                  <a:moveTo>
                    <a:pt x="8958741" y="3682999"/>
                  </a:moveTo>
                  <a:lnTo>
                    <a:pt x="3545380" y="3682999"/>
                  </a:lnTo>
                  <a:lnTo>
                    <a:pt x="3545386" y="3644899"/>
                  </a:lnTo>
                  <a:lnTo>
                    <a:pt x="3545511" y="3365499"/>
                  </a:lnTo>
                  <a:lnTo>
                    <a:pt x="3699303" y="3365499"/>
                  </a:lnTo>
                  <a:lnTo>
                    <a:pt x="3710204" y="3340099"/>
                  </a:lnTo>
                  <a:lnTo>
                    <a:pt x="3724002" y="3327399"/>
                  </a:lnTo>
                  <a:lnTo>
                    <a:pt x="3738022" y="3314699"/>
                  </a:lnTo>
                  <a:lnTo>
                    <a:pt x="3749594" y="3301999"/>
                  </a:lnTo>
                  <a:lnTo>
                    <a:pt x="3765921" y="3301999"/>
                  </a:lnTo>
                  <a:lnTo>
                    <a:pt x="3772540" y="3276599"/>
                  </a:lnTo>
                  <a:lnTo>
                    <a:pt x="3780551" y="3276599"/>
                  </a:lnTo>
                  <a:lnTo>
                    <a:pt x="3791298" y="3263899"/>
                  </a:lnTo>
                  <a:lnTo>
                    <a:pt x="4009820" y="3263899"/>
                  </a:lnTo>
                  <a:lnTo>
                    <a:pt x="4009816" y="3213099"/>
                  </a:lnTo>
                  <a:lnTo>
                    <a:pt x="4009689" y="2374899"/>
                  </a:lnTo>
                  <a:lnTo>
                    <a:pt x="4009437" y="2349499"/>
                  </a:lnTo>
                  <a:lnTo>
                    <a:pt x="4008889" y="2311399"/>
                  </a:lnTo>
                  <a:lnTo>
                    <a:pt x="4011628" y="2285999"/>
                  </a:lnTo>
                  <a:lnTo>
                    <a:pt x="4021237" y="2273299"/>
                  </a:lnTo>
                  <a:lnTo>
                    <a:pt x="4022582" y="2235199"/>
                  </a:lnTo>
                  <a:lnTo>
                    <a:pt x="4023273" y="2222499"/>
                  </a:lnTo>
                  <a:lnTo>
                    <a:pt x="4024026" y="2209799"/>
                  </a:lnTo>
                  <a:lnTo>
                    <a:pt x="4036955" y="2209799"/>
                  </a:lnTo>
                  <a:lnTo>
                    <a:pt x="4048440" y="2197099"/>
                  </a:lnTo>
                  <a:lnTo>
                    <a:pt x="4082534" y="2158999"/>
                  </a:lnTo>
                  <a:lnTo>
                    <a:pt x="4123678" y="2120899"/>
                  </a:lnTo>
                  <a:lnTo>
                    <a:pt x="4155756" y="2095499"/>
                  </a:lnTo>
                  <a:lnTo>
                    <a:pt x="4172566" y="2070099"/>
                  </a:lnTo>
                  <a:lnTo>
                    <a:pt x="4188031" y="2057399"/>
                  </a:lnTo>
                  <a:lnTo>
                    <a:pt x="4198362" y="2044699"/>
                  </a:lnTo>
                  <a:lnTo>
                    <a:pt x="4219026" y="2031999"/>
                  </a:lnTo>
                  <a:lnTo>
                    <a:pt x="4252302" y="1993899"/>
                  </a:lnTo>
                  <a:lnTo>
                    <a:pt x="4277470" y="1968499"/>
                  </a:lnTo>
                  <a:lnTo>
                    <a:pt x="4760162" y="1968499"/>
                  </a:lnTo>
                  <a:lnTo>
                    <a:pt x="4764744" y="1981199"/>
                  </a:lnTo>
                  <a:lnTo>
                    <a:pt x="4773517" y="1981199"/>
                  </a:lnTo>
                  <a:lnTo>
                    <a:pt x="4777837" y="1993899"/>
                  </a:lnTo>
                  <a:lnTo>
                    <a:pt x="4780059" y="2031999"/>
                  </a:lnTo>
                  <a:lnTo>
                    <a:pt x="4778758" y="2108199"/>
                  </a:lnTo>
                  <a:lnTo>
                    <a:pt x="4780980" y="2146299"/>
                  </a:lnTo>
                  <a:lnTo>
                    <a:pt x="4798525" y="2171699"/>
                  </a:lnTo>
                  <a:lnTo>
                    <a:pt x="5150992" y="2171699"/>
                  </a:lnTo>
                  <a:lnTo>
                    <a:pt x="5151103" y="3505199"/>
                  </a:lnTo>
                  <a:lnTo>
                    <a:pt x="5151222" y="3619499"/>
                  </a:lnTo>
                  <a:lnTo>
                    <a:pt x="5151254" y="3644899"/>
                  </a:lnTo>
                  <a:lnTo>
                    <a:pt x="8282114" y="3644899"/>
                  </a:lnTo>
                  <a:lnTo>
                    <a:pt x="8282086" y="3657599"/>
                  </a:lnTo>
                  <a:lnTo>
                    <a:pt x="8958741" y="3657599"/>
                  </a:lnTo>
                  <a:lnTo>
                    <a:pt x="8958741" y="3682999"/>
                  </a:lnTo>
                  <a:close/>
                </a:path>
                <a:path w="8959215" h="5232400">
                  <a:moveTo>
                    <a:pt x="8958741" y="3657599"/>
                  </a:moveTo>
                  <a:lnTo>
                    <a:pt x="8282086" y="3657599"/>
                  </a:lnTo>
                  <a:lnTo>
                    <a:pt x="8396474" y="3543299"/>
                  </a:lnTo>
                  <a:lnTo>
                    <a:pt x="8434167" y="3505199"/>
                  </a:lnTo>
                  <a:lnTo>
                    <a:pt x="8471151" y="3467099"/>
                  </a:lnTo>
                  <a:lnTo>
                    <a:pt x="8495313" y="3441699"/>
                  </a:lnTo>
                  <a:lnTo>
                    <a:pt x="8521674" y="3416299"/>
                  </a:lnTo>
                  <a:lnTo>
                    <a:pt x="8550562" y="3390899"/>
                  </a:lnTo>
                  <a:lnTo>
                    <a:pt x="8582311" y="3378199"/>
                  </a:lnTo>
                  <a:lnTo>
                    <a:pt x="8690373" y="3378199"/>
                  </a:lnTo>
                  <a:lnTo>
                    <a:pt x="8718873" y="3352799"/>
                  </a:lnTo>
                  <a:lnTo>
                    <a:pt x="8720627" y="3314699"/>
                  </a:lnTo>
                  <a:lnTo>
                    <a:pt x="8720739" y="3251199"/>
                  </a:lnTo>
                  <a:lnTo>
                    <a:pt x="8720428" y="3213099"/>
                  </a:lnTo>
                  <a:lnTo>
                    <a:pt x="8720385" y="3200399"/>
                  </a:lnTo>
                  <a:lnTo>
                    <a:pt x="8720297" y="3174999"/>
                  </a:lnTo>
                  <a:lnTo>
                    <a:pt x="8721360" y="3124199"/>
                  </a:lnTo>
                  <a:lnTo>
                    <a:pt x="8879526" y="3124199"/>
                  </a:lnTo>
                  <a:lnTo>
                    <a:pt x="8879530" y="3086099"/>
                  </a:lnTo>
                  <a:lnTo>
                    <a:pt x="8879657" y="1968499"/>
                  </a:lnTo>
                  <a:lnTo>
                    <a:pt x="8958741" y="1968499"/>
                  </a:lnTo>
                  <a:lnTo>
                    <a:pt x="8958741" y="3657599"/>
                  </a:lnTo>
                  <a:close/>
                </a:path>
                <a:path w="8959215" h="5232400">
                  <a:moveTo>
                    <a:pt x="6013437" y="2298699"/>
                  </a:moveTo>
                  <a:lnTo>
                    <a:pt x="5721591" y="2298699"/>
                  </a:lnTo>
                  <a:lnTo>
                    <a:pt x="5721656" y="2209799"/>
                  </a:lnTo>
                  <a:lnTo>
                    <a:pt x="5721722" y="2197099"/>
                  </a:lnTo>
                  <a:lnTo>
                    <a:pt x="5721787" y="2184399"/>
                  </a:lnTo>
                  <a:lnTo>
                    <a:pt x="5721853" y="2171699"/>
                  </a:lnTo>
                  <a:lnTo>
                    <a:pt x="6013175" y="2171699"/>
                  </a:lnTo>
                  <a:lnTo>
                    <a:pt x="6013271" y="2209799"/>
                  </a:lnTo>
                  <a:lnTo>
                    <a:pt x="6013372" y="2247899"/>
                  </a:lnTo>
                  <a:lnTo>
                    <a:pt x="6013437" y="2298699"/>
                  </a:lnTo>
                  <a:close/>
                </a:path>
                <a:path w="8959215" h="5232400">
                  <a:moveTo>
                    <a:pt x="8163069" y="2349499"/>
                  </a:moveTo>
                  <a:lnTo>
                    <a:pt x="7871223" y="2349499"/>
                  </a:lnTo>
                  <a:lnTo>
                    <a:pt x="7871227" y="2336799"/>
                  </a:lnTo>
                  <a:lnTo>
                    <a:pt x="7871354" y="2209799"/>
                  </a:lnTo>
                  <a:lnTo>
                    <a:pt x="8163069" y="2209799"/>
                  </a:lnTo>
                  <a:lnTo>
                    <a:pt x="8163069" y="2349499"/>
                  </a:lnTo>
                  <a:close/>
                </a:path>
                <a:path w="8959215" h="5232400">
                  <a:moveTo>
                    <a:pt x="6202911" y="2324099"/>
                  </a:moveTo>
                  <a:lnTo>
                    <a:pt x="5595269" y="2324099"/>
                  </a:lnTo>
                  <a:lnTo>
                    <a:pt x="5601427" y="2311399"/>
                  </a:lnTo>
                  <a:lnTo>
                    <a:pt x="5604015" y="2298699"/>
                  </a:lnTo>
                  <a:lnTo>
                    <a:pt x="6193991" y="2298699"/>
                  </a:lnTo>
                  <a:lnTo>
                    <a:pt x="6202911" y="2324099"/>
                  </a:lnTo>
                  <a:close/>
                </a:path>
                <a:path w="8959215" h="5232400">
                  <a:moveTo>
                    <a:pt x="8282114" y="3644899"/>
                  </a:moveTo>
                  <a:lnTo>
                    <a:pt x="5178978" y="3644899"/>
                  </a:lnTo>
                  <a:lnTo>
                    <a:pt x="5189698" y="3632199"/>
                  </a:lnTo>
                  <a:lnTo>
                    <a:pt x="5195509" y="3619499"/>
                  </a:lnTo>
                  <a:lnTo>
                    <a:pt x="5210680" y="3606799"/>
                  </a:lnTo>
                  <a:lnTo>
                    <a:pt x="5224772" y="3594099"/>
                  </a:lnTo>
                  <a:lnTo>
                    <a:pt x="5237783" y="3581399"/>
                  </a:lnTo>
                  <a:lnTo>
                    <a:pt x="5249714" y="3568699"/>
                  </a:lnTo>
                  <a:lnTo>
                    <a:pt x="5274998" y="3543299"/>
                  </a:lnTo>
                  <a:lnTo>
                    <a:pt x="5298797" y="3530599"/>
                  </a:lnTo>
                  <a:lnTo>
                    <a:pt x="5321688" y="3505199"/>
                  </a:lnTo>
                  <a:lnTo>
                    <a:pt x="5344247" y="3479799"/>
                  </a:lnTo>
                  <a:lnTo>
                    <a:pt x="5356528" y="3467099"/>
                  </a:lnTo>
                  <a:lnTo>
                    <a:pt x="5369435" y="3454399"/>
                  </a:lnTo>
                  <a:lnTo>
                    <a:pt x="5383004" y="3441699"/>
                  </a:lnTo>
                  <a:lnTo>
                    <a:pt x="5397274" y="3428999"/>
                  </a:lnTo>
                  <a:lnTo>
                    <a:pt x="5410375" y="3416299"/>
                  </a:lnTo>
                  <a:lnTo>
                    <a:pt x="5424999" y="3390899"/>
                  </a:lnTo>
                  <a:lnTo>
                    <a:pt x="5436823" y="3378199"/>
                  </a:lnTo>
                  <a:lnTo>
                    <a:pt x="5441529" y="3365499"/>
                  </a:lnTo>
                  <a:lnTo>
                    <a:pt x="5442863" y="3314699"/>
                  </a:lnTo>
                  <a:lnTo>
                    <a:pt x="5443124" y="3276599"/>
                  </a:lnTo>
                  <a:lnTo>
                    <a:pt x="5443182" y="3200399"/>
                  </a:lnTo>
                  <a:lnTo>
                    <a:pt x="5442857" y="3149599"/>
                  </a:lnTo>
                  <a:lnTo>
                    <a:pt x="5442969" y="3047999"/>
                  </a:lnTo>
                  <a:lnTo>
                    <a:pt x="5589743" y="3047999"/>
                  </a:lnTo>
                  <a:lnTo>
                    <a:pt x="5591770" y="3035299"/>
                  </a:lnTo>
                  <a:lnTo>
                    <a:pt x="5593589" y="3022599"/>
                  </a:lnTo>
                  <a:lnTo>
                    <a:pt x="5594990" y="3009899"/>
                  </a:lnTo>
                  <a:lnTo>
                    <a:pt x="5595766" y="2997199"/>
                  </a:lnTo>
                  <a:lnTo>
                    <a:pt x="5595756" y="2946399"/>
                  </a:lnTo>
                  <a:lnTo>
                    <a:pt x="5596940" y="2895599"/>
                  </a:lnTo>
                  <a:lnTo>
                    <a:pt x="5598781" y="2844799"/>
                  </a:lnTo>
                  <a:lnTo>
                    <a:pt x="5600741" y="2793999"/>
                  </a:lnTo>
                  <a:lnTo>
                    <a:pt x="5602284" y="2755899"/>
                  </a:lnTo>
                  <a:lnTo>
                    <a:pt x="5602873" y="2705099"/>
                  </a:lnTo>
                  <a:lnTo>
                    <a:pt x="5601970" y="2654299"/>
                  </a:lnTo>
                  <a:lnTo>
                    <a:pt x="5595633" y="2552699"/>
                  </a:lnTo>
                  <a:lnTo>
                    <a:pt x="5595143" y="2514599"/>
                  </a:lnTo>
                  <a:lnTo>
                    <a:pt x="5595218" y="2387599"/>
                  </a:lnTo>
                  <a:lnTo>
                    <a:pt x="5592754" y="2324099"/>
                  </a:lnTo>
                  <a:lnTo>
                    <a:pt x="6207819" y="2324099"/>
                  </a:lnTo>
                  <a:lnTo>
                    <a:pt x="6211929" y="2336799"/>
                  </a:lnTo>
                  <a:lnTo>
                    <a:pt x="6212377" y="2374899"/>
                  </a:lnTo>
                  <a:lnTo>
                    <a:pt x="6212472" y="2387599"/>
                  </a:lnTo>
                  <a:lnTo>
                    <a:pt x="6212537" y="2438399"/>
                  </a:lnTo>
                  <a:lnTo>
                    <a:pt x="6212322" y="2463799"/>
                  </a:lnTo>
                  <a:lnTo>
                    <a:pt x="6224249" y="2476499"/>
                  </a:lnTo>
                  <a:lnTo>
                    <a:pt x="6235857" y="2489199"/>
                  </a:lnTo>
                  <a:lnTo>
                    <a:pt x="6247121" y="2514599"/>
                  </a:lnTo>
                  <a:lnTo>
                    <a:pt x="6258017" y="2527299"/>
                  </a:lnTo>
                  <a:lnTo>
                    <a:pt x="6290744" y="2552699"/>
                  </a:lnTo>
                  <a:lnTo>
                    <a:pt x="6319506" y="2578099"/>
                  </a:lnTo>
                  <a:lnTo>
                    <a:pt x="6349176" y="2616199"/>
                  </a:lnTo>
                  <a:lnTo>
                    <a:pt x="6384628" y="2641599"/>
                  </a:lnTo>
                  <a:lnTo>
                    <a:pt x="6397887" y="2679699"/>
                  </a:lnTo>
                  <a:lnTo>
                    <a:pt x="6399388" y="2730499"/>
                  </a:lnTo>
                  <a:lnTo>
                    <a:pt x="6397232" y="2781299"/>
                  </a:lnTo>
                  <a:lnTo>
                    <a:pt x="6399518" y="2832099"/>
                  </a:lnTo>
                  <a:lnTo>
                    <a:pt x="6414349" y="2882899"/>
                  </a:lnTo>
                  <a:lnTo>
                    <a:pt x="6447921" y="2920999"/>
                  </a:lnTo>
                  <a:lnTo>
                    <a:pt x="6482339" y="2946399"/>
                  </a:lnTo>
                  <a:lnTo>
                    <a:pt x="6587772" y="3060699"/>
                  </a:lnTo>
                  <a:lnTo>
                    <a:pt x="6622672" y="3086099"/>
                  </a:lnTo>
                  <a:lnTo>
                    <a:pt x="6656965" y="3124199"/>
                  </a:lnTo>
                  <a:lnTo>
                    <a:pt x="6703115" y="3124199"/>
                  </a:lnTo>
                  <a:lnTo>
                    <a:pt x="6749446" y="3136899"/>
                  </a:lnTo>
                  <a:lnTo>
                    <a:pt x="8282317" y="3136899"/>
                  </a:lnTo>
                  <a:lnTo>
                    <a:pt x="8282200" y="3606799"/>
                  </a:lnTo>
                  <a:lnTo>
                    <a:pt x="8282114" y="3644899"/>
                  </a:lnTo>
                  <a:close/>
                </a:path>
                <a:path w="8959215" h="5232400">
                  <a:moveTo>
                    <a:pt x="8282317" y="3136899"/>
                  </a:moveTo>
                  <a:lnTo>
                    <a:pt x="6749446" y="3136899"/>
                  </a:lnTo>
                  <a:lnTo>
                    <a:pt x="6795892" y="3124199"/>
                  </a:lnTo>
                  <a:lnTo>
                    <a:pt x="7738458" y="3124199"/>
                  </a:lnTo>
                  <a:lnTo>
                    <a:pt x="7738463" y="3073399"/>
                  </a:lnTo>
                  <a:lnTo>
                    <a:pt x="7738589" y="2349499"/>
                  </a:lnTo>
                  <a:lnTo>
                    <a:pt x="8282347" y="2349499"/>
                  </a:lnTo>
                  <a:lnTo>
                    <a:pt x="8282317" y="3136899"/>
                  </a:lnTo>
                  <a:close/>
                </a:path>
                <a:path w="8959215" h="5232400">
                  <a:moveTo>
                    <a:pt x="7446612" y="3124199"/>
                  </a:moveTo>
                  <a:lnTo>
                    <a:pt x="7088384" y="3124199"/>
                  </a:lnTo>
                  <a:lnTo>
                    <a:pt x="7088327" y="3098799"/>
                  </a:lnTo>
                  <a:lnTo>
                    <a:pt x="7088253" y="2870199"/>
                  </a:lnTo>
                  <a:lnTo>
                    <a:pt x="7221803" y="2870199"/>
                  </a:lnTo>
                  <a:lnTo>
                    <a:pt x="7221279" y="2844799"/>
                  </a:lnTo>
                  <a:lnTo>
                    <a:pt x="7219381" y="2819399"/>
                  </a:lnTo>
                  <a:lnTo>
                    <a:pt x="7214209" y="2768599"/>
                  </a:lnTo>
                  <a:lnTo>
                    <a:pt x="7228877" y="2755899"/>
                  </a:lnTo>
                  <a:lnTo>
                    <a:pt x="7408986" y="2755899"/>
                  </a:lnTo>
                  <a:lnTo>
                    <a:pt x="7447660" y="2768599"/>
                  </a:lnTo>
                  <a:lnTo>
                    <a:pt x="7446921" y="2819399"/>
                  </a:lnTo>
                  <a:lnTo>
                    <a:pt x="7446547" y="2870199"/>
                  </a:lnTo>
                  <a:lnTo>
                    <a:pt x="7446612" y="3124199"/>
                  </a:lnTo>
                  <a:close/>
                </a:path>
                <a:path w="8959215" h="5232400">
                  <a:moveTo>
                    <a:pt x="3958848" y="3263899"/>
                  </a:moveTo>
                  <a:lnTo>
                    <a:pt x="3806130" y="3263899"/>
                  </a:lnTo>
                  <a:lnTo>
                    <a:pt x="3856954" y="3251199"/>
                  </a:lnTo>
                  <a:lnTo>
                    <a:pt x="3907877" y="3251199"/>
                  </a:lnTo>
                  <a:lnTo>
                    <a:pt x="3958848" y="3263899"/>
                  </a:lnTo>
                  <a:close/>
                </a:path>
              </a:pathLst>
            </a:custGeom>
            <a:solidFill>
              <a:srgbClr val="000000">
                <a:alpha val="4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660410" y="2659425"/>
              <a:ext cx="7627589" cy="7627589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2295524" cy="86677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399501" y="49473"/>
            <a:ext cx="7562902" cy="1047748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249552" y="8578229"/>
            <a:ext cx="1152524" cy="1704959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-76018" y="1398708"/>
            <a:ext cx="10720070" cy="1454150"/>
          </a:xfrm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/>
          <a:p>
            <a:pPr marL="191770" marR="5080" indent="-179705">
              <a:lnSpc>
                <a:spcPts val="5250"/>
              </a:lnSpc>
              <a:spcBef>
                <a:spcPts val="900"/>
              </a:spcBef>
              <a:tabLst>
                <a:tab pos="5216525" algn="l"/>
                <a:tab pos="7361555" algn="l"/>
                <a:tab pos="10347960" algn="l"/>
              </a:tabLst>
            </a:pPr>
            <a:r>
              <a:rPr sz="5000" spc="65" dirty="0">
                <a:latin typeface="Tahoma"/>
                <a:cs typeface="Tahoma"/>
              </a:rPr>
              <a:t>ndamientos</a:t>
            </a:r>
            <a:r>
              <a:rPr sz="5000" dirty="0">
                <a:latin typeface="Tahoma"/>
                <a:cs typeface="Tahoma"/>
              </a:rPr>
              <a:t>	</a:t>
            </a:r>
            <a:r>
              <a:rPr sz="5000" spc="70" dirty="0">
                <a:latin typeface="Tahoma"/>
                <a:cs typeface="Tahoma"/>
              </a:rPr>
              <a:t>de</a:t>
            </a:r>
            <a:r>
              <a:rPr sz="5000" dirty="0">
                <a:latin typeface="Tahoma"/>
                <a:cs typeface="Tahoma"/>
              </a:rPr>
              <a:t>	</a:t>
            </a:r>
            <a:r>
              <a:rPr sz="5000" spc="120" dirty="0">
                <a:latin typeface="Tahoma"/>
                <a:cs typeface="Tahoma"/>
              </a:rPr>
              <a:t>pago</a:t>
            </a:r>
            <a:r>
              <a:rPr sz="5000" dirty="0">
                <a:latin typeface="Tahoma"/>
                <a:cs typeface="Tahoma"/>
              </a:rPr>
              <a:t>	</a:t>
            </a:r>
            <a:r>
              <a:rPr sz="5000" spc="-85" dirty="0">
                <a:latin typeface="Tahoma"/>
                <a:cs typeface="Tahoma"/>
              </a:rPr>
              <a:t>y </a:t>
            </a:r>
            <a:r>
              <a:rPr sz="5000" spc="75" dirty="0">
                <a:latin typeface="Tahoma"/>
                <a:cs typeface="Tahoma"/>
              </a:rPr>
              <a:t>tencias</a:t>
            </a:r>
            <a:r>
              <a:rPr sz="5000" spc="-15" dirty="0">
                <a:latin typeface="Tahoma"/>
                <a:cs typeface="Tahoma"/>
              </a:rPr>
              <a:t> </a:t>
            </a:r>
            <a:r>
              <a:rPr sz="5000" spc="55" dirty="0">
                <a:latin typeface="Tahoma"/>
                <a:cs typeface="Tahoma"/>
              </a:rPr>
              <a:t>ilegales.</a:t>
            </a:r>
            <a:endParaRPr sz="50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16000" y="3571264"/>
            <a:ext cx="8821420" cy="4959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5599"/>
              </a:lnSpc>
              <a:spcBef>
                <a:spcPts val="100"/>
              </a:spcBef>
            </a:pPr>
            <a:r>
              <a:rPr sz="4000" dirty="0">
                <a:latin typeface="Tahoma"/>
                <a:cs typeface="Tahoma"/>
              </a:rPr>
              <a:t>ANTONIO,</a:t>
            </a:r>
            <a:r>
              <a:rPr sz="4000" spc="215" dirty="0">
                <a:latin typeface="Tahoma"/>
                <a:cs typeface="Tahoma"/>
              </a:rPr>
              <a:t>  </a:t>
            </a:r>
            <a:r>
              <a:rPr sz="4000" dirty="0">
                <a:latin typeface="Tahoma"/>
                <a:cs typeface="Tahoma"/>
              </a:rPr>
              <a:t>juez</a:t>
            </a:r>
            <a:r>
              <a:rPr sz="4000" spc="215" dirty="0">
                <a:latin typeface="Tahoma"/>
                <a:cs typeface="Tahoma"/>
              </a:rPr>
              <a:t>  </a:t>
            </a:r>
            <a:r>
              <a:rPr sz="4000" dirty="0">
                <a:latin typeface="Tahoma"/>
                <a:cs typeface="Tahoma"/>
              </a:rPr>
              <a:t>primero</a:t>
            </a:r>
            <a:r>
              <a:rPr sz="4000" spc="220" dirty="0">
                <a:latin typeface="Tahoma"/>
                <a:cs typeface="Tahoma"/>
              </a:rPr>
              <a:t>  </a:t>
            </a:r>
            <a:r>
              <a:rPr sz="4000" spc="55" dirty="0">
                <a:latin typeface="Tahoma"/>
                <a:cs typeface="Tahoma"/>
              </a:rPr>
              <a:t>laboral</a:t>
            </a:r>
            <a:r>
              <a:rPr sz="4000" spc="215" dirty="0">
                <a:latin typeface="Tahoma"/>
                <a:cs typeface="Tahoma"/>
              </a:rPr>
              <a:t>  </a:t>
            </a:r>
            <a:r>
              <a:rPr sz="4000" spc="105" dirty="0">
                <a:latin typeface="Tahoma"/>
                <a:cs typeface="Tahoma"/>
              </a:rPr>
              <a:t>del </a:t>
            </a:r>
            <a:r>
              <a:rPr sz="4000" spc="95" dirty="0">
                <a:latin typeface="Tahoma"/>
                <a:cs typeface="Tahoma"/>
              </a:rPr>
              <a:t>Circuito</a:t>
            </a:r>
            <a:r>
              <a:rPr sz="4000" spc="-60" dirty="0">
                <a:latin typeface="Tahoma"/>
                <a:cs typeface="Tahoma"/>
              </a:rPr>
              <a:t> </a:t>
            </a:r>
            <a:r>
              <a:rPr sz="4000" spc="130" dirty="0">
                <a:latin typeface="Tahoma"/>
                <a:cs typeface="Tahoma"/>
              </a:rPr>
              <a:t>del</a:t>
            </a:r>
            <a:r>
              <a:rPr sz="4000" spc="-55" dirty="0">
                <a:latin typeface="Tahoma"/>
                <a:cs typeface="Tahoma"/>
              </a:rPr>
              <a:t> </a:t>
            </a:r>
            <a:r>
              <a:rPr sz="4000" spc="150" dirty="0">
                <a:latin typeface="Tahoma"/>
                <a:cs typeface="Tahoma"/>
              </a:rPr>
              <a:t>Municipio</a:t>
            </a:r>
            <a:r>
              <a:rPr sz="4000" spc="-60" dirty="0">
                <a:latin typeface="Tahoma"/>
                <a:cs typeface="Tahoma"/>
              </a:rPr>
              <a:t> </a:t>
            </a:r>
            <a:r>
              <a:rPr sz="4000" spc="160" dirty="0">
                <a:latin typeface="Tahoma"/>
                <a:cs typeface="Tahoma"/>
              </a:rPr>
              <a:t>de</a:t>
            </a:r>
            <a:r>
              <a:rPr sz="4000" spc="-55" dirty="0">
                <a:latin typeface="Tahoma"/>
                <a:cs typeface="Tahoma"/>
              </a:rPr>
              <a:t> </a:t>
            </a:r>
            <a:r>
              <a:rPr sz="4000" b="1" spc="-25" dirty="0">
                <a:solidFill>
                  <a:srgbClr val="20A89F"/>
                </a:solidFill>
                <a:latin typeface="Tahoma"/>
                <a:cs typeface="Tahoma"/>
              </a:rPr>
              <a:t>MACONDO</a:t>
            </a:r>
            <a:r>
              <a:rPr sz="4000" spc="-25" dirty="0">
                <a:latin typeface="Tahoma"/>
                <a:cs typeface="Tahoma"/>
              </a:rPr>
              <a:t>, </a:t>
            </a:r>
            <a:r>
              <a:rPr sz="4000" dirty="0">
                <a:latin typeface="Tahoma"/>
                <a:cs typeface="Tahoma"/>
              </a:rPr>
              <a:t>tramitó</a:t>
            </a:r>
            <a:r>
              <a:rPr sz="4000" spc="960" dirty="0">
                <a:latin typeface="Tahoma"/>
                <a:cs typeface="Tahoma"/>
              </a:rPr>
              <a:t> </a:t>
            </a:r>
            <a:r>
              <a:rPr sz="4000" spc="55" dirty="0">
                <a:latin typeface="Tahoma"/>
                <a:cs typeface="Tahoma"/>
              </a:rPr>
              <a:t>y</a:t>
            </a:r>
            <a:r>
              <a:rPr sz="4000" spc="960" dirty="0">
                <a:latin typeface="Tahoma"/>
                <a:cs typeface="Tahoma"/>
              </a:rPr>
              <a:t> </a:t>
            </a:r>
            <a:r>
              <a:rPr sz="4000" dirty="0">
                <a:latin typeface="Tahoma"/>
                <a:cs typeface="Tahoma"/>
              </a:rPr>
              <a:t>falló</a:t>
            </a:r>
            <a:r>
              <a:rPr sz="4000" spc="960" dirty="0">
                <a:latin typeface="Tahoma"/>
                <a:cs typeface="Tahoma"/>
              </a:rPr>
              <a:t> </a:t>
            </a:r>
            <a:r>
              <a:rPr sz="4000" spc="130" dirty="0">
                <a:latin typeface="Tahoma"/>
                <a:cs typeface="Tahoma"/>
              </a:rPr>
              <a:t>6</a:t>
            </a:r>
            <a:r>
              <a:rPr sz="4000" spc="960" dirty="0">
                <a:latin typeface="Tahoma"/>
                <a:cs typeface="Tahoma"/>
              </a:rPr>
              <a:t> </a:t>
            </a:r>
            <a:r>
              <a:rPr sz="4000" spc="95" dirty="0">
                <a:latin typeface="Tahoma"/>
                <a:cs typeface="Tahoma"/>
              </a:rPr>
              <a:t>procesos</a:t>
            </a:r>
            <a:r>
              <a:rPr sz="4000" spc="965" dirty="0">
                <a:latin typeface="Tahoma"/>
                <a:cs typeface="Tahoma"/>
              </a:rPr>
              <a:t> </a:t>
            </a:r>
            <a:r>
              <a:rPr sz="4000" spc="-10" dirty="0">
                <a:latin typeface="Tahoma"/>
                <a:cs typeface="Tahoma"/>
              </a:rPr>
              <a:t>laborales, </a:t>
            </a:r>
            <a:r>
              <a:rPr sz="4000" b="1" dirty="0">
                <a:solidFill>
                  <a:srgbClr val="C98648"/>
                </a:solidFill>
                <a:latin typeface="Tahoma"/>
                <a:cs typeface="Tahoma"/>
              </a:rPr>
              <a:t>condenando</a:t>
            </a:r>
            <a:r>
              <a:rPr sz="4000" b="1" spc="405" dirty="0">
                <a:solidFill>
                  <a:srgbClr val="C98648"/>
                </a:solidFill>
                <a:latin typeface="Tahoma"/>
                <a:cs typeface="Tahoma"/>
              </a:rPr>
              <a:t> </a:t>
            </a:r>
            <a:r>
              <a:rPr sz="4000" b="1" dirty="0">
                <a:solidFill>
                  <a:srgbClr val="C98648"/>
                </a:solidFill>
                <a:latin typeface="Tahoma"/>
                <a:cs typeface="Tahoma"/>
              </a:rPr>
              <a:t>a</a:t>
            </a:r>
            <a:r>
              <a:rPr sz="4000" b="1" spc="405" dirty="0">
                <a:solidFill>
                  <a:srgbClr val="C98648"/>
                </a:solidFill>
                <a:latin typeface="Tahoma"/>
                <a:cs typeface="Tahoma"/>
              </a:rPr>
              <a:t> </a:t>
            </a:r>
            <a:r>
              <a:rPr sz="4000" b="1" dirty="0">
                <a:solidFill>
                  <a:srgbClr val="C98648"/>
                </a:solidFill>
                <a:latin typeface="Tahoma"/>
                <a:cs typeface="Tahoma"/>
              </a:rPr>
              <a:t>una</a:t>
            </a:r>
            <a:r>
              <a:rPr sz="4000" b="1" spc="405" dirty="0">
                <a:solidFill>
                  <a:srgbClr val="C98648"/>
                </a:solidFill>
                <a:latin typeface="Tahoma"/>
                <a:cs typeface="Tahoma"/>
              </a:rPr>
              <a:t> </a:t>
            </a:r>
            <a:r>
              <a:rPr sz="4000" b="1" dirty="0">
                <a:solidFill>
                  <a:srgbClr val="C98648"/>
                </a:solidFill>
                <a:latin typeface="Tahoma"/>
                <a:cs typeface="Tahoma"/>
              </a:rPr>
              <a:t>entidad</a:t>
            </a:r>
            <a:r>
              <a:rPr sz="4000" b="1" spc="405" dirty="0">
                <a:solidFill>
                  <a:srgbClr val="C98648"/>
                </a:solidFill>
                <a:latin typeface="Tahoma"/>
                <a:cs typeface="Tahoma"/>
              </a:rPr>
              <a:t> </a:t>
            </a:r>
            <a:r>
              <a:rPr sz="4000" b="1" spc="-90" dirty="0">
                <a:solidFill>
                  <a:srgbClr val="C98648"/>
                </a:solidFill>
                <a:latin typeface="Tahoma"/>
                <a:cs typeface="Tahoma"/>
              </a:rPr>
              <a:t>estatal </a:t>
            </a:r>
            <a:r>
              <a:rPr sz="4000" b="1" dirty="0">
                <a:solidFill>
                  <a:srgbClr val="C98648"/>
                </a:solidFill>
                <a:latin typeface="Tahoma"/>
                <a:cs typeface="Tahoma"/>
              </a:rPr>
              <a:t>de</a:t>
            </a:r>
            <a:r>
              <a:rPr sz="4000" b="1" spc="305" dirty="0">
                <a:solidFill>
                  <a:srgbClr val="C98648"/>
                </a:solidFill>
                <a:latin typeface="Tahoma"/>
                <a:cs typeface="Tahoma"/>
              </a:rPr>
              <a:t>  </a:t>
            </a:r>
            <a:r>
              <a:rPr sz="4000" b="1" dirty="0">
                <a:solidFill>
                  <a:srgbClr val="C98648"/>
                </a:solidFill>
                <a:latin typeface="Tahoma"/>
                <a:cs typeface="Tahoma"/>
              </a:rPr>
              <a:t>pensiones</a:t>
            </a:r>
            <a:r>
              <a:rPr sz="4000" b="1" spc="345" dirty="0">
                <a:solidFill>
                  <a:srgbClr val="C98648"/>
                </a:solidFill>
                <a:latin typeface="Tahoma"/>
                <a:cs typeface="Tahoma"/>
              </a:rPr>
              <a:t>  </a:t>
            </a:r>
            <a:r>
              <a:rPr sz="4000" dirty="0">
                <a:latin typeface="Tahoma"/>
                <a:cs typeface="Tahoma"/>
              </a:rPr>
              <a:t>a</a:t>
            </a:r>
            <a:r>
              <a:rPr sz="4000" spc="270" dirty="0">
                <a:latin typeface="Tahoma"/>
                <a:cs typeface="Tahoma"/>
              </a:rPr>
              <a:t>  </a:t>
            </a:r>
            <a:r>
              <a:rPr sz="4000" spc="70" dirty="0">
                <a:latin typeface="Tahoma"/>
                <a:cs typeface="Tahoma"/>
              </a:rPr>
              <a:t>pagar</a:t>
            </a:r>
            <a:r>
              <a:rPr sz="4000" spc="270" dirty="0">
                <a:latin typeface="Tahoma"/>
                <a:cs typeface="Tahoma"/>
              </a:rPr>
              <a:t>  </a:t>
            </a:r>
            <a:r>
              <a:rPr sz="4000" spc="65" dirty="0">
                <a:latin typeface="Tahoma"/>
                <a:cs typeface="Tahoma"/>
              </a:rPr>
              <a:t>acreencias </a:t>
            </a:r>
            <a:r>
              <a:rPr sz="4000" spc="55" dirty="0">
                <a:latin typeface="Tahoma"/>
                <a:cs typeface="Tahoma"/>
              </a:rPr>
              <a:t>laborales</a:t>
            </a:r>
            <a:r>
              <a:rPr sz="4000" spc="-170" dirty="0">
                <a:latin typeface="Tahoma"/>
                <a:cs typeface="Tahoma"/>
              </a:rPr>
              <a:t> </a:t>
            </a:r>
            <a:r>
              <a:rPr sz="4000" spc="80" dirty="0">
                <a:latin typeface="Tahoma"/>
                <a:cs typeface="Tahoma"/>
              </a:rPr>
              <a:t>e</a:t>
            </a:r>
            <a:r>
              <a:rPr sz="4000" spc="-165" dirty="0">
                <a:latin typeface="Tahoma"/>
                <a:cs typeface="Tahoma"/>
              </a:rPr>
              <a:t> </a:t>
            </a:r>
            <a:r>
              <a:rPr sz="4000" spc="65" dirty="0">
                <a:latin typeface="Tahoma"/>
                <a:cs typeface="Tahoma"/>
              </a:rPr>
              <a:t>indemnizaciones,</a:t>
            </a:r>
            <a:r>
              <a:rPr sz="4000" spc="-165" dirty="0">
                <a:latin typeface="Tahoma"/>
                <a:cs typeface="Tahoma"/>
              </a:rPr>
              <a:t> </a:t>
            </a:r>
            <a:r>
              <a:rPr sz="4000" spc="65" dirty="0">
                <a:latin typeface="Tahoma"/>
                <a:cs typeface="Tahoma"/>
              </a:rPr>
              <a:t>sobre</a:t>
            </a:r>
            <a:r>
              <a:rPr sz="4000" spc="-170" dirty="0">
                <a:latin typeface="Tahoma"/>
                <a:cs typeface="Tahoma"/>
              </a:rPr>
              <a:t> </a:t>
            </a:r>
            <a:r>
              <a:rPr sz="4000" spc="-25" dirty="0">
                <a:latin typeface="Tahoma"/>
                <a:cs typeface="Tahoma"/>
              </a:rPr>
              <a:t>las </a:t>
            </a:r>
            <a:r>
              <a:rPr sz="4000" spc="95" dirty="0">
                <a:latin typeface="Tahoma"/>
                <a:cs typeface="Tahoma"/>
              </a:rPr>
              <a:t>cuales</a:t>
            </a:r>
            <a:r>
              <a:rPr sz="4000" spc="-350" dirty="0">
                <a:latin typeface="Tahoma"/>
                <a:cs typeface="Tahoma"/>
              </a:rPr>
              <a:t> </a:t>
            </a:r>
            <a:r>
              <a:rPr sz="4000" b="1" spc="-100" dirty="0">
                <a:solidFill>
                  <a:srgbClr val="C98648"/>
                </a:solidFill>
                <a:latin typeface="Tahoma"/>
                <a:cs typeface="Tahoma"/>
              </a:rPr>
              <a:t>no</a:t>
            </a:r>
            <a:r>
              <a:rPr sz="4000" b="1" spc="-360" dirty="0">
                <a:solidFill>
                  <a:srgbClr val="C98648"/>
                </a:solidFill>
                <a:latin typeface="Tahoma"/>
                <a:cs typeface="Tahoma"/>
              </a:rPr>
              <a:t> </a:t>
            </a:r>
            <a:r>
              <a:rPr sz="4000" b="1" spc="-175" dirty="0">
                <a:solidFill>
                  <a:srgbClr val="C98648"/>
                </a:solidFill>
                <a:latin typeface="Tahoma"/>
                <a:cs typeface="Tahoma"/>
              </a:rPr>
              <a:t>existía</a:t>
            </a:r>
            <a:r>
              <a:rPr sz="4000" b="1" spc="-360" dirty="0">
                <a:solidFill>
                  <a:srgbClr val="C98648"/>
                </a:solidFill>
                <a:latin typeface="Tahoma"/>
                <a:cs typeface="Tahoma"/>
              </a:rPr>
              <a:t> </a:t>
            </a:r>
            <a:r>
              <a:rPr sz="4000" b="1" spc="-65" dirty="0">
                <a:solidFill>
                  <a:srgbClr val="C98648"/>
                </a:solidFill>
                <a:latin typeface="Tahoma"/>
                <a:cs typeface="Tahoma"/>
              </a:rPr>
              <a:t>derecho</a:t>
            </a:r>
            <a:r>
              <a:rPr sz="4000" b="1" spc="-360" dirty="0">
                <a:solidFill>
                  <a:srgbClr val="C98648"/>
                </a:solidFill>
                <a:latin typeface="Tahoma"/>
                <a:cs typeface="Tahoma"/>
              </a:rPr>
              <a:t> </a:t>
            </a:r>
            <a:r>
              <a:rPr sz="4000" b="1" spc="-10" dirty="0">
                <a:solidFill>
                  <a:srgbClr val="C98648"/>
                </a:solidFill>
                <a:latin typeface="Tahoma"/>
                <a:cs typeface="Tahoma"/>
              </a:rPr>
              <a:t>alguno</a:t>
            </a:r>
            <a:r>
              <a:rPr sz="4000" spc="-10" dirty="0">
                <a:latin typeface="Tahoma"/>
                <a:cs typeface="Tahoma"/>
              </a:rPr>
              <a:t>.</a:t>
            </a:r>
            <a:endParaRPr sz="400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862870" y="9643215"/>
            <a:ext cx="6153785" cy="2247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00" dirty="0">
                <a:latin typeface="Tahoma"/>
                <a:cs typeface="Tahoma"/>
              </a:rPr>
              <a:t>Tomado</a:t>
            </a:r>
            <a:r>
              <a:rPr sz="1300" spc="320" dirty="0">
                <a:latin typeface="Tahoma"/>
                <a:cs typeface="Tahoma"/>
              </a:rPr>
              <a:t> </a:t>
            </a:r>
            <a:r>
              <a:rPr sz="1300" spc="-30" dirty="0">
                <a:latin typeface="Tahoma"/>
                <a:cs typeface="Tahoma"/>
              </a:rPr>
              <a:t>de:</a:t>
            </a:r>
            <a:r>
              <a:rPr sz="1300" spc="325" dirty="0">
                <a:latin typeface="Tahoma"/>
                <a:cs typeface="Tahoma"/>
              </a:rPr>
              <a:t> </a:t>
            </a:r>
            <a:r>
              <a:rPr sz="1300" spc="-10" dirty="0">
                <a:latin typeface="Tahoma"/>
                <a:cs typeface="Tahoma"/>
              </a:rPr>
              <a:t>https://</a:t>
            </a:r>
            <a:r>
              <a:rPr sz="1300" spc="-10" dirty="0">
                <a:latin typeface="Tahoma"/>
                <a:cs typeface="Tahoma"/>
                <a:hlinkClick r:id="rId7"/>
              </a:rPr>
              <a:t>www.fiscalia.gov.co/colombia/wp-</a:t>
            </a:r>
            <a:r>
              <a:rPr sz="1300" dirty="0">
                <a:latin typeface="Tahoma"/>
                <a:cs typeface="Tahoma"/>
                <a:hlinkClick r:id="rId7"/>
              </a:rPr>
              <a:t>content/uploads/Tomo-</a:t>
            </a:r>
            <a:r>
              <a:rPr sz="1300" spc="-10" dirty="0">
                <a:latin typeface="Tahoma"/>
                <a:cs typeface="Tahoma"/>
                <a:hlinkClick r:id="rId7"/>
              </a:rPr>
              <a:t>II.pdf</a:t>
            </a:r>
            <a:endParaRPr sz="1300">
              <a:latin typeface="Tahoma"/>
              <a:cs typeface="Tahoma"/>
            </a:endParaRPr>
          </a:p>
        </p:txBody>
      </p:sp>
      <p:pic>
        <p:nvPicPr>
          <p:cNvPr id="12" name="object 1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994413" y="79525"/>
            <a:ext cx="1809749" cy="101917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098645"/>
            <a:ext cx="18288000" cy="9188450"/>
            <a:chOff x="0" y="1098645"/>
            <a:chExt cx="18288000" cy="91884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958529" y="1098645"/>
              <a:ext cx="9329470" cy="918835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5045734"/>
              <a:ext cx="8959215" cy="5232400"/>
            </a:xfrm>
            <a:custGeom>
              <a:avLst/>
              <a:gdLst/>
              <a:ahLst/>
              <a:cxnLst/>
              <a:rect l="l" t="t" r="r" b="b"/>
              <a:pathLst>
                <a:path w="8959215" h="5232400">
                  <a:moveTo>
                    <a:pt x="2815555" y="3009899"/>
                  </a:moveTo>
                  <a:lnTo>
                    <a:pt x="896173" y="3009899"/>
                  </a:lnTo>
                  <a:lnTo>
                    <a:pt x="912790" y="2997199"/>
                  </a:lnTo>
                  <a:lnTo>
                    <a:pt x="929085" y="2997199"/>
                  </a:lnTo>
                  <a:lnTo>
                    <a:pt x="945121" y="2984499"/>
                  </a:lnTo>
                  <a:lnTo>
                    <a:pt x="944998" y="2895599"/>
                  </a:lnTo>
                  <a:lnTo>
                    <a:pt x="944897" y="2819399"/>
                  </a:lnTo>
                  <a:lnTo>
                    <a:pt x="944779" y="2705099"/>
                  </a:lnTo>
                  <a:lnTo>
                    <a:pt x="944656" y="1117599"/>
                  </a:lnTo>
                  <a:lnTo>
                    <a:pt x="944529" y="609599"/>
                  </a:lnTo>
                  <a:lnTo>
                    <a:pt x="944420" y="457199"/>
                  </a:lnTo>
                  <a:lnTo>
                    <a:pt x="944323" y="355599"/>
                  </a:lnTo>
                  <a:lnTo>
                    <a:pt x="947566" y="330199"/>
                  </a:lnTo>
                  <a:lnTo>
                    <a:pt x="962018" y="304799"/>
                  </a:lnTo>
                  <a:lnTo>
                    <a:pt x="981921" y="279399"/>
                  </a:lnTo>
                  <a:lnTo>
                    <a:pt x="1001514" y="266699"/>
                  </a:lnTo>
                  <a:lnTo>
                    <a:pt x="1144625" y="114299"/>
                  </a:lnTo>
                  <a:lnTo>
                    <a:pt x="1270568" y="0"/>
                  </a:lnTo>
                  <a:lnTo>
                    <a:pt x="1526356" y="0"/>
                  </a:lnTo>
                  <a:lnTo>
                    <a:pt x="1524836" y="25399"/>
                  </a:lnTo>
                  <a:lnTo>
                    <a:pt x="1519413" y="76199"/>
                  </a:lnTo>
                  <a:lnTo>
                    <a:pt x="1531223" y="101599"/>
                  </a:lnTo>
                  <a:lnTo>
                    <a:pt x="1939781" y="101599"/>
                  </a:lnTo>
                  <a:lnTo>
                    <a:pt x="1939672" y="1790699"/>
                  </a:lnTo>
                  <a:lnTo>
                    <a:pt x="1939650" y="1841499"/>
                  </a:lnTo>
                  <a:lnTo>
                    <a:pt x="1939990" y="1854199"/>
                  </a:lnTo>
                  <a:lnTo>
                    <a:pt x="1945056" y="1866899"/>
                  </a:lnTo>
                  <a:lnTo>
                    <a:pt x="1954352" y="1879599"/>
                  </a:lnTo>
                  <a:lnTo>
                    <a:pt x="2815555" y="1879599"/>
                  </a:lnTo>
                  <a:lnTo>
                    <a:pt x="2815555" y="3009899"/>
                  </a:lnTo>
                  <a:close/>
                </a:path>
                <a:path w="8959215" h="5232400">
                  <a:moveTo>
                    <a:pt x="2815555" y="1879599"/>
                  </a:moveTo>
                  <a:lnTo>
                    <a:pt x="2178626" y="1879599"/>
                  </a:lnTo>
                  <a:lnTo>
                    <a:pt x="2178651" y="1384299"/>
                  </a:lnTo>
                  <a:lnTo>
                    <a:pt x="2178855" y="1333499"/>
                  </a:lnTo>
                  <a:lnTo>
                    <a:pt x="2179163" y="1282699"/>
                  </a:lnTo>
                  <a:lnTo>
                    <a:pt x="2198703" y="1231899"/>
                  </a:lnTo>
                  <a:lnTo>
                    <a:pt x="2238737" y="1193799"/>
                  </a:lnTo>
                  <a:lnTo>
                    <a:pt x="2285242" y="1142999"/>
                  </a:lnTo>
                  <a:lnTo>
                    <a:pt x="2308039" y="1117599"/>
                  </a:lnTo>
                  <a:lnTo>
                    <a:pt x="2330166" y="1092199"/>
                  </a:lnTo>
                  <a:lnTo>
                    <a:pt x="2815555" y="1092199"/>
                  </a:lnTo>
                  <a:lnTo>
                    <a:pt x="2815555" y="1879599"/>
                  </a:lnTo>
                  <a:close/>
                </a:path>
                <a:path w="8959215" h="5232400">
                  <a:moveTo>
                    <a:pt x="8958741" y="5232399"/>
                  </a:moveTo>
                  <a:lnTo>
                    <a:pt x="0" y="5232399"/>
                  </a:lnTo>
                  <a:lnTo>
                    <a:pt x="0" y="1650999"/>
                  </a:lnTo>
                  <a:lnTo>
                    <a:pt x="260167" y="1650999"/>
                  </a:lnTo>
                  <a:lnTo>
                    <a:pt x="270585" y="1663699"/>
                  </a:lnTo>
                  <a:lnTo>
                    <a:pt x="281114" y="1663699"/>
                  </a:lnTo>
                  <a:lnTo>
                    <a:pt x="302366" y="1689099"/>
                  </a:lnTo>
                  <a:lnTo>
                    <a:pt x="320359" y="1701799"/>
                  </a:lnTo>
                  <a:lnTo>
                    <a:pt x="339536" y="1727199"/>
                  </a:lnTo>
                  <a:lnTo>
                    <a:pt x="359634" y="1752599"/>
                  </a:lnTo>
                  <a:lnTo>
                    <a:pt x="380388" y="1777999"/>
                  </a:lnTo>
                  <a:lnTo>
                    <a:pt x="546383" y="1777999"/>
                  </a:lnTo>
                  <a:lnTo>
                    <a:pt x="546509" y="2501899"/>
                  </a:lnTo>
                  <a:lnTo>
                    <a:pt x="546514" y="2514599"/>
                  </a:lnTo>
                  <a:lnTo>
                    <a:pt x="629315" y="2514599"/>
                  </a:lnTo>
                  <a:lnTo>
                    <a:pt x="633793" y="2539999"/>
                  </a:lnTo>
                  <a:lnTo>
                    <a:pt x="637261" y="2552699"/>
                  </a:lnTo>
                  <a:lnTo>
                    <a:pt x="639410" y="2578099"/>
                  </a:lnTo>
                  <a:lnTo>
                    <a:pt x="639933" y="2590799"/>
                  </a:lnTo>
                  <a:lnTo>
                    <a:pt x="639612" y="2641599"/>
                  </a:lnTo>
                  <a:lnTo>
                    <a:pt x="639564" y="2654299"/>
                  </a:lnTo>
                  <a:lnTo>
                    <a:pt x="639470" y="2679699"/>
                  </a:lnTo>
                  <a:lnTo>
                    <a:pt x="639397" y="3009899"/>
                  </a:lnTo>
                  <a:lnTo>
                    <a:pt x="2815555" y="3009899"/>
                  </a:lnTo>
                  <a:lnTo>
                    <a:pt x="2815555" y="3047999"/>
                  </a:lnTo>
                  <a:lnTo>
                    <a:pt x="3108279" y="3047999"/>
                  </a:lnTo>
                  <a:lnTo>
                    <a:pt x="3108177" y="3086099"/>
                  </a:lnTo>
                  <a:lnTo>
                    <a:pt x="3108143" y="3098799"/>
                  </a:lnTo>
                  <a:lnTo>
                    <a:pt x="3107514" y="3251199"/>
                  </a:lnTo>
                  <a:lnTo>
                    <a:pt x="3107418" y="3276599"/>
                  </a:lnTo>
                  <a:lnTo>
                    <a:pt x="3107384" y="3505199"/>
                  </a:lnTo>
                  <a:lnTo>
                    <a:pt x="3107564" y="3530599"/>
                  </a:lnTo>
                  <a:lnTo>
                    <a:pt x="3107655" y="3543299"/>
                  </a:lnTo>
                  <a:lnTo>
                    <a:pt x="3107745" y="3555999"/>
                  </a:lnTo>
                  <a:lnTo>
                    <a:pt x="3108300" y="3606799"/>
                  </a:lnTo>
                  <a:lnTo>
                    <a:pt x="3109077" y="3657599"/>
                  </a:lnTo>
                  <a:lnTo>
                    <a:pt x="3113319" y="3670299"/>
                  </a:lnTo>
                  <a:lnTo>
                    <a:pt x="3121948" y="3670299"/>
                  </a:lnTo>
                  <a:lnTo>
                    <a:pt x="3126334" y="3682999"/>
                  </a:lnTo>
                  <a:lnTo>
                    <a:pt x="8958741" y="3682999"/>
                  </a:lnTo>
                  <a:lnTo>
                    <a:pt x="8958741" y="5232399"/>
                  </a:lnTo>
                  <a:close/>
                </a:path>
                <a:path w="8959215" h="5232400">
                  <a:moveTo>
                    <a:pt x="8958741" y="3682999"/>
                  </a:moveTo>
                  <a:lnTo>
                    <a:pt x="3545380" y="3682999"/>
                  </a:lnTo>
                  <a:lnTo>
                    <a:pt x="3545386" y="3644899"/>
                  </a:lnTo>
                  <a:lnTo>
                    <a:pt x="3545511" y="3365499"/>
                  </a:lnTo>
                  <a:lnTo>
                    <a:pt x="3699303" y="3365499"/>
                  </a:lnTo>
                  <a:lnTo>
                    <a:pt x="3710204" y="3340099"/>
                  </a:lnTo>
                  <a:lnTo>
                    <a:pt x="3724002" y="3327399"/>
                  </a:lnTo>
                  <a:lnTo>
                    <a:pt x="3738022" y="3314699"/>
                  </a:lnTo>
                  <a:lnTo>
                    <a:pt x="3749594" y="3301999"/>
                  </a:lnTo>
                  <a:lnTo>
                    <a:pt x="3765921" y="3301999"/>
                  </a:lnTo>
                  <a:lnTo>
                    <a:pt x="3772540" y="3276599"/>
                  </a:lnTo>
                  <a:lnTo>
                    <a:pt x="3780551" y="3276599"/>
                  </a:lnTo>
                  <a:lnTo>
                    <a:pt x="3791298" y="3263899"/>
                  </a:lnTo>
                  <a:lnTo>
                    <a:pt x="4009820" y="3263899"/>
                  </a:lnTo>
                  <a:lnTo>
                    <a:pt x="4009816" y="3213099"/>
                  </a:lnTo>
                  <a:lnTo>
                    <a:pt x="4009689" y="2374899"/>
                  </a:lnTo>
                  <a:lnTo>
                    <a:pt x="4009437" y="2349499"/>
                  </a:lnTo>
                  <a:lnTo>
                    <a:pt x="4008889" y="2311399"/>
                  </a:lnTo>
                  <a:lnTo>
                    <a:pt x="4011628" y="2285999"/>
                  </a:lnTo>
                  <a:lnTo>
                    <a:pt x="4021237" y="2273299"/>
                  </a:lnTo>
                  <a:lnTo>
                    <a:pt x="4022582" y="2235199"/>
                  </a:lnTo>
                  <a:lnTo>
                    <a:pt x="4023273" y="2222499"/>
                  </a:lnTo>
                  <a:lnTo>
                    <a:pt x="4024026" y="2209799"/>
                  </a:lnTo>
                  <a:lnTo>
                    <a:pt x="4036955" y="2209799"/>
                  </a:lnTo>
                  <a:lnTo>
                    <a:pt x="4048440" y="2197099"/>
                  </a:lnTo>
                  <a:lnTo>
                    <a:pt x="4082534" y="2158999"/>
                  </a:lnTo>
                  <a:lnTo>
                    <a:pt x="4123678" y="2120899"/>
                  </a:lnTo>
                  <a:lnTo>
                    <a:pt x="4155756" y="2095499"/>
                  </a:lnTo>
                  <a:lnTo>
                    <a:pt x="4172566" y="2070099"/>
                  </a:lnTo>
                  <a:lnTo>
                    <a:pt x="4188031" y="2057399"/>
                  </a:lnTo>
                  <a:lnTo>
                    <a:pt x="4198362" y="2044699"/>
                  </a:lnTo>
                  <a:lnTo>
                    <a:pt x="4219026" y="2031999"/>
                  </a:lnTo>
                  <a:lnTo>
                    <a:pt x="4252302" y="1993899"/>
                  </a:lnTo>
                  <a:lnTo>
                    <a:pt x="4277470" y="1968499"/>
                  </a:lnTo>
                  <a:lnTo>
                    <a:pt x="4760162" y="1968499"/>
                  </a:lnTo>
                  <a:lnTo>
                    <a:pt x="4764744" y="1981199"/>
                  </a:lnTo>
                  <a:lnTo>
                    <a:pt x="4773517" y="1981199"/>
                  </a:lnTo>
                  <a:lnTo>
                    <a:pt x="4777837" y="1993899"/>
                  </a:lnTo>
                  <a:lnTo>
                    <a:pt x="4780059" y="2031999"/>
                  </a:lnTo>
                  <a:lnTo>
                    <a:pt x="4778758" y="2108199"/>
                  </a:lnTo>
                  <a:lnTo>
                    <a:pt x="4780980" y="2146299"/>
                  </a:lnTo>
                  <a:lnTo>
                    <a:pt x="4798525" y="2171699"/>
                  </a:lnTo>
                  <a:lnTo>
                    <a:pt x="5150992" y="2171699"/>
                  </a:lnTo>
                  <a:lnTo>
                    <a:pt x="5151103" y="3505199"/>
                  </a:lnTo>
                  <a:lnTo>
                    <a:pt x="5151222" y="3619499"/>
                  </a:lnTo>
                  <a:lnTo>
                    <a:pt x="5151254" y="3644899"/>
                  </a:lnTo>
                  <a:lnTo>
                    <a:pt x="8282114" y="3644899"/>
                  </a:lnTo>
                  <a:lnTo>
                    <a:pt x="8282086" y="3657599"/>
                  </a:lnTo>
                  <a:lnTo>
                    <a:pt x="8958741" y="3657599"/>
                  </a:lnTo>
                  <a:lnTo>
                    <a:pt x="8958741" y="3682999"/>
                  </a:lnTo>
                  <a:close/>
                </a:path>
                <a:path w="8959215" h="5232400">
                  <a:moveTo>
                    <a:pt x="8958741" y="3657599"/>
                  </a:moveTo>
                  <a:lnTo>
                    <a:pt x="8282086" y="3657599"/>
                  </a:lnTo>
                  <a:lnTo>
                    <a:pt x="8396474" y="3543299"/>
                  </a:lnTo>
                  <a:lnTo>
                    <a:pt x="8434167" y="3505199"/>
                  </a:lnTo>
                  <a:lnTo>
                    <a:pt x="8471151" y="3467099"/>
                  </a:lnTo>
                  <a:lnTo>
                    <a:pt x="8495313" y="3441699"/>
                  </a:lnTo>
                  <a:lnTo>
                    <a:pt x="8521674" y="3416299"/>
                  </a:lnTo>
                  <a:lnTo>
                    <a:pt x="8550562" y="3390899"/>
                  </a:lnTo>
                  <a:lnTo>
                    <a:pt x="8582311" y="3378199"/>
                  </a:lnTo>
                  <a:lnTo>
                    <a:pt x="8690373" y="3378199"/>
                  </a:lnTo>
                  <a:lnTo>
                    <a:pt x="8718873" y="3352799"/>
                  </a:lnTo>
                  <a:lnTo>
                    <a:pt x="8720627" y="3314699"/>
                  </a:lnTo>
                  <a:lnTo>
                    <a:pt x="8720739" y="3251199"/>
                  </a:lnTo>
                  <a:lnTo>
                    <a:pt x="8720428" y="3213099"/>
                  </a:lnTo>
                  <a:lnTo>
                    <a:pt x="8720385" y="3200399"/>
                  </a:lnTo>
                  <a:lnTo>
                    <a:pt x="8720297" y="3174999"/>
                  </a:lnTo>
                  <a:lnTo>
                    <a:pt x="8721360" y="3124199"/>
                  </a:lnTo>
                  <a:lnTo>
                    <a:pt x="8879526" y="3124199"/>
                  </a:lnTo>
                  <a:lnTo>
                    <a:pt x="8879530" y="3086099"/>
                  </a:lnTo>
                  <a:lnTo>
                    <a:pt x="8879657" y="1968499"/>
                  </a:lnTo>
                  <a:lnTo>
                    <a:pt x="8958741" y="1968499"/>
                  </a:lnTo>
                  <a:lnTo>
                    <a:pt x="8958741" y="3657599"/>
                  </a:lnTo>
                  <a:close/>
                </a:path>
                <a:path w="8959215" h="5232400">
                  <a:moveTo>
                    <a:pt x="6013437" y="2298699"/>
                  </a:moveTo>
                  <a:lnTo>
                    <a:pt x="5721591" y="2298699"/>
                  </a:lnTo>
                  <a:lnTo>
                    <a:pt x="5721656" y="2209799"/>
                  </a:lnTo>
                  <a:lnTo>
                    <a:pt x="5721722" y="2197099"/>
                  </a:lnTo>
                  <a:lnTo>
                    <a:pt x="5721787" y="2184399"/>
                  </a:lnTo>
                  <a:lnTo>
                    <a:pt x="5721853" y="2171699"/>
                  </a:lnTo>
                  <a:lnTo>
                    <a:pt x="6013175" y="2171699"/>
                  </a:lnTo>
                  <a:lnTo>
                    <a:pt x="6013271" y="2209799"/>
                  </a:lnTo>
                  <a:lnTo>
                    <a:pt x="6013372" y="2247899"/>
                  </a:lnTo>
                  <a:lnTo>
                    <a:pt x="6013437" y="2298699"/>
                  </a:lnTo>
                  <a:close/>
                </a:path>
                <a:path w="8959215" h="5232400">
                  <a:moveTo>
                    <a:pt x="8163069" y="2349499"/>
                  </a:moveTo>
                  <a:lnTo>
                    <a:pt x="7871223" y="2349499"/>
                  </a:lnTo>
                  <a:lnTo>
                    <a:pt x="7871227" y="2336799"/>
                  </a:lnTo>
                  <a:lnTo>
                    <a:pt x="7871354" y="2209799"/>
                  </a:lnTo>
                  <a:lnTo>
                    <a:pt x="8163069" y="2209799"/>
                  </a:lnTo>
                  <a:lnTo>
                    <a:pt x="8163069" y="2349499"/>
                  </a:lnTo>
                  <a:close/>
                </a:path>
                <a:path w="8959215" h="5232400">
                  <a:moveTo>
                    <a:pt x="6202911" y="2324099"/>
                  </a:moveTo>
                  <a:lnTo>
                    <a:pt x="5595269" y="2324099"/>
                  </a:lnTo>
                  <a:lnTo>
                    <a:pt x="5601427" y="2311399"/>
                  </a:lnTo>
                  <a:lnTo>
                    <a:pt x="5604015" y="2298699"/>
                  </a:lnTo>
                  <a:lnTo>
                    <a:pt x="6193991" y="2298699"/>
                  </a:lnTo>
                  <a:lnTo>
                    <a:pt x="6202911" y="2324099"/>
                  </a:lnTo>
                  <a:close/>
                </a:path>
                <a:path w="8959215" h="5232400">
                  <a:moveTo>
                    <a:pt x="8282114" y="3644899"/>
                  </a:moveTo>
                  <a:lnTo>
                    <a:pt x="5178978" y="3644899"/>
                  </a:lnTo>
                  <a:lnTo>
                    <a:pt x="5189698" y="3632199"/>
                  </a:lnTo>
                  <a:lnTo>
                    <a:pt x="5195509" y="3619499"/>
                  </a:lnTo>
                  <a:lnTo>
                    <a:pt x="5210680" y="3606799"/>
                  </a:lnTo>
                  <a:lnTo>
                    <a:pt x="5224772" y="3594099"/>
                  </a:lnTo>
                  <a:lnTo>
                    <a:pt x="5237783" y="3581399"/>
                  </a:lnTo>
                  <a:lnTo>
                    <a:pt x="5249714" y="3568699"/>
                  </a:lnTo>
                  <a:lnTo>
                    <a:pt x="5274998" y="3543299"/>
                  </a:lnTo>
                  <a:lnTo>
                    <a:pt x="5298797" y="3530599"/>
                  </a:lnTo>
                  <a:lnTo>
                    <a:pt x="5321688" y="3505199"/>
                  </a:lnTo>
                  <a:lnTo>
                    <a:pt x="5344247" y="3479799"/>
                  </a:lnTo>
                  <a:lnTo>
                    <a:pt x="5356528" y="3467099"/>
                  </a:lnTo>
                  <a:lnTo>
                    <a:pt x="5369435" y="3454399"/>
                  </a:lnTo>
                  <a:lnTo>
                    <a:pt x="5383004" y="3441699"/>
                  </a:lnTo>
                  <a:lnTo>
                    <a:pt x="5397274" y="3428999"/>
                  </a:lnTo>
                  <a:lnTo>
                    <a:pt x="5410375" y="3416299"/>
                  </a:lnTo>
                  <a:lnTo>
                    <a:pt x="5424999" y="3390899"/>
                  </a:lnTo>
                  <a:lnTo>
                    <a:pt x="5436823" y="3378199"/>
                  </a:lnTo>
                  <a:lnTo>
                    <a:pt x="5441529" y="3365499"/>
                  </a:lnTo>
                  <a:lnTo>
                    <a:pt x="5442863" y="3314699"/>
                  </a:lnTo>
                  <a:lnTo>
                    <a:pt x="5443124" y="3276599"/>
                  </a:lnTo>
                  <a:lnTo>
                    <a:pt x="5443182" y="3200399"/>
                  </a:lnTo>
                  <a:lnTo>
                    <a:pt x="5442857" y="3149599"/>
                  </a:lnTo>
                  <a:lnTo>
                    <a:pt x="5442969" y="3047999"/>
                  </a:lnTo>
                  <a:lnTo>
                    <a:pt x="5589743" y="3047999"/>
                  </a:lnTo>
                  <a:lnTo>
                    <a:pt x="5591770" y="3035299"/>
                  </a:lnTo>
                  <a:lnTo>
                    <a:pt x="5593589" y="3022599"/>
                  </a:lnTo>
                  <a:lnTo>
                    <a:pt x="5594990" y="3009899"/>
                  </a:lnTo>
                  <a:lnTo>
                    <a:pt x="5595766" y="2997199"/>
                  </a:lnTo>
                  <a:lnTo>
                    <a:pt x="5595756" y="2946399"/>
                  </a:lnTo>
                  <a:lnTo>
                    <a:pt x="5596940" y="2895599"/>
                  </a:lnTo>
                  <a:lnTo>
                    <a:pt x="5598781" y="2844799"/>
                  </a:lnTo>
                  <a:lnTo>
                    <a:pt x="5600741" y="2793999"/>
                  </a:lnTo>
                  <a:lnTo>
                    <a:pt x="5602284" y="2755899"/>
                  </a:lnTo>
                  <a:lnTo>
                    <a:pt x="5602873" y="2705099"/>
                  </a:lnTo>
                  <a:lnTo>
                    <a:pt x="5601970" y="2654299"/>
                  </a:lnTo>
                  <a:lnTo>
                    <a:pt x="5595633" y="2552699"/>
                  </a:lnTo>
                  <a:lnTo>
                    <a:pt x="5595143" y="2514599"/>
                  </a:lnTo>
                  <a:lnTo>
                    <a:pt x="5595218" y="2387599"/>
                  </a:lnTo>
                  <a:lnTo>
                    <a:pt x="5592754" y="2324099"/>
                  </a:lnTo>
                  <a:lnTo>
                    <a:pt x="6207819" y="2324099"/>
                  </a:lnTo>
                  <a:lnTo>
                    <a:pt x="6211929" y="2336799"/>
                  </a:lnTo>
                  <a:lnTo>
                    <a:pt x="6212377" y="2374899"/>
                  </a:lnTo>
                  <a:lnTo>
                    <a:pt x="6212472" y="2387599"/>
                  </a:lnTo>
                  <a:lnTo>
                    <a:pt x="6212537" y="2438399"/>
                  </a:lnTo>
                  <a:lnTo>
                    <a:pt x="6212322" y="2463799"/>
                  </a:lnTo>
                  <a:lnTo>
                    <a:pt x="6224249" y="2476499"/>
                  </a:lnTo>
                  <a:lnTo>
                    <a:pt x="6235857" y="2489199"/>
                  </a:lnTo>
                  <a:lnTo>
                    <a:pt x="6247121" y="2514599"/>
                  </a:lnTo>
                  <a:lnTo>
                    <a:pt x="6258017" y="2527299"/>
                  </a:lnTo>
                  <a:lnTo>
                    <a:pt x="6290744" y="2552699"/>
                  </a:lnTo>
                  <a:lnTo>
                    <a:pt x="6319506" y="2578099"/>
                  </a:lnTo>
                  <a:lnTo>
                    <a:pt x="6349176" y="2616199"/>
                  </a:lnTo>
                  <a:lnTo>
                    <a:pt x="6384628" y="2641599"/>
                  </a:lnTo>
                  <a:lnTo>
                    <a:pt x="6397887" y="2679699"/>
                  </a:lnTo>
                  <a:lnTo>
                    <a:pt x="6399388" y="2730499"/>
                  </a:lnTo>
                  <a:lnTo>
                    <a:pt x="6397232" y="2781299"/>
                  </a:lnTo>
                  <a:lnTo>
                    <a:pt x="6399518" y="2832099"/>
                  </a:lnTo>
                  <a:lnTo>
                    <a:pt x="6414349" y="2882899"/>
                  </a:lnTo>
                  <a:lnTo>
                    <a:pt x="6447921" y="2920999"/>
                  </a:lnTo>
                  <a:lnTo>
                    <a:pt x="6482339" y="2946399"/>
                  </a:lnTo>
                  <a:lnTo>
                    <a:pt x="6587772" y="3060699"/>
                  </a:lnTo>
                  <a:lnTo>
                    <a:pt x="6622672" y="3086099"/>
                  </a:lnTo>
                  <a:lnTo>
                    <a:pt x="6656965" y="3124199"/>
                  </a:lnTo>
                  <a:lnTo>
                    <a:pt x="6703115" y="3124199"/>
                  </a:lnTo>
                  <a:lnTo>
                    <a:pt x="6749446" y="3136899"/>
                  </a:lnTo>
                  <a:lnTo>
                    <a:pt x="8282317" y="3136899"/>
                  </a:lnTo>
                  <a:lnTo>
                    <a:pt x="8282200" y="3606799"/>
                  </a:lnTo>
                  <a:lnTo>
                    <a:pt x="8282114" y="3644899"/>
                  </a:lnTo>
                  <a:close/>
                </a:path>
                <a:path w="8959215" h="5232400">
                  <a:moveTo>
                    <a:pt x="8282317" y="3136899"/>
                  </a:moveTo>
                  <a:lnTo>
                    <a:pt x="6749446" y="3136899"/>
                  </a:lnTo>
                  <a:lnTo>
                    <a:pt x="6795892" y="3124199"/>
                  </a:lnTo>
                  <a:lnTo>
                    <a:pt x="7738458" y="3124199"/>
                  </a:lnTo>
                  <a:lnTo>
                    <a:pt x="7738463" y="3073399"/>
                  </a:lnTo>
                  <a:lnTo>
                    <a:pt x="7738589" y="2349499"/>
                  </a:lnTo>
                  <a:lnTo>
                    <a:pt x="8282347" y="2349499"/>
                  </a:lnTo>
                  <a:lnTo>
                    <a:pt x="8282317" y="3136899"/>
                  </a:lnTo>
                  <a:close/>
                </a:path>
                <a:path w="8959215" h="5232400">
                  <a:moveTo>
                    <a:pt x="7446612" y="3124199"/>
                  </a:moveTo>
                  <a:lnTo>
                    <a:pt x="7088384" y="3124199"/>
                  </a:lnTo>
                  <a:lnTo>
                    <a:pt x="7088327" y="3098799"/>
                  </a:lnTo>
                  <a:lnTo>
                    <a:pt x="7088253" y="2870199"/>
                  </a:lnTo>
                  <a:lnTo>
                    <a:pt x="7221803" y="2870199"/>
                  </a:lnTo>
                  <a:lnTo>
                    <a:pt x="7221279" y="2844799"/>
                  </a:lnTo>
                  <a:lnTo>
                    <a:pt x="7219381" y="2819399"/>
                  </a:lnTo>
                  <a:lnTo>
                    <a:pt x="7214209" y="2768599"/>
                  </a:lnTo>
                  <a:lnTo>
                    <a:pt x="7228877" y="2755899"/>
                  </a:lnTo>
                  <a:lnTo>
                    <a:pt x="7408986" y="2755899"/>
                  </a:lnTo>
                  <a:lnTo>
                    <a:pt x="7447660" y="2768599"/>
                  </a:lnTo>
                  <a:lnTo>
                    <a:pt x="7446921" y="2819399"/>
                  </a:lnTo>
                  <a:lnTo>
                    <a:pt x="7446547" y="2870199"/>
                  </a:lnTo>
                  <a:lnTo>
                    <a:pt x="7446612" y="3124199"/>
                  </a:lnTo>
                  <a:close/>
                </a:path>
                <a:path w="8959215" h="5232400">
                  <a:moveTo>
                    <a:pt x="3958848" y="3263899"/>
                  </a:moveTo>
                  <a:lnTo>
                    <a:pt x="3806130" y="3263899"/>
                  </a:lnTo>
                  <a:lnTo>
                    <a:pt x="3856954" y="3251199"/>
                  </a:lnTo>
                  <a:lnTo>
                    <a:pt x="3907877" y="3251199"/>
                  </a:lnTo>
                  <a:lnTo>
                    <a:pt x="3958848" y="3263899"/>
                  </a:lnTo>
                  <a:close/>
                </a:path>
              </a:pathLst>
            </a:custGeom>
            <a:solidFill>
              <a:srgbClr val="000000">
                <a:alpha val="4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751119" y="2973259"/>
              <a:ext cx="7534289" cy="731373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20543" y="5576452"/>
              <a:ext cx="1619249" cy="2409809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6831" y="102775"/>
            <a:ext cx="1390649" cy="561974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016000" y="1586261"/>
            <a:ext cx="9341485" cy="53682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16100"/>
              </a:lnSpc>
              <a:spcBef>
                <a:spcPts val="95"/>
              </a:spcBef>
            </a:pPr>
            <a:r>
              <a:rPr sz="3500" dirty="0">
                <a:latin typeface="Tahoma"/>
                <a:cs typeface="Tahoma"/>
              </a:rPr>
              <a:t>JAVIER,</a:t>
            </a:r>
            <a:r>
              <a:rPr sz="3500" spc="195" dirty="0">
                <a:latin typeface="Tahoma"/>
                <a:cs typeface="Tahoma"/>
              </a:rPr>
              <a:t> </a:t>
            </a:r>
            <a:r>
              <a:rPr sz="3500" spc="90" dirty="0">
                <a:latin typeface="Tahoma"/>
                <a:cs typeface="Tahoma"/>
              </a:rPr>
              <a:t>alcalde</a:t>
            </a:r>
            <a:r>
              <a:rPr sz="3500" spc="200" dirty="0">
                <a:latin typeface="Tahoma"/>
                <a:cs typeface="Tahoma"/>
              </a:rPr>
              <a:t> </a:t>
            </a:r>
            <a:r>
              <a:rPr sz="3500" spc="110" dirty="0">
                <a:latin typeface="Tahoma"/>
                <a:cs typeface="Tahoma"/>
              </a:rPr>
              <a:t>del</a:t>
            </a:r>
            <a:r>
              <a:rPr sz="3500" spc="200" dirty="0">
                <a:latin typeface="Tahoma"/>
                <a:cs typeface="Tahoma"/>
              </a:rPr>
              <a:t> </a:t>
            </a:r>
            <a:r>
              <a:rPr sz="3500" spc="95" dirty="0">
                <a:latin typeface="Tahoma"/>
                <a:cs typeface="Tahoma"/>
              </a:rPr>
              <a:t>municipio</a:t>
            </a:r>
            <a:r>
              <a:rPr sz="3500" spc="200" dirty="0">
                <a:latin typeface="Tahoma"/>
                <a:cs typeface="Tahoma"/>
              </a:rPr>
              <a:t> </a:t>
            </a:r>
            <a:r>
              <a:rPr sz="3500" spc="140" dirty="0">
                <a:latin typeface="Tahoma"/>
                <a:cs typeface="Tahoma"/>
              </a:rPr>
              <a:t>de</a:t>
            </a:r>
            <a:r>
              <a:rPr sz="3500" spc="200" dirty="0">
                <a:latin typeface="Tahoma"/>
                <a:cs typeface="Tahoma"/>
              </a:rPr>
              <a:t> </a:t>
            </a:r>
            <a:r>
              <a:rPr sz="3500" spc="100" dirty="0">
                <a:latin typeface="Tahoma"/>
                <a:cs typeface="Tahoma"/>
              </a:rPr>
              <a:t>MACONDO, </a:t>
            </a:r>
            <a:r>
              <a:rPr sz="3500" dirty="0">
                <a:latin typeface="Tahoma"/>
                <a:cs typeface="Tahoma"/>
              </a:rPr>
              <a:t>realiza</a:t>
            </a:r>
            <a:r>
              <a:rPr sz="3500" spc="-45" dirty="0">
                <a:latin typeface="Tahoma"/>
                <a:cs typeface="Tahoma"/>
              </a:rPr>
              <a:t> </a:t>
            </a:r>
            <a:r>
              <a:rPr sz="3500" dirty="0">
                <a:latin typeface="Tahoma"/>
                <a:cs typeface="Tahoma"/>
              </a:rPr>
              <a:t>la</a:t>
            </a:r>
            <a:r>
              <a:rPr sz="3500" spc="-40" dirty="0">
                <a:latin typeface="Tahoma"/>
                <a:cs typeface="Tahoma"/>
              </a:rPr>
              <a:t> </a:t>
            </a:r>
            <a:r>
              <a:rPr sz="3500" spc="80" dirty="0">
                <a:latin typeface="Tahoma"/>
                <a:cs typeface="Tahoma"/>
              </a:rPr>
              <a:t>solicitud</a:t>
            </a:r>
            <a:r>
              <a:rPr sz="3500" spc="-45" dirty="0">
                <a:latin typeface="Tahoma"/>
                <a:cs typeface="Tahoma"/>
              </a:rPr>
              <a:t> </a:t>
            </a:r>
            <a:r>
              <a:rPr sz="3500" spc="140" dirty="0">
                <a:latin typeface="Tahoma"/>
                <a:cs typeface="Tahoma"/>
              </a:rPr>
              <a:t>de</a:t>
            </a:r>
            <a:r>
              <a:rPr sz="3500" spc="-40" dirty="0">
                <a:latin typeface="Tahoma"/>
                <a:cs typeface="Tahoma"/>
              </a:rPr>
              <a:t> </a:t>
            </a:r>
            <a:r>
              <a:rPr sz="3500" spc="110" dirty="0">
                <a:latin typeface="Tahoma"/>
                <a:cs typeface="Tahoma"/>
              </a:rPr>
              <a:t>un</a:t>
            </a:r>
            <a:r>
              <a:rPr sz="3500" spc="-45" dirty="0">
                <a:latin typeface="Tahoma"/>
                <a:cs typeface="Tahoma"/>
              </a:rPr>
              <a:t> </a:t>
            </a:r>
            <a:r>
              <a:rPr sz="3500" spc="60" dirty="0">
                <a:latin typeface="Tahoma"/>
                <a:cs typeface="Tahoma"/>
              </a:rPr>
              <a:t>crédito</a:t>
            </a:r>
            <a:r>
              <a:rPr sz="3500" spc="-40" dirty="0">
                <a:latin typeface="Tahoma"/>
                <a:cs typeface="Tahoma"/>
              </a:rPr>
              <a:t> </a:t>
            </a:r>
            <a:r>
              <a:rPr sz="3500" spc="50" dirty="0">
                <a:latin typeface="Tahoma"/>
                <a:cs typeface="Tahoma"/>
              </a:rPr>
              <a:t>y</a:t>
            </a:r>
            <a:r>
              <a:rPr sz="3500" spc="-45" dirty="0">
                <a:latin typeface="Tahoma"/>
                <a:cs typeface="Tahoma"/>
              </a:rPr>
              <a:t> </a:t>
            </a:r>
            <a:r>
              <a:rPr sz="3500" spc="70" dirty="0">
                <a:latin typeface="Tahoma"/>
                <a:cs typeface="Tahoma"/>
              </a:rPr>
              <a:t>los</a:t>
            </a:r>
            <a:r>
              <a:rPr sz="3500" spc="-40" dirty="0">
                <a:latin typeface="Tahoma"/>
                <a:cs typeface="Tahoma"/>
              </a:rPr>
              <a:t> </a:t>
            </a:r>
            <a:r>
              <a:rPr sz="3500" spc="-10" dirty="0">
                <a:latin typeface="Tahoma"/>
                <a:cs typeface="Tahoma"/>
              </a:rPr>
              <a:t>recursos </a:t>
            </a:r>
            <a:r>
              <a:rPr sz="3500" spc="85" dirty="0">
                <a:latin typeface="Tahoma"/>
                <a:cs typeface="Tahoma"/>
              </a:rPr>
              <a:t>obtenidos</a:t>
            </a:r>
            <a:r>
              <a:rPr sz="3500" spc="105" dirty="0">
                <a:latin typeface="Tahoma"/>
                <a:cs typeface="Tahoma"/>
              </a:rPr>
              <a:t> </a:t>
            </a:r>
            <a:r>
              <a:rPr sz="3500" spc="110" dirty="0">
                <a:latin typeface="Tahoma"/>
                <a:cs typeface="Tahoma"/>
              </a:rPr>
              <a:t>del </a:t>
            </a:r>
            <a:r>
              <a:rPr sz="3500" dirty="0">
                <a:latin typeface="Tahoma"/>
                <a:cs typeface="Tahoma"/>
              </a:rPr>
              <a:t>mismo</a:t>
            </a:r>
            <a:r>
              <a:rPr sz="3500" spc="110" dirty="0">
                <a:latin typeface="Tahoma"/>
                <a:cs typeface="Tahoma"/>
              </a:rPr>
              <a:t> </a:t>
            </a:r>
            <a:r>
              <a:rPr sz="3500" spc="70" dirty="0">
                <a:latin typeface="Tahoma"/>
                <a:cs typeface="Tahoma"/>
              </a:rPr>
              <a:t>los</a:t>
            </a:r>
            <a:r>
              <a:rPr sz="3500" spc="110" dirty="0">
                <a:latin typeface="Tahoma"/>
                <a:cs typeface="Tahoma"/>
              </a:rPr>
              <a:t> </a:t>
            </a:r>
            <a:r>
              <a:rPr sz="3500" spc="65" dirty="0">
                <a:latin typeface="Tahoma"/>
                <a:cs typeface="Tahoma"/>
              </a:rPr>
              <a:t>ingresó</a:t>
            </a:r>
            <a:r>
              <a:rPr sz="3500" spc="105" dirty="0">
                <a:latin typeface="Tahoma"/>
                <a:cs typeface="Tahoma"/>
              </a:rPr>
              <a:t> </a:t>
            </a:r>
            <a:r>
              <a:rPr sz="3500" spc="90" dirty="0">
                <a:latin typeface="Tahoma"/>
                <a:cs typeface="Tahoma"/>
              </a:rPr>
              <a:t>en</a:t>
            </a:r>
            <a:r>
              <a:rPr sz="3500" spc="110" dirty="0">
                <a:latin typeface="Tahoma"/>
                <a:cs typeface="Tahoma"/>
              </a:rPr>
              <a:t> </a:t>
            </a:r>
            <a:r>
              <a:rPr sz="3500" dirty="0">
                <a:latin typeface="Tahoma"/>
                <a:cs typeface="Tahoma"/>
              </a:rPr>
              <a:t>la</a:t>
            </a:r>
            <a:r>
              <a:rPr sz="3500" spc="110" dirty="0">
                <a:latin typeface="Tahoma"/>
                <a:cs typeface="Tahoma"/>
              </a:rPr>
              <a:t> </a:t>
            </a:r>
            <a:r>
              <a:rPr sz="3500" spc="70" dirty="0">
                <a:latin typeface="Tahoma"/>
                <a:cs typeface="Tahoma"/>
              </a:rPr>
              <a:t>cuente </a:t>
            </a:r>
            <a:r>
              <a:rPr sz="3500" dirty="0">
                <a:latin typeface="Tahoma"/>
                <a:cs typeface="Tahoma"/>
              </a:rPr>
              <a:t>corriente</a:t>
            </a:r>
            <a:r>
              <a:rPr sz="3500" spc="-185" dirty="0">
                <a:latin typeface="Tahoma"/>
                <a:cs typeface="Tahoma"/>
              </a:rPr>
              <a:t> </a:t>
            </a:r>
            <a:r>
              <a:rPr sz="3500" spc="110" dirty="0">
                <a:latin typeface="Tahoma"/>
                <a:cs typeface="Tahoma"/>
              </a:rPr>
              <a:t>del</a:t>
            </a:r>
            <a:r>
              <a:rPr sz="3500" spc="-180" dirty="0">
                <a:latin typeface="Tahoma"/>
                <a:cs typeface="Tahoma"/>
              </a:rPr>
              <a:t> </a:t>
            </a:r>
            <a:r>
              <a:rPr sz="3500" spc="45" dirty="0">
                <a:latin typeface="Tahoma"/>
                <a:cs typeface="Tahoma"/>
              </a:rPr>
              <a:t>municipio.</a:t>
            </a:r>
            <a:endParaRPr sz="35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650"/>
              </a:spcBef>
            </a:pPr>
            <a:endParaRPr sz="3500">
              <a:latin typeface="Tahoma"/>
              <a:cs typeface="Tahoma"/>
            </a:endParaRPr>
          </a:p>
          <a:p>
            <a:pPr marL="12700" marR="5080" algn="just">
              <a:lnSpc>
                <a:spcPct val="116100"/>
              </a:lnSpc>
            </a:pPr>
            <a:r>
              <a:rPr sz="3500" spc="50" dirty="0">
                <a:latin typeface="Tahoma"/>
                <a:cs typeface="Tahoma"/>
              </a:rPr>
              <a:t>Pasa</a:t>
            </a:r>
            <a:r>
              <a:rPr sz="3500" spc="860" dirty="0">
                <a:latin typeface="Tahoma"/>
                <a:cs typeface="Tahoma"/>
              </a:rPr>
              <a:t> </a:t>
            </a:r>
            <a:r>
              <a:rPr sz="3500" spc="65" dirty="0">
                <a:latin typeface="Tahoma"/>
                <a:cs typeface="Tahoma"/>
              </a:rPr>
              <a:t>el</a:t>
            </a:r>
            <a:r>
              <a:rPr sz="3500" spc="860" dirty="0">
                <a:latin typeface="Tahoma"/>
                <a:cs typeface="Tahoma"/>
              </a:rPr>
              <a:t> </a:t>
            </a:r>
            <a:r>
              <a:rPr sz="3500" spc="55" dirty="0">
                <a:latin typeface="Tahoma"/>
                <a:cs typeface="Tahoma"/>
              </a:rPr>
              <a:t>tiempo</a:t>
            </a:r>
            <a:r>
              <a:rPr sz="3500" spc="860" dirty="0">
                <a:latin typeface="Tahoma"/>
                <a:cs typeface="Tahoma"/>
              </a:rPr>
              <a:t> </a:t>
            </a:r>
            <a:r>
              <a:rPr sz="3500" spc="50" dirty="0">
                <a:latin typeface="Tahoma"/>
                <a:cs typeface="Tahoma"/>
              </a:rPr>
              <a:t>y</a:t>
            </a:r>
            <a:r>
              <a:rPr sz="3500" spc="865" dirty="0">
                <a:latin typeface="Tahoma"/>
                <a:cs typeface="Tahoma"/>
              </a:rPr>
              <a:t> </a:t>
            </a:r>
            <a:r>
              <a:rPr sz="3500" b="1" dirty="0">
                <a:solidFill>
                  <a:srgbClr val="C98648"/>
                </a:solidFill>
                <a:latin typeface="Tahoma"/>
                <a:cs typeface="Tahoma"/>
              </a:rPr>
              <a:t>no</a:t>
            </a:r>
            <a:r>
              <a:rPr sz="3500" b="1" spc="850" dirty="0">
                <a:solidFill>
                  <a:srgbClr val="C98648"/>
                </a:solidFill>
                <a:latin typeface="Tahoma"/>
                <a:cs typeface="Tahoma"/>
              </a:rPr>
              <a:t> </a:t>
            </a:r>
            <a:r>
              <a:rPr sz="3500" b="1" dirty="0">
                <a:solidFill>
                  <a:srgbClr val="C98648"/>
                </a:solidFill>
                <a:latin typeface="Tahoma"/>
                <a:cs typeface="Tahoma"/>
              </a:rPr>
              <a:t>se</a:t>
            </a:r>
            <a:r>
              <a:rPr sz="3500" b="1" spc="855" dirty="0">
                <a:solidFill>
                  <a:srgbClr val="C98648"/>
                </a:solidFill>
                <a:latin typeface="Tahoma"/>
                <a:cs typeface="Tahoma"/>
              </a:rPr>
              <a:t> </a:t>
            </a:r>
            <a:r>
              <a:rPr sz="3500" b="1" dirty="0">
                <a:solidFill>
                  <a:srgbClr val="C98648"/>
                </a:solidFill>
                <a:latin typeface="Tahoma"/>
                <a:cs typeface="Tahoma"/>
              </a:rPr>
              <a:t>efectúa</a:t>
            </a:r>
            <a:r>
              <a:rPr sz="3500" b="1" spc="850" dirty="0">
                <a:solidFill>
                  <a:srgbClr val="C98648"/>
                </a:solidFill>
                <a:latin typeface="Tahoma"/>
                <a:cs typeface="Tahoma"/>
              </a:rPr>
              <a:t> </a:t>
            </a:r>
            <a:r>
              <a:rPr sz="3500" b="1" spc="-70" dirty="0">
                <a:solidFill>
                  <a:srgbClr val="C98648"/>
                </a:solidFill>
                <a:latin typeface="Tahoma"/>
                <a:cs typeface="Tahoma"/>
              </a:rPr>
              <a:t>inversión </a:t>
            </a:r>
            <a:r>
              <a:rPr sz="3500" b="1" spc="-90" dirty="0">
                <a:solidFill>
                  <a:srgbClr val="C98648"/>
                </a:solidFill>
                <a:latin typeface="Tahoma"/>
                <a:cs typeface="Tahoma"/>
              </a:rPr>
              <a:t>alguna</a:t>
            </a:r>
            <a:r>
              <a:rPr sz="3500" b="1" spc="-325" dirty="0">
                <a:solidFill>
                  <a:srgbClr val="C98648"/>
                </a:solidFill>
                <a:latin typeface="Tahoma"/>
                <a:cs typeface="Tahoma"/>
              </a:rPr>
              <a:t> </a:t>
            </a:r>
            <a:r>
              <a:rPr sz="3500" b="1" spc="-40" dirty="0">
                <a:solidFill>
                  <a:srgbClr val="C98648"/>
                </a:solidFill>
                <a:latin typeface="Tahoma"/>
                <a:cs typeface="Tahoma"/>
              </a:rPr>
              <a:t>del</a:t>
            </a:r>
            <a:r>
              <a:rPr sz="3500" b="1" spc="-325" dirty="0">
                <a:solidFill>
                  <a:srgbClr val="C98648"/>
                </a:solidFill>
                <a:latin typeface="Tahoma"/>
                <a:cs typeface="Tahoma"/>
              </a:rPr>
              <a:t> </a:t>
            </a:r>
            <a:r>
              <a:rPr sz="3500" b="1" spc="-85" dirty="0">
                <a:solidFill>
                  <a:srgbClr val="C98648"/>
                </a:solidFill>
                <a:latin typeface="Tahoma"/>
                <a:cs typeface="Tahoma"/>
              </a:rPr>
              <a:t>dinero</a:t>
            </a:r>
            <a:r>
              <a:rPr sz="3500" b="1" spc="-325" dirty="0">
                <a:solidFill>
                  <a:srgbClr val="C98648"/>
                </a:solidFill>
                <a:latin typeface="Tahoma"/>
                <a:cs typeface="Tahoma"/>
              </a:rPr>
              <a:t> </a:t>
            </a:r>
            <a:r>
              <a:rPr sz="3500" b="1" spc="-40" dirty="0">
                <a:solidFill>
                  <a:srgbClr val="C98648"/>
                </a:solidFill>
                <a:latin typeface="Tahoma"/>
                <a:cs typeface="Tahoma"/>
              </a:rPr>
              <a:t>del</a:t>
            </a:r>
            <a:r>
              <a:rPr sz="3500" b="1" spc="-320" dirty="0">
                <a:solidFill>
                  <a:srgbClr val="C98648"/>
                </a:solidFill>
                <a:latin typeface="Tahoma"/>
                <a:cs typeface="Tahoma"/>
              </a:rPr>
              <a:t> </a:t>
            </a:r>
            <a:r>
              <a:rPr sz="3500" b="1" spc="-10" dirty="0">
                <a:solidFill>
                  <a:srgbClr val="C98648"/>
                </a:solidFill>
                <a:latin typeface="Tahoma"/>
                <a:cs typeface="Tahoma"/>
              </a:rPr>
              <a:t>credito.</a:t>
            </a:r>
            <a:endParaRPr sz="35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sz="3500">
              <a:latin typeface="Tahoma"/>
              <a:cs typeface="Tahoma"/>
            </a:endParaRPr>
          </a:p>
          <a:p>
            <a:pPr marL="12700" algn="just">
              <a:lnSpc>
                <a:spcPct val="100000"/>
              </a:lnSpc>
            </a:pPr>
            <a:r>
              <a:rPr sz="2800" b="1" dirty="0">
                <a:solidFill>
                  <a:srgbClr val="20A89F"/>
                </a:solidFill>
                <a:latin typeface="Tahoma"/>
                <a:cs typeface="Tahoma"/>
              </a:rPr>
              <a:t>Señales</a:t>
            </a:r>
            <a:r>
              <a:rPr sz="2800" b="1" spc="140" dirty="0">
                <a:solidFill>
                  <a:srgbClr val="20A89F"/>
                </a:solidFill>
                <a:latin typeface="Tahoma"/>
                <a:cs typeface="Tahoma"/>
              </a:rPr>
              <a:t> </a:t>
            </a:r>
            <a:r>
              <a:rPr sz="2800" b="1" spc="60" dirty="0">
                <a:solidFill>
                  <a:srgbClr val="20A89F"/>
                </a:solidFill>
                <a:latin typeface="Tahoma"/>
                <a:cs typeface="Tahoma"/>
              </a:rPr>
              <a:t>de</a:t>
            </a:r>
            <a:r>
              <a:rPr sz="2800" b="1" spc="140" dirty="0">
                <a:solidFill>
                  <a:srgbClr val="20A89F"/>
                </a:solidFill>
                <a:latin typeface="Tahoma"/>
                <a:cs typeface="Tahoma"/>
              </a:rPr>
              <a:t> </a:t>
            </a:r>
            <a:r>
              <a:rPr sz="2800" b="1" spc="-10" dirty="0">
                <a:solidFill>
                  <a:srgbClr val="20A89F"/>
                </a:solidFill>
                <a:latin typeface="Tahoma"/>
                <a:cs typeface="Tahoma"/>
              </a:rPr>
              <a:t>alerta</a:t>
            </a:r>
            <a:endParaRPr sz="2800">
              <a:latin typeface="Tahoma"/>
              <a:cs typeface="Tahoma"/>
            </a:endParaRPr>
          </a:p>
        </p:txBody>
      </p:sp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2052828" y="0"/>
            <a:ext cx="6096995" cy="847724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016000" y="528064"/>
            <a:ext cx="8352155" cy="7899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5000" spc="50" dirty="0">
                <a:latin typeface="Tahoma"/>
                <a:cs typeface="Tahoma"/>
              </a:rPr>
              <a:t>El</a:t>
            </a:r>
            <a:r>
              <a:rPr sz="5000" spc="-25" dirty="0">
                <a:latin typeface="Tahoma"/>
                <a:cs typeface="Tahoma"/>
              </a:rPr>
              <a:t> </a:t>
            </a:r>
            <a:r>
              <a:rPr sz="5000" spc="70" dirty="0">
                <a:latin typeface="Tahoma"/>
                <a:cs typeface="Tahoma"/>
              </a:rPr>
              <a:t>administrador</a:t>
            </a:r>
            <a:r>
              <a:rPr sz="5000" spc="-25" dirty="0">
                <a:latin typeface="Tahoma"/>
                <a:cs typeface="Tahoma"/>
              </a:rPr>
              <a:t> </a:t>
            </a:r>
            <a:r>
              <a:rPr sz="5000" spc="50" dirty="0">
                <a:latin typeface="Tahoma"/>
                <a:cs typeface="Tahoma"/>
              </a:rPr>
              <a:t>ineficaz.</a:t>
            </a:r>
            <a:endParaRPr sz="5000">
              <a:latin typeface="Tahoma"/>
              <a:cs typeface="Tahoma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097511" y="8132368"/>
            <a:ext cx="85725" cy="866775"/>
            <a:chOff x="1097511" y="8132368"/>
            <a:chExt cx="85725" cy="866775"/>
          </a:xfrm>
        </p:grpSpPr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97511" y="8132368"/>
              <a:ext cx="85725" cy="8572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97511" y="8522893"/>
              <a:ext cx="85725" cy="8572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97511" y="8913418"/>
              <a:ext cx="85725" cy="85725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1016000" y="7908842"/>
            <a:ext cx="7586345" cy="16687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8135" marR="5080" algn="just">
              <a:lnSpc>
                <a:spcPct val="116500"/>
              </a:lnSpc>
              <a:spcBef>
                <a:spcPts val="100"/>
              </a:spcBef>
            </a:pPr>
            <a:r>
              <a:rPr sz="2200" i="1" spc="25" dirty="0">
                <a:latin typeface="Trebuchet MS"/>
                <a:cs typeface="Trebuchet MS"/>
              </a:rPr>
              <a:t>Ausencia</a:t>
            </a:r>
            <a:r>
              <a:rPr sz="2200" i="1" spc="-235" dirty="0">
                <a:latin typeface="Trebuchet MS"/>
                <a:cs typeface="Trebuchet MS"/>
              </a:rPr>
              <a:t> </a:t>
            </a:r>
            <a:r>
              <a:rPr sz="2200" i="1" spc="45" dirty="0">
                <a:latin typeface="Trebuchet MS"/>
                <a:cs typeface="Trebuchet MS"/>
              </a:rPr>
              <a:t>de</a:t>
            </a:r>
            <a:r>
              <a:rPr sz="2200" i="1" spc="-235" dirty="0">
                <a:latin typeface="Trebuchet MS"/>
                <a:cs typeface="Trebuchet MS"/>
              </a:rPr>
              <a:t> </a:t>
            </a:r>
            <a:r>
              <a:rPr sz="2200" i="1" spc="35" dirty="0">
                <a:latin typeface="Trebuchet MS"/>
                <a:cs typeface="Trebuchet MS"/>
              </a:rPr>
              <a:t>mecanismo</a:t>
            </a:r>
            <a:r>
              <a:rPr sz="2200" i="1" spc="-235" dirty="0">
                <a:latin typeface="Trebuchet MS"/>
                <a:cs typeface="Trebuchet MS"/>
              </a:rPr>
              <a:t> </a:t>
            </a:r>
            <a:r>
              <a:rPr sz="2200" i="1" spc="45" dirty="0">
                <a:latin typeface="Trebuchet MS"/>
                <a:cs typeface="Trebuchet MS"/>
              </a:rPr>
              <a:t>de</a:t>
            </a:r>
            <a:r>
              <a:rPr sz="2200" i="1" spc="-235" dirty="0">
                <a:latin typeface="Trebuchet MS"/>
                <a:cs typeface="Trebuchet MS"/>
              </a:rPr>
              <a:t> </a:t>
            </a:r>
            <a:r>
              <a:rPr sz="2200" i="1" spc="-150" dirty="0">
                <a:latin typeface="Trebuchet MS"/>
                <a:cs typeface="Trebuchet MS"/>
              </a:rPr>
              <a:t>alerta,</a:t>
            </a:r>
            <a:r>
              <a:rPr sz="2200" i="1" spc="-235" dirty="0">
                <a:latin typeface="Trebuchet MS"/>
                <a:cs typeface="Trebuchet MS"/>
              </a:rPr>
              <a:t> </a:t>
            </a:r>
            <a:r>
              <a:rPr sz="2200" i="1" spc="-25" dirty="0">
                <a:latin typeface="Trebuchet MS"/>
                <a:cs typeface="Trebuchet MS"/>
              </a:rPr>
              <a:t>semaforo</a:t>
            </a:r>
            <a:r>
              <a:rPr sz="2200" i="1" spc="-235" dirty="0">
                <a:latin typeface="Trebuchet MS"/>
                <a:cs typeface="Trebuchet MS"/>
              </a:rPr>
              <a:t> </a:t>
            </a:r>
            <a:r>
              <a:rPr sz="2200" i="1" spc="-15" dirty="0">
                <a:latin typeface="Trebuchet MS"/>
                <a:cs typeface="Trebuchet MS"/>
              </a:rPr>
              <a:t>y</a:t>
            </a:r>
            <a:r>
              <a:rPr sz="2200" i="1" spc="-235" dirty="0">
                <a:latin typeface="Trebuchet MS"/>
                <a:cs typeface="Trebuchet MS"/>
              </a:rPr>
              <a:t> </a:t>
            </a:r>
            <a:r>
              <a:rPr sz="2200" i="1" spc="-25" dirty="0">
                <a:latin typeface="Trebuchet MS"/>
                <a:cs typeface="Trebuchet MS"/>
              </a:rPr>
              <a:t>seguimiento.</a:t>
            </a:r>
            <a:r>
              <a:rPr sz="2200" i="1" spc="-250" dirty="0">
                <a:latin typeface="Trebuchet MS"/>
                <a:cs typeface="Trebuchet MS"/>
              </a:rPr>
              <a:t> </a:t>
            </a:r>
            <a:r>
              <a:rPr sz="2200" i="1" spc="-85" dirty="0">
                <a:latin typeface="Trebuchet MS"/>
                <a:cs typeface="Trebuchet MS"/>
              </a:rPr>
              <a:t>Trámite</a:t>
            </a:r>
            <a:r>
              <a:rPr sz="2200" i="1" spc="-235" dirty="0">
                <a:latin typeface="Trebuchet MS"/>
                <a:cs typeface="Trebuchet MS"/>
              </a:rPr>
              <a:t> </a:t>
            </a:r>
            <a:r>
              <a:rPr sz="2200" i="1" spc="45" dirty="0">
                <a:latin typeface="Trebuchet MS"/>
                <a:cs typeface="Trebuchet MS"/>
              </a:rPr>
              <a:t>de</a:t>
            </a:r>
            <a:r>
              <a:rPr sz="2200" i="1" spc="-235" dirty="0">
                <a:latin typeface="Trebuchet MS"/>
                <a:cs typeface="Trebuchet MS"/>
              </a:rPr>
              <a:t> </a:t>
            </a:r>
            <a:r>
              <a:rPr sz="2200" i="1" spc="-75" dirty="0">
                <a:latin typeface="Trebuchet MS"/>
                <a:cs typeface="Trebuchet MS"/>
              </a:rPr>
              <a:t>crédito,</a:t>
            </a:r>
            <a:r>
              <a:rPr sz="2200" i="1" spc="-235" dirty="0">
                <a:latin typeface="Trebuchet MS"/>
                <a:cs typeface="Trebuchet MS"/>
              </a:rPr>
              <a:t> </a:t>
            </a:r>
            <a:r>
              <a:rPr sz="2200" i="1" spc="105" dirty="0">
                <a:latin typeface="Trebuchet MS"/>
                <a:cs typeface="Trebuchet MS"/>
              </a:rPr>
              <a:t>pago</a:t>
            </a:r>
            <a:r>
              <a:rPr sz="2200" i="1" spc="-235" dirty="0">
                <a:latin typeface="Trebuchet MS"/>
                <a:cs typeface="Trebuchet MS"/>
              </a:rPr>
              <a:t> </a:t>
            </a:r>
            <a:r>
              <a:rPr sz="2200" i="1" spc="45" dirty="0">
                <a:latin typeface="Trebuchet MS"/>
                <a:cs typeface="Trebuchet MS"/>
              </a:rPr>
              <a:t>de</a:t>
            </a:r>
            <a:r>
              <a:rPr sz="2200" i="1" spc="-235" dirty="0">
                <a:latin typeface="Trebuchet MS"/>
                <a:cs typeface="Trebuchet MS"/>
              </a:rPr>
              <a:t> </a:t>
            </a:r>
            <a:r>
              <a:rPr sz="2200" i="1" spc="-45" dirty="0">
                <a:latin typeface="Trebuchet MS"/>
                <a:cs typeface="Trebuchet MS"/>
              </a:rPr>
              <a:t>intereses</a:t>
            </a:r>
            <a:r>
              <a:rPr sz="2200" i="1" spc="-235" dirty="0">
                <a:latin typeface="Trebuchet MS"/>
                <a:cs typeface="Trebuchet MS"/>
              </a:rPr>
              <a:t> </a:t>
            </a:r>
            <a:r>
              <a:rPr sz="2200" i="1" spc="10" dirty="0">
                <a:latin typeface="Trebuchet MS"/>
                <a:cs typeface="Trebuchet MS"/>
              </a:rPr>
              <a:t>sin</a:t>
            </a:r>
            <a:r>
              <a:rPr sz="2200" i="1" spc="-235" dirty="0">
                <a:latin typeface="Trebuchet MS"/>
                <a:cs typeface="Trebuchet MS"/>
              </a:rPr>
              <a:t> </a:t>
            </a:r>
            <a:r>
              <a:rPr sz="2200" i="1" spc="-20" dirty="0">
                <a:latin typeface="Trebuchet MS"/>
                <a:cs typeface="Trebuchet MS"/>
              </a:rPr>
              <a:t>beneficio</a:t>
            </a:r>
            <a:r>
              <a:rPr sz="2200" i="1" spc="-235" dirty="0">
                <a:latin typeface="Trebuchet MS"/>
                <a:cs typeface="Trebuchet MS"/>
              </a:rPr>
              <a:t> </a:t>
            </a:r>
            <a:r>
              <a:rPr sz="2200" i="1" spc="30" dirty="0">
                <a:latin typeface="Trebuchet MS"/>
                <a:cs typeface="Trebuchet MS"/>
              </a:rPr>
              <a:t>público</a:t>
            </a:r>
            <a:r>
              <a:rPr sz="2200" i="1" spc="65" dirty="0">
                <a:latin typeface="Trebuchet MS"/>
                <a:cs typeface="Trebuchet MS"/>
              </a:rPr>
              <a:t> </a:t>
            </a:r>
            <a:r>
              <a:rPr sz="2200" i="1" spc="-15" dirty="0">
                <a:latin typeface="Trebuchet MS"/>
                <a:cs typeface="Trebuchet MS"/>
              </a:rPr>
              <a:t>Pérdida</a:t>
            </a:r>
            <a:r>
              <a:rPr sz="2200" i="1" spc="-235" dirty="0">
                <a:latin typeface="Trebuchet MS"/>
                <a:cs typeface="Trebuchet MS"/>
              </a:rPr>
              <a:t> </a:t>
            </a:r>
            <a:r>
              <a:rPr sz="2200" i="1" spc="-25" dirty="0">
                <a:latin typeface="Trebuchet MS"/>
                <a:cs typeface="Trebuchet MS"/>
              </a:rPr>
              <a:t>del</a:t>
            </a:r>
            <a:r>
              <a:rPr sz="2200" i="1" spc="-235" dirty="0">
                <a:latin typeface="Trebuchet MS"/>
                <a:cs typeface="Trebuchet MS"/>
              </a:rPr>
              <a:t> </a:t>
            </a:r>
            <a:r>
              <a:rPr sz="2200" i="1" spc="-60" dirty="0">
                <a:latin typeface="Trebuchet MS"/>
                <a:cs typeface="Trebuchet MS"/>
              </a:rPr>
              <a:t>valor</a:t>
            </a:r>
            <a:r>
              <a:rPr sz="2200" i="1" spc="-235" dirty="0">
                <a:latin typeface="Trebuchet MS"/>
                <a:cs typeface="Trebuchet MS"/>
              </a:rPr>
              <a:t> </a:t>
            </a:r>
            <a:r>
              <a:rPr sz="2200" i="1" spc="-25" dirty="0">
                <a:latin typeface="Trebuchet MS"/>
                <a:cs typeface="Trebuchet MS"/>
              </a:rPr>
              <a:t>del</a:t>
            </a:r>
            <a:r>
              <a:rPr sz="2200" i="1" spc="-235" dirty="0">
                <a:latin typeface="Trebuchet MS"/>
                <a:cs typeface="Trebuchet MS"/>
              </a:rPr>
              <a:t> </a:t>
            </a:r>
            <a:r>
              <a:rPr sz="2200" i="1" spc="-10" dirty="0">
                <a:latin typeface="Trebuchet MS"/>
                <a:cs typeface="Trebuchet MS"/>
              </a:rPr>
              <a:t>dinero</a:t>
            </a:r>
            <a:r>
              <a:rPr sz="2200" i="1" spc="-235" dirty="0">
                <a:latin typeface="Trebuchet MS"/>
                <a:cs typeface="Trebuchet MS"/>
              </a:rPr>
              <a:t> </a:t>
            </a:r>
            <a:r>
              <a:rPr sz="2200" i="1" spc="45" dirty="0">
                <a:latin typeface="Trebuchet MS"/>
                <a:cs typeface="Trebuchet MS"/>
              </a:rPr>
              <a:t>en</a:t>
            </a:r>
            <a:r>
              <a:rPr sz="2200" i="1" spc="-235" dirty="0">
                <a:latin typeface="Trebuchet MS"/>
                <a:cs typeface="Trebuchet MS"/>
              </a:rPr>
              <a:t> </a:t>
            </a:r>
            <a:r>
              <a:rPr sz="2200" i="1" spc="-90" dirty="0">
                <a:latin typeface="Trebuchet MS"/>
                <a:cs typeface="Trebuchet MS"/>
              </a:rPr>
              <a:t>el</a:t>
            </a:r>
            <a:r>
              <a:rPr sz="2200" i="1" spc="-235" dirty="0">
                <a:latin typeface="Trebuchet MS"/>
                <a:cs typeface="Trebuchet MS"/>
              </a:rPr>
              <a:t> </a:t>
            </a:r>
            <a:r>
              <a:rPr sz="2200" i="1" spc="-30" dirty="0">
                <a:latin typeface="Trebuchet MS"/>
                <a:cs typeface="Trebuchet MS"/>
              </a:rPr>
              <a:t>tiempo</a:t>
            </a:r>
            <a:endParaRPr sz="22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2150"/>
              </a:spcBef>
            </a:pPr>
            <a:r>
              <a:rPr sz="1300" dirty="0">
                <a:latin typeface="Tahoma"/>
                <a:cs typeface="Tahoma"/>
              </a:rPr>
              <a:t>Tomado</a:t>
            </a:r>
            <a:r>
              <a:rPr sz="1300" spc="320" dirty="0">
                <a:latin typeface="Tahoma"/>
                <a:cs typeface="Tahoma"/>
              </a:rPr>
              <a:t> </a:t>
            </a:r>
            <a:r>
              <a:rPr sz="1300" spc="-30" dirty="0">
                <a:latin typeface="Tahoma"/>
                <a:cs typeface="Tahoma"/>
              </a:rPr>
              <a:t>de:</a:t>
            </a:r>
            <a:r>
              <a:rPr sz="1300" spc="325" dirty="0">
                <a:latin typeface="Tahoma"/>
                <a:cs typeface="Tahoma"/>
              </a:rPr>
              <a:t> </a:t>
            </a:r>
            <a:r>
              <a:rPr sz="1300" spc="-10" dirty="0">
                <a:latin typeface="Tahoma"/>
                <a:cs typeface="Tahoma"/>
              </a:rPr>
              <a:t>https://</a:t>
            </a:r>
            <a:r>
              <a:rPr sz="1300" spc="-10" dirty="0">
                <a:latin typeface="Tahoma"/>
                <a:cs typeface="Tahoma"/>
                <a:hlinkClick r:id="rId9"/>
              </a:rPr>
              <a:t>www.fiscalia.gov.co/colombia/wp-</a:t>
            </a:r>
            <a:r>
              <a:rPr sz="1300" dirty="0">
                <a:latin typeface="Tahoma"/>
                <a:cs typeface="Tahoma"/>
                <a:hlinkClick r:id="rId9"/>
              </a:rPr>
              <a:t>content/uploads/Tomo-</a:t>
            </a:r>
            <a:r>
              <a:rPr sz="1300" spc="-10" dirty="0">
                <a:latin typeface="Tahoma"/>
                <a:cs typeface="Tahoma"/>
                <a:hlinkClick r:id="rId9"/>
              </a:rPr>
              <a:t>II.pdf</a:t>
            </a:r>
            <a:endParaRPr sz="1300">
              <a:latin typeface="Tahoma"/>
              <a:cs typeface="Tahoma"/>
            </a:endParaRPr>
          </a:p>
        </p:txBody>
      </p:sp>
      <p:pic>
        <p:nvPicPr>
          <p:cNvPr id="16" name="object 16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6476237" y="9095627"/>
            <a:ext cx="1809749" cy="101915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134035"/>
            <a:ext cx="18288000" cy="9153525"/>
            <a:chOff x="0" y="1134035"/>
            <a:chExt cx="18288000" cy="91535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958528" y="1134035"/>
              <a:ext cx="9329470" cy="9152963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5143499"/>
              <a:ext cx="8959215" cy="5130800"/>
            </a:xfrm>
            <a:custGeom>
              <a:avLst/>
              <a:gdLst/>
              <a:ahLst/>
              <a:cxnLst/>
              <a:rect l="l" t="t" r="r" b="b"/>
              <a:pathLst>
                <a:path w="8959215" h="5130800">
                  <a:moveTo>
                    <a:pt x="2815555" y="3009899"/>
                  </a:moveTo>
                  <a:lnTo>
                    <a:pt x="896173" y="3009899"/>
                  </a:lnTo>
                  <a:lnTo>
                    <a:pt x="912790" y="2997199"/>
                  </a:lnTo>
                  <a:lnTo>
                    <a:pt x="929085" y="2997199"/>
                  </a:lnTo>
                  <a:lnTo>
                    <a:pt x="945122" y="2984499"/>
                  </a:lnTo>
                  <a:lnTo>
                    <a:pt x="944998" y="2895599"/>
                  </a:lnTo>
                  <a:lnTo>
                    <a:pt x="944897" y="2819399"/>
                  </a:lnTo>
                  <a:lnTo>
                    <a:pt x="944779" y="2705099"/>
                  </a:lnTo>
                  <a:lnTo>
                    <a:pt x="944656" y="1117599"/>
                  </a:lnTo>
                  <a:lnTo>
                    <a:pt x="944530" y="609599"/>
                  </a:lnTo>
                  <a:lnTo>
                    <a:pt x="944420" y="457199"/>
                  </a:lnTo>
                  <a:lnTo>
                    <a:pt x="944323" y="355599"/>
                  </a:lnTo>
                  <a:lnTo>
                    <a:pt x="947566" y="330199"/>
                  </a:lnTo>
                  <a:lnTo>
                    <a:pt x="962018" y="304799"/>
                  </a:lnTo>
                  <a:lnTo>
                    <a:pt x="981921" y="279399"/>
                  </a:lnTo>
                  <a:lnTo>
                    <a:pt x="1001514" y="266699"/>
                  </a:lnTo>
                  <a:lnTo>
                    <a:pt x="1144625" y="114299"/>
                  </a:lnTo>
                  <a:lnTo>
                    <a:pt x="1270565" y="0"/>
                  </a:lnTo>
                  <a:lnTo>
                    <a:pt x="1526356" y="0"/>
                  </a:lnTo>
                  <a:lnTo>
                    <a:pt x="1524836" y="25399"/>
                  </a:lnTo>
                  <a:lnTo>
                    <a:pt x="1519413" y="76199"/>
                  </a:lnTo>
                  <a:lnTo>
                    <a:pt x="1531223" y="101599"/>
                  </a:lnTo>
                  <a:lnTo>
                    <a:pt x="1939781" y="101599"/>
                  </a:lnTo>
                  <a:lnTo>
                    <a:pt x="1939673" y="1790699"/>
                  </a:lnTo>
                  <a:lnTo>
                    <a:pt x="1939650" y="1841499"/>
                  </a:lnTo>
                  <a:lnTo>
                    <a:pt x="1939990" y="1854199"/>
                  </a:lnTo>
                  <a:lnTo>
                    <a:pt x="1945056" y="1866899"/>
                  </a:lnTo>
                  <a:lnTo>
                    <a:pt x="1954353" y="1879599"/>
                  </a:lnTo>
                  <a:lnTo>
                    <a:pt x="2815555" y="1879599"/>
                  </a:lnTo>
                  <a:lnTo>
                    <a:pt x="2815555" y="3009899"/>
                  </a:lnTo>
                  <a:close/>
                </a:path>
                <a:path w="8959215" h="5130800">
                  <a:moveTo>
                    <a:pt x="2815555" y="1879599"/>
                  </a:moveTo>
                  <a:lnTo>
                    <a:pt x="2178626" y="1879599"/>
                  </a:lnTo>
                  <a:lnTo>
                    <a:pt x="2178652" y="1384299"/>
                  </a:lnTo>
                  <a:lnTo>
                    <a:pt x="2178855" y="1333499"/>
                  </a:lnTo>
                  <a:lnTo>
                    <a:pt x="2179163" y="1282699"/>
                  </a:lnTo>
                  <a:lnTo>
                    <a:pt x="2198703" y="1231899"/>
                  </a:lnTo>
                  <a:lnTo>
                    <a:pt x="2238737" y="1193799"/>
                  </a:lnTo>
                  <a:lnTo>
                    <a:pt x="2285242" y="1142999"/>
                  </a:lnTo>
                  <a:lnTo>
                    <a:pt x="2308039" y="1117599"/>
                  </a:lnTo>
                  <a:lnTo>
                    <a:pt x="2330166" y="1092199"/>
                  </a:lnTo>
                  <a:lnTo>
                    <a:pt x="2815555" y="1092199"/>
                  </a:lnTo>
                  <a:lnTo>
                    <a:pt x="2815555" y="1879599"/>
                  </a:lnTo>
                  <a:close/>
                </a:path>
                <a:path w="8959215" h="5130800">
                  <a:moveTo>
                    <a:pt x="8958742" y="5130799"/>
                  </a:moveTo>
                  <a:lnTo>
                    <a:pt x="0" y="5130799"/>
                  </a:lnTo>
                  <a:lnTo>
                    <a:pt x="0" y="1650999"/>
                  </a:lnTo>
                  <a:lnTo>
                    <a:pt x="260167" y="1650999"/>
                  </a:lnTo>
                  <a:lnTo>
                    <a:pt x="270585" y="1663699"/>
                  </a:lnTo>
                  <a:lnTo>
                    <a:pt x="281114" y="1663699"/>
                  </a:lnTo>
                  <a:lnTo>
                    <a:pt x="302366" y="1689099"/>
                  </a:lnTo>
                  <a:lnTo>
                    <a:pt x="320359" y="1701799"/>
                  </a:lnTo>
                  <a:lnTo>
                    <a:pt x="339536" y="1727199"/>
                  </a:lnTo>
                  <a:lnTo>
                    <a:pt x="359634" y="1752599"/>
                  </a:lnTo>
                  <a:lnTo>
                    <a:pt x="380388" y="1777999"/>
                  </a:lnTo>
                  <a:lnTo>
                    <a:pt x="546383" y="1777999"/>
                  </a:lnTo>
                  <a:lnTo>
                    <a:pt x="546509" y="2501899"/>
                  </a:lnTo>
                  <a:lnTo>
                    <a:pt x="546514" y="2514599"/>
                  </a:lnTo>
                  <a:lnTo>
                    <a:pt x="629315" y="2514599"/>
                  </a:lnTo>
                  <a:lnTo>
                    <a:pt x="633793" y="2539999"/>
                  </a:lnTo>
                  <a:lnTo>
                    <a:pt x="637261" y="2552699"/>
                  </a:lnTo>
                  <a:lnTo>
                    <a:pt x="639410" y="2578099"/>
                  </a:lnTo>
                  <a:lnTo>
                    <a:pt x="639934" y="2590799"/>
                  </a:lnTo>
                  <a:lnTo>
                    <a:pt x="639612" y="2641599"/>
                  </a:lnTo>
                  <a:lnTo>
                    <a:pt x="639565" y="2654299"/>
                  </a:lnTo>
                  <a:lnTo>
                    <a:pt x="639470" y="2679699"/>
                  </a:lnTo>
                  <a:lnTo>
                    <a:pt x="639397" y="3009899"/>
                  </a:lnTo>
                  <a:lnTo>
                    <a:pt x="2815555" y="3009899"/>
                  </a:lnTo>
                  <a:lnTo>
                    <a:pt x="2815555" y="3047999"/>
                  </a:lnTo>
                  <a:lnTo>
                    <a:pt x="3108279" y="3047999"/>
                  </a:lnTo>
                  <a:lnTo>
                    <a:pt x="3108177" y="3086099"/>
                  </a:lnTo>
                  <a:lnTo>
                    <a:pt x="3108143" y="3098799"/>
                  </a:lnTo>
                  <a:lnTo>
                    <a:pt x="3107514" y="3251199"/>
                  </a:lnTo>
                  <a:lnTo>
                    <a:pt x="3107418" y="3276599"/>
                  </a:lnTo>
                  <a:lnTo>
                    <a:pt x="3107384" y="3505199"/>
                  </a:lnTo>
                  <a:lnTo>
                    <a:pt x="3107565" y="3530599"/>
                  </a:lnTo>
                  <a:lnTo>
                    <a:pt x="3107655" y="3543299"/>
                  </a:lnTo>
                  <a:lnTo>
                    <a:pt x="3107745" y="3555999"/>
                  </a:lnTo>
                  <a:lnTo>
                    <a:pt x="3108301" y="3606799"/>
                  </a:lnTo>
                  <a:lnTo>
                    <a:pt x="3109077" y="3657599"/>
                  </a:lnTo>
                  <a:lnTo>
                    <a:pt x="3113320" y="3670299"/>
                  </a:lnTo>
                  <a:lnTo>
                    <a:pt x="3121948" y="3670299"/>
                  </a:lnTo>
                  <a:lnTo>
                    <a:pt x="3126334" y="3682999"/>
                  </a:lnTo>
                  <a:lnTo>
                    <a:pt x="8958742" y="3682999"/>
                  </a:lnTo>
                  <a:lnTo>
                    <a:pt x="8958742" y="5130799"/>
                  </a:lnTo>
                  <a:close/>
                </a:path>
                <a:path w="8959215" h="5130800">
                  <a:moveTo>
                    <a:pt x="8958742" y="3682999"/>
                  </a:moveTo>
                  <a:lnTo>
                    <a:pt x="3545380" y="3682999"/>
                  </a:lnTo>
                  <a:lnTo>
                    <a:pt x="3545386" y="3644899"/>
                  </a:lnTo>
                  <a:lnTo>
                    <a:pt x="3545511" y="3365499"/>
                  </a:lnTo>
                  <a:lnTo>
                    <a:pt x="3699303" y="3365499"/>
                  </a:lnTo>
                  <a:lnTo>
                    <a:pt x="3710205" y="3340099"/>
                  </a:lnTo>
                  <a:lnTo>
                    <a:pt x="3724002" y="3327399"/>
                  </a:lnTo>
                  <a:lnTo>
                    <a:pt x="3738022" y="3314699"/>
                  </a:lnTo>
                  <a:lnTo>
                    <a:pt x="3749594" y="3301999"/>
                  </a:lnTo>
                  <a:lnTo>
                    <a:pt x="3765921" y="3301999"/>
                  </a:lnTo>
                  <a:lnTo>
                    <a:pt x="3772541" y="3276599"/>
                  </a:lnTo>
                  <a:lnTo>
                    <a:pt x="3780551" y="3276599"/>
                  </a:lnTo>
                  <a:lnTo>
                    <a:pt x="3791299" y="3263899"/>
                  </a:lnTo>
                  <a:lnTo>
                    <a:pt x="4009820" y="3263899"/>
                  </a:lnTo>
                  <a:lnTo>
                    <a:pt x="4009816" y="3213099"/>
                  </a:lnTo>
                  <a:lnTo>
                    <a:pt x="4009689" y="2374899"/>
                  </a:lnTo>
                  <a:lnTo>
                    <a:pt x="4009437" y="2349499"/>
                  </a:lnTo>
                  <a:lnTo>
                    <a:pt x="4008889" y="2311399"/>
                  </a:lnTo>
                  <a:lnTo>
                    <a:pt x="4011628" y="2285999"/>
                  </a:lnTo>
                  <a:lnTo>
                    <a:pt x="4021237" y="2273299"/>
                  </a:lnTo>
                  <a:lnTo>
                    <a:pt x="4022583" y="2235199"/>
                  </a:lnTo>
                  <a:lnTo>
                    <a:pt x="4023274" y="2222499"/>
                  </a:lnTo>
                  <a:lnTo>
                    <a:pt x="4024026" y="2209799"/>
                  </a:lnTo>
                  <a:lnTo>
                    <a:pt x="4036955" y="2209799"/>
                  </a:lnTo>
                  <a:lnTo>
                    <a:pt x="4048440" y="2197099"/>
                  </a:lnTo>
                  <a:lnTo>
                    <a:pt x="4082534" y="2158999"/>
                  </a:lnTo>
                  <a:lnTo>
                    <a:pt x="4123678" y="2120899"/>
                  </a:lnTo>
                  <a:lnTo>
                    <a:pt x="4155756" y="2095499"/>
                  </a:lnTo>
                  <a:lnTo>
                    <a:pt x="4172566" y="2070099"/>
                  </a:lnTo>
                  <a:lnTo>
                    <a:pt x="4188031" y="2057399"/>
                  </a:lnTo>
                  <a:lnTo>
                    <a:pt x="4198363" y="2044699"/>
                  </a:lnTo>
                  <a:lnTo>
                    <a:pt x="4219026" y="2031999"/>
                  </a:lnTo>
                  <a:lnTo>
                    <a:pt x="4252302" y="1993899"/>
                  </a:lnTo>
                  <a:lnTo>
                    <a:pt x="4277470" y="1968499"/>
                  </a:lnTo>
                  <a:lnTo>
                    <a:pt x="4760162" y="1968499"/>
                  </a:lnTo>
                  <a:lnTo>
                    <a:pt x="4764744" y="1981199"/>
                  </a:lnTo>
                  <a:lnTo>
                    <a:pt x="4773517" y="1981199"/>
                  </a:lnTo>
                  <a:lnTo>
                    <a:pt x="4777838" y="1993899"/>
                  </a:lnTo>
                  <a:lnTo>
                    <a:pt x="4780059" y="2031999"/>
                  </a:lnTo>
                  <a:lnTo>
                    <a:pt x="4778758" y="2108199"/>
                  </a:lnTo>
                  <a:lnTo>
                    <a:pt x="4780980" y="2146299"/>
                  </a:lnTo>
                  <a:lnTo>
                    <a:pt x="4798525" y="2171699"/>
                  </a:lnTo>
                  <a:lnTo>
                    <a:pt x="5150992" y="2171699"/>
                  </a:lnTo>
                  <a:lnTo>
                    <a:pt x="5151103" y="3505199"/>
                  </a:lnTo>
                  <a:lnTo>
                    <a:pt x="5151222" y="3619499"/>
                  </a:lnTo>
                  <a:lnTo>
                    <a:pt x="5151254" y="3644899"/>
                  </a:lnTo>
                  <a:lnTo>
                    <a:pt x="8282115" y="3644899"/>
                  </a:lnTo>
                  <a:lnTo>
                    <a:pt x="8282086" y="3657599"/>
                  </a:lnTo>
                  <a:lnTo>
                    <a:pt x="8958742" y="3657599"/>
                  </a:lnTo>
                  <a:lnTo>
                    <a:pt x="8958742" y="3682999"/>
                  </a:lnTo>
                  <a:close/>
                </a:path>
                <a:path w="8959215" h="5130800">
                  <a:moveTo>
                    <a:pt x="8958742" y="3657599"/>
                  </a:moveTo>
                  <a:lnTo>
                    <a:pt x="8282086" y="3657599"/>
                  </a:lnTo>
                  <a:lnTo>
                    <a:pt x="8396474" y="3543299"/>
                  </a:lnTo>
                  <a:lnTo>
                    <a:pt x="8434168" y="3505199"/>
                  </a:lnTo>
                  <a:lnTo>
                    <a:pt x="8471151" y="3467099"/>
                  </a:lnTo>
                  <a:lnTo>
                    <a:pt x="8495314" y="3441699"/>
                  </a:lnTo>
                  <a:lnTo>
                    <a:pt x="8521674" y="3416299"/>
                  </a:lnTo>
                  <a:lnTo>
                    <a:pt x="8550563" y="3390899"/>
                  </a:lnTo>
                  <a:lnTo>
                    <a:pt x="8582312" y="3378199"/>
                  </a:lnTo>
                  <a:lnTo>
                    <a:pt x="8690373" y="3378199"/>
                  </a:lnTo>
                  <a:lnTo>
                    <a:pt x="8718873" y="3352799"/>
                  </a:lnTo>
                  <a:lnTo>
                    <a:pt x="8720628" y="3314699"/>
                  </a:lnTo>
                  <a:lnTo>
                    <a:pt x="8720739" y="3251199"/>
                  </a:lnTo>
                  <a:lnTo>
                    <a:pt x="8720429" y="3213099"/>
                  </a:lnTo>
                  <a:lnTo>
                    <a:pt x="8720385" y="3200399"/>
                  </a:lnTo>
                  <a:lnTo>
                    <a:pt x="8720298" y="3174999"/>
                  </a:lnTo>
                  <a:lnTo>
                    <a:pt x="8721361" y="3124199"/>
                  </a:lnTo>
                  <a:lnTo>
                    <a:pt x="8879526" y="3124199"/>
                  </a:lnTo>
                  <a:lnTo>
                    <a:pt x="8879530" y="3086099"/>
                  </a:lnTo>
                  <a:lnTo>
                    <a:pt x="8879657" y="1968499"/>
                  </a:lnTo>
                  <a:lnTo>
                    <a:pt x="8958742" y="1968499"/>
                  </a:lnTo>
                  <a:lnTo>
                    <a:pt x="8958742" y="3657599"/>
                  </a:lnTo>
                  <a:close/>
                </a:path>
                <a:path w="8959215" h="5130800">
                  <a:moveTo>
                    <a:pt x="6013437" y="2298699"/>
                  </a:moveTo>
                  <a:lnTo>
                    <a:pt x="5721591" y="2298699"/>
                  </a:lnTo>
                  <a:lnTo>
                    <a:pt x="5721657" y="2209799"/>
                  </a:lnTo>
                  <a:lnTo>
                    <a:pt x="5721722" y="2197099"/>
                  </a:lnTo>
                  <a:lnTo>
                    <a:pt x="5721788" y="2184399"/>
                  </a:lnTo>
                  <a:lnTo>
                    <a:pt x="5721853" y="2171699"/>
                  </a:lnTo>
                  <a:lnTo>
                    <a:pt x="6013176" y="2171699"/>
                  </a:lnTo>
                  <a:lnTo>
                    <a:pt x="6013272" y="2209799"/>
                  </a:lnTo>
                  <a:lnTo>
                    <a:pt x="6013372" y="2247899"/>
                  </a:lnTo>
                  <a:lnTo>
                    <a:pt x="6013437" y="2298699"/>
                  </a:lnTo>
                  <a:close/>
                </a:path>
                <a:path w="8959215" h="5130800">
                  <a:moveTo>
                    <a:pt x="8163069" y="2349499"/>
                  </a:moveTo>
                  <a:lnTo>
                    <a:pt x="7871223" y="2349499"/>
                  </a:lnTo>
                  <a:lnTo>
                    <a:pt x="7871228" y="2336799"/>
                  </a:lnTo>
                  <a:lnTo>
                    <a:pt x="7871354" y="2209799"/>
                  </a:lnTo>
                  <a:lnTo>
                    <a:pt x="8163069" y="2209799"/>
                  </a:lnTo>
                  <a:lnTo>
                    <a:pt x="8163069" y="2349499"/>
                  </a:lnTo>
                  <a:close/>
                </a:path>
                <a:path w="8959215" h="5130800">
                  <a:moveTo>
                    <a:pt x="6202912" y="2324099"/>
                  </a:moveTo>
                  <a:lnTo>
                    <a:pt x="5595269" y="2324099"/>
                  </a:lnTo>
                  <a:lnTo>
                    <a:pt x="5601427" y="2311399"/>
                  </a:lnTo>
                  <a:lnTo>
                    <a:pt x="5604015" y="2298699"/>
                  </a:lnTo>
                  <a:lnTo>
                    <a:pt x="6193992" y="2298699"/>
                  </a:lnTo>
                  <a:lnTo>
                    <a:pt x="6202912" y="2324099"/>
                  </a:lnTo>
                  <a:close/>
                </a:path>
                <a:path w="8959215" h="5130800">
                  <a:moveTo>
                    <a:pt x="8282115" y="3644899"/>
                  </a:moveTo>
                  <a:lnTo>
                    <a:pt x="5178979" y="3644899"/>
                  </a:lnTo>
                  <a:lnTo>
                    <a:pt x="5189699" y="3632199"/>
                  </a:lnTo>
                  <a:lnTo>
                    <a:pt x="5195509" y="3619499"/>
                  </a:lnTo>
                  <a:lnTo>
                    <a:pt x="5210681" y="3606799"/>
                  </a:lnTo>
                  <a:lnTo>
                    <a:pt x="5224772" y="3594099"/>
                  </a:lnTo>
                  <a:lnTo>
                    <a:pt x="5237783" y="3581399"/>
                  </a:lnTo>
                  <a:lnTo>
                    <a:pt x="5249714" y="3568699"/>
                  </a:lnTo>
                  <a:lnTo>
                    <a:pt x="5274999" y="3543299"/>
                  </a:lnTo>
                  <a:lnTo>
                    <a:pt x="5298797" y="3530599"/>
                  </a:lnTo>
                  <a:lnTo>
                    <a:pt x="5321688" y="3505199"/>
                  </a:lnTo>
                  <a:lnTo>
                    <a:pt x="5344247" y="3479799"/>
                  </a:lnTo>
                  <a:lnTo>
                    <a:pt x="5356528" y="3467099"/>
                  </a:lnTo>
                  <a:lnTo>
                    <a:pt x="5369435" y="3454399"/>
                  </a:lnTo>
                  <a:lnTo>
                    <a:pt x="5383005" y="3441699"/>
                  </a:lnTo>
                  <a:lnTo>
                    <a:pt x="5397274" y="3428999"/>
                  </a:lnTo>
                  <a:lnTo>
                    <a:pt x="5410375" y="3416299"/>
                  </a:lnTo>
                  <a:lnTo>
                    <a:pt x="5424999" y="3390899"/>
                  </a:lnTo>
                  <a:lnTo>
                    <a:pt x="5436824" y="3378199"/>
                  </a:lnTo>
                  <a:lnTo>
                    <a:pt x="5441529" y="3365499"/>
                  </a:lnTo>
                  <a:lnTo>
                    <a:pt x="5442863" y="3314699"/>
                  </a:lnTo>
                  <a:lnTo>
                    <a:pt x="5443125" y="3276599"/>
                  </a:lnTo>
                  <a:lnTo>
                    <a:pt x="5443182" y="3200399"/>
                  </a:lnTo>
                  <a:lnTo>
                    <a:pt x="5442858" y="3149599"/>
                  </a:lnTo>
                  <a:lnTo>
                    <a:pt x="5442969" y="3047999"/>
                  </a:lnTo>
                  <a:lnTo>
                    <a:pt x="5589743" y="3047999"/>
                  </a:lnTo>
                  <a:lnTo>
                    <a:pt x="5591771" y="3035299"/>
                  </a:lnTo>
                  <a:lnTo>
                    <a:pt x="5593589" y="3022599"/>
                  </a:lnTo>
                  <a:lnTo>
                    <a:pt x="5594991" y="3009899"/>
                  </a:lnTo>
                  <a:lnTo>
                    <a:pt x="5595766" y="2997199"/>
                  </a:lnTo>
                  <a:lnTo>
                    <a:pt x="5595756" y="2946399"/>
                  </a:lnTo>
                  <a:lnTo>
                    <a:pt x="5596940" y="2895599"/>
                  </a:lnTo>
                  <a:lnTo>
                    <a:pt x="5598781" y="2844799"/>
                  </a:lnTo>
                  <a:lnTo>
                    <a:pt x="5600742" y="2793999"/>
                  </a:lnTo>
                  <a:lnTo>
                    <a:pt x="5602285" y="2755899"/>
                  </a:lnTo>
                  <a:lnTo>
                    <a:pt x="5602873" y="2705099"/>
                  </a:lnTo>
                  <a:lnTo>
                    <a:pt x="5601971" y="2654299"/>
                  </a:lnTo>
                  <a:lnTo>
                    <a:pt x="5595633" y="2552699"/>
                  </a:lnTo>
                  <a:lnTo>
                    <a:pt x="5595143" y="2514599"/>
                  </a:lnTo>
                  <a:lnTo>
                    <a:pt x="5595218" y="2387599"/>
                  </a:lnTo>
                  <a:lnTo>
                    <a:pt x="5592755" y="2324099"/>
                  </a:lnTo>
                  <a:lnTo>
                    <a:pt x="6207819" y="2324099"/>
                  </a:lnTo>
                  <a:lnTo>
                    <a:pt x="6211929" y="2336799"/>
                  </a:lnTo>
                  <a:lnTo>
                    <a:pt x="6212377" y="2374899"/>
                  </a:lnTo>
                  <a:lnTo>
                    <a:pt x="6212473" y="2387599"/>
                  </a:lnTo>
                  <a:lnTo>
                    <a:pt x="6212537" y="2438399"/>
                  </a:lnTo>
                  <a:lnTo>
                    <a:pt x="6212322" y="2463799"/>
                  </a:lnTo>
                  <a:lnTo>
                    <a:pt x="6224249" y="2476499"/>
                  </a:lnTo>
                  <a:lnTo>
                    <a:pt x="6235857" y="2489199"/>
                  </a:lnTo>
                  <a:lnTo>
                    <a:pt x="6247121" y="2514599"/>
                  </a:lnTo>
                  <a:lnTo>
                    <a:pt x="6258017" y="2527299"/>
                  </a:lnTo>
                  <a:lnTo>
                    <a:pt x="6290744" y="2552699"/>
                  </a:lnTo>
                  <a:lnTo>
                    <a:pt x="6319506" y="2578099"/>
                  </a:lnTo>
                  <a:lnTo>
                    <a:pt x="6349176" y="2616199"/>
                  </a:lnTo>
                  <a:lnTo>
                    <a:pt x="6384628" y="2641599"/>
                  </a:lnTo>
                  <a:lnTo>
                    <a:pt x="6397888" y="2679699"/>
                  </a:lnTo>
                  <a:lnTo>
                    <a:pt x="6399389" y="2730499"/>
                  </a:lnTo>
                  <a:lnTo>
                    <a:pt x="6397232" y="2781299"/>
                  </a:lnTo>
                  <a:lnTo>
                    <a:pt x="6399519" y="2832099"/>
                  </a:lnTo>
                  <a:lnTo>
                    <a:pt x="6414349" y="2882899"/>
                  </a:lnTo>
                  <a:lnTo>
                    <a:pt x="6447921" y="2920999"/>
                  </a:lnTo>
                  <a:lnTo>
                    <a:pt x="6482340" y="2946399"/>
                  </a:lnTo>
                  <a:lnTo>
                    <a:pt x="6587772" y="3060699"/>
                  </a:lnTo>
                  <a:lnTo>
                    <a:pt x="6622672" y="3086099"/>
                  </a:lnTo>
                  <a:lnTo>
                    <a:pt x="6656965" y="3124199"/>
                  </a:lnTo>
                  <a:lnTo>
                    <a:pt x="6703115" y="3124199"/>
                  </a:lnTo>
                  <a:lnTo>
                    <a:pt x="6749447" y="3136899"/>
                  </a:lnTo>
                  <a:lnTo>
                    <a:pt x="8282317" y="3136899"/>
                  </a:lnTo>
                  <a:lnTo>
                    <a:pt x="8282200" y="3606799"/>
                  </a:lnTo>
                  <a:lnTo>
                    <a:pt x="8282115" y="3644899"/>
                  </a:lnTo>
                  <a:close/>
                </a:path>
                <a:path w="8959215" h="5130800">
                  <a:moveTo>
                    <a:pt x="8282317" y="3136899"/>
                  </a:moveTo>
                  <a:lnTo>
                    <a:pt x="6749447" y="3136899"/>
                  </a:lnTo>
                  <a:lnTo>
                    <a:pt x="6795892" y="3124199"/>
                  </a:lnTo>
                  <a:lnTo>
                    <a:pt x="7738459" y="3124199"/>
                  </a:lnTo>
                  <a:lnTo>
                    <a:pt x="7738463" y="3073399"/>
                  </a:lnTo>
                  <a:lnTo>
                    <a:pt x="7738590" y="2349499"/>
                  </a:lnTo>
                  <a:lnTo>
                    <a:pt x="8282348" y="2349499"/>
                  </a:lnTo>
                  <a:lnTo>
                    <a:pt x="8282317" y="3136899"/>
                  </a:lnTo>
                  <a:close/>
                </a:path>
                <a:path w="8959215" h="5130800">
                  <a:moveTo>
                    <a:pt x="7446613" y="3124199"/>
                  </a:moveTo>
                  <a:lnTo>
                    <a:pt x="7088384" y="3124199"/>
                  </a:lnTo>
                  <a:lnTo>
                    <a:pt x="7088327" y="3098799"/>
                  </a:lnTo>
                  <a:lnTo>
                    <a:pt x="7088253" y="2870199"/>
                  </a:lnTo>
                  <a:lnTo>
                    <a:pt x="7221803" y="2870199"/>
                  </a:lnTo>
                  <a:lnTo>
                    <a:pt x="7221280" y="2844799"/>
                  </a:lnTo>
                  <a:lnTo>
                    <a:pt x="7219381" y="2819399"/>
                  </a:lnTo>
                  <a:lnTo>
                    <a:pt x="7214209" y="2768599"/>
                  </a:lnTo>
                  <a:lnTo>
                    <a:pt x="7228878" y="2755899"/>
                  </a:lnTo>
                  <a:lnTo>
                    <a:pt x="7408986" y="2755899"/>
                  </a:lnTo>
                  <a:lnTo>
                    <a:pt x="7447660" y="2768599"/>
                  </a:lnTo>
                  <a:lnTo>
                    <a:pt x="7446922" y="2819399"/>
                  </a:lnTo>
                  <a:lnTo>
                    <a:pt x="7446548" y="2870199"/>
                  </a:lnTo>
                  <a:lnTo>
                    <a:pt x="7446613" y="3124199"/>
                  </a:lnTo>
                  <a:close/>
                </a:path>
                <a:path w="8959215" h="5130800">
                  <a:moveTo>
                    <a:pt x="3958849" y="3263899"/>
                  </a:moveTo>
                  <a:lnTo>
                    <a:pt x="3806130" y="3263899"/>
                  </a:lnTo>
                  <a:lnTo>
                    <a:pt x="3856954" y="3251199"/>
                  </a:lnTo>
                  <a:lnTo>
                    <a:pt x="3907877" y="3251199"/>
                  </a:lnTo>
                  <a:lnTo>
                    <a:pt x="3958849" y="3263899"/>
                  </a:lnTo>
                  <a:close/>
                </a:path>
              </a:pathLst>
            </a:custGeom>
            <a:solidFill>
              <a:srgbClr val="000000">
                <a:alpha val="4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453408" y="1177838"/>
              <a:ext cx="6834590" cy="782954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0828" y="9011564"/>
              <a:ext cx="2257424" cy="84770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771461" y="2927832"/>
              <a:ext cx="1495424" cy="2219324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016000" y="319829"/>
            <a:ext cx="8577580" cy="3535679"/>
          </a:xfrm>
          <a:prstGeom prst="rect">
            <a:avLst/>
          </a:prstGeom>
        </p:spPr>
        <p:txBody>
          <a:bodyPr vert="horz" wrap="square" lIns="0" tIns="22225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750"/>
              </a:spcBef>
            </a:pPr>
            <a:r>
              <a:rPr sz="5000" spc="-265" dirty="0">
                <a:latin typeface="Tahoma"/>
                <a:cs typeface="Tahoma"/>
              </a:rPr>
              <a:t>5-</a:t>
            </a:r>
            <a:r>
              <a:rPr sz="5000" spc="-50" dirty="0">
                <a:latin typeface="Tahoma"/>
                <a:cs typeface="Tahoma"/>
              </a:rPr>
              <a:t> </a:t>
            </a:r>
            <a:r>
              <a:rPr sz="5000" spc="50" dirty="0">
                <a:latin typeface="Tahoma"/>
                <a:cs typeface="Tahoma"/>
              </a:rPr>
              <a:t>El</a:t>
            </a:r>
            <a:r>
              <a:rPr sz="5000" spc="-50" dirty="0">
                <a:latin typeface="Tahoma"/>
                <a:cs typeface="Tahoma"/>
              </a:rPr>
              <a:t> </a:t>
            </a:r>
            <a:r>
              <a:rPr sz="5000" spc="95" dirty="0">
                <a:latin typeface="Tahoma"/>
                <a:cs typeface="Tahoma"/>
              </a:rPr>
              <a:t>que</a:t>
            </a:r>
            <a:r>
              <a:rPr sz="5000" spc="-50" dirty="0">
                <a:latin typeface="Tahoma"/>
                <a:cs typeface="Tahoma"/>
              </a:rPr>
              <a:t> </a:t>
            </a:r>
            <a:r>
              <a:rPr sz="5000" dirty="0">
                <a:latin typeface="Tahoma"/>
                <a:cs typeface="Tahoma"/>
              </a:rPr>
              <a:t>deja</a:t>
            </a:r>
            <a:r>
              <a:rPr sz="5000" spc="-50" dirty="0">
                <a:latin typeface="Tahoma"/>
                <a:cs typeface="Tahoma"/>
              </a:rPr>
              <a:t> </a:t>
            </a:r>
            <a:r>
              <a:rPr sz="5000" spc="-10" dirty="0">
                <a:latin typeface="Tahoma"/>
                <a:cs typeface="Tahoma"/>
              </a:rPr>
              <a:t>pasar.</a:t>
            </a:r>
            <a:endParaRPr sz="5000">
              <a:latin typeface="Tahoma"/>
              <a:cs typeface="Tahoma"/>
            </a:endParaRPr>
          </a:p>
          <a:p>
            <a:pPr marL="12700" marR="5080" algn="just">
              <a:lnSpc>
                <a:spcPct val="116100"/>
              </a:lnSpc>
              <a:spcBef>
                <a:spcPts val="484"/>
              </a:spcBef>
            </a:pPr>
            <a:r>
              <a:rPr sz="3500" b="0" spc="114" dirty="0">
                <a:solidFill>
                  <a:srgbClr val="000000"/>
                </a:solidFill>
                <a:latin typeface="Tahoma"/>
                <a:cs typeface="Tahoma"/>
              </a:rPr>
              <a:t>Aquí</a:t>
            </a:r>
            <a:r>
              <a:rPr sz="3500" b="0" spc="-125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3500" b="0" spc="140" dirty="0">
                <a:solidFill>
                  <a:srgbClr val="000000"/>
                </a:solidFill>
                <a:latin typeface="Tahoma"/>
                <a:cs typeface="Tahoma"/>
              </a:rPr>
              <a:t>de</a:t>
            </a:r>
            <a:r>
              <a:rPr sz="3500" b="0" spc="-125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3500" b="0" spc="95" dirty="0">
                <a:solidFill>
                  <a:srgbClr val="000000"/>
                </a:solidFill>
                <a:latin typeface="Tahoma"/>
                <a:cs typeface="Tahoma"/>
              </a:rPr>
              <a:t>lo</a:t>
            </a:r>
            <a:r>
              <a:rPr sz="3500" b="0" spc="-125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3500" b="0" spc="130" dirty="0">
                <a:solidFill>
                  <a:srgbClr val="000000"/>
                </a:solidFill>
                <a:latin typeface="Tahoma"/>
                <a:cs typeface="Tahoma"/>
              </a:rPr>
              <a:t>que</a:t>
            </a:r>
            <a:r>
              <a:rPr sz="3500" b="0" spc="-125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3500" b="0" dirty="0">
                <a:solidFill>
                  <a:srgbClr val="000000"/>
                </a:solidFill>
                <a:latin typeface="Tahoma"/>
                <a:cs typeface="Tahoma"/>
              </a:rPr>
              <a:t>se</a:t>
            </a:r>
            <a:r>
              <a:rPr sz="3500" b="0" spc="-125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3500" b="0" spc="-35" dirty="0">
                <a:solidFill>
                  <a:srgbClr val="000000"/>
                </a:solidFill>
                <a:latin typeface="Tahoma"/>
                <a:cs typeface="Tahoma"/>
              </a:rPr>
              <a:t>trata</a:t>
            </a:r>
            <a:r>
              <a:rPr sz="3500" b="0" spc="-125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3500" b="0" dirty="0">
                <a:solidFill>
                  <a:srgbClr val="000000"/>
                </a:solidFill>
                <a:latin typeface="Tahoma"/>
                <a:cs typeface="Tahoma"/>
              </a:rPr>
              <a:t>es</a:t>
            </a:r>
            <a:r>
              <a:rPr sz="3500" b="0" spc="-125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3500" b="0" spc="140" dirty="0">
                <a:solidFill>
                  <a:srgbClr val="000000"/>
                </a:solidFill>
                <a:latin typeface="Tahoma"/>
                <a:cs typeface="Tahoma"/>
              </a:rPr>
              <a:t>de</a:t>
            </a:r>
            <a:r>
              <a:rPr sz="3500" b="0" spc="-125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3500" b="0" spc="110" dirty="0">
                <a:solidFill>
                  <a:srgbClr val="000000"/>
                </a:solidFill>
                <a:latin typeface="Tahoma"/>
                <a:cs typeface="Tahoma"/>
              </a:rPr>
              <a:t>un</a:t>
            </a:r>
            <a:r>
              <a:rPr sz="3500" b="0" spc="-125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3500" b="0" spc="75" dirty="0">
                <a:solidFill>
                  <a:srgbClr val="000000"/>
                </a:solidFill>
                <a:latin typeface="Tahoma"/>
                <a:cs typeface="Tahoma"/>
              </a:rPr>
              <a:t>exceso</a:t>
            </a:r>
            <a:r>
              <a:rPr sz="3500" b="0" spc="-125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3500" b="0" spc="65" dirty="0">
                <a:solidFill>
                  <a:srgbClr val="000000"/>
                </a:solidFill>
                <a:latin typeface="Tahoma"/>
                <a:cs typeface="Tahoma"/>
              </a:rPr>
              <a:t>en el</a:t>
            </a:r>
            <a:r>
              <a:rPr sz="3500" b="0" spc="50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3500" b="0" dirty="0">
                <a:solidFill>
                  <a:srgbClr val="000000"/>
                </a:solidFill>
                <a:latin typeface="Tahoma"/>
                <a:cs typeface="Tahoma"/>
              </a:rPr>
              <a:t>rol</a:t>
            </a:r>
            <a:r>
              <a:rPr sz="3500" b="0" spc="50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3500" b="0" spc="130" dirty="0">
                <a:solidFill>
                  <a:srgbClr val="000000"/>
                </a:solidFill>
                <a:latin typeface="Tahoma"/>
                <a:cs typeface="Tahoma"/>
              </a:rPr>
              <a:t>que</a:t>
            </a:r>
            <a:r>
              <a:rPr sz="3500" b="0" spc="50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3500" b="0" dirty="0">
                <a:solidFill>
                  <a:srgbClr val="000000"/>
                </a:solidFill>
                <a:latin typeface="Tahoma"/>
                <a:cs typeface="Tahoma"/>
              </a:rPr>
              <a:t>asume</a:t>
            </a:r>
            <a:r>
              <a:rPr sz="3500" b="0" spc="50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3500" b="0" spc="65" dirty="0">
                <a:solidFill>
                  <a:srgbClr val="000000"/>
                </a:solidFill>
                <a:latin typeface="Tahoma"/>
                <a:cs typeface="Tahoma"/>
              </a:rPr>
              <a:t>el</a:t>
            </a:r>
            <a:r>
              <a:rPr sz="3500" b="0" spc="50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3500" b="0" dirty="0">
                <a:solidFill>
                  <a:srgbClr val="000000"/>
                </a:solidFill>
                <a:latin typeface="Tahoma"/>
                <a:cs typeface="Tahoma"/>
              </a:rPr>
              <a:t>administrador</a:t>
            </a:r>
            <a:r>
              <a:rPr sz="3500" b="0" spc="50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3500" b="0" dirty="0">
                <a:solidFill>
                  <a:srgbClr val="000000"/>
                </a:solidFill>
                <a:latin typeface="Tahoma"/>
                <a:cs typeface="Tahoma"/>
              </a:rPr>
              <a:t>al</a:t>
            </a:r>
            <a:r>
              <a:rPr sz="3500" b="0" spc="50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3500" b="0" spc="80" dirty="0">
                <a:solidFill>
                  <a:srgbClr val="000000"/>
                </a:solidFill>
                <a:latin typeface="Tahoma"/>
                <a:cs typeface="Tahoma"/>
              </a:rPr>
              <a:t>punto </a:t>
            </a:r>
            <a:r>
              <a:rPr sz="3500" b="0" spc="130" dirty="0">
                <a:solidFill>
                  <a:srgbClr val="000000"/>
                </a:solidFill>
                <a:latin typeface="Tahoma"/>
                <a:cs typeface="Tahoma"/>
              </a:rPr>
              <a:t>que</a:t>
            </a:r>
            <a:r>
              <a:rPr sz="3500" b="0" spc="65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3500" b="0" spc="75" dirty="0">
                <a:solidFill>
                  <a:srgbClr val="000000"/>
                </a:solidFill>
                <a:latin typeface="Tahoma"/>
                <a:cs typeface="Tahoma"/>
              </a:rPr>
              <a:t>adopta</a:t>
            </a:r>
            <a:r>
              <a:rPr sz="3500" b="0" spc="70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3500" b="0" spc="90" dirty="0">
                <a:solidFill>
                  <a:srgbClr val="000000"/>
                </a:solidFill>
                <a:latin typeface="Tahoma"/>
                <a:cs typeface="Tahoma"/>
              </a:rPr>
              <a:t>decisiones</a:t>
            </a:r>
            <a:r>
              <a:rPr sz="3500" b="0" spc="70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3500" b="0" spc="65" dirty="0">
                <a:solidFill>
                  <a:srgbClr val="000000"/>
                </a:solidFill>
                <a:latin typeface="Tahoma"/>
                <a:cs typeface="Tahoma"/>
              </a:rPr>
              <a:t>propias</a:t>
            </a:r>
            <a:r>
              <a:rPr sz="3500" b="0" spc="70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3500" b="0" spc="140" dirty="0">
                <a:solidFill>
                  <a:srgbClr val="000000"/>
                </a:solidFill>
                <a:latin typeface="Tahoma"/>
                <a:cs typeface="Tahoma"/>
              </a:rPr>
              <a:t>de</a:t>
            </a:r>
            <a:r>
              <a:rPr sz="3500" b="0" spc="70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3500" b="0" dirty="0">
                <a:solidFill>
                  <a:srgbClr val="000000"/>
                </a:solidFill>
                <a:latin typeface="Tahoma"/>
                <a:cs typeface="Tahoma"/>
              </a:rPr>
              <a:t>señor</a:t>
            </a:r>
            <a:r>
              <a:rPr sz="3500" b="0" spc="70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3500" b="0" dirty="0">
                <a:solidFill>
                  <a:srgbClr val="000000"/>
                </a:solidFill>
                <a:latin typeface="Tahoma"/>
                <a:cs typeface="Tahoma"/>
              </a:rPr>
              <a:t>y </a:t>
            </a:r>
            <a:r>
              <a:rPr sz="3500" b="0" spc="125" dirty="0">
                <a:solidFill>
                  <a:srgbClr val="000000"/>
                </a:solidFill>
                <a:latin typeface="Tahoma"/>
                <a:cs typeface="Tahoma"/>
              </a:rPr>
              <a:t>dueño</a:t>
            </a:r>
            <a:r>
              <a:rPr sz="3500" b="0" spc="-335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3500" b="0" spc="95" dirty="0">
                <a:solidFill>
                  <a:srgbClr val="000000"/>
                </a:solidFill>
                <a:latin typeface="Tahoma"/>
                <a:cs typeface="Tahoma"/>
              </a:rPr>
              <a:t>lo</a:t>
            </a:r>
            <a:r>
              <a:rPr sz="3500" b="0" spc="-335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3500" b="0" spc="130" dirty="0">
                <a:solidFill>
                  <a:srgbClr val="000000"/>
                </a:solidFill>
                <a:latin typeface="Tahoma"/>
                <a:cs typeface="Tahoma"/>
              </a:rPr>
              <a:t>que</a:t>
            </a:r>
            <a:r>
              <a:rPr sz="3500" b="0" spc="-335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3500" b="0" spc="105" dirty="0">
                <a:solidFill>
                  <a:srgbClr val="000000"/>
                </a:solidFill>
                <a:latin typeface="Tahoma"/>
                <a:cs typeface="Tahoma"/>
              </a:rPr>
              <a:t>supone</a:t>
            </a:r>
            <a:r>
              <a:rPr sz="3500" b="0" spc="-335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3500" b="0" spc="80" dirty="0">
                <a:solidFill>
                  <a:srgbClr val="000000"/>
                </a:solidFill>
                <a:latin typeface="Tahoma"/>
                <a:cs typeface="Tahoma"/>
              </a:rPr>
              <a:t>una</a:t>
            </a:r>
            <a:r>
              <a:rPr sz="3500" b="0" spc="-335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3500" b="0" spc="40" dirty="0">
                <a:solidFill>
                  <a:srgbClr val="000000"/>
                </a:solidFill>
                <a:latin typeface="Tahoma"/>
                <a:cs typeface="Tahoma"/>
              </a:rPr>
              <a:t>apropiación.</a:t>
            </a:r>
            <a:endParaRPr sz="3500">
              <a:latin typeface="Tahoma"/>
              <a:cs typeface="Tahoma"/>
            </a:endParaRPr>
          </a:p>
        </p:txBody>
      </p:sp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815724" y="186308"/>
            <a:ext cx="6072675" cy="838199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1428750" y="6010835"/>
            <a:ext cx="142875" cy="1381125"/>
            <a:chOff x="1428750" y="6010835"/>
            <a:chExt cx="142875" cy="1381125"/>
          </a:xfrm>
        </p:grpSpPr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28750" y="6010835"/>
              <a:ext cx="142875" cy="14287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28750" y="7249085"/>
              <a:ext cx="142875" cy="142875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1016000" y="4534523"/>
            <a:ext cx="8577580" cy="42735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spc="-10" dirty="0">
                <a:latin typeface="Tahoma"/>
                <a:cs typeface="Tahoma"/>
              </a:rPr>
              <a:t>Ejemplo:</a:t>
            </a:r>
            <a:endParaRPr sz="35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645"/>
              </a:spcBef>
            </a:pPr>
            <a:endParaRPr sz="3500">
              <a:latin typeface="Tahoma"/>
              <a:cs typeface="Tahoma"/>
            </a:endParaRPr>
          </a:p>
          <a:p>
            <a:pPr marL="767715" marR="5080" algn="just">
              <a:lnSpc>
                <a:spcPct val="116100"/>
              </a:lnSpc>
            </a:pPr>
            <a:r>
              <a:rPr sz="3500" spc="165" dirty="0">
                <a:latin typeface="Tahoma"/>
                <a:cs typeface="Tahoma"/>
              </a:rPr>
              <a:t>ALAN</a:t>
            </a:r>
            <a:r>
              <a:rPr sz="3500" spc="-150" dirty="0">
                <a:latin typeface="Tahoma"/>
                <a:cs typeface="Tahoma"/>
              </a:rPr>
              <a:t> </a:t>
            </a:r>
            <a:r>
              <a:rPr sz="3500" spc="-35" dirty="0">
                <a:latin typeface="Tahoma"/>
                <a:cs typeface="Tahoma"/>
              </a:rPr>
              <a:t>BRITO,</a:t>
            </a:r>
            <a:r>
              <a:rPr sz="3500" spc="-145" dirty="0">
                <a:latin typeface="Tahoma"/>
                <a:cs typeface="Tahoma"/>
              </a:rPr>
              <a:t> </a:t>
            </a:r>
            <a:r>
              <a:rPr sz="3500" b="1" dirty="0">
                <a:solidFill>
                  <a:srgbClr val="C98648"/>
                </a:solidFill>
                <a:latin typeface="Tahoma"/>
                <a:cs typeface="Tahoma"/>
              </a:rPr>
              <a:t>no</a:t>
            </a:r>
            <a:r>
              <a:rPr sz="3500" b="1" spc="-145" dirty="0">
                <a:solidFill>
                  <a:srgbClr val="C98648"/>
                </a:solidFill>
                <a:latin typeface="Tahoma"/>
                <a:cs typeface="Tahoma"/>
              </a:rPr>
              <a:t> </a:t>
            </a:r>
            <a:r>
              <a:rPr sz="3500" b="1" dirty="0">
                <a:solidFill>
                  <a:srgbClr val="C98648"/>
                </a:solidFill>
                <a:latin typeface="Tahoma"/>
                <a:cs typeface="Tahoma"/>
              </a:rPr>
              <a:t>cobró</a:t>
            </a:r>
            <a:r>
              <a:rPr sz="3500" b="1" spc="-145" dirty="0">
                <a:solidFill>
                  <a:srgbClr val="C98648"/>
                </a:solidFill>
                <a:latin typeface="Tahoma"/>
                <a:cs typeface="Tahoma"/>
              </a:rPr>
              <a:t> </a:t>
            </a:r>
            <a:r>
              <a:rPr sz="3500" b="1" spc="-40" dirty="0">
                <a:solidFill>
                  <a:srgbClr val="C98648"/>
                </a:solidFill>
                <a:latin typeface="Tahoma"/>
                <a:cs typeface="Tahoma"/>
              </a:rPr>
              <a:t>las</a:t>
            </a:r>
            <a:r>
              <a:rPr sz="3500" b="1" spc="-145" dirty="0">
                <a:solidFill>
                  <a:srgbClr val="C98648"/>
                </a:solidFill>
                <a:latin typeface="Tahoma"/>
                <a:cs typeface="Tahoma"/>
              </a:rPr>
              <a:t> </a:t>
            </a:r>
            <a:r>
              <a:rPr sz="3500" b="1" spc="-105" dirty="0">
                <a:solidFill>
                  <a:srgbClr val="C98648"/>
                </a:solidFill>
                <a:latin typeface="Tahoma"/>
                <a:cs typeface="Tahoma"/>
              </a:rPr>
              <a:t>multas</a:t>
            </a:r>
            <a:r>
              <a:rPr sz="3500" b="1" spc="-145" dirty="0">
                <a:solidFill>
                  <a:srgbClr val="C98648"/>
                </a:solidFill>
                <a:latin typeface="Tahoma"/>
                <a:cs typeface="Tahoma"/>
              </a:rPr>
              <a:t> </a:t>
            </a:r>
            <a:r>
              <a:rPr sz="3500" spc="40" dirty="0">
                <a:solidFill>
                  <a:srgbClr val="040606"/>
                </a:solidFill>
                <a:latin typeface="Tahoma"/>
                <a:cs typeface="Tahoma"/>
              </a:rPr>
              <a:t>por </a:t>
            </a:r>
            <a:r>
              <a:rPr sz="3500" spc="70" dirty="0">
                <a:solidFill>
                  <a:srgbClr val="040606"/>
                </a:solidFill>
                <a:latin typeface="Tahoma"/>
                <a:cs typeface="Tahoma"/>
              </a:rPr>
              <a:t>incumplimiento</a:t>
            </a:r>
            <a:r>
              <a:rPr sz="3500" spc="-235" dirty="0">
                <a:solidFill>
                  <a:srgbClr val="040606"/>
                </a:solidFill>
                <a:latin typeface="Tahoma"/>
                <a:cs typeface="Tahoma"/>
              </a:rPr>
              <a:t> </a:t>
            </a:r>
            <a:r>
              <a:rPr sz="3500" spc="40" dirty="0">
                <a:solidFill>
                  <a:srgbClr val="040606"/>
                </a:solidFill>
                <a:latin typeface="Tahoma"/>
                <a:cs typeface="Tahoma"/>
              </a:rPr>
              <a:t>contractual</a:t>
            </a:r>
            <a:r>
              <a:rPr sz="3500" spc="-229" dirty="0">
                <a:solidFill>
                  <a:srgbClr val="040606"/>
                </a:solidFill>
                <a:latin typeface="Tahoma"/>
                <a:cs typeface="Tahoma"/>
              </a:rPr>
              <a:t> </a:t>
            </a:r>
            <a:r>
              <a:rPr sz="3500" spc="-10" dirty="0">
                <a:solidFill>
                  <a:srgbClr val="040606"/>
                </a:solidFill>
                <a:latin typeface="Tahoma"/>
                <a:cs typeface="Tahoma"/>
              </a:rPr>
              <a:t>impuestas</a:t>
            </a:r>
            <a:r>
              <a:rPr sz="3500" spc="-10" dirty="0">
                <a:latin typeface="Tahoma"/>
                <a:cs typeface="Tahoma"/>
              </a:rPr>
              <a:t>. </a:t>
            </a:r>
            <a:r>
              <a:rPr sz="3500" dirty="0">
                <a:latin typeface="Tahoma"/>
                <a:cs typeface="Tahoma"/>
              </a:rPr>
              <a:t>JAIME,</a:t>
            </a:r>
            <a:r>
              <a:rPr sz="3500" spc="-40" dirty="0">
                <a:latin typeface="Tahoma"/>
                <a:cs typeface="Tahoma"/>
              </a:rPr>
              <a:t> </a:t>
            </a:r>
            <a:r>
              <a:rPr sz="3500" spc="125" dirty="0">
                <a:latin typeface="Tahoma"/>
                <a:cs typeface="Tahoma"/>
              </a:rPr>
              <a:t>decidió</a:t>
            </a:r>
            <a:r>
              <a:rPr sz="3500" spc="-35" dirty="0">
                <a:latin typeface="Tahoma"/>
                <a:cs typeface="Tahoma"/>
              </a:rPr>
              <a:t> </a:t>
            </a:r>
            <a:r>
              <a:rPr sz="3500" b="1" dirty="0">
                <a:solidFill>
                  <a:srgbClr val="C98648"/>
                </a:solidFill>
                <a:latin typeface="Tahoma"/>
                <a:cs typeface="Tahoma"/>
              </a:rPr>
              <a:t>no</a:t>
            </a:r>
            <a:r>
              <a:rPr sz="3500" b="1" spc="-45" dirty="0">
                <a:solidFill>
                  <a:srgbClr val="C98648"/>
                </a:solidFill>
                <a:latin typeface="Tahoma"/>
                <a:cs typeface="Tahoma"/>
              </a:rPr>
              <a:t> </a:t>
            </a:r>
            <a:r>
              <a:rPr sz="3500" b="1" spc="-40" dirty="0">
                <a:solidFill>
                  <a:srgbClr val="C98648"/>
                </a:solidFill>
                <a:latin typeface="Tahoma"/>
                <a:cs typeface="Tahoma"/>
              </a:rPr>
              <a:t>hacer</a:t>
            </a:r>
            <a:r>
              <a:rPr sz="3500" b="1" spc="-45" dirty="0">
                <a:solidFill>
                  <a:srgbClr val="C98648"/>
                </a:solidFill>
                <a:latin typeface="Tahoma"/>
                <a:cs typeface="Tahoma"/>
              </a:rPr>
              <a:t> </a:t>
            </a:r>
            <a:r>
              <a:rPr sz="3500" b="1" spc="-80" dirty="0">
                <a:solidFill>
                  <a:srgbClr val="C98648"/>
                </a:solidFill>
                <a:latin typeface="Tahoma"/>
                <a:cs typeface="Tahoma"/>
              </a:rPr>
              <a:t>efectivas</a:t>
            </a:r>
            <a:r>
              <a:rPr sz="3500" b="1" spc="-45" dirty="0">
                <a:solidFill>
                  <a:srgbClr val="C98648"/>
                </a:solidFill>
                <a:latin typeface="Tahoma"/>
                <a:cs typeface="Tahoma"/>
              </a:rPr>
              <a:t> </a:t>
            </a:r>
            <a:r>
              <a:rPr sz="3500" b="1" spc="-25" dirty="0">
                <a:solidFill>
                  <a:srgbClr val="C98648"/>
                </a:solidFill>
                <a:latin typeface="Tahoma"/>
                <a:cs typeface="Tahoma"/>
              </a:rPr>
              <a:t>las </a:t>
            </a:r>
            <a:r>
              <a:rPr sz="3500" b="1" spc="-20" dirty="0">
                <a:solidFill>
                  <a:srgbClr val="C98648"/>
                </a:solidFill>
                <a:latin typeface="Tahoma"/>
                <a:cs typeface="Tahoma"/>
              </a:rPr>
              <a:t>pólizas</a:t>
            </a:r>
            <a:r>
              <a:rPr sz="3500" b="1" spc="155" dirty="0">
                <a:solidFill>
                  <a:srgbClr val="C98648"/>
                </a:solidFill>
                <a:latin typeface="Tahoma"/>
                <a:cs typeface="Tahoma"/>
              </a:rPr>
              <a:t> </a:t>
            </a:r>
            <a:r>
              <a:rPr sz="3500" dirty="0">
                <a:latin typeface="Tahoma"/>
                <a:cs typeface="Tahoma"/>
              </a:rPr>
              <a:t>ante</a:t>
            </a:r>
            <a:r>
              <a:rPr sz="3500" spc="85" dirty="0">
                <a:latin typeface="Tahoma"/>
                <a:cs typeface="Tahoma"/>
              </a:rPr>
              <a:t> </a:t>
            </a:r>
            <a:r>
              <a:rPr sz="3500" spc="70" dirty="0">
                <a:latin typeface="Tahoma"/>
                <a:cs typeface="Tahoma"/>
              </a:rPr>
              <a:t>los</a:t>
            </a:r>
            <a:r>
              <a:rPr sz="3500" spc="85" dirty="0">
                <a:latin typeface="Tahoma"/>
                <a:cs typeface="Tahoma"/>
              </a:rPr>
              <a:t> </a:t>
            </a:r>
            <a:r>
              <a:rPr sz="3500" spc="65" dirty="0">
                <a:latin typeface="Tahoma"/>
                <a:cs typeface="Tahoma"/>
              </a:rPr>
              <a:t>supuestos</a:t>
            </a:r>
            <a:r>
              <a:rPr sz="3500" spc="85" dirty="0">
                <a:latin typeface="Tahoma"/>
                <a:cs typeface="Tahoma"/>
              </a:rPr>
              <a:t> </a:t>
            </a:r>
            <a:r>
              <a:rPr sz="3500" spc="90" dirty="0">
                <a:latin typeface="Tahoma"/>
                <a:cs typeface="Tahoma"/>
              </a:rPr>
              <a:t>en </a:t>
            </a:r>
            <a:r>
              <a:rPr sz="3500" spc="70" dirty="0">
                <a:latin typeface="Tahoma"/>
                <a:cs typeface="Tahoma"/>
              </a:rPr>
              <a:t>los</a:t>
            </a:r>
            <a:r>
              <a:rPr sz="3500" spc="85" dirty="0">
                <a:latin typeface="Tahoma"/>
                <a:cs typeface="Tahoma"/>
              </a:rPr>
              <a:t> </a:t>
            </a:r>
            <a:r>
              <a:rPr sz="3500" spc="105" dirty="0">
                <a:latin typeface="Tahoma"/>
                <a:cs typeface="Tahoma"/>
              </a:rPr>
              <a:t>que </a:t>
            </a:r>
            <a:r>
              <a:rPr sz="3500" spc="-10" dirty="0">
                <a:latin typeface="Tahoma"/>
                <a:cs typeface="Tahoma"/>
              </a:rPr>
              <a:t>procederían.</a:t>
            </a:r>
            <a:endParaRPr sz="350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187533" y="10066651"/>
            <a:ext cx="6003290" cy="2247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00" dirty="0">
                <a:latin typeface="Tahoma"/>
                <a:cs typeface="Tahoma"/>
              </a:rPr>
              <a:t>Tomado</a:t>
            </a:r>
            <a:r>
              <a:rPr sz="1300" spc="320" dirty="0">
                <a:latin typeface="Tahoma"/>
                <a:cs typeface="Tahoma"/>
              </a:rPr>
              <a:t> </a:t>
            </a:r>
            <a:r>
              <a:rPr sz="1300" spc="-30" dirty="0">
                <a:latin typeface="Tahoma"/>
                <a:cs typeface="Tahoma"/>
              </a:rPr>
              <a:t>de:</a:t>
            </a:r>
            <a:r>
              <a:rPr sz="1300" spc="325" dirty="0">
                <a:latin typeface="Tahoma"/>
                <a:cs typeface="Tahoma"/>
              </a:rPr>
              <a:t> </a:t>
            </a:r>
            <a:r>
              <a:rPr sz="1300" spc="-10" dirty="0">
                <a:latin typeface="Tahoma"/>
                <a:cs typeface="Tahoma"/>
              </a:rPr>
              <a:t>https://</a:t>
            </a:r>
            <a:r>
              <a:rPr sz="1300" spc="-10" dirty="0">
                <a:latin typeface="Tahoma"/>
                <a:cs typeface="Tahoma"/>
                <a:hlinkClick r:id="rId8"/>
              </a:rPr>
              <a:t>www.fiscalia.gov.co/colombia/wp-</a:t>
            </a:r>
            <a:r>
              <a:rPr sz="1300" dirty="0">
                <a:latin typeface="Tahoma"/>
                <a:cs typeface="Tahoma"/>
                <a:hlinkClick r:id="rId8"/>
              </a:rPr>
              <a:t>content/uploads/Tomo-</a:t>
            </a:r>
            <a:r>
              <a:rPr sz="1300" spc="-20" dirty="0">
                <a:latin typeface="Tahoma"/>
                <a:cs typeface="Tahoma"/>
                <a:hlinkClick r:id="rId8"/>
              </a:rPr>
              <a:t>II.p</a:t>
            </a:r>
            <a:endParaRPr sz="1300">
              <a:latin typeface="Tahoma"/>
              <a:cs typeface="Tahoma"/>
            </a:endParaRPr>
          </a:p>
        </p:txBody>
      </p:sp>
      <p:pic>
        <p:nvPicPr>
          <p:cNvPr id="15" name="object 1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959669" y="9011563"/>
            <a:ext cx="1809749" cy="1019159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31087"/>
            <a:ext cx="18288000" cy="10056495"/>
            <a:chOff x="0" y="231087"/>
            <a:chExt cx="18288000" cy="100564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953801" y="567954"/>
              <a:ext cx="10334198" cy="971904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5143499"/>
              <a:ext cx="8959215" cy="5130800"/>
            </a:xfrm>
            <a:custGeom>
              <a:avLst/>
              <a:gdLst/>
              <a:ahLst/>
              <a:cxnLst/>
              <a:rect l="l" t="t" r="r" b="b"/>
              <a:pathLst>
                <a:path w="8959215" h="5130800">
                  <a:moveTo>
                    <a:pt x="2815555" y="3009899"/>
                  </a:moveTo>
                  <a:lnTo>
                    <a:pt x="896173" y="3009899"/>
                  </a:lnTo>
                  <a:lnTo>
                    <a:pt x="912790" y="2997199"/>
                  </a:lnTo>
                  <a:lnTo>
                    <a:pt x="929085" y="2997199"/>
                  </a:lnTo>
                  <a:lnTo>
                    <a:pt x="945122" y="2984499"/>
                  </a:lnTo>
                  <a:lnTo>
                    <a:pt x="944998" y="2895599"/>
                  </a:lnTo>
                  <a:lnTo>
                    <a:pt x="944897" y="2819399"/>
                  </a:lnTo>
                  <a:lnTo>
                    <a:pt x="944779" y="2705099"/>
                  </a:lnTo>
                  <a:lnTo>
                    <a:pt x="944656" y="1117599"/>
                  </a:lnTo>
                  <a:lnTo>
                    <a:pt x="944530" y="609599"/>
                  </a:lnTo>
                  <a:lnTo>
                    <a:pt x="944420" y="457199"/>
                  </a:lnTo>
                  <a:lnTo>
                    <a:pt x="944323" y="355599"/>
                  </a:lnTo>
                  <a:lnTo>
                    <a:pt x="947566" y="330199"/>
                  </a:lnTo>
                  <a:lnTo>
                    <a:pt x="962018" y="304799"/>
                  </a:lnTo>
                  <a:lnTo>
                    <a:pt x="981921" y="279399"/>
                  </a:lnTo>
                  <a:lnTo>
                    <a:pt x="1001514" y="266699"/>
                  </a:lnTo>
                  <a:lnTo>
                    <a:pt x="1144625" y="114299"/>
                  </a:lnTo>
                  <a:lnTo>
                    <a:pt x="1270565" y="0"/>
                  </a:lnTo>
                  <a:lnTo>
                    <a:pt x="1526356" y="0"/>
                  </a:lnTo>
                  <a:lnTo>
                    <a:pt x="1524836" y="25399"/>
                  </a:lnTo>
                  <a:lnTo>
                    <a:pt x="1519413" y="76199"/>
                  </a:lnTo>
                  <a:lnTo>
                    <a:pt x="1531223" y="101599"/>
                  </a:lnTo>
                  <a:lnTo>
                    <a:pt x="1939781" y="101599"/>
                  </a:lnTo>
                  <a:lnTo>
                    <a:pt x="1939673" y="1790699"/>
                  </a:lnTo>
                  <a:lnTo>
                    <a:pt x="1939650" y="1841499"/>
                  </a:lnTo>
                  <a:lnTo>
                    <a:pt x="1939990" y="1854199"/>
                  </a:lnTo>
                  <a:lnTo>
                    <a:pt x="1945056" y="1866899"/>
                  </a:lnTo>
                  <a:lnTo>
                    <a:pt x="1954353" y="1879599"/>
                  </a:lnTo>
                  <a:lnTo>
                    <a:pt x="2815555" y="1879599"/>
                  </a:lnTo>
                  <a:lnTo>
                    <a:pt x="2815555" y="3009899"/>
                  </a:lnTo>
                  <a:close/>
                </a:path>
                <a:path w="8959215" h="5130800">
                  <a:moveTo>
                    <a:pt x="2815555" y="1879599"/>
                  </a:moveTo>
                  <a:lnTo>
                    <a:pt x="2178626" y="1879599"/>
                  </a:lnTo>
                  <a:lnTo>
                    <a:pt x="2178652" y="1384299"/>
                  </a:lnTo>
                  <a:lnTo>
                    <a:pt x="2178855" y="1333499"/>
                  </a:lnTo>
                  <a:lnTo>
                    <a:pt x="2179163" y="1282699"/>
                  </a:lnTo>
                  <a:lnTo>
                    <a:pt x="2198703" y="1231899"/>
                  </a:lnTo>
                  <a:lnTo>
                    <a:pt x="2238737" y="1193799"/>
                  </a:lnTo>
                  <a:lnTo>
                    <a:pt x="2285242" y="1142999"/>
                  </a:lnTo>
                  <a:lnTo>
                    <a:pt x="2308039" y="1117599"/>
                  </a:lnTo>
                  <a:lnTo>
                    <a:pt x="2330166" y="1092199"/>
                  </a:lnTo>
                  <a:lnTo>
                    <a:pt x="2815555" y="1092199"/>
                  </a:lnTo>
                  <a:lnTo>
                    <a:pt x="2815555" y="1879599"/>
                  </a:lnTo>
                  <a:close/>
                </a:path>
                <a:path w="8959215" h="5130800">
                  <a:moveTo>
                    <a:pt x="8958742" y="5130799"/>
                  </a:moveTo>
                  <a:lnTo>
                    <a:pt x="0" y="5130799"/>
                  </a:lnTo>
                  <a:lnTo>
                    <a:pt x="0" y="1650999"/>
                  </a:lnTo>
                  <a:lnTo>
                    <a:pt x="260167" y="1650999"/>
                  </a:lnTo>
                  <a:lnTo>
                    <a:pt x="270585" y="1663699"/>
                  </a:lnTo>
                  <a:lnTo>
                    <a:pt x="281114" y="1663699"/>
                  </a:lnTo>
                  <a:lnTo>
                    <a:pt x="302366" y="1689099"/>
                  </a:lnTo>
                  <a:lnTo>
                    <a:pt x="320359" y="1701799"/>
                  </a:lnTo>
                  <a:lnTo>
                    <a:pt x="339536" y="1727199"/>
                  </a:lnTo>
                  <a:lnTo>
                    <a:pt x="359634" y="1752599"/>
                  </a:lnTo>
                  <a:lnTo>
                    <a:pt x="380388" y="1777999"/>
                  </a:lnTo>
                  <a:lnTo>
                    <a:pt x="546383" y="1777999"/>
                  </a:lnTo>
                  <a:lnTo>
                    <a:pt x="546509" y="2501899"/>
                  </a:lnTo>
                  <a:lnTo>
                    <a:pt x="546514" y="2514599"/>
                  </a:lnTo>
                  <a:lnTo>
                    <a:pt x="629315" y="2514599"/>
                  </a:lnTo>
                  <a:lnTo>
                    <a:pt x="633793" y="2539999"/>
                  </a:lnTo>
                  <a:lnTo>
                    <a:pt x="637261" y="2552699"/>
                  </a:lnTo>
                  <a:lnTo>
                    <a:pt x="639410" y="2578099"/>
                  </a:lnTo>
                  <a:lnTo>
                    <a:pt x="639934" y="2590799"/>
                  </a:lnTo>
                  <a:lnTo>
                    <a:pt x="639612" y="2641599"/>
                  </a:lnTo>
                  <a:lnTo>
                    <a:pt x="639565" y="2654299"/>
                  </a:lnTo>
                  <a:lnTo>
                    <a:pt x="639470" y="2679699"/>
                  </a:lnTo>
                  <a:lnTo>
                    <a:pt x="639397" y="3009899"/>
                  </a:lnTo>
                  <a:lnTo>
                    <a:pt x="2815555" y="3009899"/>
                  </a:lnTo>
                  <a:lnTo>
                    <a:pt x="2815555" y="3047999"/>
                  </a:lnTo>
                  <a:lnTo>
                    <a:pt x="3108279" y="3047999"/>
                  </a:lnTo>
                  <a:lnTo>
                    <a:pt x="3108177" y="3086099"/>
                  </a:lnTo>
                  <a:lnTo>
                    <a:pt x="3108143" y="3098799"/>
                  </a:lnTo>
                  <a:lnTo>
                    <a:pt x="3107514" y="3251199"/>
                  </a:lnTo>
                  <a:lnTo>
                    <a:pt x="3107418" y="3276599"/>
                  </a:lnTo>
                  <a:lnTo>
                    <a:pt x="3107384" y="3505199"/>
                  </a:lnTo>
                  <a:lnTo>
                    <a:pt x="3107565" y="3530599"/>
                  </a:lnTo>
                  <a:lnTo>
                    <a:pt x="3107655" y="3543299"/>
                  </a:lnTo>
                  <a:lnTo>
                    <a:pt x="3107745" y="3555999"/>
                  </a:lnTo>
                  <a:lnTo>
                    <a:pt x="3108301" y="3606799"/>
                  </a:lnTo>
                  <a:lnTo>
                    <a:pt x="3109077" y="3657599"/>
                  </a:lnTo>
                  <a:lnTo>
                    <a:pt x="3113320" y="3670299"/>
                  </a:lnTo>
                  <a:lnTo>
                    <a:pt x="3121948" y="3670299"/>
                  </a:lnTo>
                  <a:lnTo>
                    <a:pt x="3126334" y="3682999"/>
                  </a:lnTo>
                  <a:lnTo>
                    <a:pt x="8958742" y="3682999"/>
                  </a:lnTo>
                  <a:lnTo>
                    <a:pt x="8958742" y="5130799"/>
                  </a:lnTo>
                  <a:close/>
                </a:path>
                <a:path w="8959215" h="5130800">
                  <a:moveTo>
                    <a:pt x="8958742" y="3682999"/>
                  </a:moveTo>
                  <a:lnTo>
                    <a:pt x="3545380" y="3682999"/>
                  </a:lnTo>
                  <a:lnTo>
                    <a:pt x="3545386" y="3644899"/>
                  </a:lnTo>
                  <a:lnTo>
                    <a:pt x="3545511" y="3365499"/>
                  </a:lnTo>
                  <a:lnTo>
                    <a:pt x="3699303" y="3365499"/>
                  </a:lnTo>
                  <a:lnTo>
                    <a:pt x="3710205" y="3340099"/>
                  </a:lnTo>
                  <a:lnTo>
                    <a:pt x="3724002" y="3327399"/>
                  </a:lnTo>
                  <a:lnTo>
                    <a:pt x="3738022" y="3314699"/>
                  </a:lnTo>
                  <a:lnTo>
                    <a:pt x="3749594" y="3301999"/>
                  </a:lnTo>
                  <a:lnTo>
                    <a:pt x="3765921" y="3301999"/>
                  </a:lnTo>
                  <a:lnTo>
                    <a:pt x="3772541" y="3276599"/>
                  </a:lnTo>
                  <a:lnTo>
                    <a:pt x="3780551" y="3276599"/>
                  </a:lnTo>
                  <a:lnTo>
                    <a:pt x="3791299" y="3263899"/>
                  </a:lnTo>
                  <a:lnTo>
                    <a:pt x="4009820" y="3263899"/>
                  </a:lnTo>
                  <a:lnTo>
                    <a:pt x="4009816" y="3213099"/>
                  </a:lnTo>
                  <a:lnTo>
                    <a:pt x="4009689" y="2374899"/>
                  </a:lnTo>
                  <a:lnTo>
                    <a:pt x="4009437" y="2349499"/>
                  </a:lnTo>
                  <a:lnTo>
                    <a:pt x="4008889" y="2311399"/>
                  </a:lnTo>
                  <a:lnTo>
                    <a:pt x="4011628" y="2285999"/>
                  </a:lnTo>
                  <a:lnTo>
                    <a:pt x="4021237" y="2273299"/>
                  </a:lnTo>
                  <a:lnTo>
                    <a:pt x="4022583" y="2235199"/>
                  </a:lnTo>
                  <a:lnTo>
                    <a:pt x="4023274" y="2222499"/>
                  </a:lnTo>
                  <a:lnTo>
                    <a:pt x="4024026" y="2209799"/>
                  </a:lnTo>
                  <a:lnTo>
                    <a:pt x="4036955" y="2209799"/>
                  </a:lnTo>
                  <a:lnTo>
                    <a:pt x="4048440" y="2197099"/>
                  </a:lnTo>
                  <a:lnTo>
                    <a:pt x="4082534" y="2158999"/>
                  </a:lnTo>
                  <a:lnTo>
                    <a:pt x="4123678" y="2120899"/>
                  </a:lnTo>
                  <a:lnTo>
                    <a:pt x="4155756" y="2095499"/>
                  </a:lnTo>
                  <a:lnTo>
                    <a:pt x="4172566" y="2070099"/>
                  </a:lnTo>
                  <a:lnTo>
                    <a:pt x="4188031" y="2057399"/>
                  </a:lnTo>
                  <a:lnTo>
                    <a:pt x="4198363" y="2044699"/>
                  </a:lnTo>
                  <a:lnTo>
                    <a:pt x="4219026" y="2031999"/>
                  </a:lnTo>
                  <a:lnTo>
                    <a:pt x="4252302" y="1993899"/>
                  </a:lnTo>
                  <a:lnTo>
                    <a:pt x="4277470" y="1968499"/>
                  </a:lnTo>
                  <a:lnTo>
                    <a:pt x="4760162" y="1968499"/>
                  </a:lnTo>
                  <a:lnTo>
                    <a:pt x="4764744" y="1981199"/>
                  </a:lnTo>
                  <a:lnTo>
                    <a:pt x="4773517" y="1981199"/>
                  </a:lnTo>
                  <a:lnTo>
                    <a:pt x="4777838" y="1993899"/>
                  </a:lnTo>
                  <a:lnTo>
                    <a:pt x="4780059" y="2031999"/>
                  </a:lnTo>
                  <a:lnTo>
                    <a:pt x="4778758" y="2108199"/>
                  </a:lnTo>
                  <a:lnTo>
                    <a:pt x="4780980" y="2146299"/>
                  </a:lnTo>
                  <a:lnTo>
                    <a:pt x="4798525" y="2171699"/>
                  </a:lnTo>
                  <a:lnTo>
                    <a:pt x="5150992" y="2171699"/>
                  </a:lnTo>
                  <a:lnTo>
                    <a:pt x="5151103" y="3505199"/>
                  </a:lnTo>
                  <a:lnTo>
                    <a:pt x="5151222" y="3619499"/>
                  </a:lnTo>
                  <a:lnTo>
                    <a:pt x="5151254" y="3644899"/>
                  </a:lnTo>
                  <a:lnTo>
                    <a:pt x="8282115" y="3644899"/>
                  </a:lnTo>
                  <a:lnTo>
                    <a:pt x="8282086" y="3657599"/>
                  </a:lnTo>
                  <a:lnTo>
                    <a:pt x="8958742" y="3657599"/>
                  </a:lnTo>
                  <a:lnTo>
                    <a:pt x="8958742" y="3682999"/>
                  </a:lnTo>
                  <a:close/>
                </a:path>
                <a:path w="8959215" h="5130800">
                  <a:moveTo>
                    <a:pt x="8958742" y="3657599"/>
                  </a:moveTo>
                  <a:lnTo>
                    <a:pt x="8282086" y="3657599"/>
                  </a:lnTo>
                  <a:lnTo>
                    <a:pt x="8396474" y="3543299"/>
                  </a:lnTo>
                  <a:lnTo>
                    <a:pt x="8434168" y="3505199"/>
                  </a:lnTo>
                  <a:lnTo>
                    <a:pt x="8471151" y="3467099"/>
                  </a:lnTo>
                  <a:lnTo>
                    <a:pt x="8495314" y="3441699"/>
                  </a:lnTo>
                  <a:lnTo>
                    <a:pt x="8521674" y="3416299"/>
                  </a:lnTo>
                  <a:lnTo>
                    <a:pt x="8550563" y="3390899"/>
                  </a:lnTo>
                  <a:lnTo>
                    <a:pt x="8582312" y="3378199"/>
                  </a:lnTo>
                  <a:lnTo>
                    <a:pt x="8690373" y="3378199"/>
                  </a:lnTo>
                  <a:lnTo>
                    <a:pt x="8718873" y="3352799"/>
                  </a:lnTo>
                  <a:lnTo>
                    <a:pt x="8720628" y="3314699"/>
                  </a:lnTo>
                  <a:lnTo>
                    <a:pt x="8720739" y="3251199"/>
                  </a:lnTo>
                  <a:lnTo>
                    <a:pt x="8720429" y="3213099"/>
                  </a:lnTo>
                  <a:lnTo>
                    <a:pt x="8720385" y="3200399"/>
                  </a:lnTo>
                  <a:lnTo>
                    <a:pt x="8720298" y="3174999"/>
                  </a:lnTo>
                  <a:lnTo>
                    <a:pt x="8721361" y="3124199"/>
                  </a:lnTo>
                  <a:lnTo>
                    <a:pt x="8879526" y="3124199"/>
                  </a:lnTo>
                  <a:lnTo>
                    <a:pt x="8879530" y="3086099"/>
                  </a:lnTo>
                  <a:lnTo>
                    <a:pt x="8879657" y="1968499"/>
                  </a:lnTo>
                  <a:lnTo>
                    <a:pt x="8958742" y="1968499"/>
                  </a:lnTo>
                  <a:lnTo>
                    <a:pt x="8958742" y="3657599"/>
                  </a:lnTo>
                  <a:close/>
                </a:path>
                <a:path w="8959215" h="5130800">
                  <a:moveTo>
                    <a:pt x="6013437" y="2298699"/>
                  </a:moveTo>
                  <a:lnTo>
                    <a:pt x="5721591" y="2298699"/>
                  </a:lnTo>
                  <a:lnTo>
                    <a:pt x="5721657" y="2209799"/>
                  </a:lnTo>
                  <a:lnTo>
                    <a:pt x="5721722" y="2197099"/>
                  </a:lnTo>
                  <a:lnTo>
                    <a:pt x="5721788" y="2184399"/>
                  </a:lnTo>
                  <a:lnTo>
                    <a:pt x="5721853" y="2171699"/>
                  </a:lnTo>
                  <a:lnTo>
                    <a:pt x="6013176" y="2171699"/>
                  </a:lnTo>
                  <a:lnTo>
                    <a:pt x="6013272" y="2209799"/>
                  </a:lnTo>
                  <a:lnTo>
                    <a:pt x="6013372" y="2247899"/>
                  </a:lnTo>
                  <a:lnTo>
                    <a:pt x="6013437" y="2298699"/>
                  </a:lnTo>
                  <a:close/>
                </a:path>
                <a:path w="8959215" h="5130800">
                  <a:moveTo>
                    <a:pt x="8163069" y="2349499"/>
                  </a:moveTo>
                  <a:lnTo>
                    <a:pt x="7871223" y="2349499"/>
                  </a:lnTo>
                  <a:lnTo>
                    <a:pt x="7871228" y="2336799"/>
                  </a:lnTo>
                  <a:lnTo>
                    <a:pt x="7871354" y="2209799"/>
                  </a:lnTo>
                  <a:lnTo>
                    <a:pt x="8163069" y="2209799"/>
                  </a:lnTo>
                  <a:lnTo>
                    <a:pt x="8163069" y="2349499"/>
                  </a:lnTo>
                  <a:close/>
                </a:path>
                <a:path w="8959215" h="5130800">
                  <a:moveTo>
                    <a:pt x="6202912" y="2324099"/>
                  </a:moveTo>
                  <a:lnTo>
                    <a:pt x="5595269" y="2324099"/>
                  </a:lnTo>
                  <a:lnTo>
                    <a:pt x="5601427" y="2311399"/>
                  </a:lnTo>
                  <a:lnTo>
                    <a:pt x="5604015" y="2298699"/>
                  </a:lnTo>
                  <a:lnTo>
                    <a:pt x="6193992" y="2298699"/>
                  </a:lnTo>
                  <a:lnTo>
                    <a:pt x="6202912" y="2324099"/>
                  </a:lnTo>
                  <a:close/>
                </a:path>
                <a:path w="8959215" h="5130800">
                  <a:moveTo>
                    <a:pt x="8282115" y="3644899"/>
                  </a:moveTo>
                  <a:lnTo>
                    <a:pt x="5178979" y="3644899"/>
                  </a:lnTo>
                  <a:lnTo>
                    <a:pt x="5189699" y="3632199"/>
                  </a:lnTo>
                  <a:lnTo>
                    <a:pt x="5195509" y="3619499"/>
                  </a:lnTo>
                  <a:lnTo>
                    <a:pt x="5210681" y="3606799"/>
                  </a:lnTo>
                  <a:lnTo>
                    <a:pt x="5224772" y="3594099"/>
                  </a:lnTo>
                  <a:lnTo>
                    <a:pt x="5237783" y="3581399"/>
                  </a:lnTo>
                  <a:lnTo>
                    <a:pt x="5249714" y="3568699"/>
                  </a:lnTo>
                  <a:lnTo>
                    <a:pt x="5274999" y="3543299"/>
                  </a:lnTo>
                  <a:lnTo>
                    <a:pt x="5298797" y="3530599"/>
                  </a:lnTo>
                  <a:lnTo>
                    <a:pt x="5321688" y="3505199"/>
                  </a:lnTo>
                  <a:lnTo>
                    <a:pt x="5344247" y="3479799"/>
                  </a:lnTo>
                  <a:lnTo>
                    <a:pt x="5356528" y="3467099"/>
                  </a:lnTo>
                  <a:lnTo>
                    <a:pt x="5369435" y="3454399"/>
                  </a:lnTo>
                  <a:lnTo>
                    <a:pt x="5383005" y="3441699"/>
                  </a:lnTo>
                  <a:lnTo>
                    <a:pt x="5397274" y="3428999"/>
                  </a:lnTo>
                  <a:lnTo>
                    <a:pt x="5410375" y="3416299"/>
                  </a:lnTo>
                  <a:lnTo>
                    <a:pt x="5424999" y="3390899"/>
                  </a:lnTo>
                  <a:lnTo>
                    <a:pt x="5436824" y="3378199"/>
                  </a:lnTo>
                  <a:lnTo>
                    <a:pt x="5441529" y="3365499"/>
                  </a:lnTo>
                  <a:lnTo>
                    <a:pt x="5442863" y="3314699"/>
                  </a:lnTo>
                  <a:lnTo>
                    <a:pt x="5443125" y="3276599"/>
                  </a:lnTo>
                  <a:lnTo>
                    <a:pt x="5443182" y="3200399"/>
                  </a:lnTo>
                  <a:lnTo>
                    <a:pt x="5442858" y="3149599"/>
                  </a:lnTo>
                  <a:lnTo>
                    <a:pt x="5442969" y="3047999"/>
                  </a:lnTo>
                  <a:lnTo>
                    <a:pt x="5589743" y="3047999"/>
                  </a:lnTo>
                  <a:lnTo>
                    <a:pt x="5591771" y="3035299"/>
                  </a:lnTo>
                  <a:lnTo>
                    <a:pt x="5593589" y="3022599"/>
                  </a:lnTo>
                  <a:lnTo>
                    <a:pt x="5594991" y="3009899"/>
                  </a:lnTo>
                  <a:lnTo>
                    <a:pt x="5595766" y="2997199"/>
                  </a:lnTo>
                  <a:lnTo>
                    <a:pt x="5595756" y="2946399"/>
                  </a:lnTo>
                  <a:lnTo>
                    <a:pt x="5596940" y="2895599"/>
                  </a:lnTo>
                  <a:lnTo>
                    <a:pt x="5598781" y="2844799"/>
                  </a:lnTo>
                  <a:lnTo>
                    <a:pt x="5600742" y="2793999"/>
                  </a:lnTo>
                  <a:lnTo>
                    <a:pt x="5602285" y="2755899"/>
                  </a:lnTo>
                  <a:lnTo>
                    <a:pt x="5602873" y="2705099"/>
                  </a:lnTo>
                  <a:lnTo>
                    <a:pt x="5601971" y="2654299"/>
                  </a:lnTo>
                  <a:lnTo>
                    <a:pt x="5595633" y="2552699"/>
                  </a:lnTo>
                  <a:lnTo>
                    <a:pt x="5595143" y="2514599"/>
                  </a:lnTo>
                  <a:lnTo>
                    <a:pt x="5595218" y="2387599"/>
                  </a:lnTo>
                  <a:lnTo>
                    <a:pt x="5592755" y="2324099"/>
                  </a:lnTo>
                  <a:lnTo>
                    <a:pt x="6207819" y="2324099"/>
                  </a:lnTo>
                  <a:lnTo>
                    <a:pt x="6211929" y="2336799"/>
                  </a:lnTo>
                  <a:lnTo>
                    <a:pt x="6212377" y="2374899"/>
                  </a:lnTo>
                  <a:lnTo>
                    <a:pt x="6212473" y="2387599"/>
                  </a:lnTo>
                  <a:lnTo>
                    <a:pt x="6212537" y="2438399"/>
                  </a:lnTo>
                  <a:lnTo>
                    <a:pt x="6212322" y="2463799"/>
                  </a:lnTo>
                  <a:lnTo>
                    <a:pt x="6224249" y="2476499"/>
                  </a:lnTo>
                  <a:lnTo>
                    <a:pt x="6235857" y="2489199"/>
                  </a:lnTo>
                  <a:lnTo>
                    <a:pt x="6247121" y="2514599"/>
                  </a:lnTo>
                  <a:lnTo>
                    <a:pt x="6258017" y="2527299"/>
                  </a:lnTo>
                  <a:lnTo>
                    <a:pt x="6290744" y="2552699"/>
                  </a:lnTo>
                  <a:lnTo>
                    <a:pt x="6319506" y="2578099"/>
                  </a:lnTo>
                  <a:lnTo>
                    <a:pt x="6349176" y="2616199"/>
                  </a:lnTo>
                  <a:lnTo>
                    <a:pt x="6384628" y="2641599"/>
                  </a:lnTo>
                  <a:lnTo>
                    <a:pt x="6397888" y="2679699"/>
                  </a:lnTo>
                  <a:lnTo>
                    <a:pt x="6399389" y="2730499"/>
                  </a:lnTo>
                  <a:lnTo>
                    <a:pt x="6397232" y="2781299"/>
                  </a:lnTo>
                  <a:lnTo>
                    <a:pt x="6399519" y="2832099"/>
                  </a:lnTo>
                  <a:lnTo>
                    <a:pt x="6414349" y="2882899"/>
                  </a:lnTo>
                  <a:lnTo>
                    <a:pt x="6447921" y="2920999"/>
                  </a:lnTo>
                  <a:lnTo>
                    <a:pt x="6482340" y="2946399"/>
                  </a:lnTo>
                  <a:lnTo>
                    <a:pt x="6587772" y="3060699"/>
                  </a:lnTo>
                  <a:lnTo>
                    <a:pt x="6622672" y="3086099"/>
                  </a:lnTo>
                  <a:lnTo>
                    <a:pt x="6656965" y="3124199"/>
                  </a:lnTo>
                  <a:lnTo>
                    <a:pt x="6703115" y="3124199"/>
                  </a:lnTo>
                  <a:lnTo>
                    <a:pt x="6749447" y="3136899"/>
                  </a:lnTo>
                  <a:lnTo>
                    <a:pt x="8282317" y="3136899"/>
                  </a:lnTo>
                  <a:lnTo>
                    <a:pt x="8282200" y="3606799"/>
                  </a:lnTo>
                  <a:lnTo>
                    <a:pt x="8282115" y="3644899"/>
                  </a:lnTo>
                  <a:close/>
                </a:path>
                <a:path w="8959215" h="5130800">
                  <a:moveTo>
                    <a:pt x="8282317" y="3136899"/>
                  </a:moveTo>
                  <a:lnTo>
                    <a:pt x="6749447" y="3136899"/>
                  </a:lnTo>
                  <a:lnTo>
                    <a:pt x="6795892" y="3124199"/>
                  </a:lnTo>
                  <a:lnTo>
                    <a:pt x="7738459" y="3124199"/>
                  </a:lnTo>
                  <a:lnTo>
                    <a:pt x="7738463" y="3073399"/>
                  </a:lnTo>
                  <a:lnTo>
                    <a:pt x="7738590" y="2349499"/>
                  </a:lnTo>
                  <a:lnTo>
                    <a:pt x="8282348" y="2349499"/>
                  </a:lnTo>
                  <a:lnTo>
                    <a:pt x="8282317" y="3136899"/>
                  </a:lnTo>
                  <a:close/>
                </a:path>
                <a:path w="8959215" h="5130800">
                  <a:moveTo>
                    <a:pt x="7446613" y="3124199"/>
                  </a:moveTo>
                  <a:lnTo>
                    <a:pt x="7088384" y="3124199"/>
                  </a:lnTo>
                  <a:lnTo>
                    <a:pt x="7088327" y="3098799"/>
                  </a:lnTo>
                  <a:lnTo>
                    <a:pt x="7088253" y="2870199"/>
                  </a:lnTo>
                  <a:lnTo>
                    <a:pt x="7221803" y="2870199"/>
                  </a:lnTo>
                  <a:lnTo>
                    <a:pt x="7221280" y="2844799"/>
                  </a:lnTo>
                  <a:lnTo>
                    <a:pt x="7219381" y="2819399"/>
                  </a:lnTo>
                  <a:lnTo>
                    <a:pt x="7214209" y="2768599"/>
                  </a:lnTo>
                  <a:lnTo>
                    <a:pt x="7228878" y="2755899"/>
                  </a:lnTo>
                  <a:lnTo>
                    <a:pt x="7408986" y="2755899"/>
                  </a:lnTo>
                  <a:lnTo>
                    <a:pt x="7447660" y="2768599"/>
                  </a:lnTo>
                  <a:lnTo>
                    <a:pt x="7446922" y="2819399"/>
                  </a:lnTo>
                  <a:lnTo>
                    <a:pt x="7446548" y="2870199"/>
                  </a:lnTo>
                  <a:lnTo>
                    <a:pt x="7446613" y="3124199"/>
                  </a:lnTo>
                  <a:close/>
                </a:path>
                <a:path w="8959215" h="5130800">
                  <a:moveTo>
                    <a:pt x="3958849" y="3263899"/>
                  </a:moveTo>
                  <a:lnTo>
                    <a:pt x="3806130" y="3263899"/>
                  </a:lnTo>
                  <a:lnTo>
                    <a:pt x="3856954" y="3251199"/>
                  </a:lnTo>
                  <a:lnTo>
                    <a:pt x="3907877" y="3251199"/>
                  </a:lnTo>
                  <a:lnTo>
                    <a:pt x="3958849" y="3263899"/>
                  </a:lnTo>
                  <a:close/>
                </a:path>
              </a:pathLst>
            </a:custGeom>
            <a:solidFill>
              <a:srgbClr val="000000">
                <a:alpha val="4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420947" y="1709967"/>
              <a:ext cx="6867052" cy="686753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41021" y="9344680"/>
              <a:ext cx="1895474" cy="71435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161428" y="231087"/>
              <a:ext cx="5876909" cy="80009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28750" y="5390357"/>
              <a:ext cx="142875" cy="14287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28750" y="6009482"/>
              <a:ext cx="142875" cy="14287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28750" y="7247732"/>
              <a:ext cx="142875" cy="142875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1016000" y="2589994"/>
            <a:ext cx="9916160" cy="4978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6100"/>
              </a:lnSpc>
              <a:spcBef>
                <a:spcPts val="95"/>
              </a:spcBef>
            </a:pPr>
            <a:r>
              <a:rPr sz="3500" dirty="0">
                <a:latin typeface="Tahoma"/>
                <a:cs typeface="Tahoma"/>
              </a:rPr>
              <a:t>Dentro</a:t>
            </a:r>
            <a:r>
              <a:rPr sz="3500" spc="-130" dirty="0">
                <a:latin typeface="Tahoma"/>
                <a:cs typeface="Tahoma"/>
              </a:rPr>
              <a:t> </a:t>
            </a:r>
            <a:r>
              <a:rPr sz="3500" spc="110" dirty="0">
                <a:latin typeface="Tahoma"/>
                <a:cs typeface="Tahoma"/>
              </a:rPr>
              <a:t>del</a:t>
            </a:r>
            <a:r>
              <a:rPr sz="3500" spc="-130" dirty="0">
                <a:latin typeface="Tahoma"/>
                <a:cs typeface="Tahoma"/>
              </a:rPr>
              <a:t> </a:t>
            </a:r>
            <a:r>
              <a:rPr sz="3500" spc="50" dirty="0">
                <a:latin typeface="Tahoma"/>
                <a:cs typeface="Tahoma"/>
              </a:rPr>
              <a:t>Contrato</a:t>
            </a:r>
            <a:r>
              <a:rPr sz="3500" spc="-125" dirty="0">
                <a:latin typeface="Tahoma"/>
                <a:cs typeface="Tahoma"/>
              </a:rPr>
              <a:t> </a:t>
            </a:r>
            <a:r>
              <a:rPr sz="3500" dirty="0">
                <a:latin typeface="Tahoma"/>
                <a:cs typeface="Tahoma"/>
              </a:rPr>
              <a:t>No.</a:t>
            </a:r>
            <a:r>
              <a:rPr sz="3500" spc="-130" dirty="0">
                <a:latin typeface="Tahoma"/>
                <a:cs typeface="Tahoma"/>
              </a:rPr>
              <a:t> </a:t>
            </a:r>
            <a:r>
              <a:rPr sz="3500" dirty="0">
                <a:latin typeface="Tahoma"/>
                <a:cs typeface="Tahoma"/>
              </a:rPr>
              <a:t>12345,</a:t>
            </a:r>
            <a:r>
              <a:rPr sz="3500" spc="-125" dirty="0">
                <a:latin typeface="Tahoma"/>
                <a:cs typeface="Tahoma"/>
              </a:rPr>
              <a:t> </a:t>
            </a:r>
            <a:r>
              <a:rPr sz="3500" dirty="0">
                <a:latin typeface="Tahoma"/>
                <a:cs typeface="Tahoma"/>
              </a:rPr>
              <a:t>se</a:t>
            </a:r>
            <a:r>
              <a:rPr sz="3500" spc="-130" dirty="0">
                <a:latin typeface="Tahoma"/>
                <a:cs typeface="Tahoma"/>
              </a:rPr>
              <a:t> </a:t>
            </a:r>
            <a:r>
              <a:rPr sz="3500" spc="80" dirty="0">
                <a:latin typeface="Tahoma"/>
                <a:cs typeface="Tahoma"/>
              </a:rPr>
              <a:t>hizo</a:t>
            </a:r>
            <a:r>
              <a:rPr sz="3500" spc="-125" dirty="0">
                <a:latin typeface="Tahoma"/>
                <a:cs typeface="Tahoma"/>
              </a:rPr>
              <a:t> </a:t>
            </a:r>
            <a:r>
              <a:rPr sz="3500" dirty="0">
                <a:latin typeface="Tahoma"/>
                <a:cs typeface="Tahoma"/>
              </a:rPr>
              <a:t>la</a:t>
            </a:r>
            <a:r>
              <a:rPr sz="3500" spc="-130" dirty="0">
                <a:latin typeface="Tahoma"/>
                <a:cs typeface="Tahoma"/>
              </a:rPr>
              <a:t> </a:t>
            </a:r>
            <a:r>
              <a:rPr sz="3500" spc="-10" dirty="0">
                <a:latin typeface="Tahoma"/>
                <a:cs typeface="Tahoma"/>
              </a:rPr>
              <a:t>entrega </a:t>
            </a:r>
            <a:r>
              <a:rPr sz="3500" dirty="0">
                <a:latin typeface="Tahoma"/>
                <a:cs typeface="Tahoma"/>
              </a:rPr>
              <a:t>efectiva</a:t>
            </a:r>
            <a:r>
              <a:rPr sz="3500" spc="-280" dirty="0">
                <a:latin typeface="Tahoma"/>
                <a:cs typeface="Tahoma"/>
              </a:rPr>
              <a:t> </a:t>
            </a:r>
            <a:r>
              <a:rPr sz="3500" spc="140" dirty="0">
                <a:latin typeface="Tahoma"/>
                <a:cs typeface="Tahoma"/>
              </a:rPr>
              <a:t>de</a:t>
            </a:r>
            <a:r>
              <a:rPr sz="3500" spc="-280" dirty="0">
                <a:latin typeface="Tahoma"/>
                <a:cs typeface="Tahoma"/>
              </a:rPr>
              <a:t> </a:t>
            </a:r>
            <a:r>
              <a:rPr sz="3500" spc="110" dirty="0">
                <a:latin typeface="Tahoma"/>
                <a:cs typeface="Tahoma"/>
              </a:rPr>
              <a:t>un</a:t>
            </a:r>
            <a:r>
              <a:rPr sz="3500" spc="-280" dirty="0">
                <a:latin typeface="Tahoma"/>
                <a:cs typeface="Tahoma"/>
              </a:rPr>
              <a:t> </a:t>
            </a:r>
            <a:r>
              <a:rPr sz="3500" spc="75" dirty="0">
                <a:latin typeface="Tahoma"/>
                <a:cs typeface="Tahoma"/>
              </a:rPr>
              <a:t>anticipo</a:t>
            </a:r>
            <a:r>
              <a:rPr sz="3500" spc="-280" dirty="0">
                <a:latin typeface="Tahoma"/>
                <a:cs typeface="Tahoma"/>
              </a:rPr>
              <a:t> </a:t>
            </a:r>
            <a:r>
              <a:rPr sz="3500" spc="140" dirty="0">
                <a:latin typeface="Tahoma"/>
                <a:cs typeface="Tahoma"/>
              </a:rPr>
              <a:t>de</a:t>
            </a:r>
            <a:r>
              <a:rPr sz="3500" spc="-280" dirty="0">
                <a:latin typeface="Tahoma"/>
                <a:cs typeface="Tahoma"/>
              </a:rPr>
              <a:t> </a:t>
            </a:r>
            <a:r>
              <a:rPr sz="3500" spc="110" dirty="0">
                <a:latin typeface="Tahoma"/>
                <a:cs typeface="Tahoma"/>
              </a:rPr>
              <a:t>50</a:t>
            </a:r>
            <a:r>
              <a:rPr sz="3500" spc="-280" dirty="0">
                <a:latin typeface="Tahoma"/>
                <a:cs typeface="Tahoma"/>
              </a:rPr>
              <a:t> </a:t>
            </a:r>
            <a:r>
              <a:rPr sz="3500" dirty="0">
                <a:latin typeface="Tahoma"/>
                <a:cs typeface="Tahoma"/>
              </a:rPr>
              <a:t>mil</a:t>
            </a:r>
            <a:r>
              <a:rPr sz="3500" spc="-280" dirty="0">
                <a:latin typeface="Tahoma"/>
                <a:cs typeface="Tahoma"/>
              </a:rPr>
              <a:t> </a:t>
            </a:r>
            <a:r>
              <a:rPr sz="3500" spc="-10" dirty="0">
                <a:latin typeface="Tahoma"/>
                <a:cs typeface="Tahoma"/>
              </a:rPr>
              <a:t>millones.</a:t>
            </a:r>
            <a:endParaRPr sz="35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650"/>
              </a:spcBef>
            </a:pPr>
            <a:endParaRPr sz="3500">
              <a:latin typeface="Tahoma"/>
              <a:cs typeface="Tahoma"/>
            </a:endParaRPr>
          </a:p>
          <a:p>
            <a:pPr marL="767715" marR="2979420" indent="-755650">
              <a:lnSpc>
                <a:spcPct val="116100"/>
              </a:lnSpc>
            </a:pPr>
            <a:r>
              <a:rPr sz="3500" spc="65" dirty="0">
                <a:latin typeface="Tahoma"/>
                <a:cs typeface="Tahoma"/>
              </a:rPr>
              <a:t>El</a:t>
            </a:r>
            <a:r>
              <a:rPr sz="3500" spc="-290" dirty="0">
                <a:latin typeface="Tahoma"/>
                <a:cs typeface="Tahoma"/>
              </a:rPr>
              <a:t> </a:t>
            </a:r>
            <a:r>
              <a:rPr sz="3500" dirty="0">
                <a:latin typeface="Tahoma"/>
                <a:cs typeface="Tahoma"/>
              </a:rPr>
              <a:t>contratista</a:t>
            </a:r>
            <a:r>
              <a:rPr sz="3500" spc="-280" dirty="0">
                <a:latin typeface="Tahoma"/>
                <a:cs typeface="Tahoma"/>
              </a:rPr>
              <a:t> </a:t>
            </a:r>
            <a:r>
              <a:rPr sz="3500" spc="105" dirty="0">
                <a:latin typeface="Tahoma"/>
                <a:cs typeface="Tahoma"/>
              </a:rPr>
              <a:t>LORENZO</a:t>
            </a:r>
            <a:r>
              <a:rPr sz="3500" spc="-275" dirty="0">
                <a:latin typeface="Tahoma"/>
                <a:cs typeface="Tahoma"/>
              </a:rPr>
              <a:t> </a:t>
            </a:r>
            <a:r>
              <a:rPr sz="3500" spc="-10" dirty="0">
                <a:latin typeface="Tahoma"/>
                <a:cs typeface="Tahoma"/>
              </a:rPr>
              <a:t>LAMAS´: </a:t>
            </a:r>
            <a:r>
              <a:rPr sz="3500" spc="100" dirty="0">
                <a:latin typeface="Tahoma"/>
                <a:cs typeface="Tahoma"/>
              </a:rPr>
              <a:t>Tapó</a:t>
            </a:r>
            <a:r>
              <a:rPr sz="3500" spc="-325" dirty="0">
                <a:latin typeface="Tahoma"/>
                <a:cs typeface="Tahoma"/>
              </a:rPr>
              <a:t> </a:t>
            </a:r>
            <a:r>
              <a:rPr sz="3500" spc="114" dirty="0">
                <a:latin typeface="Tahoma"/>
                <a:cs typeface="Tahoma"/>
              </a:rPr>
              <a:t>u</a:t>
            </a:r>
            <a:r>
              <a:rPr sz="3500" spc="-325" dirty="0">
                <a:latin typeface="Tahoma"/>
                <a:cs typeface="Tahoma"/>
              </a:rPr>
              <a:t> </a:t>
            </a:r>
            <a:r>
              <a:rPr sz="3500" spc="125" dirty="0">
                <a:latin typeface="Tahoma"/>
                <a:cs typeface="Tahoma"/>
              </a:rPr>
              <a:t>hueco</a:t>
            </a:r>
            <a:r>
              <a:rPr sz="3500" spc="-320" dirty="0">
                <a:latin typeface="Tahoma"/>
                <a:cs typeface="Tahoma"/>
              </a:rPr>
              <a:t> </a:t>
            </a:r>
            <a:r>
              <a:rPr sz="3500" spc="85" dirty="0">
                <a:latin typeface="Tahoma"/>
                <a:cs typeface="Tahoma"/>
              </a:rPr>
              <a:t>destapando</a:t>
            </a:r>
            <a:r>
              <a:rPr sz="3500" spc="-325" dirty="0">
                <a:latin typeface="Tahoma"/>
                <a:cs typeface="Tahoma"/>
              </a:rPr>
              <a:t> </a:t>
            </a:r>
            <a:r>
              <a:rPr sz="3500" spc="-20" dirty="0">
                <a:latin typeface="Tahoma"/>
                <a:cs typeface="Tahoma"/>
              </a:rPr>
              <a:t>otro</a:t>
            </a:r>
            <a:endParaRPr sz="3500">
              <a:latin typeface="Tahoma"/>
              <a:cs typeface="Tahoma"/>
            </a:endParaRPr>
          </a:p>
          <a:p>
            <a:pPr marL="767715" marR="5080">
              <a:lnSpc>
                <a:spcPts val="4880"/>
              </a:lnSpc>
              <a:spcBef>
                <a:spcPts val="275"/>
              </a:spcBef>
            </a:pPr>
            <a:r>
              <a:rPr sz="3500" spc="125" dirty="0">
                <a:latin typeface="Tahoma"/>
                <a:cs typeface="Tahoma"/>
              </a:rPr>
              <a:t>Pagó</a:t>
            </a:r>
            <a:r>
              <a:rPr sz="3500" spc="-270" dirty="0">
                <a:latin typeface="Tahoma"/>
                <a:cs typeface="Tahoma"/>
              </a:rPr>
              <a:t> </a:t>
            </a:r>
            <a:r>
              <a:rPr sz="3500" spc="110" dirty="0">
                <a:latin typeface="Tahoma"/>
                <a:cs typeface="Tahoma"/>
              </a:rPr>
              <a:t>conceptos</a:t>
            </a:r>
            <a:r>
              <a:rPr sz="3500" spc="-270" dirty="0">
                <a:latin typeface="Tahoma"/>
                <a:cs typeface="Tahoma"/>
              </a:rPr>
              <a:t> </a:t>
            </a:r>
            <a:r>
              <a:rPr sz="3500" spc="130" dirty="0">
                <a:latin typeface="Tahoma"/>
                <a:cs typeface="Tahoma"/>
              </a:rPr>
              <a:t>que</a:t>
            </a:r>
            <a:r>
              <a:rPr sz="3500" spc="-270" dirty="0">
                <a:latin typeface="Tahoma"/>
                <a:cs typeface="Tahoma"/>
              </a:rPr>
              <a:t> </a:t>
            </a:r>
            <a:r>
              <a:rPr sz="3500" spc="120" dirty="0">
                <a:latin typeface="Tahoma"/>
                <a:cs typeface="Tahoma"/>
              </a:rPr>
              <a:t>no</a:t>
            </a:r>
            <a:r>
              <a:rPr sz="3500" spc="-270" dirty="0">
                <a:latin typeface="Tahoma"/>
                <a:cs typeface="Tahoma"/>
              </a:rPr>
              <a:t> </a:t>
            </a:r>
            <a:r>
              <a:rPr sz="3500" spc="45" dirty="0">
                <a:latin typeface="Tahoma"/>
                <a:cs typeface="Tahoma"/>
              </a:rPr>
              <a:t>estaban</a:t>
            </a:r>
            <a:r>
              <a:rPr sz="3500" spc="-270" dirty="0">
                <a:latin typeface="Tahoma"/>
                <a:cs typeface="Tahoma"/>
              </a:rPr>
              <a:t> </a:t>
            </a:r>
            <a:r>
              <a:rPr sz="3500" spc="90" dirty="0">
                <a:latin typeface="Tahoma"/>
                <a:cs typeface="Tahoma"/>
              </a:rPr>
              <a:t>en</a:t>
            </a:r>
            <a:r>
              <a:rPr sz="3500" spc="-270" dirty="0">
                <a:latin typeface="Tahoma"/>
                <a:cs typeface="Tahoma"/>
              </a:rPr>
              <a:t> </a:t>
            </a:r>
            <a:r>
              <a:rPr sz="3500" spc="65" dirty="0">
                <a:latin typeface="Tahoma"/>
                <a:cs typeface="Tahoma"/>
              </a:rPr>
              <a:t>el</a:t>
            </a:r>
            <a:r>
              <a:rPr sz="3500" spc="-270" dirty="0">
                <a:latin typeface="Tahoma"/>
                <a:cs typeface="Tahoma"/>
              </a:rPr>
              <a:t> </a:t>
            </a:r>
            <a:r>
              <a:rPr sz="3500" spc="90" dirty="0">
                <a:latin typeface="Tahoma"/>
                <a:cs typeface="Tahoma"/>
              </a:rPr>
              <a:t>plan</a:t>
            </a:r>
            <a:r>
              <a:rPr sz="3500" spc="-270" dirty="0">
                <a:latin typeface="Tahoma"/>
                <a:cs typeface="Tahoma"/>
              </a:rPr>
              <a:t> </a:t>
            </a:r>
            <a:r>
              <a:rPr sz="3500" spc="114" dirty="0">
                <a:latin typeface="Tahoma"/>
                <a:cs typeface="Tahoma"/>
              </a:rPr>
              <a:t>de </a:t>
            </a:r>
            <a:r>
              <a:rPr sz="3500" dirty="0">
                <a:latin typeface="Tahoma"/>
                <a:cs typeface="Tahoma"/>
              </a:rPr>
              <a:t>manejo</a:t>
            </a:r>
            <a:r>
              <a:rPr sz="3500" spc="-254" dirty="0">
                <a:latin typeface="Tahoma"/>
                <a:cs typeface="Tahoma"/>
              </a:rPr>
              <a:t> </a:t>
            </a:r>
            <a:r>
              <a:rPr sz="3500" spc="140" dirty="0">
                <a:latin typeface="Tahoma"/>
                <a:cs typeface="Tahoma"/>
              </a:rPr>
              <a:t>de</a:t>
            </a:r>
            <a:r>
              <a:rPr sz="3500" spc="-254" dirty="0">
                <a:latin typeface="Tahoma"/>
                <a:cs typeface="Tahoma"/>
              </a:rPr>
              <a:t> </a:t>
            </a:r>
            <a:r>
              <a:rPr sz="3500" spc="65" dirty="0">
                <a:latin typeface="Tahoma"/>
                <a:cs typeface="Tahoma"/>
              </a:rPr>
              <a:t>anticipo</a:t>
            </a:r>
            <a:endParaRPr sz="3500">
              <a:latin typeface="Tahoma"/>
              <a:cs typeface="Tahoma"/>
            </a:endParaRPr>
          </a:p>
          <a:p>
            <a:pPr marL="767715">
              <a:lnSpc>
                <a:spcPct val="100000"/>
              </a:lnSpc>
              <a:spcBef>
                <a:spcPts val="390"/>
              </a:spcBef>
            </a:pPr>
            <a:r>
              <a:rPr sz="3500" dirty="0">
                <a:latin typeface="Tahoma"/>
                <a:cs typeface="Tahoma"/>
              </a:rPr>
              <a:t>Reportó</a:t>
            </a:r>
            <a:r>
              <a:rPr sz="3500" spc="-254" dirty="0">
                <a:latin typeface="Tahoma"/>
                <a:cs typeface="Tahoma"/>
              </a:rPr>
              <a:t> </a:t>
            </a:r>
            <a:r>
              <a:rPr sz="3500" spc="110" dirty="0">
                <a:latin typeface="Tahoma"/>
                <a:cs typeface="Tahoma"/>
              </a:rPr>
              <a:t>pagos</a:t>
            </a:r>
            <a:r>
              <a:rPr sz="3500" spc="-250" dirty="0">
                <a:latin typeface="Tahoma"/>
                <a:cs typeface="Tahoma"/>
              </a:rPr>
              <a:t> </a:t>
            </a:r>
            <a:r>
              <a:rPr sz="3500" spc="140" dirty="0">
                <a:latin typeface="Tahoma"/>
                <a:cs typeface="Tahoma"/>
              </a:rPr>
              <a:t>de</a:t>
            </a:r>
            <a:r>
              <a:rPr sz="3500" spc="-250" dirty="0">
                <a:latin typeface="Tahoma"/>
                <a:cs typeface="Tahoma"/>
              </a:rPr>
              <a:t> </a:t>
            </a:r>
            <a:r>
              <a:rPr sz="3500" dirty="0">
                <a:latin typeface="Tahoma"/>
                <a:cs typeface="Tahoma"/>
              </a:rPr>
              <a:t>transporte</a:t>
            </a:r>
            <a:r>
              <a:rPr sz="3500" spc="-254" dirty="0">
                <a:latin typeface="Tahoma"/>
                <a:cs typeface="Tahoma"/>
              </a:rPr>
              <a:t> </a:t>
            </a:r>
            <a:r>
              <a:rPr sz="3500" spc="55" dirty="0">
                <a:latin typeface="Tahoma"/>
                <a:cs typeface="Tahoma"/>
              </a:rPr>
              <a:t>sin</a:t>
            </a:r>
            <a:r>
              <a:rPr sz="3500" spc="-250" dirty="0">
                <a:latin typeface="Tahoma"/>
                <a:cs typeface="Tahoma"/>
              </a:rPr>
              <a:t> </a:t>
            </a:r>
            <a:r>
              <a:rPr sz="3500" spc="-10" dirty="0">
                <a:latin typeface="Tahoma"/>
                <a:cs typeface="Tahoma"/>
              </a:rPr>
              <a:t>soporte.</a:t>
            </a:r>
            <a:endParaRPr sz="3500">
              <a:latin typeface="Tahoma"/>
              <a:cs typeface="Tahoma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9786487" y="3459967"/>
            <a:ext cx="8249284" cy="6595109"/>
            <a:chOff x="9786487" y="3459967"/>
            <a:chExt cx="8249284" cy="6595109"/>
          </a:xfrm>
        </p:grpSpPr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786487" y="3459967"/>
              <a:ext cx="1133474" cy="168590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225936" y="9035582"/>
              <a:ext cx="1809749" cy="1019159"/>
            </a:xfrm>
            <a:prstGeom prst="rect">
              <a:avLst/>
            </a:prstGeom>
          </p:spPr>
        </p:pic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765256" y="968319"/>
            <a:ext cx="10389235" cy="1422400"/>
          </a:xfrm>
          <a:prstGeom prst="rect">
            <a:avLst/>
          </a:prstGeom>
        </p:spPr>
        <p:txBody>
          <a:bodyPr vert="horz" wrap="square" lIns="0" tIns="118745" rIns="0" bIns="0" rtlCol="0">
            <a:spAutoFit/>
          </a:bodyPr>
          <a:lstStyle/>
          <a:p>
            <a:pPr marL="12700" marR="5080">
              <a:lnSpc>
                <a:spcPts val="5100"/>
              </a:lnSpc>
              <a:spcBef>
                <a:spcPts val="935"/>
              </a:spcBef>
            </a:pPr>
            <a:r>
              <a:rPr sz="4900" spc="-260" dirty="0">
                <a:latin typeface="Tahoma"/>
                <a:cs typeface="Tahoma"/>
              </a:rPr>
              <a:t>6-</a:t>
            </a:r>
            <a:r>
              <a:rPr sz="4900" spc="715" dirty="0">
                <a:latin typeface="Tahoma"/>
                <a:cs typeface="Tahoma"/>
              </a:rPr>
              <a:t> </a:t>
            </a:r>
            <a:r>
              <a:rPr sz="4900" spc="50" dirty="0">
                <a:latin typeface="Tahoma"/>
                <a:cs typeface="Tahoma"/>
              </a:rPr>
              <a:t>El</a:t>
            </a:r>
            <a:r>
              <a:rPr sz="4900" spc="720" dirty="0">
                <a:latin typeface="Tahoma"/>
                <a:cs typeface="Tahoma"/>
              </a:rPr>
              <a:t> </a:t>
            </a:r>
            <a:r>
              <a:rPr sz="4900" spc="110" dirty="0">
                <a:latin typeface="Tahoma"/>
                <a:cs typeface="Tahoma"/>
              </a:rPr>
              <a:t>luego</a:t>
            </a:r>
            <a:r>
              <a:rPr sz="4900" spc="715" dirty="0">
                <a:latin typeface="Tahoma"/>
                <a:cs typeface="Tahoma"/>
              </a:rPr>
              <a:t> </a:t>
            </a:r>
            <a:r>
              <a:rPr sz="4900" spc="95" dirty="0">
                <a:latin typeface="Tahoma"/>
                <a:cs typeface="Tahoma"/>
              </a:rPr>
              <a:t>repongo,</a:t>
            </a:r>
            <a:r>
              <a:rPr sz="4900" spc="720" dirty="0">
                <a:latin typeface="Tahoma"/>
                <a:cs typeface="Tahoma"/>
              </a:rPr>
              <a:t> </a:t>
            </a:r>
            <a:r>
              <a:rPr sz="4900" dirty="0">
                <a:latin typeface="Tahoma"/>
                <a:cs typeface="Tahoma"/>
              </a:rPr>
              <a:t>es</a:t>
            </a:r>
            <a:r>
              <a:rPr sz="4900" spc="715" dirty="0">
                <a:latin typeface="Tahoma"/>
                <a:cs typeface="Tahoma"/>
              </a:rPr>
              <a:t> </a:t>
            </a:r>
            <a:r>
              <a:rPr sz="4900" spc="80" dirty="0">
                <a:latin typeface="Tahoma"/>
                <a:cs typeface="Tahoma"/>
              </a:rPr>
              <a:t>solo</a:t>
            </a:r>
            <a:r>
              <a:rPr sz="4900" spc="720" dirty="0">
                <a:latin typeface="Tahoma"/>
                <a:cs typeface="Tahoma"/>
              </a:rPr>
              <a:t> </a:t>
            </a:r>
            <a:r>
              <a:rPr sz="4900" spc="-25" dirty="0">
                <a:latin typeface="Tahoma"/>
                <a:cs typeface="Tahoma"/>
              </a:rPr>
              <a:t>un </a:t>
            </a:r>
            <a:r>
              <a:rPr sz="4900" spc="-10" dirty="0">
                <a:latin typeface="Tahoma"/>
                <a:cs typeface="Tahoma"/>
              </a:rPr>
              <a:t>préstamo.</a:t>
            </a:r>
            <a:endParaRPr sz="4900"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48068" y="9672895"/>
            <a:ext cx="6153785" cy="2247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00" dirty="0">
                <a:latin typeface="Tahoma"/>
                <a:cs typeface="Tahoma"/>
              </a:rPr>
              <a:t>Tomado</a:t>
            </a:r>
            <a:r>
              <a:rPr sz="1300" spc="320" dirty="0">
                <a:latin typeface="Tahoma"/>
                <a:cs typeface="Tahoma"/>
              </a:rPr>
              <a:t> </a:t>
            </a:r>
            <a:r>
              <a:rPr sz="1300" spc="-30" dirty="0">
                <a:latin typeface="Tahoma"/>
                <a:cs typeface="Tahoma"/>
              </a:rPr>
              <a:t>de:</a:t>
            </a:r>
            <a:r>
              <a:rPr sz="1300" spc="325" dirty="0">
                <a:latin typeface="Tahoma"/>
                <a:cs typeface="Tahoma"/>
              </a:rPr>
              <a:t> </a:t>
            </a:r>
            <a:r>
              <a:rPr sz="1300" spc="-10" dirty="0">
                <a:latin typeface="Tahoma"/>
                <a:cs typeface="Tahoma"/>
              </a:rPr>
              <a:t>https://</a:t>
            </a:r>
            <a:r>
              <a:rPr sz="1300" spc="-10" dirty="0">
                <a:latin typeface="Tahoma"/>
                <a:cs typeface="Tahoma"/>
                <a:hlinkClick r:id="rId10"/>
              </a:rPr>
              <a:t>www.fiscalia.gov.co/colombia/wp-</a:t>
            </a:r>
            <a:r>
              <a:rPr sz="1300" dirty="0">
                <a:latin typeface="Tahoma"/>
                <a:cs typeface="Tahoma"/>
                <a:hlinkClick r:id="rId10"/>
              </a:rPr>
              <a:t>content/uploads/Tomo-</a:t>
            </a:r>
            <a:r>
              <a:rPr sz="1300" spc="-10" dirty="0">
                <a:latin typeface="Tahoma"/>
                <a:cs typeface="Tahoma"/>
                <a:hlinkClick r:id="rId10"/>
              </a:rPr>
              <a:t>II.pdf</a:t>
            </a:r>
            <a:endParaRPr sz="13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134035"/>
            <a:ext cx="18288000" cy="9153525"/>
            <a:chOff x="0" y="1134035"/>
            <a:chExt cx="18288000" cy="91535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958528" y="1134035"/>
              <a:ext cx="9329470" cy="9152963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5143499"/>
              <a:ext cx="8959215" cy="5130800"/>
            </a:xfrm>
            <a:custGeom>
              <a:avLst/>
              <a:gdLst/>
              <a:ahLst/>
              <a:cxnLst/>
              <a:rect l="l" t="t" r="r" b="b"/>
              <a:pathLst>
                <a:path w="8959215" h="5130800">
                  <a:moveTo>
                    <a:pt x="2815555" y="3009899"/>
                  </a:moveTo>
                  <a:lnTo>
                    <a:pt x="896173" y="3009899"/>
                  </a:lnTo>
                  <a:lnTo>
                    <a:pt x="912790" y="2997199"/>
                  </a:lnTo>
                  <a:lnTo>
                    <a:pt x="929085" y="2997199"/>
                  </a:lnTo>
                  <a:lnTo>
                    <a:pt x="945122" y="2984499"/>
                  </a:lnTo>
                  <a:lnTo>
                    <a:pt x="944998" y="2895599"/>
                  </a:lnTo>
                  <a:lnTo>
                    <a:pt x="944897" y="2819399"/>
                  </a:lnTo>
                  <a:lnTo>
                    <a:pt x="944779" y="2705099"/>
                  </a:lnTo>
                  <a:lnTo>
                    <a:pt x="944656" y="1117599"/>
                  </a:lnTo>
                  <a:lnTo>
                    <a:pt x="944530" y="609599"/>
                  </a:lnTo>
                  <a:lnTo>
                    <a:pt x="944420" y="457199"/>
                  </a:lnTo>
                  <a:lnTo>
                    <a:pt x="944323" y="355599"/>
                  </a:lnTo>
                  <a:lnTo>
                    <a:pt x="947566" y="330199"/>
                  </a:lnTo>
                  <a:lnTo>
                    <a:pt x="962018" y="304799"/>
                  </a:lnTo>
                  <a:lnTo>
                    <a:pt x="981921" y="279399"/>
                  </a:lnTo>
                  <a:lnTo>
                    <a:pt x="1001514" y="266699"/>
                  </a:lnTo>
                  <a:lnTo>
                    <a:pt x="1144625" y="114299"/>
                  </a:lnTo>
                  <a:lnTo>
                    <a:pt x="1270565" y="0"/>
                  </a:lnTo>
                  <a:lnTo>
                    <a:pt x="1526356" y="0"/>
                  </a:lnTo>
                  <a:lnTo>
                    <a:pt x="1524836" y="25399"/>
                  </a:lnTo>
                  <a:lnTo>
                    <a:pt x="1519413" y="76199"/>
                  </a:lnTo>
                  <a:lnTo>
                    <a:pt x="1531223" y="101599"/>
                  </a:lnTo>
                  <a:lnTo>
                    <a:pt x="1939781" y="101599"/>
                  </a:lnTo>
                  <a:lnTo>
                    <a:pt x="1939673" y="1790699"/>
                  </a:lnTo>
                  <a:lnTo>
                    <a:pt x="1939650" y="1841499"/>
                  </a:lnTo>
                  <a:lnTo>
                    <a:pt x="1939990" y="1854199"/>
                  </a:lnTo>
                  <a:lnTo>
                    <a:pt x="1945056" y="1866899"/>
                  </a:lnTo>
                  <a:lnTo>
                    <a:pt x="1954353" y="1879599"/>
                  </a:lnTo>
                  <a:lnTo>
                    <a:pt x="2815555" y="1879599"/>
                  </a:lnTo>
                  <a:lnTo>
                    <a:pt x="2815555" y="3009899"/>
                  </a:lnTo>
                  <a:close/>
                </a:path>
                <a:path w="8959215" h="5130800">
                  <a:moveTo>
                    <a:pt x="2815555" y="1879599"/>
                  </a:moveTo>
                  <a:lnTo>
                    <a:pt x="2178626" y="1879599"/>
                  </a:lnTo>
                  <a:lnTo>
                    <a:pt x="2178652" y="1384299"/>
                  </a:lnTo>
                  <a:lnTo>
                    <a:pt x="2178855" y="1333499"/>
                  </a:lnTo>
                  <a:lnTo>
                    <a:pt x="2179163" y="1282699"/>
                  </a:lnTo>
                  <a:lnTo>
                    <a:pt x="2198703" y="1231899"/>
                  </a:lnTo>
                  <a:lnTo>
                    <a:pt x="2238737" y="1193799"/>
                  </a:lnTo>
                  <a:lnTo>
                    <a:pt x="2285242" y="1142999"/>
                  </a:lnTo>
                  <a:lnTo>
                    <a:pt x="2308039" y="1117599"/>
                  </a:lnTo>
                  <a:lnTo>
                    <a:pt x="2330166" y="1092199"/>
                  </a:lnTo>
                  <a:lnTo>
                    <a:pt x="2815555" y="1092199"/>
                  </a:lnTo>
                  <a:lnTo>
                    <a:pt x="2815555" y="1879599"/>
                  </a:lnTo>
                  <a:close/>
                </a:path>
                <a:path w="8959215" h="5130800">
                  <a:moveTo>
                    <a:pt x="8958742" y="5130799"/>
                  </a:moveTo>
                  <a:lnTo>
                    <a:pt x="0" y="5130799"/>
                  </a:lnTo>
                  <a:lnTo>
                    <a:pt x="0" y="1650999"/>
                  </a:lnTo>
                  <a:lnTo>
                    <a:pt x="260167" y="1650999"/>
                  </a:lnTo>
                  <a:lnTo>
                    <a:pt x="270585" y="1663699"/>
                  </a:lnTo>
                  <a:lnTo>
                    <a:pt x="281114" y="1663699"/>
                  </a:lnTo>
                  <a:lnTo>
                    <a:pt x="302366" y="1689099"/>
                  </a:lnTo>
                  <a:lnTo>
                    <a:pt x="320359" y="1701799"/>
                  </a:lnTo>
                  <a:lnTo>
                    <a:pt x="339536" y="1727199"/>
                  </a:lnTo>
                  <a:lnTo>
                    <a:pt x="359634" y="1752599"/>
                  </a:lnTo>
                  <a:lnTo>
                    <a:pt x="380388" y="1777999"/>
                  </a:lnTo>
                  <a:lnTo>
                    <a:pt x="546383" y="1777999"/>
                  </a:lnTo>
                  <a:lnTo>
                    <a:pt x="546509" y="2501899"/>
                  </a:lnTo>
                  <a:lnTo>
                    <a:pt x="546514" y="2514599"/>
                  </a:lnTo>
                  <a:lnTo>
                    <a:pt x="629315" y="2514599"/>
                  </a:lnTo>
                  <a:lnTo>
                    <a:pt x="633793" y="2539999"/>
                  </a:lnTo>
                  <a:lnTo>
                    <a:pt x="637261" y="2552699"/>
                  </a:lnTo>
                  <a:lnTo>
                    <a:pt x="639410" y="2578099"/>
                  </a:lnTo>
                  <a:lnTo>
                    <a:pt x="639934" y="2590799"/>
                  </a:lnTo>
                  <a:lnTo>
                    <a:pt x="639612" y="2641599"/>
                  </a:lnTo>
                  <a:lnTo>
                    <a:pt x="639565" y="2654299"/>
                  </a:lnTo>
                  <a:lnTo>
                    <a:pt x="639470" y="2679699"/>
                  </a:lnTo>
                  <a:lnTo>
                    <a:pt x="639397" y="3009899"/>
                  </a:lnTo>
                  <a:lnTo>
                    <a:pt x="2815555" y="3009899"/>
                  </a:lnTo>
                  <a:lnTo>
                    <a:pt x="2815555" y="3047999"/>
                  </a:lnTo>
                  <a:lnTo>
                    <a:pt x="3108279" y="3047999"/>
                  </a:lnTo>
                  <a:lnTo>
                    <a:pt x="3108177" y="3086099"/>
                  </a:lnTo>
                  <a:lnTo>
                    <a:pt x="3108143" y="3098799"/>
                  </a:lnTo>
                  <a:lnTo>
                    <a:pt x="3107514" y="3251199"/>
                  </a:lnTo>
                  <a:lnTo>
                    <a:pt x="3107418" y="3276599"/>
                  </a:lnTo>
                  <a:lnTo>
                    <a:pt x="3107384" y="3505199"/>
                  </a:lnTo>
                  <a:lnTo>
                    <a:pt x="3107565" y="3530599"/>
                  </a:lnTo>
                  <a:lnTo>
                    <a:pt x="3107655" y="3543299"/>
                  </a:lnTo>
                  <a:lnTo>
                    <a:pt x="3107745" y="3555999"/>
                  </a:lnTo>
                  <a:lnTo>
                    <a:pt x="3108301" y="3606799"/>
                  </a:lnTo>
                  <a:lnTo>
                    <a:pt x="3109077" y="3657599"/>
                  </a:lnTo>
                  <a:lnTo>
                    <a:pt x="3113320" y="3670299"/>
                  </a:lnTo>
                  <a:lnTo>
                    <a:pt x="3121948" y="3670299"/>
                  </a:lnTo>
                  <a:lnTo>
                    <a:pt x="3126334" y="3682999"/>
                  </a:lnTo>
                  <a:lnTo>
                    <a:pt x="8958742" y="3682999"/>
                  </a:lnTo>
                  <a:lnTo>
                    <a:pt x="8958742" y="5130799"/>
                  </a:lnTo>
                  <a:close/>
                </a:path>
                <a:path w="8959215" h="5130800">
                  <a:moveTo>
                    <a:pt x="8958742" y="3682999"/>
                  </a:moveTo>
                  <a:lnTo>
                    <a:pt x="3545380" y="3682999"/>
                  </a:lnTo>
                  <a:lnTo>
                    <a:pt x="3545386" y="3644899"/>
                  </a:lnTo>
                  <a:lnTo>
                    <a:pt x="3545511" y="3365499"/>
                  </a:lnTo>
                  <a:lnTo>
                    <a:pt x="3699303" y="3365499"/>
                  </a:lnTo>
                  <a:lnTo>
                    <a:pt x="3710205" y="3340099"/>
                  </a:lnTo>
                  <a:lnTo>
                    <a:pt x="3724002" y="3327399"/>
                  </a:lnTo>
                  <a:lnTo>
                    <a:pt x="3738022" y="3314699"/>
                  </a:lnTo>
                  <a:lnTo>
                    <a:pt x="3749594" y="3301999"/>
                  </a:lnTo>
                  <a:lnTo>
                    <a:pt x="3765921" y="3301999"/>
                  </a:lnTo>
                  <a:lnTo>
                    <a:pt x="3772541" y="3276599"/>
                  </a:lnTo>
                  <a:lnTo>
                    <a:pt x="3780551" y="3276599"/>
                  </a:lnTo>
                  <a:lnTo>
                    <a:pt x="3791299" y="3263899"/>
                  </a:lnTo>
                  <a:lnTo>
                    <a:pt x="4009820" y="3263899"/>
                  </a:lnTo>
                  <a:lnTo>
                    <a:pt x="4009816" y="3213099"/>
                  </a:lnTo>
                  <a:lnTo>
                    <a:pt x="4009689" y="2374899"/>
                  </a:lnTo>
                  <a:lnTo>
                    <a:pt x="4009437" y="2349499"/>
                  </a:lnTo>
                  <a:lnTo>
                    <a:pt x="4008889" y="2311399"/>
                  </a:lnTo>
                  <a:lnTo>
                    <a:pt x="4011628" y="2285999"/>
                  </a:lnTo>
                  <a:lnTo>
                    <a:pt x="4021237" y="2273299"/>
                  </a:lnTo>
                  <a:lnTo>
                    <a:pt x="4022583" y="2235199"/>
                  </a:lnTo>
                  <a:lnTo>
                    <a:pt x="4023274" y="2222499"/>
                  </a:lnTo>
                  <a:lnTo>
                    <a:pt x="4024026" y="2209799"/>
                  </a:lnTo>
                  <a:lnTo>
                    <a:pt x="4036955" y="2209799"/>
                  </a:lnTo>
                  <a:lnTo>
                    <a:pt x="4048440" y="2197099"/>
                  </a:lnTo>
                  <a:lnTo>
                    <a:pt x="4082534" y="2158999"/>
                  </a:lnTo>
                  <a:lnTo>
                    <a:pt x="4123678" y="2120899"/>
                  </a:lnTo>
                  <a:lnTo>
                    <a:pt x="4155756" y="2095499"/>
                  </a:lnTo>
                  <a:lnTo>
                    <a:pt x="4172566" y="2070099"/>
                  </a:lnTo>
                  <a:lnTo>
                    <a:pt x="4188031" y="2057399"/>
                  </a:lnTo>
                  <a:lnTo>
                    <a:pt x="4198363" y="2044699"/>
                  </a:lnTo>
                  <a:lnTo>
                    <a:pt x="4219026" y="2031999"/>
                  </a:lnTo>
                  <a:lnTo>
                    <a:pt x="4252302" y="1993899"/>
                  </a:lnTo>
                  <a:lnTo>
                    <a:pt x="4277470" y="1968499"/>
                  </a:lnTo>
                  <a:lnTo>
                    <a:pt x="4760162" y="1968499"/>
                  </a:lnTo>
                  <a:lnTo>
                    <a:pt x="4764744" y="1981199"/>
                  </a:lnTo>
                  <a:lnTo>
                    <a:pt x="4773517" y="1981199"/>
                  </a:lnTo>
                  <a:lnTo>
                    <a:pt x="4777838" y="1993899"/>
                  </a:lnTo>
                  <a:lnTo>
                    <a:pt x="4780059" y="2031999"/>
                  </a:lnTo>
                  <a:lnTo>
                    <a:pt x="4778758" y="2108199"/>
                  </a:lnTo>
                  <a:lnTo>
                    <a:pt x="4780980" y="2146299"/>
                  </a:lnTo>
                  <a:lnTo>
                    <a:pt x="4798525" y="2171699"/>
                  </a:lnTo>
                  <a:lnTo>
                    <a:pt x="5150992" y="2171699"/>
                  </a:lnTo>
                  <a:lnTo>
                    <a:pt x="5151103" y="3505199"/>
                  </a:lnTo>
                  <a:lnTo>
                    <a:pt x="5151222" y="3619499"/>
                  </a:lnTo>
                  <a:lnTo>
                    <a:pt x="5151254" y="3644899"/>
                  </a:lnTo>
                  <a:lnTo>
                    <a:pt x="8282115" y="3644899"/>
                  </a:lnTo>
                  <a:lnTo>
                    <a:pt x="8282086" y="3657599"/>
                  </a:lnTo>
                  <a:lnTo>
                    <a:pt x="8958742" y="3657599"/>
                  </a:lnTo>
                  <a:lnTo>
                    <a:pt x="8958742" y="3682999"/>
                  </a:lnTo>
                  <a:close/>
                </a:path>
                <a:path w="8959215" h="5130800">
                  <a:moveTo>
                    <a:pt x="8958742" y="3657599"/>
                  </a:moveTo>
                  <a:lnTo>
                    <a:pt x="8282086" y="3657599"/>
                  </a:lnTo>
                  <a:lnTo>
                    <a:pt x="8396474" y="3543299"/>
                  </a:lnTo>
                  <a:lnTo>
                    <a:pt x="8434168" y="3505199"/>
                  </a:lnTo>
                  <a:lnTo>
                    <a:pt x="8471151" y="3467099"/>
                  </a:lnTo>
                  <a:lnTo>
                    <a:pt x="8495314" y="3441699"/>
                  </a:lnTo>
                  <a:lnTo>
                    <a:pt x="8521674" y="3416299"/>
                  </a:lnTo>
                  <a:lnTo>
                    <a:pt x="8550563" y="3390899"/>
                  </a:lnTo>
                  <a:lnTo>
                    <a:pt x="8582312" y="3378199"/>
                  </a:lnTo>
                  <a:lnTo>
                    <a:pt x="8690373" y="3378199"/>
                  </a:lnTo>
                  <a:lnTo>
                    <a:pt x="8718873" y="3352799"/>
                  </a:lnTo>
                  <a:lnTo>
                    <a:pt x="8720628" y="3314699"/>
                  </a:lnTo>
                  <a:lnTo>
                    <a:pt x="8720739" y="3251199"/>
                  </a:lnTo>
                  <a:lnTo>
                    <a:pt x="8720429" y="3213099"/>
                  </a:lnTo>
                  <a:lnTo>
                    <a:pt x="8720385" y="3200399"/>
                  </a:lnTo>
                  <a:lnTo>
                    <a:pt x="8720298" y="3174999"/>
                  </a:lnTo>
                  <a:lnTo>
                    <a:pt x="8721361" y="3124199"/>
                  </a:lnTo>
                  <a:lnTo>
                    <a:pt x="8879526" y="3124199"/>
                  </a:lnTo>
                  <a:lnTo>
                    <a:pt x="8879530" y="3086099"/>
                  </a:lnTo>
                  <a:lnTo>
                    <a:pt x="8879657" y="1968499"/>
                  </a:lnTo>
                  <a:lnTo>
                    <a:pt x="8958742" y="1968499"/>
                  </a:lnTo>
                  <a:lnTo>
                    <a:pt x="8958742" y="3657599"/>
                  </a:lnTo>
                  <a:close/>
                </a:path>
                <a:path w="8959215" h="5130800">
                  <a:moveTo>
                    <a:pt x="6013437" y="2298699"/>
                  </a:moveTo>
                  <a:lnTo>
                    <a:pt x="5721591" y="2298699"/>
                  </a:lnTo>
                  <a:lnTo>
                    <a:pt x="5721657" y="2209799"/>
                  </a:lnTo>
                  <a:lnTo>
                    <a:pt x="5721722" y="2197099"/>
                  </a:lnTo>
                  <a:lnTo>
                    <a:pt x="5721788" y="2184399"/>
                  </a:lnTo>
                  <a:lnTo>
                    <a:pt x="5721853" y="2171699"/>
                  </a:lnTo>
                  <a:lnTo>
                    <a:pt x="6013176" y="2171699"/>
                  </a:lnTo>
                  <a:lnTo>
                    <a:pt x="6013272" y="2209799"/>
                  </a:lnTo>
                  <a:lnTo>
                    <a:pt x="6013372" y="2247899"/>
                  </a:lnTo>
                  <a:lnTo>
                    <a:pt x="6013437" y="2298699"/>
                  </a:lnTo>
                  <a:close/>
                </a:path>
                <a:path w="8959215" h="5130800">
                  <a:moveTo>
                    <a:pt x="8163069" y="2349499"/>
                  </a:moveTo>
                  <a:lnTo>
                    <a:pt x="7871223" y="2349499"/>
                  </a:lnTo>
                  <a:lnTo>
                    <a:pt x="7871228" y="2336799"/>
                  </a:lnTo>
                  <a:lnTo>
                    <a:pt x="7871354" y="2209799"/>
                  </a:lnTo>
                  <a:lnTo>
                    <a:pt x="8163069" y="2209799"/>
                  </a:lnTo>
                  <a:lnTo>
                    <a:pt x="8163069" y="2349499"/>
                  </a:lnTo>
                  <a:close/>
                </a:path>
                <a:path w="8959215" h="5130800">
                  <a:moveTo>
                    <a:pt x="6202912" y="2324099"/>
                  </a:moveTo>
                  <a:lnTo>
                    <a:pt x="5595269" y="2324099"/>
                  </a:lnTo>
                  <a:lnTo>
                    <a:pt x="5601427" y="2311399"/>
                  </a:lnTo>
                  <a:lnTo>
                    <a:pt x="5604015" y="2298699"/>
                  </a:lnTo>
                  <a:lnTo>
                    <a:pt x="6193992" y="2298699"/>
                  </a:lnTo>
                  <a:lnTo>
                    <a:pt x="6202912" y="2324099"/>
                  </a:lnTo>
                  <a:close/>
                </a:path>
                <a:path w="8959215" h="5130800">
                  <a:moveTo>
                    <a:pt x="8282115" y="3644899"/>
                  </a:moveTo>
                  <a:lnTo>
                    <a:pt x="5178979" y="3644899"/>
                  </a:lnTo>
                  <a:lnTo>
                    <a:pt x="5189699" y="3632199"/>
                  </a:lnTo>
                  <a:lnTo>
                    <a:pt x="5195509" y="3619499"/>
                  </a:lnTo>
                  <a:lnTo>
                    <a:pt x="5210681" y="3606799"/>
                  </a:lnTo>
                  <a:lnTo>
                    <a:pt x="5224772" y="3594099"/>
                  </a:lnTo>
                  <a:lnTo>
                    <a:pt x="5237783" y="3581399"/>
                  </a:lnTo>
                  <a:lnTo>
                    <a:pt x="5249714" y="3568699"/>
                  </a:lnTo>
                  <a:lnTo>
                    <a:pt x="5274999" y="3543299"/>
                  </a:lnTo>
                  <a:lnTo>
                    <a:pt x="5298797" y="3530599"/>
                  </a:lnTo>
                  <a:lnTo>
                    <a:pt x="5321688" y="3505199"/>
                  </a:lnTo>
                  <a:lnTo>
                    <a:pt x="5344247" y="3479799"/>
                  </a:lnTo>
                  <a:lnTo>
                    <a:pt x="5356528" y="3467099"/>
                  </a:lnTo>
                  <a:lnTo>
                    <a:pt x="5369435" y="3454399"/>
                  </a:lnTo>
                  <a:lnTo>
                    <a:pt x="5383005" y="3441699"/>
                  </a:lnTo>
                  <a:lnTo>
                    <a:pt x="5397274" y="3428999"/>
                  </a:lnTo>
                  <a:lnTo>
                    <a:pt x="5410375" y="3416299"/>
                  </a:lnTo>
                  <a:lnTo>
                    <a:pt x="5424999" y="3390899"/>
                  </a:lnTo>
                  <a:lnTo>
                    <a:pt x="5436824" y="3378199"/>
                  </a:lnTo>
                  <a:lnTo>
                    <a:pt x="5441529" y="3365499"/>
                  </a:lnTo>
                  <a:lnTo>
                    <a:pt x="5442863" y="3314699"/>
                  </a:lnTo>
                  <a:lnTo>
                    <a:pt x="5443125" y="3276599"/>
                  </a:lnTo>
                  <a:lnTo>
                    <a:pt x="5443182" y="3200399"/>
                  </a:lnTo>
                  <a:lnTo>
                    <a:pt x="5442858" y="3149599"/>
                  </a:lnTo>
                  <a:lnTo>
                    <a:pt x="5442969" y="3047999"/>
                  </a:lnTo>
                  <a:lnTo>
                    <a:pt x="5589743" y="3047999"/>
                  </a:lnTo>
                  <a:lnTo>
                    <a:pt x="5591771" y="3035299"/>
                  </a:lnTo>
                  <a:lnTo>
                    <a:pt x="5593589" y="3022599"/>
                  </a:lnTo>
                  <a:lnTo>
                    <a:pt x="5594991" y="3009899"/>
                  </a:lnTo>
                  <a:lnTo>
                    <a:pt x="5595766" y="2997199"/>
                  </a:lnTo>
                  <a:lnTo>
                    <a:pt x="5595756" y="2946399"/>
                  </a:lnTo>
                  <a:lnTo>
                    <a:pt x="5596940" y="2895599"/>
                  </a:lnTo>
                  <a:lnTo>
                    <a:pt x="5598781" y="2844799"/>
                  </a:lnTo>
                  <a:lnTo>
                    <a:pt x="5600742" y="2793999"/>
                  </a:lnTo>
                  <a:lnTo>
                    <a:pt x="5602285" y="2755899"/>
                  </a:lnTo>
                  <a:lnTo>
                    <a:pt x="5602873" y="2705099"/>
                  </a:lnTo>
                  <a:lnTo>
                    <a:pt x="5601971" y="2654299"/>
                  </a:lnTo>
                  <a:lnTo>
                    <a:pt x="5595633" y="2552699"/>
                  </a:lnTo>
                  <a:lnTo>
                    <a:pt x="5595143" y="2514599"/>
                  </a:lnTo>
                  <a:lnTo>
                    <a:pt x="5595218" y="2387599"/>
                  </a:lnTo>
                  <a:lnTo>
                    <a:pt x="5592755" y="2324099"/>
                  </a:lnTo>
                  <a:lnTo>
                    <a:pt x="6207819" y="2324099"/>
                  </a:lnTo>
                  <a:lnTo>
                    <a:pt x="6211929" y="2336799"/>
                  </a:lnTo>
                  <a:lnTo>
                    <a:pt x="6212377" y="2374899"/>
                  </a:lnTo>
                  <a:lnTo>
                    <a:pt x="6212473" y="2387599"/>
                  </a:lnTo>
                  <a:lnTo>
                    <a:pt x="6212537" y="2438399"/>
                  </a:lnTo>
                  <a:lnTo>
                    <a:pt x="6212322" y="2463799"/>
                  </a:lnTo>
                  <a:lnTo>
                    <a:pt x="6224249" y="2476499"/>
                  </a:lnTo>
                  <a:lnTo>
                    <a:pt x="6235857" y="2489199"/>
                  </a:lnTo>
                  <a:lnTo>
                    <a:pt x="6247121" y="2514599"/>
                  </a:lnTo>
                  <a:lnTo>
                    <a:pt x="6258017" y="2527299"/>
                  </a:lnTo>
                  <a:lnTo>
                    <a:pt x="6290744" y="2552699"/>
                  </a:lnTo>
                  <a:lnTo>
                    <a:pt x="6319506" y="2578099"/>
                  </a:lnTo>
                  <a:lnTo>
                    <a:pt x="6349176" y="2616199"/>
                  </a:lnTo>
                  <a:lnTo>
                    <a:pt x="6384628" y="2641599"/>
                  </a:lnTo>
                  <a:lnTo>
                    <a:pt x="6397888" y="2679699"/>
                  </a:lnTo>
                  <a:lnTo>
                    <a:pt x="6399389" y="2730499"/>
                  </a:lnTo>
                  <a:lnTo>
                    <a:pt x="6397232" y="2781299"/>
                  </a:lnTo>
                  <a:lnTo>
                    <a:pt x="6399519" y="2832099"/>
                  </a:lnTo>
                  <a:lnTo>
                    <a:pt x="6414349" y="2882899"/>
                  </a:lnTo>
                  <a:lnTo>
                    <a:pt x="6447921" y="2920999"/>
                  </a:lnTo>
                  <a:lnTo>
                    <a:pt x="6482340" y="2946399"/>
                  </a:lnTo>
                  <a:lnTo>
                    <a:pt x="6587772" y="3060699"/>
                  </a:lnTo>
                  <a:lnTo>
                    <a:pt x="6622672" y="3086099"/>
                  </a:lnTo>
                  <a:lnTo>
                    <a:pt x="6656965" y="3124199"/>
                  </a:lnTo>
                  <a:lnTo>
                    <a:pt x="6703115" y="3124199"/>
                  </a:lnTo>
                  <a:lnTo>
                    <a:pt x="6749447" y="3136899"/>
                  </a:lnTo>
                  <a:lnTo>
                    <a:pt x="8282317" y="3136899"/>
                  </a:lnTo>
                  <a:lnTo>
                    <a:pt x="8282200" y="3606799"/>
                  </a:lnTo>
                  <a:lnTo>
                    <a:pt x="8282115" y="3644899"/>
                  </a:lnTo>
                  <a:close/>
                </a:path>
                <a:path w="8959215" h="5130800">
                  <a:moveTo>
                    <a:pt x="8282317" y="3136899"/>
                  </a:moveTo>
                  <a:lnTo>
                    <a:pt x="6749447" y="3136899"/>
                  </a:lnTo>
                  <a:lnTo>
                    <a:pt x="6795892" y="3124199"/>
                  </a:lnTo>
                  <a:lnTo>
                    <a:pt x="7738459" y="3124199"/>
                  </a:lnTo>
                  <a:lnTo>
                    <a:pt x="7738463" y="3073399"/>
                  </a:lnTo>
                  <a:lnTo>
                    <a:pt x="7738590" y="2349499"/>
                  </a:lnTo>
                  <a:lnTo>
                    <a:pt x="8282348" y="2349499"/>
                  </a:lnTo>
                  <a:lnTo>
                    <a:pt x="8282317" y="3136899"/>
                  </a:lnTo>
                  <a:close/>
                </a:path>
                <a:path w="8959215" h="5130800">
                  <a:moveTo>
                    <a:pt x="7446613" y="3124199"/>
                  </a:moveTo>
                  <a:lnTo>
                    <a:pt x="7088384" y="3124199"/>
                  </a:lnTo>
                  <a:lnTo>
                    <a:pt x="7088327" y="3098799"/>
                  </a:lnTo>
                  <a:lnTo>
                    <a:pt x="7088253" y="2870199"/>
                  </a:lnTo>
                  <a:lnTo>
                    <a:pt x="7221803" y="2870199"/>
                  </a:lnTo>
                  <a:lnTo>
                    <a:pt x="7221280" y="2844799"/>
                  </a:lnTo>
                  <a:lnTo>
                    <a:pt x="7219381" y="2819399"/>
                  </a:lnTo>
                  <a:lnTo>
                    <a:pt x="7214209" y="2768599"/>
                  </a:lnTo>
                  <a:lnTo>
                    <a:pt x="7228878" y="2755899"/>
                  </a:lnTo>
                  <a:lnTo>
                    <a:pt x="7408986" y="2755899"/>
                  </a:lnTo>
                  <a:lnTo>
                    <a:pt x="7447660" y="2768599"/>
                  </a:lnTo>
                  <a:lnTo>
                    <a:pt x="7446922" y="2819399"/>
                  </a:lnTo>
                  <a:lnTo>
                    <a:pt x="7446548" y="2870199"/>
                  </a:lnTo>
                  <a:lnTo>
                    <a:pt x="7446613" y="3124199"/>
                  </a:lnTo>
                  <a:close/>
                </a:path>
                <a:path w="8959215" h="5130800">
                  <a:moveTo>
                    <a:pt x="3958849" y="3263899"/>
                  </a:moveTo>
                  <a:lnTo>
                    <a:pt x="3806130" y="3263899"/>
                  </a:lnTo>
                  <a:lnTo>
                    <a:pt x="3856954" y="3251199"/>
                  </a:lnTo>
                  <a:lnTo>
                    <a:pt x="3907877" y="3251199"/>
                  </a:lnTo>
                  <a:lnTo>
                    <a:pt x="3958849" y="3263899"/>
                  </a:lnTo>
                  <a:close/>
                </a:path>
              </a:pathLst>
            </a:custGeom>
            <a:solidFill>
              <a:srgbClr val="000000">
                <a:alpha val="4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016000" y="2066799"/>
            <a:ext cx="8726170" cy="47117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16500"/>
              </a:lnSpc>
              <a:spcBef>
                <a:spcPts val="95"/>
              </a:spcBef>
            </a:pPr>
            <a:r>
              <a:rPr sz="4400" spc="110" dirty="0">
                <a:latin typeface="Tahoma"/>
                <a:cs typeface="Tahoma"/>
              </a:rPr>
              <a:t>SAMUEL,</a:t>
            </a:r>
            <a:r>
              <a:rPr sz="4400" spc="969" dirty="0">
                <a:latin typeface="Tahoma"/>
                <a:cs typeface="Tahoma"/>
              </a:rPr>
              <a:t>  </a:t>
            </a:r>
            <a:r>
              <a:rPr sz="4400" spc="80" dirty="0">
                <a:latin typeface="Tahoma"/>
                <a:cs typeface="Tahoma"/>
              </a:rPr>
              <a:t>el</a:t>
            </a:r>
            <a:r>
              <a:rPr sz="4400" spc="969" dirty="0">
                <a:latin typeface="Tahoma"/>
                <a:cs typeface="Tahoma"/>
              </a:rPr>
              <a:t>  </a:t>
            </a:r>
            <a:r>
              <a:rPr sz="4400" spc="50" dirty="0">
                <a:latin typeface="Tahoma"/>
                <a:cs typeface="Tahoma"/>
              </a:rPr>
              <a:t>director</a:t>
            </a:r>
            <a:r>
              <a:rPr sz="4400" spc="969" dirty="0">
                <a:latin typeface="Tahoma"/>
                <a:cs typeface="Tahoma"/>
              </a:rPr>
              <a:t>  </a:t>
            </a:r>
            <a:r>
              <a:rPr sz="4400" spc="175" dirty="0">
                <a:latin typeface="Tahoma"/>
                <a:cs typeface="Tahoma"/>
              </a:rPr>
              <a:t>de</a:t>
            </a:r>
            <a:r>
              <a:rPr sz="4400" spc="969" dirty="0">
                <a:latin typeface="Tahoma"/>
                <a:cs typeface="Tahoma"/>
              </a:rPr>
              <a:t>  </a:t>
            </a:r>
            <a:r>
              <a:rPr sz="4400" spc="75" dirty="0">
                <a:latin typeface="Tahoma"/>
                <a:cs typeface="Tahoma"/>
              </a:rPr>
              <a:t>una </a:t>
            </a:r>
            <a:r>
              <a:rPr sz="4400" spc="100" dirty="0">
                <a:latin typeface="Tahoma"/>
                <a:cs typeface="Tahoma"/>
              </a:rPr>
              <a:t>entidad</a:t>
            </a:r>
            <a:r>
              <a:rPr sz="4400" spc="570" dirty="0">
                <a:latin typeface="Tahoma"/>
                <a:cs typeface="Tahoma"/>
              </a:rPr>
              <a:t>  </a:t>
            </a:r>
            <a:r>
              <a:rPr sz="4400" spc="45" dirty="0">
                <a:latin typeface="Tahoma"/>
                <a:cs typeface="Tahoma"/>
              </a:rPr>
              <a:t>financiera</a:t>
            </a:r>
            <a:r>
              <a:rPr sz="4400" spc="570" dirty="0">
                <a:latin typeface="Tahoma"/>
                <a:cs typeface="Tahoma"/>
              </a:rPr>
              <a:t>  </a:t>
            </a:r>
            <a:r>
              <a:rPr sz="4400" spc="165" dirty="0">
                <a:latin typeface="Tahoma"/>
                <a:cs typeface="Tahoma"/>
              </a:rPr>
              <a:t>que</a:t>
            </a:r>
            <a:r>
              <a:rPr sz="4400" spc="575" dirty="0">
                <a:latin typeface="Tahoma"/>
                <a:cs typeface="Tahoma"/>
              </a:rPr>
              <a:t>  </a:t>
            </a:r>
            <a:r>
              <a:rPr sz="4400" spc="-10" dirty="0">
                <a:latin typeface="Tahoma"/>
                <a:cs typeface="Tahoma"/>
              </a:rPr>
              <a:t>maneja </a:t>
            </a:r>
            <a:r>
              <a:rPr sz="4400" spc="55" dirty="0">
                <a:latin typeface="Tahoma"/>
                <a:cs typeface="Tahoma"/>
              </a:rPr>
              <a:t>recursos</a:t>
            </a:r>
            <a:r>
              <a:rPr sz="4400" spc="15" dirty="0">
                <a:latin typeface="Tahoma"/>
                <a:cs typeface="Tahoma"/>
              </a:rPr>
              <a:t>  </a:t>
            </a:r>
            <a:r>
              <a:rPr sz="4400" spc="140" dirty="0">
                <a:latin typeface="Tahoma"/>
                <a:cs typeface="Tahoma"/>
              </a:rPr>
              <a:t>del</a:t>
            </a:r>
            <a:r>
              <a:rPr sz="4400" spc="15" dirty="0">
                <a:latin typeface="Tahoma"/>
                <a:cs typeface="Tahoma"/>
              </a:rPr>
              <a:t>  </a:t>
            </a:r>
            <a:r>
              <a:rPr sz="4400" dirty="0">
                <a:latin typeface="Tahoma"/>
                <a:cs typeface="Tahoma"/>
              </a:rPr>
              <a:t>Estado,</a:t>
            </a:r>
            <a:r>
              <a:rPr sz="4400" spc="15" dirty="0">
                <a:latin typeface="Tahoma"/>
                <a:cs typeface="Tahoma"/>
              </a:rPr>
              <a:t>  </a:t>
            </a:r>
            <a:r>
              <a:rPr sz="4400" b="1" dirty="0">
                <a:solidFill>
                  <a:srgbClr val="C98648"/>
                </a:solidFill>
                <a:latin typeface="Tahoma"/>
                <a:cs typeface="Tahoma"/>
              </a:rPr>
              <a:t>otorga</a:t>
            </a:r>
            <a:r>
              <a:rPr sz="4400" b="1" spc="60" dirty="0">
                <a:solidFill>
                  <a:srgbClr val="C98648"/>
                </a:solidFill>
                <a:latin typeface="Tahoma"/>
                <a:cs typeface="Tahoma"/>
              </a:rPr>
              <a:t>  </a:t>
            </a:r>
            <a:r>
              <a:rPr sz="4400" b="1" spc="-25" dirty="0">
                <a:solidFill>
                  <a:srgbClr val="C98648"/>
                </a:solidFill>
                <a:latin typeface="Tahoma"/>
                <a:cs typeface="Tahoma"/>
              </a:rPr>
              <a:t>en </a:t>
            </a:r>
            <a:r>
              <a:rPr sz="4400" b="1" dirty="0">
                <a:solidFill>
                  <a:srgbClr val="C98648"/>
                </a:solidFill>
                <a:latin typeface="Tahoma"/>
                <a:cs typeface="Tahoma"/>
              </a:rPr>
              <a:t>forma</a:t>
            </a:r>
            <a:r>
              <a:rPr sz="4400" b="1" spc="770" dirty="0">
                <a:solidFill>
                  <a:srgbClr val="C98648"/>
                </a:solidFill>
                <a:latin typeface="Tahoma"/>
                <a:cs typeface="Tahoma"/>
              </a:rPr>
              <a:t>   </a:t>
            </a:r>
            <a:r>
              <a:rPr sz="4400" b="1" dirty="0">
                <a:solidFill>
                  <a:srgbClr val="C98648"/>
                </a:solidFill>
                <a:latin typeface="Tahoma"/>
                <a:cs typeface="Tahoma"/>
              </a:rPr>
              <a:t>irregular</a:t>
            </a:r>
            <a:r>
              <a:rPr sz="4400" b="1" spc="775" dirty="0">
                <a:solidFill>
                  <a:srgbClr val="C98648"/>
                </a:solidFill>
                <a:latin typeface="Tahoma"/>
                <a:cs typeface="Tahoma"/>
              </a:rPr>
              <a:t>   </a:t>
            </a:r>
            <a:r>
              <a:rPr sz="4400" b="1" spc="-90" dirty="0">
                <a:solidFill>
                  <a:srgbClr val="C98648"/>
                </a:solidFill>
                <a:latin typeface="Tahoma"/>
                <a:cs typeface="Tahoma"/>
              </a:rPr>
              <a:t>sobregiros, </a:t>
            </a:r>
            <a:r>
              <a:rPr sz="4400" b="1" spc="-130" dirty="0">
                <a:solidFill>
                  <a:srgbClr val="C98648"/>
                </a:solidFill>
                <a:latin typeface="Tahoma"/>
                <a:cs typeface="Tahoma"/>
              </a:rPr>
              <a:t>cartas</a:t>
            </a:r>
            <a:r>
              <a:rPr sz="4400" b="1" spc="-180" dirty="0">
                <a:solidFill>
                  <a:srgbClr val="C98648"/>
                </a:solidFill>
                <a:latin typeface="Tahoma"/>
                <a:cs typeface="Tahoma"/>
              </a:rPr>
              <a:t> </a:t>
            </a:r>
            <a:r>
              <a:rPr sz="4400" b="1" dirty="0">
                <a:solidFill>
                  <a:srgbClr val="C98648"/>
                </a:solidFill>
                <a:latin typeface="Tahoma"/>
                <a:cs typeface="Tahoma"/>
              </a:rPr>
              <a:t>de</a:t>
            </a:r>
            <a:r>
              <a:rPr sz="4400" b="1" spc="-175" dirty="0">
                <a:solidFill>
                  <a:srgbClr val="C98648"/>
                </a:solidFill>
                <a:latin typeface="Tahoma"/>
                <a:cs typeface="Tahoma"/>
              </a:rPr>
              <a:t> </a:t>
            </a:r>
            <a:r>
              <a:rPr sz="4400" b="1" spc="-75" dirty="0">
                <a:solidFill>
                  <a:srgbClr val="C98648"/>
                </a:solidFill>
                <a:latin typeface="Tahoma"/>
                <a:cs typeface="Tahoma"/>
              </a:rPr>
              <a:t>crédito</a:t>
            </a:r>
            <a:r>
              <a:rPr sz="4400" b="1" spc="-175" dirty="0">
                <a:solidFill>
                  <a:srgbClr val="C98648"/>
                </a:solidFill>
                <a:latin typeface="Tahoma"/>
                <a:cs typeface="Tahoma"/>
              </a:rPr>
              <a:t> </a:t>
            </a:r>
            <a:r>
              <a:rPr sz="4400" b="1" dirty="0">
                <a:solidFill>
                  <a:srgbClr val="C98648"/>
                </a:solidFill>
                <a:latin typeface="Tahoma"/>
                <a:cs typeface="Tahoma"/>
              </a:rPr>
              <a:t>y</a:t>
            </a:r>
            <a:r>
              <a:rPr sz="4400" b="1" spc="-175" dirty="0">
                <a:solidFill>
                  <a:srgbClr val="C98648"/>
                </a:solidFill>
                <a:latin typeface="Tahoma"/>
                <a:cs typeface="Tahoma"/>
              </a:rPr>
              <a:t> </a:t>
            </a:r>
            <a:r>
              <a:rPr sz="4400" b="1" spc="-55" dirty="0">
                <a:solidFill>
                  <a:srgbClr val="C98648"/>
                </a:solidFill>
                <a:latin typeface="Tahoma"/>
                <a:cs typeface="Tahoma"/>
              </a:rPr>
              <a:t>aceptaciones </a:t>
            </a:r>
            <a:r>
              <a:rPr sz="4400" b="1" spc="-40" dirty="0">
                <a:solidFill>
                  <a:srgbClr val="C98648"/>
                </a:solidFill>
                <a:latin typeface="Tahoma"/>
                <a:cs typeface="Tahoma"/>
              </a:rPr>
              <a:t>bancarias</a:t>
            </a:r>
            <a:r>
              <a:rPr sz="4400" spc="-40" dirty="0">
                <a:latin typeface="Tahoma"/>
                <a:cs typeface="Tahoma"/>
              </a:rPr>
              <a:t>.</a:t>
            </a:r>
            <a:endParaRPr sz="4400">
              <a:latin typeface="Tahoma"/>
              <a:cs typeface="Tahom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0027" rIns="0" bIns="0" rtlCol="0">
            <a:spAutoFit/>
          </a:bodyPr>
          <a:lstStyle/>
          <a:p>
            <a:pPr marL="250190">
              <a:lnSpc>
                <a:spcPct val="100000"/>
              </a:lnSpc>
              <a:spcBef>
                <a:spcPts val="100"/>
              </a:spcBef>
            </a:pPr>
            <a:r>
              <a:rPr sz="5000" spc="-265" dirty="0">
                <a:latin typeface="Tahoma"/>
                <a:cs typeface="Tahoma"/>
              </a:rPr>
              <a:t>7-</a:t>
            </a:r>
            <a:r>
              <a:rPr sz="5000" spc="-35" dirty="0">
                <a:latin typeface="Tahoma"/>
                <a:cs typeface="Tahoma"/>
              </a:rPr>
              <a:t> </a:t>
            </a:r>
            <a:r>
              <a:rPr sz="5000" spc="50" dirty="0">
                <a:latin typeface="Tahoma"/>
                <a:cs typeface="Tahoma"/>
              </a:rPr>
              <a:t>El</a:t>
            </a:r>
            <a:r>
              <a:rPr sz="5000" spc="-35" dirty="0">
                <a:latin typeface="Tahoma"/>
                <a:cs typeface="Tahoma"/>
              </a:rPr>
              <a:t> </a:t>
            </a:r>
            <a:r>
              <a:rPr sz="5000" spc="95" dirty="0">
                <a:latin typeface="Tahoma"/>
                <a:cs typeface="Tahoma"/>
              </a:rPr>
              <a:t>buen</a:t>
            </a:r>
            <a:r>
              <a:rPr sz="5000" spc="-30" dirty="0">
                <a:latin typeface="Tahoma"/>
                <a:cs typeface="Tahoma"/>
              </a:rPr>
              <a:t> </a:t>
            </a:r>
            <a:r>
              <a:rPr sz="5000" spc="-10" dirty="0">
                <a:latin typeface="Tahoma"/>
                <a:cs typeface="Tahoma"/>
              </a:rPr>
              <a:t>samaritano</a:t>
            </a:r>
            <a:endParaRPr sz="5000">
              <a:latin typeface="Tahoma"/>
              <a:cs typeface="Tahom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6882932" y="217837"/>
            <a:ext cx="11073765" cy="10069195"/>
            <a:chOff x="6882932" y="217837"/>
            <a:chExt cx="11073765" cy="10069195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43999" y="1028699"/>
              <a:ext cx="8810640" cy="925829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41021" y="9500432"/>
              <a:ext cx="1514474" cy="63815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984522" y="217837"/>
              <a:ext cx="5839842" cy="80962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882932" y="6416192"/>
              <a:ext cx="1914524" cy="283844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146657" y="9258314"/>
              <a:ext cx="1809749" cy="1019159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948068" y="9376247"/>
            <a:ext cx="6153785" cy="2247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00" dirty="0">
                <a:latin typeface="Tahoma"/>
                <a:cs typeface="Tahoma"/>
              </a:rPr>
              <a:t>Tomado</a:t>
            </a:r>
            <a:r>
              <a:rPr sz="1300" spc="320" dirty="0">
                <a:latin typeface="Tahoma"/>
                <a:cs typeface="Tahoma"/>
              </a:rPr>
              <a:t> </a:t>
            </a:r>
            <a:r>
              <a:rPr sz="1300" spc="-30" dirty="0">
                <a:latin typeface="Tahoma"/>
                <a:cs typeface="Tahoma"/>
              </a:rPr>
              <a:t>de:</a:t>
            </a:r>
            <a:r>
              <a:rPr sz="1300" spc="325" dirty="0">
                <a:latin typeface="Tahoma"/>
                <a:cs typeface="Tahoma"/>
              </a:rPr>
              <a:t> </a:t>
            </a:r>
            <a:r>
              <a:rPr sz="1300" spc="-10" dirty="0">
                <a:latin typeface="Tahoma"/>
                <a:cs typeface="Tahoma"/>
              </a:rPr>
              <a:t>https://</a:t>
            </a:r>
            <a:r>
              <a:rPr sz="1300" spc="-10" dirty="0">
                <a:latin typeface="Tahoma"/>
                <a:cs typeface="Tahoma"/>
                <a:hlinkClick r:id="rId8"/>
              </a:rPr>
              <a:t>www.fiscalia.gov.co/colombia/wp-</a:t>
            </a:r>
            <a:r>
              <a:rPr sz="1300" dirty="0">
                <a:latin typeface="Tahoma"/>
                <a:cs typeface="Tahoma"/>
                <a:hlinkClick r:id="rId8"/>
              </a:rPr>
              <a:t>content/uploads/Tomo-</a:t>
            </a:r>
            <a:r>
              <a:rPr sz="1300" spc="-10" dirty="0">
                <a:latin typeface="Tahoma"/>
                <a:cs typeface="Tahoma"/>
                <a:hlinkClick r:id="rId8"/>
              </a:rPr>
              <a:t>II.pdf</a:t>
            </a:r>
            <a:endParaRPr sz="13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028699"/>
            <a:ext cx="18284190" cy="9258300"/>
            <a:chOff x="0" y="1028699"/>
            <a:chExt cx="18284190" cy="9258300"/>
          </a:xfrm>
        </p:grpSpPr>
        <p:sp>
          <p:nvSpPr>
            <p:cNvPr id="3" name="object 3"/>
            <p:cNvSpPr/>
            <p:nvPr/>
          </p:nvSpPr>
          <p:spPr>
            <a:xfrm>
              <a:off x="0" y="4515427"/>
              <a:ext cx="18284190" cy="5765800"/>
            </a:xfrm>
            <a:custGeom>
              <a:avLst/>
              <a:gdLst/>
              <a:ahLst/>
              <a:cxnLst/>
              <a:rect l="l" t="t" r="r" b="b"/>
              <a:pathLst>
                <a:path w="18284190" h="5765800">
                  <a:moveTo>
                    <a:pt x="11466607" y="4203699"/>
                  </a:moveTo>
                  <a:lnTo>
                    <a:pt x="10299477" y="4203699"/>
                  </a:lnTo>
                  <a:lnTo>
                    <a:pt x="10299482" y="4165599"/>
                  </a:lnTo>
                  <a:lnTo>
                    <a:pt x="10299608" y="3530599"/>
                  </a:lnTo>
                  <a:lnTo>
                    <a:pt x="10299074" y="3492499"/>
                  </a:lnTo>
                  <a:lnTo>
                    <a:pt x="10298970" y="3441699"/>
                  </a:lnTo>
                  <a:lnTo>
                    <a:pt x="10303015" y="3403599"/>
                  </a:lnTo>
                  <a:lnTo>
                    <a:pt x="10314927" y="3352799"/>
                  </a:lnTo>
                  <a:lnTo>
                    <a:pt x="10344501" y="3327399"/>
                  </a:lnTo>
                  <a:lnTo>
                    <a:pt x="10361197" y="3301999"/>
                  </a:lnTo>
                  <a:lnTo>
                    <a:pt x="10379084" y="3289299"/>
                  </a:lnTo>
                  <a:lnTo>
                    <a:pt x="10379084" y="634999"/>
                  </a:lnTo>
                  <a:lnTo>
                    <a:pt x="10414941" y="596899"/>
                  </a:lnTo>
                  <a:lnTo>
                    <a:pt x="10450765" y="571499"/>
                  </a:lnTo>
                  <a:lnTo>
                    <a:pt x="10593787" y="419099"/>
                  </a:lnTo>
                  <a:lnTo>
                    <a:pt x="10665174" y="355599"/>
                  </a:lnTo>
                  <a:lnTo>
                    <a:pt x="10950455" y="63499"/>
                  </a:lnTo>
                  <a:lnTo>
                    <a:pt x="11021826" y="0"/>
                  </a:lnTo>
                  <a:lnTo>
                    <a:pt x="11055475" y="0"/>
                  </a:lnTo>
                  <a:lnTo>
                    <a:pt x="11055385" y="2984499"/>
                  </a:lnTo>
                  <a:lnTo>
                    <a:pt x="11059862" y="2997199"/>
                  </a:lnTo>
                  <a:lnTo>
                    <a:pt x="11068953" y="2997199"/>
                  </a:lnTo>
                  <a:lnTo>
                    <a:pt x="11082709" y="3009899"/>
                  </a:lnTo>
                  <a:lnTo>
                    <a:pt x="11374424" y="3009899"/>
                  </a:lnTo>
                  <a:lnTo>
                    <a:pt x="11374521" y="3340099"/>
                  </a:lnTo>
                  <a:lnTo>
                    <a:pt x="11375210" y="3390899"/>
                  </a:lnTo>
                  <a:lnTo>
                    <a:pt x="11381632" y="3428999"/>
                  </a:lnTo>
                  <a:lnTo>
                    <a:pt x="11400267" y="3467099"/>
                  </a:lnTo>
                  <a:lnTo>
                    <a:pt x="11453900" y="3517899"/>
                  </a:lnTo>
                  <a:lnTo>
                    <a:pt x="11453798" y="4051299"/>
                  </a:lnTo>
                  <a:lnTo>
                    <a:pt x="11453769" y="4076699"/>
                  </a:lnTo>
                  <a:lnTo>
                    <a:pt x="11453280" y="4114799"/>
                  </a:lnTo>
                  <a:lnTo>
                    <a:pt x="11453383" y="4127499"/>
                  </a:lnTo>
                  <a:lnTo>
                    <a:pt x="11453486" y="4140199"/>
                  </a:lnTo>
                  <a:lnTo>
                    <a:pt x="11453589" y="4152899"/>
                  </a:lnTo>
                  <a:lnTo>
                    <a:pt x="11458243" y="4178299"/>
                  </a:lnTo>
                  <a:lnTo>
                    <a:pt x="11466607" y="4203699"/>
                  </a:lnTo>
                  <a:close/>
                </a:path>
                <a:path w="18284190" h="5765800">
                  <a:moveTo>
                    <a:pt x="2815555" y="3530599"/>
                  </a:moveTo>
                  <a:lnTo>
                    <a:pt x="929085" y="3530599"/>
                  </a:lnTo>
                  <a:lnTo>
                    <a:pt x="945122" y="3517899"/>
                  </a:lnTo>
                  <a:lnTo>
                    <a:pt x="945015" y="3441699"/>
                  </a:lnTo>
                  <a:lnTo>
                    <a:pt x="944893" y="3340099"/>
                  </a:lnTo>
                  <a:lnTo>
                    <a:pt x="944779" y="3225799"/>
                  </a:lnTo>
                  <a:lnTo>
                    <a:pt x="944655" y="1625599"/>
                  </a:lnTo>
                  <a:lnTo>
                    <a:pt x="944530" y="1130299"/>
                  </a:lnTo>
                  <a:lnTo>
                    <a:pt x="944420" y="977899"/>
                  </a:lnTo>
                  <a:lnTo>
                    <a:pt x="944323" y="876299"/>
                  </a:lnTo>
                  <a:lnTo>
                    <a:pt x="947566" y="850899"/>
                  </a:lnTo>
                  <a:lnTo>
                    <a:pt x="962018" y="838199"/>
                  </a:lnTo>
                  <a:lnTo>
                    <a:pt x="981921" y="812799"/>
                  </a:lnTo>
                  <a:lnTo>
                    <a:pt x="1001514" y="787399"/>
                  </a:lnTo>
                  <a:lnTo>
                    <a:pt x="1037370" y="761999"/>
                  </a:lnTo>
                  <a:lnTo>
                    <a:pt x="1144625" y="647699"/>
                  </a:lnTo>
                  <a:lnTo>
                    <a:pt x="1287322" y="507999"/>
                  </a:lnTo>
                  <a:lnTo>
                    <a:pt x="1358739" y="431799"/>
                  </a:lnTo>
                  <a:lnTo>
                    <a:pt x="1394504" y="406399"/>
                  </a:lnTo>
                  <a:lnTo>
                    <a:pt x="1466202" y="330199"/>
                  </a:lnTo>
                  <a:lnTo>
                    <a:pt x="1477865" y="317499"/>
                  </a:lnTo>
                  <a:lnTo>
                    <a:pt x="1506960" y="317499"/>
                  </a:lnTo>
                  <a:lnTo>
                    <a:pt x="1522202" y="304799"/>
                  </a:lnTo>
                  <a:lnTo>
                    <a:pt x="1523745" y="355599"/>
                  </a:lnTo>
                  <a:lnTo>
                    <a:pt x="1525666" y="406399"/>
                  </a:lnTo>
                  <a:lnTo>
                    <a:pt x="1527077" y="457199"/>
                  </a:lnTo>
                  <a:lnTo>
                    <a:pt x="1527096" y="507999"/>
                  </a:lnTo>
                  <a:lnTo>
                    <a:pt x="1524836" y="558799"/>
                  </a:lnTo>
                  <a:lnTo>
                    <a:pt x="1519413" y="609599"/>
                  </a:lnTo>
                  <a:lnTo>
                    <a:pt x="1531223" y="634999"/>
                  </a:lnTo>
                  <a:lnTo>
                    <a:pt x="1939781" y="634999"/>
                  </a:lnTo>
                  <a:lnTo>
                    <a:pt x="1939673" y="2324099"/>
                  </a:lnTo>
                  <a:lnTo>
                    <a:pt x="1939650" y="2374899"/>
                  </a:lnTo>
                  <a:lnTo>
                    <a:pt x="1939990" y="2387599"/>
                  </a:lnTo>
                  <a:lnTo>
                    <a:pt x="1945056" y="2400299"/>
                  </a:lnTo>
                  <a:lnTo>
                    <a:pt x="1954353" y="2400299"/>
                  </a:lnTo>
                  <a:lnTo>
                    <a:pt x="1967382" y="2412999"/>
                  </a:lnTo>
                  <a:lnTo>
                    <a:pt x="2815555" y="2412999"/>
                  </a:lnTo>
                  <a:lnTo>
                    <a:pt x="2815555" y="3530599"/>
                  </a:lnTo>
                  <a:close/>
                </a:path>
                <a:path w="18284190" h="5765800">
                  <a:moveTo>
                    <a:pt x="2815555" y="2412999"/>
                  </a:moveTo>
                  <a:lnTo>
                    <a:pt x="2178626" y="2412999"/>
                  </a:lnTo>
                  <a:lnTo>
                    <a:pt x="2178652" y="1904999"/>
                  </a:lnTo>
                  <a:lnTo>
                    <a:pt x="2178855" y="1854199"/>
                  </a:lnTo>
                  <a:lnTo>
                    <a:pt x="2179163" y="1816099"/>
                  </a:lnTo>
                  <a:lnTo>
                    <a:pt x="2184069" y="1777999"/>
                  </a:lnTo>
                  <a:lnTo>
                    <a:pt x="2198703" y="1765299"/>
                  </a:lnTo>
                  <a:lnTo>
                    <a:pt x="2218460" y="1739899"/>
                  </a:lnTo>
                  <a:lnTo>
                    <a:pt x="2238737" y="1727199"/>
                  </a:lnTo>
                  <a:lnTo>
                    <a:pt x="2285242" y="1676399"/>
                  </a:lnTo>
                  <a:lnTo>
                    <a:pt x="2308039" y="1650999"/>
                  </a:lnTo>
                  <a:lnTo>
                    <a:pt x="2330166" y="1625599"/>
                  </a:lnTo>
                  <a:lnTo>
                    <a:pt x="2815555" y="1625599"/>
                  </a:lnTo>
                  <a:lnTo>
                    <a:pt x="2815555" y="2412999"/>
                  </a:lnTo>
                  <a:close/>
                </a:path>
                <a:path w="18284190" h="5765800">
                  <a:moveTo>
                    <a:pt x="10120636" y="4190999"/>
                  </a:moveTo>
                  <a:lnTo>
                    <a:pt x="8282086" y="4190999"/>
                  </a:lnTo>
                  <a:lnTo>
                    <a:pt x="8396474" y="4076699"/>
                  </a:lnTo>
                  <a:lnTo>
                    <a:pt x="8434168" y="4038599"/>
                  </a:lnTo>
                  <a:lnTo>
                    <a:pt x="8471151" y="4000499"/>
                  </a:lnTo>
                  <a:lnTo>
                    <a:pt x="8495314" y="3975099"/>
                  </a:lnTo>
                  <a:lnTo>
                    <a:pt x="8521674" y="3949699"/>
                  </a:lnTo>
                  <a:lnTo>
                    <a:pt x="8550563" y="3924299"/>
                  </a:lnTo>
                  <a:lnTo>
                    <a:pt x="8582312" y="3911599"/>
                  </a:lnTo>
                  <a:lnTo>
                    <a:pt x="8690373" y="3911599"/>
                  </a:lnTo>
                  <a:lnTo>
                    <a:pt x="8718873" y="3886199"/>
                  </a:lnTo>
                  <a:lnTo>
                    <a:pt x="8720628" y="3848099"/>
                  </a:lnTo>
                  <a:lnTo>
                    <a:pt x="8720532" y="3759199"/>
                  </a:lnTo>
                  <a:lnTo>
                    <a:pt x="8720429" y="3746499"/>
                  </a:lnTo>
                  <a:lnTo>
                    <a:pt x="8720385" y="3733799"/>
                  </a:lnTo>
                  <a:lnTo>
                    <a:pt x="8720298" y="3708399"/>
                  </a:lnTo>
                  <a:lnTo>
                    <a:pt x="8721361" y="3657599"/>
                  </a:lnTo>
                  <a:lnTo>
                    <a:pt x="8879526" y="3657599"/>
                  </a:lnTo>
                  <a:lnTo>
                    <a:pt x="8879530" y="3619499"/>
                  </a:lnTo>
                  <a:lnTo>
                    <a:pt x="8879657" y="2501899"/>
                  </a:lnTo>
                  <a:lnTo>
                    <a:pt x="8962199" y="2501899"/>
                  </a:lnTo>
                  <a:lnTo>
                    <a:pt x="8984402" y="2489199"/>
                  </a:lnTo>
                  <a:lnTo>
                    <a:pt x="8986241" y="2438399"/>
                  </a:lnTo>
                  <a:lnTo>
                    <a:pt x="8986153" y="2374899"/>
                  </a:lnTo>
                  <a:lnTo>
                    <a:pt x="8985452" y="2324099"/>
                  </a:lnTo>
                  <a:lnTo>
                    <a:pt x="8985351" y="2260599"/>
                  </a:lnTo>
                  <a:lnTo>
                    <a:pt x="8986530" y="2247899"/>
                  </a:lnTo>
                  <a:lnTo>
                    <a:pt x="8991783" y="2235199"/>
                  </a:lnTo>
                  <a:lnTo>
                    <a:pt x="9003911" y="2222499"/>
                  </a:lnTo>
                  <a:lnTo>
                    <a:pt x="9065580" y="2222499"/>
                  </a:lnTo>
                  <a:lnTo>
                    <a:pt x="9066725" y="2171699"/>
                  </a:lnTo>
                  <a:lnTo>
                    <a:pt x="9067282" y="2120899"/>
                  </a:lnTo>
                  <a:lnTo>
                    <a:pt x="9067380" y="1981199"/>
                  </a:lnTo>
                  <a:lnTo>
                    <a:pt x="9067503" y="1943099"/>
                  </a:lnTo>
                  <a:lnTo>
                    <a:pt x="9067544" y="1930399"/>
                  </a:lnTo>
                  <a:lnTo>
                    <a:pt x="9092713" y="1917699"/>
                  </a:lnTo>
                  <a:lnTo>
                    <a:pt x="9330323" y="1917699"/>
                  </a:lnTo>
                  <a:lnTo>
                    <a:pt x="9339697" y="1930399"/>
                  </a:lnTo>
                  <a:lnTo>
                    <a:pt x="9343547" y="1943099"/>
                  </a:lnTo>
                  <a:lnTo>
                    <a:pt x="9344305" y="1993899"/>
                  </a:lnTo>
                  <a:lnTo>
                    <a:pt x="9344335" y="2044699"/>
                  </a:lnTo>
                  <a:lnTo>
                    <a:pt x="9343815" y="2158999"/>
                  </a:lnTo>
                  <a:lnTo>
                    <a:pt x="9343879" y="2171699"/>
                  </a:lnTo>
                  <a:lnTo>
                    <a:pt x="9343943" y="2184399"/>
                  </a:lnTo>
                  <a:lnTo>
                    <a:pt x="9344007" y="2197099"/>
                  </a:lnTo>
                  <a:lnTo>
                    <a:pt x="9344071" y="2209799"/>
                  </a:lnTo>
                  <a:lnTo>
                    <a:pt x="9423808" y="2209799"/>
                  </a:lnTo>
                  <a:lnTo>
                    <a:pt x="9423905" y="2501899"/>
                  </a:lnTo>
                  <a:lnTo>
                    <a:pt x="9423939" y="2514599"/>
                  </a:lnTo>
                  <a:lnTo>
                    <a:pt x="9542039" y="2514599"/>
                  </a:lnTo>
                  <a:lnTo>
                    <a:pt x="9542916" y="2565399"/>
                  </a:lnTo>
                  <a:lnTo>
                    <a:pt x="9543062" y="2590799"/>
                  </a:lnTo>
                  <a:lnTo>
                    <a:pt x="9543135" y="2603499"/>
                  </a:lnTo>
                  <a:lnTo>
                    <a:pt x="9543217" y="2755899"/>
                  </a:lnTo>
                  <a:lnTo>
                    <a:pt x="9646784" y="2755899"/>
                  </a:lnTo>
                  <a:lnTo>
                    <a:pt x="9658595" y="2806699"/>
                  </a:lnTo>
                  <a:lnTo>
                    <a:pt x="9662807" y="2857499"/>
                  </a:lnTo>
                  <a:lnTo>
                    <a:pt x="9662758" y="3733799"/>
                  </a:lnTo>
                  <a:lnTo>
                    <a:pt x="9698721" y="3759199"/>
                  </a:lnTo>
                  <a:lnTo>
                    <a:pt x="9915580" y="3987799"/>
                  </a:lnTo>
                  <a:lnTo>
                    <a:pt x="9988028" y="4051299"/>
                  </a:lnTo>
                  <a:lnTo>
                    <a:pt x="10120636" y="4190999"/>
                  </a:lnTo>
                  <a:close/>
                </a:path>
                <a:path w="18284190" h="5765800">
                  <a:moveTo>
                    <a:pt x="18283732" y="5765799"/>
                  </a:moveTo>
                  <a:lnTo>
                    <a:pt x="0" y="5765799"/>
                  </a:lnTo>
                  <a:lnTo>
                    <a:pt x="0" y="2184399"/>
                  </a:lnTo>
                  <a:lnTo>
                    <a:pt x="260167" y="2184399"/>
                  </a:lnTo>
                  <a:lnTo>
                    <a:pt x="270585" y="2197099"/>
                  </a:lnTo>
                  <a:lnTo>
                    <a:pt x="281114" y="2197099"/>
                  </a:lnTo>
                  <a:lnTo>
                    <a:pt x="291720" y="2209799"/>
                  </a:lnTo>
                  <a:lnTo>
                    <a:pt x="302366" y="2209799"/>
                  </a:lnTo>
                  <a:lnTo>
                    <a:pt x="320359" y="2235199"/>
                  </a:lnTo>
                  <a:lnTo>
                    <a:pt x="339536" y="2260599"/>
                  </a:lnTo>
                  <a:lnTo>
                    <a:pt x="359634" y="2285999"/>
                  </a:lnTo>
                  <a:lnTo>
                    <a:pt x="380388" y="2298699"/>
                  </a:lnTo>
                  <a:lnTo>
                    <a:pt x="546383" y="2298699"/>
                  </a:lnTo>
                  <a:lnTo>
                    <a:pt x="546509" y="3035299"/>
                  </a:lnTo>
                  <a:lnTo>
                    <a:pt x="546514" y="3047999"/>
                  </a:lnTo>
                  <a:lnTo>
                    <a:pt x="629315" y="3047999"/>
                  </a:lnTo>
                  <a:lnTo>
                    <a:pt x="633793" y="3060699"/>
                  </a:lnTo>
                  <a:lnTo>
                    <a:pt x="637261" y="3086099"/>
                  </a:lnTo>
                  <a:lnTo>
                    <a:pt x="639410" y="3098799"/>
                  </a:lnTo>
                  <a:lnTo>
                    <a:pt x="639934" y="3124199"/>
                  </a:lnTo>
                  <a:lnTo>
                    <a:pt x="639773" y="3149599"/>
                  </a:lnTo>
                  <a:lnTo>
                    <a:pt x="639692" y="3162299"/>
                  </a:lnTo>
                  <a:lnTo>
                    <a:pt x="639612" y="3174999"/>
                  </a:lnTo>
                  <a:lnTo>
                    <a:pt x="639517" y="3200399"/>
                  </a:lnTo>
                  <a:lnTo>
                    <a:pt x="639397" y="3530599"/>
                  </a:lnTo>
                  <a:lnTo>
                    <a:pt x="2815555" y="3530599"/>
                  </a:lnTo>
                  <a:lnTo>
                    <a:pt x="2815555" y="3581399"/>
                  </a:lnTo>
                  <a:lnTo>
                    <a:pt x="3108279" y="3581399"/>
                  </a:lnTo>
                  <a:lnTo>
                    <a:pt x="3108177" y="3619499"/>
                  </a:lnTo>
                  <a:lnTo>
                    <a:pt x="3108096" y="3644899"/>
                  </a:lnTo>
                  <a:lnTo>
                    <a:pt x="3108000" y="3670299"/>
                  </a:lnTo>
                  <a:lnTo>
                    <a:pt x="3107898" y="3695699"/>
                  </a:lnTo>
                  <a:lnTo>
                    <a:pt x="3107788" y="3721099"/>
                  </a:lnTo>
                  <a:lnTo>
                    <a:pt x="3107678" y="3746499"/>
                  </a:lnTo>
                  <a:lnTo>
                    <a:pt x="3107569" y="3771899"/>
                  </a:lnTo>
                  <a:lnTo>
                    <a:pt x="3107474" y="4051299"/>
                  </a:lnTo>
                  <a:lnTo>
                    <a:pt x="3107655" y="4076699"/>
                  </a:lnTo>
                  <a:lnTo>
                    <a:pt x="3107745" y="4089399"/>
                  </a:lnTo>
                  <a:lnTo>
                    <a:pt x="3108301" y="4140199"/>
                  </a:lnTo>
                  <a:lnTo>
                    <a:pt x="3109077" y="4190999"/>
                  </a:lnTo>
                  <a:lnTo>
                    <a:pt x="3113320" y="4203699"/>
                  </a:lnTo>
                  <a:lnTo>
                    <a:pt x="3121948" y="4203699"/>
                  </a:lnTo>
                  <a:lnTo>
                    <a:pt x="3126334" y="4216399"/>
                  </a:lnTo>
                  <a:lnTo>
                    <a:pt x="18283732" y="4216399"/>
                  </a:lnTo>
                  <a:lnTo>
                    <a:pt x="18283732" y="5765799"/>
                  </a:lnTo>
                  <a:close/>
                </a:path>
                <a:path w="18284190" h="5765800">
                  <a:moveTo>
                    <a:pt x="11470790" y="4216399"/>
                  </a:moveTo>
                  <a:lnTo>
                    <a:pt x="3545380" y="4216399"/>
                  </a:lnTo>
                  <a:lnTo>
                    <a:pt x="3545386" y="4178299"/>
                  </a:lnTo>
                  <a:lnTo>
                    <a:pt x="3545511" y="3898899"/>
                  </a:lnTo>
                  <a:lnTo>
                    <a:pt x="3699303" y="3898899"/>
                  </a:lnTo>
                  <a:lnTo>
                    <a:pt x="3710205" y="3873499"/>
                  </a:lnTo>
                  <a:lnTo>
                    <a:pt x="3724002" y="3860799"/>
                  </a:lnTo>
                  <a:lnTo>
                    <a:pt x="3738022" y="3848099"/>
                  </a:lnTo>
                  <a:lnTo>
                    <a:pt x="3749594" y="3835399"/>
                  </a:lnTo>
                  <a:lnTo>
                    <a:pt x="3753705" y="3822699"/>
                  </a:lnTo>
                  <a:lnTo>
                    <a:pt x="3765921" y="3822699"/>
                  </a:lnTo>
                  <a:lnTo>
                    <a:pt x="3772541" y="3809999"/>
                  </a:lnTo>
                  <a:lnTo>
                    <a:pt x="3780551" y="3797299"/>
                  </a:lnTo>
                  <a:lnTo>
                    <a:pt x="3791299" y="3797299"/>
                  </a:lnTo>
                  <a:lnTo>
                    <a:pt x="3806130" y="3784599"/>
                  </a:lnTo>
                  <a:lnTo>
                    <a:pt x="4009820" y="3784599"/>
                  </a:lnTo>
                  <a:lnTo>
                    <a:pt x="4009816" y="3733799"/>
                  </a:lnTo>
                  <a:lnTo>
                    <a:pt x="4009689" y="2895599"/>
                  </a:lnTo>
                  <a:lnTo>
                    <a:pt x="4009563" y="2882899"/>
                  </a:lnTo>
                  <a:lnTo>
                    <a:pt x="4009437" y="2870199"/>
                  </a:lnTo>
                  <a:lnTo>
                    <a:pt x="4008889" y="2844799"/>
                  </a:lnTo>
                  <a:lnTo>
                    <a:pt x="4011628" y="2819399"/>
                  </a:lnTo>
                  <a:lnTo>
                    <a:pt x="4021237" y="2793999"/>
                  </a:lnTo>
                  <a:lnTo>
                    <a:pt x="4023274" y="2755899"/>
                  </a:lnTo>
                  <a:lnTo>
                    <a:pt x="4024026" y="2743199"/>
                  </a:lnTo>
                  <a:lnTo>
                    <a:pt x="4036955" y="2743199"/>
                  </a:lnTo>
                  <a:lnTo>
                    <a:pt x="4048440" y="2730499"/>
                  </a:lnTo>
                  <a:lnTo>
                    <a:pt x="4082534" y="2692399"/>
                  </a:lnTo>
                  <a:lnTo>
                    <a:pt x="4123678" y="2654299"/>
                  </a:lnTo>
                  <a:lnTo>
                    <a:pt x="4138995" y="2641599"/>
                  </a:lnTo>
                  <a:lnTo>
                    <a:pt x="4155756" y="2616199"/>
                  </a:lnTo>
                  <a:lnTo>
                    <a:pt x="4172566" y="2603499"/>
                  </a:lnTo>
                  <a:lnTo>
                    <a:pt x="4188031" y="2590799"/>
                  </a:lnTo>
                  <a:lnTo>
                    <a:pt x="4219026" y="2552699"/>
                  </a:lnTo>
                  <a:lnTo>
                    <a:pt x="4229431" y="2552699"/>
                  </a:lnTo>
                  <a:lnTo>
                    <a:pt x="4240498" y="2539999"/>
                  </a:lnTo>
                  <a:lnTo>
                    <a:pt x="4252302" y="2527299"/>
                  </a:lnTo>
                  <a:lnTo>
                    <a:pt x="4264680" y="2514599"/>
                  </a:lnTo>
                  <a:lnTo>
                    <a:pt x="4277470" y="2501899"/>
                  </a:lnTo>
                  <a:lnTo>
                    <a:pt x="4764744" y="2501899"/>
                  </a:lnTo>
                  <a:lnTo>
                    <a:pt x="4773517" y="2514599"/>
                  </a:lnTo>
                  <a:lnTo>
                    <a:pt x="4777838" y="2514599"/>
                  </a:lnTo>
                  <a:lnTo>
                    <a:pt x="4780059" y="2565399"/>
                  </a:lnTo>
                  <a:lnTo>
                    <a:pt x="4778758" y="2641599"/>
                  </a:lnTo>
                  <a:lnTo>
                    <a:pt x="4780980" y="2679699"/>
                  </a:lnTo>
                  <a:lnTo>
                    <a:pt x="4798525" y="2692399"/>
                  </a:lnTo>
                  <a:lnTo>
                    <a:pt x="4848818" y="2705099"/>
                  </a:lnTo>
                  <a:lnTo>
                    <a:pt x="5150992" y="2705099"/>
                  </a:lnTo>
                  <a:lnTo>
                    <a:pt x="5151116" y="4051299"/>
                  </a:lnTo>
                  <a:lnTo>
                    <a:pt x="5151238" y="4165599"/>
                  </a:lnTo>
                  <a:lnTo>
                    <a:pt x="5151254" y="4178299"/>
                  </a:lnTo>
                  <a:lnTo>
                    <a:pt x="8282115" y="4178299"/>
                  </a:lnTo>
                  <a:lnTo>
                    <a:pt x="8282086" y="4190999"/>
                  </a:lnTo>
                  <a:lnTo>
                    <a:pt x="10120636" y="4190999"/>
                  </a:lnTo>
                  <a:lnTo>
                    <a:pt x="10132671" y="4203699"/>
                  </a:lnTo>
                  <a:lnTo>
                    <a:pt x="11466607" y="4203699"/>
                  </a:lnTo>
                  <a:lnTo>
                    <a:pt x="11470790" y="4216399"/>
                  </a:lnTo>
                  <a:close/>
                </a:path>
                <a:path w="18284190" h="5765800">
                  <a:moveTo>
                    <a:pt x="18283732" y="4216399"/>
                  </a:moveTo>
                  <a:lnTo>
                    <a:pt x="15169340" y="4216399"/>
                  </a:lnTo>
                  <a:lnTo>
                    <a:pt x="15169345" y="4152899"/>
                  </a:lnTo>
                  <a:lnTo>
                    <a:pt x="15169471" y="2539999"/>
                  </a:lnTo>
                  <a:lnTo>
                    <a:pt x="15580596" y="2539999"/>
                  </a:lnTo>
                  <a:lnTo>
                    <a:pt x="15580666" y="3111499"/>
                  </a:lnTo>
                  <a:lnTo>
                    <a:pt x="15580938" y="3149599"/>
                  </a:lnTo>
                  <a:lnTo>
                    <a:pt x="15581029" y="3162299"/>
                  </a:lnTo>
                  <a:lnTo>
                    <a:pt x="15581564" y="3213099"/>
                  </a:lnTo>
                  <a:lnTo>
                    <a:pt x="15582298" y="3263899"/>
                  </a:lnTo>
                  <a:lnTo>
                    <a:pt x="15586226" y="3263899"/>
                  </a:lnTo>
                  <a:lnTo>
                    <a:pt x="15598534" y="3276599"/>
                  </a:lnTo>
                  <a:lnTo>
                    <a:pt x="15643676" y="3289299"/>
                  </a:lnTo>
                  <a:lnTo>
                    <a:pt x="15779743" y="3289299"/>
                  </a:lnTo>
                  <a:lnTo>
                    <a:pt x="15779839" y="3568699"/>
                  </a:lnTo>
                  <a:lnTo>
                    <a:pt x="15779946" y="3581399"/>
                  </a:lnTo>
                  <a:lnTo>
                    <a:pt x="15780053" y="3594099"/>
                  </a:lnTo>
                  <a:lnTo>
                    <a:pt x="15780160" y="3606799"/>
                  </a:lnTo>
                  <a:lnTo>
                    <a:pt x="15780266" y="3619499"/>
                  </a:lnTo>
                  <a:lnTo>
                    <a:pt x="15784207" y="3632199"/>
                  </a:lnTo>
                  <a:lnTo>
                    <a:pt x="15789006" y="3632199"/>
                  </a:lnTo>
                  <a:lnTo>
                    <a:pt x="15793855" y="3644899"/>
                  </a:lnTo>
                  <a:lnTo>
                    <a:pt x="15797942" y="3657599"/>
                  </a:lnTo>
                  <a:lnTo>
                    <a:pt x="15828024" y="3670299"/>
                  </a:lnTo>
                  <a:lnTo>
                    <a:pt x="15852999" y="3695699"/>
                  </a:lnTo>
                  <a:lnTo>
                    <a:pt x="15877483" y="3733799"/>
                  </a:lnTo>
                  <a:lnTo>
                    <a:pt x="15906092" y="3746499"/>
                  </a:lnTo>
                  <a:lnTo>
                    <a:pt x="15918215" y="3771899"/>
                  </a:lnTo>
                  <a:lnTo>
                    <a:pt x="15931099" y="3784599"/>
                  </a:lnTo>
                  <a:lnTo>
                    <a:pt x="15944573" y="3797299"/>
                  </a:lnTo>
                  <a:lnTo>
                    <a:pt x="15958464" y="3809999"/>
                  </a:lnTo>
                  <a:lnTo>
                    <a:pt x="16814422" y="3809999"/>
                  </a:lnTo>
                  <a:lnTo>
                    <a:pt x="16814743" y="3835399"/>
                  </a:lnTo>
                  <a:lnTo>
                    <a:pt x="16814232" y="3873499"/>
                  </a:lnTo>
                  <a:lnTo>
                    <a:pt x="16814211" y="3924299"/>
                  </a:lnTo>
                  <a:lnTo>
                    <a:pt x="16816327" y="3962399"/>
                  </a:lnTo>
                  <a:lnTo>
                    <a:pt x="16820517" y="3975099"/>
                  </a:lnTo>
                  <a:lnTo>
                    <a:pt x="16829027" y="3975099"/>
                  </a:lnTo>
                  <a:lnTo>
                    <a:pt x="16833217" y="3987799"/>
                  </a:lnTo>
                  <a:lnTo>
                    <a:pt x="18283732" y="3987799"/>
                  </a:lnTo>
                  <a:lnTo>
                    <a:pt x="18283732" y="4216399"/>
                  </a:lnTo>
                  <a:close/>
                </a:path>
                <a:path w="18284190" h="5765800">
                  <a:moveTo>
                    <a:pt x="6013437" y="2832099"/>
                  </a:moveTo>
                  <a:lnTo>
                    <a:pt x="5721591" y="2832099"/>
                  </a:lnTo>
                  <a:lnTo>
                    <a:pt x="5721665" y="2730499"/>
                  </a:lnTo>
                  <a:lnTo>
                    <a:pt x="5721759" y="2717799"/>
                  </a:lnTo>
                  <a:lnTo>
                    <a:pt x="5721853" y="2705099"/>
                  </a:lnTo>
                  <a:lnTo>
                    <a:pt x="6013176" y="2705099"/>
                  </a:lnTo>
                  <a:lnTo>
                    <a:pt x="6013300" y="2743199"/>
                  </a:lnTo>
                  <a:lnTo>
                    <a:pt x="6013421" y="2819399"/>
                  </a:lnTo>
                  <a:lnTo>
                    <a:pt x="6013437" y="2832099"/>
                  </a:lnTo>
                  <a:close/>
                </a:path>
                <a:path w="18284190" h="5765800">
                  <a:moveTo>
                    <a:pt x="8163069" y="2882899"/>
                  </a:moveTo>
                  <a:lnTo>
                    <a:pt x="7871223" y="2882899"/>
                  </a:lnTo>
                  <a:lnTo>
                    <a:pt x="7871228" y="2870199"/>
                  </a:lnTo>
                  <a:lnTo>
                    <a:pt x="7871354" y="2743199"/>
                  </a:lnTo>
                  <a:lnTo>
                    <a:pt x="8163069" y="2743199"/>
                  </a:lnTo>
                  <a:lnTo>
                    <a:pt x="8163069" y="2882899"/>
                  </a:lnTo>
                  <a:close/>
                </a:path>
                <a:path w="18284190" h="5765800">
                  <a:moveTo>
                    <a:pt x="14837565" y="3822699"/>
                  </a:moveTo>
                  <a:lnTo>
                    <a:pt x="14134982" y="3822699"/>
                  </a:lnTo>
                  <a:lnTo>
                    <a:pt x="14150618" y="3809999"/>
                  </a:lnTo>
                  <a:lnTo>
                    <a:pt x="14165407" y="3797299"/>
                  </a:lnTo>
                  <a:lnTo>
                    <a:pt x="14178895" y="3797299"/>
                  </a:lnTo>
                  <a:lnTo>
                    <a:pt x="14190628" y="3784599"/>
                  </a:lnTo>
                  <a:lnTo>
                    <a:pt x="14217465" y="3746499"/>
                  </a:lnTo>
                  <a:lnTo>
                    <a:pt x="14247321" y="3721099"/>
                  </a:lnTo>
                  <a:lnTo>
                    <a:pt x="14277865" y="3695699"/>
                  </a:lnTo>
                  <a:lnTo>
                    <a:pt x="14306764" y="3657599"/>
                  </a:lnTo>
                  <a:lnTo>
                    <a:pt x="14306764" y="3174999"/>
                  </a:lnTo>
                  <a:lnTo>
                    <a:pt x="14306120" y="3124199"/>
                  </a:lnTo>
                  <a:lnTo>
                    <a:pt x="14306160" y="3111499"/>
                  </a:lnTo>
                  <a:lnTo>
                    <a:pt x="14306277" y="3073399"/>
                  </a:lnTo>
                  <a:lnTo>
                    <a:pt x="14306401" y="3060699"/>
                  </a:lnTo>
                  <a:lnTo>
                    <a:pt x="14306524" y="3047999"/>
                  </a:lnTo>
                  <a:lnTo>
                    <a:pt x="14306647" y="3035299"/>
                  </a:lnTo>
                  <a:lnTo>
                    <a:pt x="14306770" y="3022599"/>
                  </a:lnTo>
                  <a:lnTo>
                    <a:pt x="14306893" y="3009899"/>
                  </a:lnTo>
                  <a:lnTo>
                    <a:pt x="14307017" y="2997199"/>
                  </a:lnTo>
                  <a:lnTo>
                    <a:pt x="14307140" y="2984499"/>
                  </a:lnTo>
                  <a:lnTo>
                    <a:pt x="14307263" y="2971799"/>
                  </a:lnTo>
                  <a:lnTo>
                    <a:pt x="14307386" y="2959099"/>
                  </a:lnTo>
                  <a:lnTo>
                    <a:pt x="14307423" y="2946399"/>
                  </a:lnTo>
                  <a:lnTo>
                    <a:pt x="14307534" y="2908299"/>
                  </a:lnTo>
                  <a:lnTo>
                    <a:pt x="14306875" y="2857499"/>
                  </a:lnTo>
                  <a:lnTo>
                    <a:pt x="14305006" y="2806699"/>
                  </a:lnTo>
                  <a:lnTo>
                    <a:pt x="14301527" y="2755899"/>
                  </a:lnTo>
                  <a:lnTo>
                    <a:pt x="14577399" y="2755899"/>
                  </a:lnTo>
                  <a:lnTo>
                    <a:pt x="14606736" y="2768599"/>
                  </a:lnTo>
                  <a:lnTo>
                    <a:pt x="14630623" y="2793999"/>
                  </a:lnTo>
                  <a:lnTo>
                    <a:pt x="14653037" y="2832099"/>
                  </a:lnTo>
                  <a:lnTo>
                    <a:pt x="14677955" y="2844799"/>
                  </a:lnTo>
                  <a:lnTo>
                    <a:pt x="14678023" y="2857499"/>
                  </a:lnTo>
                  <a:lnTo>
                    <a:pt x="14678091" y="2870199"/>
                  </a:lnTo>
                  <a:lnTo>
                    <a:pt x="14678160" y="2882899"/>
                  </a:lnTo>
                  <a:lnTo>
                    <a:pt x="14678269" y="3238499"/>
                  </a:lnTo>
                  <a:lnTo>
                    <a:pt x="14678391" y="3276599"/>
                  </a:lnTo>
                  <a:lnTo>
                    <a:pt x="14678586" y="3314699"/>
                  </a:lnTo>
                  <a:lnTo>
                    <a:pt x="14678663" y="3327399"/>
                  </a:lnTo>
                  <a:lnTo>
                    <a:pt x="14678740" y="3340099"/>
                  </a:lnTo>
                  <a:lnTo>
                    <a:pt x="14714133" y="3365499"/>
                  </a:lnTo>
                  <a:lnTo>
                    <a:pt x="14747610" y="3403599"/>
                  </a:lnTo>
                  <a:lnTo>
                    <a:pt x="14780302" y="3428999"/>
                  </a:lnTo>
                  <a:lnTo>
                    <a:pt x="14813338" y="3467099"/>
                  </a:lnTo>
                  <a:lnTo>
                    <a:pt x="14825521" y="3479799"/>
                  </a:lnTo>
                  <a:lnTo>
                    <a:pt x="14833125" y="3492499"/>
                  </a:lnTo>
                  <a:lnTo>
                    <a:pt x="14836924" y="3517899"/>
                  </a:lnTo>
                  <a:lnTo>
                    <a:pt x="14837691" y="3530599"/>
                  </a:lnTo>
                  <a:lnTo>
                    <a:pt x="14837565" y="3822699"/>
                  </a:lnTo>
                  <a:close/>
                </a:path>
                <a:path w="18284190" h="5765800">
                  <a:moveTo>
                    <a:pt x="8282115" y="4178299"/>
                  </a:moveTo>
                  <a:lnTo>
                    <a:pt x="5178979" y="4178299"/>
                  </a:lnTo>
                  <a:lnTo>
                    <a:pt x="5189699" y="4165599"/>
                  </a:lnTo>
                  <a:lnTo>
                    <a:pt x="5195509" y="4152899"/>
                  </a:lnTo>
                  <a:lnTo>
                    <a:pt x="5210681" y="4140199"/>
                  </a:lnTo>
                  <a:lnTo>
                    <a:pt x="5224772" y="4127499"/>
                  </a:lnTo>
                  <a:lnTo>
                    <a:pt x="5237783" y="4114799"/>
                  </a:lnTo>
                  <a:lnTo>
                    <a:pt x="5249714" y="4102099"/>
                  </a:lnTo>
                  <a:lnTo>
                    <a:pt x="5274999" y="4076699"/>
                  </a:lnTo>
                  <a:lnTo>
                    <a:pt x="5298797" y="4051299"/>
                  </a:lnTo>
                  <a:lnTo>
                    <a:pt x="5321688" y="4025899"/>
                  </a:lnTo>
                  <a:lnTo>
                    <a:pt x="5344247" y="4013199"/>
                  </a:lnTo>
                  <a:lnTo>
                    <a:pt x="5356528" y="3987799"/>
                  </a:lnTo>
                  <a:lnTo>
                    <a:pt x="5369435" y="3975099"/>
                  </a:lnTo>
                  <a:lnTo>
                    <a:pt x="5383005" y="3962399"/>
                  </a:lnTo>
                  <a:lnTo>
                    <a:pt x="5397274" y="3949699"/>
                  </a:lnTo>
                  <a:lnTo>
                    <a:pt x="5410375" y="3936999"/>
                  </a:lnTo>
                  <a:lnTo>
                    <a:pt x="5441529" y="3898899"/>
                  </a:lnTo>
                  <a:lnTo>
                    <a:pt x="5442863" y="3835399"/>
                  </a:lnTo>
                  <a:lnTo>
                    <a:pt x="5442969" y="3581399"/>
                  </a:lnTo>
                  <a:lnTo>
                    <a:pt x="5589743" y="3581399"/>
                  </a:lnTo>
                  <a:lnTo>
                    <a:pt x="5591771" y="3568699"/>
                  </a:lnTo>
                  <a:lnTo>
                    <a:pt x="5593589" y="3543299"/>
                  </a:lnTo>
                  <a:lnTo>
                    <a:pt x="5594991" y="3530599"/>
                  </a:lnTo>
                  <a:lnTo>
                    <a:pt x="5595766" y="3517899"/>
                  </a:lnTo>
                  <a:lnTo>
                    <a:pt x="5595756" y="3479799"/>
                  </a:lnTo>
                  <a:lnTo>
                    <a:pt x="5596940" y="3428999"/>
                  </a:lnTo>
                  <a:lnTo>
                    <a:pt x="5598781" y="3378199"/>
                  </a:lnTo>
                  <a:lnTo>
                    <a:pt x="5600742" y="3327399"/>
                  </a:lnTo>
                  <a:lnTo>
                    <a:pt x="5602285" y="3276599"/>
                  </a:lnTo>
                  <a:lnTo>
                    <a:pt x="5602873" y="3238499"/>
                  </a:lnTo>
                  <a:lnTo>
                    <a:pt x="5601971" y="3187699"/>
                  </a:lnTo>
                  <a:lnTo>
                    <a:pt x="5595633" y="3086099"/>
                  </a:lnTo>
                  <a:lnTo>
                    <a:pt x="5595110" y="3035299"/>
                  </a:lnTo>
                  <a:lnTo>
                    <a:pt x="5595218" y="2920999"/>
                  </a:lnTo>
                  <a:lnTo>
                    <a:pt x="5592755" y="2857499"/>
                  </a:lnTo>
                  <a:lnTo>
                    <a:pt x="5595269" y="2857499"/>
                  </a:lnTo>
                  <a:lnTo>
                    <a:pt x="5601427" y="2832099"/>
                  </a:lnTo>
                  <a:lnTo>
                    <a:pt x="6193992" y="2832099"/>
                  </a:lnTo>
                  <a:lnTo>
                    <a:pt x="6202912" y="2844799"/>
                  </a:lnTo>
                  <a:lnTo>
                    <a:pt x="6207819" y="2857499"/>
                  </a:lnTo>
                  <a:lnTo>
                    <a:pt x="6211929" y="2870199"/>
                  </a:lnTo>
                  <a:lnTo>
                    <a:pt x="6212377" y="2895599"/>
                  </a:lnTo>
                  <a:lnTo>
                    <a:pt x="6212322" y="2997199"/>
                  </a:lnTo>
                  <a:lnTo>
                    <a:pt x="6224249" y="3009899"/>
                  </a:lnTo>
                  <a:lnTo>
                    <a:pt x="6235857" y="3022599"/>
                  </a:lnTo>
                  <a:lnTo>
                    <a:pt x="6247121" y="3035299"/>
                  </a:lnTo>
                  <a:lnTo>
                    <a:pt x="6290744" y="3086099"/>
                  </a:lnTo>
                  <a:lnTo>
                    <a:pt x="6319506" y="3111499"/>
                  </a:lnTo>
                  <a:lnTo>
                    <a:pt x="6349176" y="3149599"/>
                  </a:lnTo>
                  <a:lnTo>
                    <a:pt x="6384628" y="3174999"/>
                  </a:lnTo>
                  <a:lnTo>
                    <a:pt x="6397888" y="3213099"/>
                  </a:lnTo>
                  <a:lnTo>
                    <a:pt x="6399389" y="3263899"/>
                  </a:lnTo>
                  <a:lnTo>
                    <a:pt x="6397232" y="3314699"/>
                  </a:lnTo>
                  <a:lnTo>
                    <a:pt x="6399519" y="3365499"/>
                  </a:lnTo>
                  <a:lnTo>
                    <a:pt x="6414349" y="3403599"/>
                  </a:lnTo>
                  <a:lnTo>
                    <a:pt x="6447921" y="3441699"/>
                  </a:lnTo>
                  <a:lnTo>
                    <a:pt x="6482340" y="3479799"/>
                  </a:lnTo>
                  <a:lnTo>
                    <a:pt x="6552556" y="3555999"/>
                  </a:lnTo>
                  <a:lnTo>
                    <a:pt x="6587772" y="3581399"/>
                  </a:lnTo>
                  <a:lnTo>
                    <a:pt x="6622672" y="3619499"/>
                  </a:lnTo>
                  <a:lnTo>
                    <a:pt x="6656965" y="3657599"/>
                  </a:lnTo>
                  <a:lnTo>
                    <a:pt x="8282318" y="3657599"/>
                  </a:lnTo>
                  <a:lnTo>
                    <a:pt x="8282200" y="4140199"/>
                  </a:lnTo>
                  <a:lnTo>
                    <a:pt x="8282115" y="4178299"/>
                  </a:lnTo>
                  <a:close/>
                </a:path>
                <a:path w="18284190" h="5765800">
                  <a:moveTo>
                    <a:pt x="12940773" y="2971799"/>
                  </a:moveTo>
                  <a:lnTo>
                    <a:pt x="12461527" y="2971799"/>
                  </a:lnTo>
                  <a:lnTo>
                    <a:pt x="12509862" y="2959099"/>
                  </a:lnTo>
                  <a:lnTo>
                    <a:pt x="12527738" y="2933699"/>
                  </a:lnTo>
                  <a:lnTo>
                    <a:pt x="12530712" y="2908299"/>
                  </a:lnTo>
                  <a:lnTo>
                    <a:pt x="12527942" y="2870199"/>
                  </a:lnTo>
                  <a:lnTo>
                    <a:pt x="12528585" y="2832099"/>
                  </a:lnTo>
                  <a:lnTo>
                    <a:pt x="12801839" y="2832099"/>
                  </a:lnTo>
                  <a:lnTo>
                    <a:pt x="12837313" y="2870199"/>
                  </a:lnTo>
                  <a:lnTo>
                    <a:pt x="12872171" y="2908299"/>
                  </a:lnTo>
                  <a:lnTo>
                    <a:pt x="12906597" y="2933699"/>
                  </a:lnTo>
                  <a:lnTo>
                    <a:pt x="12940773" y="2971799"/>
                  </a:lnTo>
                  <a:close/>
                </a:path>
                <a:path w="18284190" h="5765800">
                  <a:moveTo>
                    <a:pt x="8282318" y="3657599"/>
                  </a:moveTo>
                  <a:lnTo>
                    <a:pt x="7738459" y="3657599"/>
                  </a:lnTo>
                  <a:lnTo>
                    <a:pt x="7738463" y="3606799"/>
                  </a:lnTo>
                  <a:lnTo>
                    <a:pt x="7738590" y="2882899"/>
                  </a:lnTo>
                  <a:lnTo>
                    <a:pt x="8282348" y="2882899"/>
                  </a:lnTo>
                  <a:lnTo>
                    <a:pt x="8282318" y="3657599"/>
                  </a:lnTo>
                  <a:close/>
                </a:path>
                <a:path w="18284190" h="5765800">
                  <a:moveTo>
                    <a:pt x="18283732" y="3987799"/>
                  </a:moveTo>
                  <a:lnTo>
                    <a:pt x="17294357" y="3987799"/>
                  </a:lnTo>
                  <a:lnTo>
                    <a:pt x="17294422" y="3416299"/>
                  </a:lnTo>
                  <a:lnTo>
                    <a:pt x="17294488" y="3403599"/>
                  </a:lnTo>
                  <a:lnTo>
                    <a:pt x="17294554" y="3390899"/>
                  </a:lnTo>
                  <a:lnTo>
                    <a:pt x="17294619" y="3378199"/>
                  </a:lnTo>
                  <a:lnTo>
                    <a:pt x="17311378" y="3365499"/>
                  </a:lnTo>
                  <a:lnTo>
                    <a:pt x="17677201" y="3365499"/>
                  </a:lnTo>
                  <a:lnTo>
                    <a:pt x="17677201" y="2920999"/>
                  </a:lnTo>
                  <a:lnTo>
                    <a:pt x="18194773" y="2920999"/>
                  </a:lnTo>
                  <a:lnTo>
                    <a:pt x="18194646" y="3543299"/>
                  </a:lnTo>
                  <a:lnTo>
                    <a:pt x="18194642" y="3632199"/>
                  </a:lnTo>
                  <a:lnTo>
                    <a:pt x="18283732" y="3632199"/>
                  </a:lnTo>
                  <a:lnTo>
                    <a:pt x="18283732" y="3987799"/>
                  </a:lnTo>
                  <a:close/>
                </a:path>
                <a:path w="18284190" h="5765800">
                  <a:moveTo>
                    <a:pt x="13205660" y="3174999"/>
                  </a:moveTo>
                  <a:lnTo>
                    <a:pt x="12298023" y="3174999"/>
                  </a:lnTo>
                  <a:lnTo>
                    <a:pt x="12317392" y="3162299"/>
                  </a:lnTo>
                  <a:lnTo>
                    <a:pt x="12316329" y="3111499"/>
                  </a:lnTo>
                  <a:lnTo>
                    <a:pt x="12316361" y="3009899"/>
                  </a:lnTo>
                  <a:lnTo>
                    <a:pt x="12316476" y="2971799"/>
                  </a:lnTo>
                  <a:lnTo>
                    <a:pt x="12364810" y="2959099"/>
                  </a:lnTo>
                  <a:lnTo>
                    <a:pt x="12413169" y="2971799"/>
                  </a:lnTo>
                  <a:lnTo>
                    <a:pt x="12940773" y="2971799"/>
                  </a:lnTo>
                  <a:lnTo>
                    <a:pt x="13009105" y="3047999"/>
                  </a:lnTo>
                  <a:lnTo>
                    <a:pt x="13043626" y="3073399"/>
                  </a:lnTo>
                  <a:lnTo>
                    <a:pt x="13078628" y="3111499"/>
                  </a:lnTo>
                  <a:lnTo>
                    <a:pt x="13205762" y="3111499"/>
                  </a:lnTo>
                  <a:lnTo>
                    <a:pt x="13205660" y="3174999"/>
                  </a:lnTo>
                  <a:close/>
                </a:path>
                <a:path w="18284190" h="5765800">
                  <a:moveTo>
                    <a:pt x="13205500" y="4216399"/>
                  </a:moveTo>
                  <a:lnTo>
                    <a:pt x="11865286" y="4216399"/>
                  </a:lnTo>
                  <a:lnTo>
                    <a:pt x="11865408" y="3492499"/>
                  </a:lnTo>
                  <a:lnTo>
                    <a:pt x="11865761" y="3441699"/>
                  </a:lnTo>
                  <a:lnTo>
                    <a:pt x="11865881" y="3428999"/>
                  </a:lnTo>
                  <a:lnTo>
                    <a:pt x="11866000" y="3416299"/>
                  </a:lnTo>
                  <a:lnTo>
                    <a:pt x="11866120" y="3403599"/>
                  </a:lnTo>
                  <a:lnTo>
                    <a:pt x="11866239" y="3390899"/>
                  </a:lnTo>
                  <a:lnTo>
                    <a:pt x="11866857" y="3340099"/>
                  </a:lnTo>
                  <a:lnTo>
                    <a:pt x="11871047" y="3340099"/>
                  </a:lnTo>
                  <a:lnTo>
                    <a:pt x="11879820" y="3327399"/>
                  </a:lnTo>
                  <a:lnTo>
                    <a:pt x="12024499" y="3327399"/>
                  </a:lnTo>
                  <a:lnTo>
                    <a:pt x="12024468" y="3289299"/>
                  </a:lnTo>
                  <a:lnTo>
                    <a:pt x="12024063" y="3263899"/>
                  </a:lnTo>
                  <a:lnTo>
                    <a:pt x="12023965" y="3213099"/>
                  </a:lnTo>
                  <a:lnTo>
                    <a:pt x="12026070" y="3187699"/>
                  </a:lnTo>
                  <a:lnTo>
                    <a:pt x="12030391" y="3174999"/>
                  </a:lnTo>
                  <a:lnTo>
                    <a:pt x="12043615" y="3162299"/>
                  </a:lnTo>
                  <a:lnTo>
                    <a:pt x="12243531" y="3162299"/>
                  </a:lnTo>
                  <a:lnTo>
                    <a:pt x="12292253" y="3174999"/>
                  </a:lnTo>
                  <a:lnTo>
                    <a:pt x="13205660" y="3174999"/>
                  </a:lnTo>
                  <a:lnTo>
                    <a:pt x="13205533" y="3898899"/>
                  </a:lnTo>
                  <a:lnTo>
                    <a:pt x="13205500" y="4216399"/>
                  </a:lnTo>
                  <a:close/>
                </a:path>
                <a:path w="18284190" h="5765800">
                  <a:moveTo>
                    <a:pt x="14837560" y="4216399"/>
                  </a:moveTo>
                  <a:lnTo>
                    <a:pt x="13532305" y="4216399"/>
                  </a:lnTo>
                  <a:lnTo>
                    <a:pt x="13536243" y="4203699"/>
                  </a:lnTo>
                  <a:lnTo>
                    <a:pt x="13545838" y="4190999"/>
                  </a:lnTo>
                  <a:lnTo>
                    <a:pt x="13549850" y="4178299"/>
                  </a:lnTo>
                  <a:lnTo>
                    <a:pt x="13549916" y="4165599"/>
                  </a:lnTo>
                  <a:lnTo>
                    <a:pt x="13549982" y="4152899"/>
                  </a:lnTo>
                  <a:lnTo>
                    <a:pt x="13550048" y="4140199"/>
                  </a:lnTo>
                  <a:lnTo>
                    <a:pt x="13550162" y="4114799"/>
                  </a:lnTo>
                  <a:lnTo>
                    <a:pt x="13550261" y="4089399"/>
                  </a:lnTo>
                  <a:lnTo>
                    <a:pt x="13550347" y="3898899"/>
                  </a:lnTo>
                  <a:lnTo>
                    <a:pt x="13550472" y="3467099"/>
                  </a:lnTo>
                  <a:lnTo>
                    <a:pt x="13550594" y="3403599"/>
                  </a:lnTo>
                  <a:lnTo>
                    <a:pt x="13550699" y="3365499"/>
                  </a:lnTo>
                  <a:lnTo>
                    <a:pt x="13550798" y="3340099"/>
                  </a:lnTo>
                  <a:lnTo>
                    <a:pt x="13550897" y="3314699"/>
                  </a:lnTo>
                  <a:lnTo>
                    <a:pt x="13709848" y="3314699"/>
                  </a:lnTo>
                  <a:lnTo>
                    <a:pt x="13709922" y="3301999"/>
                  </a:lnTo>
                  <a:lnTo>
                    <a:pt x="13709995" y="3289299"/>
                  </a:lnTo>
                  <a:lnTo>
                    <a:pt x="13710069" y="3276599"/>
                  </a:lnTo>
                  <a:lnTo>
                    <a:pt x="13707688" y="3251199"/>
                  </a:lnTo>
                  <a:lnTo>
                    <a:pt x="13711100" y="3213099"/>
                  </a:lnTo>
                  <a:lnTo>
                    <a:pt x="13728702" y="3187699"/>
                  </a:lnTo>
                  <a:lnTo>
                    <a:pt x="13989125" y="3187699"/>
                  </a:lnTo>
                  <a:lnTo>
                    <a:pt x="13989730" y="3225799"/>
                  </a:lnTo>
                  <a:lnTo>
                    <a:pt x="13987193" y="3263899"/>
                  </a:lnTo>
                  <a:lnTo>
                    <a:pt x="13987652" y="3289299"/>
                  </a:lnTo>
                  <a:lnTo>
                    <a:pt x="13997242" y="3327399"/>
                  </a:lnTo>
                  <a:lnTo>
                    <a:pt x="14029341" y="3340099"/>
                  </a:lnTo>
                  <a:lnTo>
                    <a:pt x="14134328" y="3340099"/>
                  </a:lnTo>
                  <a:lnTo>
                    <a:pt x="14134410" y="3733799"/>
                  </a:lnTo>
                  <a:lnTo>
                    <a:pt x="14134509" y="3759199"/>
                  </a:lnTo>
                  <a:lnTo>
                    <a:pt x="14134559" y="3771899"/>
                  </a:lnTo>
                  <a:lnTo>
                    <a:pt x="14134665" y="3784599"/>
                  </a:lnTo>
                  <a:lnTo>
                    <a:pt x="14134771" y="3797299"/>
                  </a:lnTo>
                  <a:lnTo>
                    <a:pt x="14134876" y="3809999"/>
                  </a:lnTo>
                  <a:lnTo>
                    <a:pt x="14134982" y="3822699"/>
                  </a:lnTo>
                  <a:lnTo>
                    <a:pt x="14837565" y="3822699"/>
                  </a:lnTo>
                  <a:lnTo>
                    <a:pt x="14837560" y="4216399"/>
                  </a:lnTo>
                  <a:close/>
                </a:path>
                <a:path w="18284190" h="5765800">
                  <a:moveTo>
                    <a:pt x="7446613" y="3657599"/>
                  </a:moveTo>
                  <a:lnTo>
                    <a:pt x="7088384" y="3657599"/>
                  </a:lnTo>
                  <a:lnTo>
                    <a:pt x="7088356" y="3644899"/>
                  </a:lnTo>
                  <a:lnTo>
                    <a:pt x="7088253" y="3403599"/>
                  </a:lnTo>
                  <a:lnTo>
                    <a:pt x="7221803" y="3403599"/>
                  </a:lnTo>
                  <a:lnTo>
                    <a:pt x="7221280" y="3378199"/>
                  </a:lnTo>
                  <a:lnTo>
                    <a:pt x="7219381" y="3352799"/>
                  </a:lnTo>
                  <a:lnTo>
                    <a:pt x="7214209" y="3301999"/>
                  </a:lnTo>
                  <a:lnTo>
                    <a:pt x="7228878" y="3289299"/>
                  </a:lnTo>
                  <a:lnTo>
                    <a:pt x="7408986" y="3289299"/>
                  </a:lnTo>
                  <a:lnTo>
                    <a:pt x="7447660" y="3301999"/>
                  </a:lnTo>
                  <a:lnTo>
                    <a:pt x="7446922" y="3352799"/>
                  </a:lnTo>
                  <a:lnTo>
                    <a:pt x="7446828" y="3365499"/>
                  </a:lnTo>
                  <a:lnTo>
                    <a:pt x="7446735" y="3378199"/>
                  </a:lnTo>
                  <a:lnTo>
                    <a:pt x="7446613" y="3657599"/>
                  </a:lnTo>
                  <a:close/>
                </a:path>
                <a:path w="18284190" h="5765800">
                  <a:moveTo>
                    <a:pt x="16814422" y="3809999"/>
                  </a:moveTo>
                  <a:lnTo>
                    <a:pt x="16104845" y="3809999"/>
                  </a:lnTo>
                  <a:lnTo>
                    <a:pt x="16160475" y="3759199"/>
                  </a:lnTo>
                  <a:lnTo>
                    <a:pt x="16188750" y="3733799"/>
                  </a:lnTo>
                  <a:lnTo>
                    <a:pt x="16217577" y="3708399"/>
                  </a:lnTo>
                  <a:lnTo>
                    <a:pt x="16217582" y="3594099"/>
                  </a:lnTo>
                  <a:lnTo>
                    <a:pt x="16217708" y="3314699"/>
                  </a:lnTo>
                  <a:lnTo>
                    <a:pt x="16574104" y="3314699"/>
                  </a:lnTo>
                  <a:lnTo>
                    <a:pt x="16574038" y="3365499"/>
                  </a:lnTo>
                  <a:lnTo>
                    <a:pt x="16573969" y="3378199"/>
                  </a:lnTo>
                  <a:lnTo>
                    <a:pt x="16573901" y="3390899"/>
                  </a:lnTo>
                  <a:lnTo>
                    <a:pt x="16573835" y="3492499"/>
                  </a:lnTo>
                  <a:lnTo>
                    <a:pt x="16574028" y="3517899"/>
                  </a:lnTo>
                  <a:lnTo>
                    <a:pt x="16575282" y="3568699"/>
                  </a:lnTo>
                  <a:lnTo>
                    <a:pt x="16608584" y="3606799"/>
                  </a:lnTo>
                  <a:lnTo>
                    <a:pt x="16641075" y="3632199"/>
                  </a:lnTo>
                  <a:lnTo>
                    <a:pt x="16673272" y="3670299"/>
                  </a:lnTo>
                  <a:lnTo>
                    <a:pt x="16705690" y="3695699"/>
                  </a:lnTo>
                  <a:lnTo>
                    <a:pt x="16726471" y="3721099"/>
                  </a:lnTo>
                  <a:lnTo>
                    <a:pt x="16747228" y="3733799"/>
                  </a:lnTo>
                  <a:lnTo>
                    <a:pt x="16765971" y="3759199"/>
                  </a:lnTo>
                  <a:lnTo>
                    <a:pt x="16780713" y="3784599"/>
                  </a:lnTo>
                  <a:lnTo>
                    <a:pt x="16814101" y="3784599"/>
                  </a:lnTo>
                  <a:lnTo>
                    <a:pt x="16814422" y="3809999"/>
                  </a:lnTo>
                  <a:close/>
                </a:path>
              </a:pathLst>
            </a:custGeom>
            <a:solidFill>
              <a:srgbClr val="000000">
                <a:alpha val="10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715018" y="5185513"/>
              <a:ext cx="2090420" cy="946150"/>
            </a:xfrm>
            <a:custGeom>
              <a:avLst/>
              <a:gdLst/>
              <a:ahLst/>
              <a:cxnLst/>
              <a:rect l="l" t="t" r="r" b="b"/>
              <a:pathLst>
                <a:path w="2090420" h="946150">
                  <a:moveTo>
                    <a:pt x="1068823" y="945767"/>
                  </a:moveTo>
                  <a:lnTo>
                    <a:pt x="974723" y="937663"/>
                  </a:lnTo>
                  <a:lnTo>
                    <a:pt x="878261" y="906027"/>
                  </a:lnTo>
                  <a:lnTo>
                    <a:pt x="823807" y="852610"/>
                  </a:lnTo>
                  <a:lnTo>
                    <a:pt x="799692" y="802306"/>
                  </a:lnTo>
                  <a:lnTo>
                    <a:pt x="794247" y="780006"/>
                  </a:lnTo>
                  <a:lnTo>
                    <a:pt x="712757" y="854359"/>
                  </a:lnTo>
                  <a:lnTo>
                    <a:pt x="647995" y="884762"/>
                  </a:lnTo>
                  <a:lnTo>
                    <a:pt x="566119" y="876271"/>
                  </a:lnTo>
                  <a:lnTo>
                    <a:pt x="433291" y="833942"/>
                  </a:lnTo>
                  <a:lnTo>
                    <a:pt x="308077" y="774654"/>
                  </a:lnTo>
                  <a:lnTo>
                    <a:pt x="253072" y="719065"/>
                  </a:lnTo>
                  <a:lnTo>
                    <a:pt x="240465" y="677869"/>
                  </a:lnTo>
                  <a:lnTo>
                    <a:pt x="242443" y="661760"/>
                  </a:lnTo>
                  <a:lnTo>
                    <a:pt x="131393" y="682668"/>
                  </a:lnTo>
                  <a:lnTo>
                    <a:pt x="69743" y="681211"/>
                  </a:lnTo>
                  <a:lnTo>
                    <a:pt x="35319" y="649802"/>
                  </a:lnTo>
                  <a:lnTo>
                    <a:pt x="5951" y="580858"/>
                  </a:lnTo>
                  <a:lnTo>
                    <a:pt x="0" y="549277"/>
                  </a:lnTo>
                  <a:lnTo>
                    <a:pt x="4146" y="515607"/>
                  </a:lnTo>
                  <a:lnTo>
                    <a:pt x="37837" y="447476"/>
                  </a:lnTo>
                  <a:lnTo>
                    <a:pt x="64933" y="415752"/>
                  </a:lnTo>
                  <a:lnTo>
                    <a:pt x="97228" y="387412"/>
                  </a:lnTo>
                  <a:lnTo>
                    <a:pt x="133500" y="363827"/>
                  </a:lnTo>
                  <a:lnTo>
                    <a:pt x="172523" y="346364"/>
                  </a:lnTo>
                  <a:lnTo>
                    <a:pt x="213074" y="336392"/>
                  </a:lnTo>
                  <a:lnTo>
                    <a:pt x="253927" y="335279"/>
                  </a:lnTo>
                  <a:lnTo>
                    <a:pt x="293857" y="344395"/>
                  </a:lnTo>
                  <a:lnTo>
                    <a:pt x="331642" y="365106"/>
                  </a:lnTo>
                  <a:lnTo>
                    <a:pt x="345322" y="311208"/>
                  </a:lnTo>
                  <a:lnTo>
                    <a:pt x="363280" y="276172"/>
                  </a:lnTo>
                  <a:lnTo>
                    <a:pt x="397572" y="244633"/>
                  </a:lnTo>
                  <a:lnTo>
                    <a:pt x="460257" y="201230"/>
                  </a:lnTo>
                  <a:lnTo>
                    <a:pt x="546932" y="173190"/>
                  </a:lnTo>
                  <a:lnTo>
                    <a:pt x="632441" y="182297"/>
                  </a:lnTo>
                  <a:lnTo>
                    <a:pt x="697724" y="205017"/>
                  </a:lnTo>
                  <a:lnTo>
                    <a:pt x="723720" y="217820"/>
                  </a:lnTo>
                  <a:lnTo>
                    <a:pt x="753895" y="115229"/>
                  </a:lnTo>
                  <a:lnTo>
                    <a:pt x="793989" y="58343"/>
                  </a:lnTo>
                  <a:lnTo>
                    <a:pt x="871036" y="26740"/>
                  </a:lnTo>
                  <a:lnTo>
                    <a:pt x="1012069" y="0"/>
                  </a:lnTo>
                  <a:lnTo>
                    <a:pt x="1177670" y="3564"/>
                  </a:lnTo>
                  <a:lnTo>
                    <a:pt x="1305347" y="51860"/>
                  </a:lnTo>
                  <a:lnTo>
                    <a:pt x="1387516" y="107935"/>
                  </a:lnTo>
                  <a:lnTo>
                    <a:pt x="1416591" y="134838"/>
                  </a:lnTo>
                  <a:lnTo>
                    <a:pt x="1458565" y="53577"/>
                  </a:lnTo>
                  <a:lnTo>
                    <a:pt x="1503458" y="21519"/>
                  </a:lnTo>
                  <a:lnTo>
                    <a:pt x="1579077" y="34194"/>
                  </a:lnTo>
                  <a:lnTo>
                    <a:pt x="1713234" y="87127"/>
                  </a:lnTo>
                  <a:lnTo>
                    <a:pt x="1841495" y="173735"/>
                  </a:lnTo>
                  <a:lnTo>
                    <a:pt x="1899158" y="271234"/>
                  </a:lnTo>
                  <a:lnTo>
                    <a:pt x="1913645" y="350840"/>
                  </a:lnTo>
                  <a:lnTo>
                    <a:pt x="1912380" y="383771"/>
                  </a:lnTo>
                  <a:lnTo>
                    <a:pt x="1988520" y="375116"/>
                  </a:lnTo>
                  <a:lnTo>
                    <a:pt x="2031403" y="384548"/>
                  </a:lnTo>
                  <a:lnTo>
                    <a:pt x="2056783" y="423152"/>
                  </a:lnTo>
                  <a:lnTo>
                    <a:pt x="2080411" y="502013"/>
                  </a:lnTo>
                  <a:lnTo>
                    <a:pt x="2090034" y="565469"/>
                  </a:lnTo>
                  <a:lnTo>
                    <a:pt x="2084100" y="618955"/>
                  </a:lnTo>
                  <a:lnTo>
                    <a:pt x="2066410" y="662530"/>
                  </a:lnTo>
                  <a:lnTo>
                    <a:pt x="2040768" y="696250"/>
                  </a:lnTo>
                  <a:lnTo>
                    <a:pt x="2010975" y="720174"/>
                  </a:lnTo>
                  <a:lnTo>
                    <a:pt x="1980835" y="734359"/>
                  </a:lnTo>
                  <a:lnTo>
                    <a:pt x="1930531" y="827391"/>
                  </a:lnTo>
                  <a:lnTo>
                    <a:pt x="1881783" y="864021"/>
                  </a:lnTo>
                  <a:lnTo>
                    <a:pt x="1805808" y="849305"/>
                  </a:lnTo>
                  <a:lnTo>
                    <a:pt x="1673823" y="788301"/>
                  </a:lnTo>
                  <a:lnTo>
                    <a:pt x="1670742" y="834392"/>
                  </a:lnTo>
                  <a:lnTo>
                    <a:pt x="1656964" y="861424"/>
                  </a:lnTo>
                  <a:lnTo>
                    <a:pt x="1621015" y="879899"/>
                  </a:lnTo>
                  <a:lnTo>
                    <a:pt x="1551420" y="900317"/>
                  </a:lnTo>
                  <a:lnTo>
                    <a:pt x="1469872" y="908811"/>
                  </a:lnTo>
                  <a:lnTo>
                    <a:pt x="1407770" y="895132"/>
                  </a:lnTo>
                  <a:lnTo>
                    <a:pt x="1368226" y="875229"/>
                  </a:lnTo>
                  <a:lnTo>
                    <a:pt x="1354353" y="865051"/>
                  </a:lnTo>
                  <a:lnTo>
                    <a:pt x="1309491" y="918634"/>
                  </a:lnTo>
                  <a:lnTo>
                    <a:pt x="1275520" y="935847"/>
                  </a:lnTo>
                  <a:lnTo>
                    <a:pt x="1235325" y="916106"/>
                  </a:lnTo>
                  <a:lnTo>
                    <a:pt x="1171791" y="858828"/>
                  </a:lnTo>
                  <a:lnTo>
                    <a:pt x="1148882" y="913740"/>
                  </a:lnTo>
                  <a:lnTo>
                    <a:pt x="1120717" y="940256"/>
                  </a:lnTo>
                  <a:lnTo>
                    <a:pt x="1068823" y="945767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54082" y="1028699"/>
              <a:ext cx="11054643" cy="9258299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35736" y="1957209"/>
            <a:ext cx="6723380" cy="2336165"/>
          </a:xfrm>
          <a:prstGeom prst="rect">
            <a:avLst/>
          </a:prstGeom>
        </p:spPr>
        <p:txBody>
          <a:bodyPr vert="horz" wrap="square" lIns="0" tIns="130810" rIns="0" bIns="0" rtlCol="0">
            <a:spAutoFit/>
          </a:bodyPr>
          <a:lstStyle/>
          <a:p>
            <a:pPr marL="697865" marR="5080" indent="-685800">
              <a:lnSpc>
                <a:spcPts val="5770"/>
              </a:lnSpc>
              <a:spcBef>
                <a:spcPts val="1030"/>
              </a:spcBef>
            </a:pPr>
            <a:r>
              <a:rPr sz="5550" spc="-825" dirty="0">
                <a:latin typeface="Verdana"/>
                <a:cs typeface="Verdana"/>
              </a:rPr>
              <a:t>II.</a:t>
            </a:r>
            <a:r>
              <a:rPr sz="5550" spc="185" dirty="0">
                <a:latin typeface="Verdana"/>
                <a:cs typeface="Verdana"/>
              </a:rPr>
              <a:t> </a:t>
            </a:r>
            <a:r>
              <a:rPr sz="5550" spc="-10" dirty="0">
                <a:latin typeface="Verdana"/>
                <a:cs typeface="Verdana"/>
              </a:rPr>
              <a:t>CELEBRACIÓN </a:t>
            </a:r>
            <a:r>
              <a:rPr sz="5550" spc="-75" dirty="0">
                <a:latin typeface="Verdana"/>
                <a:cs typeface="Verdana"/>
              </a:rPr>
              <a:t>INDEBIDA</a:t>
            </a:r>
            <a:r>
              <a:rPr sz="5550" spc="-345" dirty="0">
                <a:latin typeface="Verdana"/>
                <a:cs typeface="Verdana"/>
              </a:rPr>
              <a:t> </a:t>
            </a:r>
            <a:r>
              <a:rPr sz="5550" spc="40" dirty="0">
                <a:latin typeface="Verdana"/>
                <a:cs typeface="Verdana"/>
              </a:rPr>
              <a:t>DE</a:t>
            </a:r>
            <a:endParaRPr sz="5550">
              <a:latin typeface="Verdana"/>
              <a:cs typeface="Verdana"/>
            </a:endParaRPr>
          </a:p>
          <a:p>
            <a:pPr marL="904240">
              <a:lnSpc>
                <a:spcPts val="5720"/>
              </a:lnSpc>
            </a:pPr>
            <a:r>
              <a:rPr sz="5550" spc="-10" dirty="0">
                <a:latin typeface="Verdana"/>
                <a:cs typeface="Verdana"/>
              </a:rPr>
              <a:t>CONTRATOS</a:t>
            </a:r>
            <a:endParaRPr sz="5550">
              <a:latin typeface="Verdana"/>
              <a:cs typeface="Verdan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0" y="2"/>
            <a:ext cx="18286095" cy="10287000"/>
            <a:chOff x="0" y="2"/>
            <a:chExt cx="18286095" cy="10287000"/>
          </a:xfrm>
        </p:grpSpPr>
        <p:sp>
          <p:nvSpPr>
            <p:cNvPr id="8" name="object 8"/>
            <p:cNvSpPr/>
            <p:nvPr/>
          </p:nvSpPr>
          <p:spPr>
            <a:xfrm>
              <a:off x="8170011" y="436555"/>
              <a:ext cx="1548765" cy="1621790"/>
            </a:xfrm>
            <a:custGeom>
              <a:avLst/>
              <a:gdLst/>
              <a:ahLst/>
              <a:cxnLst/>
              <a:rect l="l" t="t" r="r" b="b"/>
              <a:pathLst>
                <a:path w="1548765" h="1621789">
                  <a:moveTo>
                    <a:pt x="390388" y="1621216"/>
                  </a:moveTo>
                  <a:lnTo>
                    <a:pt x="455070" y="1284195"/>
                  </a:lnTo>
                  <a:lnTo>
                    <a:pt x="483487" y="1097887"/>
                  </a:lnTo>
                  <a:lnTo>
                    <a:pt x="481810" y="995720"/>
                  </a:lnTo>
                  <a:lnTo>
                    <a:pt x="456210" y="911123"/>
                  </a:lnTo>
                  <a:lnTo>
                    <a:pt x="364545" y="865866"/>
                  </a:lnTo>
                  <a:lnTo>
                    <a:pt x="209988" y="895600"/>
                  </a:lnTo>
                  <a:lnTo>
                    <a:pt x="64488" y="950199"/>
                  </a:lnTo>
                  <a:lnTo>
                    <a:pt x="0" y="979538"/>
                  </a:lnTo>
                  <a:lnTo>
                    <a:pt x="183369" y="872224"/>
                  </a:lnTo>
                  <a:lnTo>
                    <a:pt x="282659" y="805582"/>
                  </a:lnTo>
                  <a:lnTo>
                    <a:pt x="332217" y="751828"/>
                  </a:lnTo>
                  <a:lnTo>
                    <a:pt x="366394" y="683180"/>
                  </a:lnTo>
                  <a:lnTo>
                    <a:pt x="340749" y="566984"/>
                  </a:lnTo>
                  <a:lnTo>
                    <a:pt x="226159" y="442551"/>
                  </a:lnTo>
                  <a:lnTo>
                    <a:pt x="100383" y="343348"/>
                  </a:lnTo>
                  <a:lnTo>
                    <a:pt x="41178" y="302843"/>
                  </a:lnTo>
                  <a:lnTo>
                    <a:pt x="176631" y="383427"/>
                  </a:lnTo>
                  <a:lnTo>
                    <a:pt x="259070" y="419813"/>
                  </a:lnTo>
                  <a:lnTo>
                    <a:pt x="322054" y="420573"/>
                  </a:lnTo>
                  <a:lnTo>
                    <a:pt x="399143" y="394279"/>
                  </a:lnTo>
                  <a:lnTo>
                    <a:pt x="486106" y="319891"/>
                  </a:lnTo>
                  <a:lnTo>
                    <a:pt x="524098" y="215986"/>
                  </a:lnTo>
                  <a:lnTo>
                    <a:pt x="532604" y="123572"/>
                  </a:lnTo>
                  <a:lnTo>
                    <a:pt x="531110" y="83654"/>
                  </a:lnTo>
                  <a:lnTo>
                    <a:pt x="581965" y="232051"/>
                  </a:lnTo>
                  <a:lnTo>
                    <a:pt x="621817" y="305396"/>
                  </a:lnTo>
                  <a:lnTo>
                    <a:pt x="671274" y="325180"/>
                  </a:lnTo>
                  <a:lnTo>
                    <a:pt x="750947" y="312894"/>
                  </a:lnTo>
                  <a:lnTo>
                    <a:pt x="869174" y="252104"/>
                  </a:lnTo>
                  <a:lnTo>
                    <a:pt x="997128" y="145868"/>
                  </a:lnTo>
                  <a:lnTo>
                    <a:pt x="1099670" y="44922"/>
                  </a:lnTo>
                  <a:lnTo>
                    <a:pt x="1141660" y="0"/>
                  </a:lnTo>
                  <a:lnTo>
                    <a:pt x="1002539" y="185208"/>
                  </a:lnTo>
                  <a:lnTo>
                    <a:pt x="936981" y="294939"/>
                  </a:lnTo>
                  <a:lnTo>
                    <a:pt x="927720" y="372388"/>
                  </a:lnTo>
                  <a:lnTo>
                    <a:pt x="957490" y="460749"/>
                  </a:lnTo>
                  <a:lnTo>
                    <a:pt x="1085773" y="590350"/>
                  </a:lnTo>
                  <a:lnTo>
                    <a:pt x="1284854" y="669035"/>
                  </a:lnTo>
                  <a:lnTo>
                    <a:pt x="1467945" y="708020"/>
                  </a:lnTo>
                  <a:lnTo>
                    <a:pt x="1548261" y="718522"/>
                  </a:lnTo>
                  <a:lnTo>
                    <a:pt x="1241902" y="694569"/>
                  </a:lnTo>
                  <a:lnTo>
                    <a:pt x="1076892" y="699554"/>
                  </a:lnTo>
                  <a:lnTo>
                    <a:pt x="996632" y="745151"/>
                  </a:lnTo>
                  <a:lnTo>
                    <a:pt x="944520" y="843032"/>
                  </a:lnTo>
                  <a:lnTo>
                    <a:pt x="929149" y="959055"/>
                  </a:lnTo>
                  <a:lnTo>
                    <a:pt x="956031" y="1077419"/>
                  </a:lnTo>
                  <a:lnTo>
                    <a:pt x="994585" y="1169459"/>
                  </a:lnTo>
                  <a:lnTo>
                    <a:pt x="1014232" y="1206508"/>
                  </a:lnTo>
                  <a:lnTo>
                    <a:pt x="899475" y="1025723"/>
                  </a:lnTo>
                  <a:lnTo>
                    <a:pt x="825725" y="939656"/>
                  </a:lnTo>
                  <a:lnTo>
                    <a:pt x="761034" y="925086"/>
                  </a:lnTo>
                  <a:lnTo>
                    <a:pt x="673453" y="958787"/>
                  </a:lnTo>
                  <a:lnTo>
                    <a:pt x="566300" y="1091154"/>
                  </a:lnTo>
                  <a:lnTo>
                    <a:pt x="475989" y="1315657"/>
                  </a:lnTo>
                  <a:lnTo>
                    <a:pt x="413643" y="1527332"/>
                  </a:lnTo>
                  <a:lnTo>
                    <a:pt x="390388" y="1621216"/>
                  </a:lnTo>
                  <a:close/>
                </a:path>
              </a:pathLst>
            </a:custGeom>
            <a:solidFill>
              <a:srgbClr val="C986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269554" y="571765"/>
              <a:ext cx="1368425" cy="1422400"/>
            </a:xfrm>
            <a:custGeom>
              <a:avLst/>
              <a:gdLst/>
              <a:ahLst/>
              <a:cxnLst/>
              <a:rect l="l" t="t" r="r" b="b"/>
              <a:pathLst>
                <a:path w="1368425" h="1422400">
                  <a:moveTo>
                    <a:pt x="736356" y="241299"/>
                  </a:moveTo>
                  <a:lnTo>
                    <a:pt x="704458" y="241299"/>
                  </a:lnTo>
                  <a:lnTo>
                    <a:pt x="715619" y="228599"/>
                  </a:lnTo>
                  <a:lnTo>
                    <a:pt x="726629" y="228599"/>
                  </a:lnTo>
                  <a:lnTo>
                    <a:pt x="748034" y="203199"/>
                  </a:lnTo>
                  <a:lnTo>
                    <a:pt x="768983" y="190499"/>
                  </a:lnTo>
                  <a:lnTo>
                    <a:pt x="789506" y="165099"/>
                  </a:lnTo>
                  <a:lnTo>
                    <a:pt x="809635" y="152399"/>
                  </a:lnTo>
                  <a:lnTo>
                    <a:pt x="829449" y="139699"/>
                  </a:lnTo>
                  <a:lnTo>
                    <a:pt x="848990" y="114299"/>
                  </a:lnTo>
                  <a:lnTo>
                    <a:pt x="868227" y="88899"/>
                  </a:lnTo>
                  <a:lnTo>
                    <a:pt x="887129" y="76199"/>
                  </a:lnTo>
                  <a:lnTo>
                    <a:pt x="905970" y="50799"/>
                  </a:lnTo>
                  <a:lnTo>
                    <a:pt x="924538" y="38099"/>
                  </a:lnTo>
                  <a:lnTo>
                    <a:pt x="942802" y="12699"/>
                  </a:lnTo>
                  <a:lnTo>
                    <a:pt x="960732" y="0"/>
                  </a:lnTo>
                  <a:lnTo>
                    <a:pt x="970784" y="0"/>
                  </a:lnTo>
                  <a:lnTo>
                    <a:pt x="951456" y="25399"/>
                  </a:lnTo>
                  <a:lnTo>
                    <a:pt x="932888" y="50799"/>
                  </a:lnTo>
                  <a:lnTo>
                    <a:pt x="915110" y="76199"/>
                  </a:lnTo>
                  <a:lnTo>
                    <a:pt x="909458" y="88899"/>
                  </a:lnTo>
                  <a:lnTo>
                    <a:pt x="893614" y="88899"/>
                  </a:lnTo>
                  <a:lnTo>
                    <a:pt x="892938" y="91547"/>
                  </a:lnTo>
                  <a:lnTo>
                    <a:pt x="878060" y="101599"/>
                  </a:lnTo>
                  <a:lnTo>
                    <a:pt x="859082" y="126999"/>
                  </a:lnTo>
                  <a:lnTo>
                    <a:pt x="839860" y="139699"/>
                  </a:lnTo>
                  <a:lnTo>
                    <a:pt x="820335" y="165099"/>
                  </a:lnTo>
                  <a:lnTo>
                    <a:pt x="800146" y="177799"/>
                  </a:lnTo>
                  <a:lnTo>
                    <a:pt x="779440" y="203199"/>
                  </a:lnTo>
                  <a:lnTo>
                    <a:pt x="758186" y="215899"/>
                  </a:lnTo>
                  <a:lnTo>
                    <a:pt x="736356" y="241299"/>
                  </a:lnTo>
                  <a:close/>
                </a:path>
                <a:path w="1368425" h="1422400">
                  <a:moveTo>
                    <a:pt x="590426" y="279399"/>
                  </a:moveTo>
                  <a:lnTo>
                    <a:pt x="558671" y="279399"/>
                  </a:lnTo>
                  <a:lnTo>
                    <a:pt x="541921" y="266699"/>
                  </a:lnTo>
                  <a:lnTo>
                    <a:pt x="512435" y="241299"/>
                  </a:lnTo>
                  <a:lnTo>
                    <a:pt x="475948" y="203199"/>
                  </a:lnTo>
                  <a:lnTo>
                    <a:pt x="465273" y="177799"/>
                  </a:lnTo>
                  <a:lnTo>
                    <a:pt x="455237" y="165099"/>
                  </a:lnTo>
                  <a:lnTo>
                    <a:pt x="450870" y="152399"/>
                  </a:lnTo>
                  <a:lnTo>
                    <a:pt x="446563" y="152399"/>
                  </a:lnTo>
                  <a:lnTo>
                    <a:pt x="442379" y="139699"/>
                  </a:lnTo>
                  <a:lnTo>
                    <a:pt x="423137" y="139699"/>
                  </a:lnTo>
                  <a:lnTo>
                    <a:pt x="422585" y="126999"/>
                  </a:lnTo>
                  <a:lnTo>
                    <a:pt x="421880" y="114299"/>
                  </a:lnTo>
                  <a:lnTo>
                    <a:pt x="420994" y="101599"/>
                  </a:lnTo>
                  <a:lnTo>
                    <a:pt x="419894" y="101599"/>
                  </a:lnTo>
                  <a:lnTo>
                    <a:pt x="413085" y="38099"/>
                  </a:lnTo>
                  <a:lnTo>
                    <a:pt x="432216" y="88899"/>
                  </a:lnTo>
                  <a:lnTo>
                    <a:pt x="440053" y="114299"/>
                  </a:lnTo>
                  <a:lnTo>
                    <a:pt x="448468" y="126999"/>
                  </a:lnTo>
                  <a:lnTo>
                    <a:pt x="457431" y="139699"/>
                  </a:lnTo>
                  <a:lnTo>
                    <a:pt x="466910" y="152399"/>
                  </a:lnTo>
                  <a:lnTo>
                    <a:pt x="476890" y="177799"/>
                  </a:lnTo>
                  <a:lnTo>
                    <a:pt x="510358" y="215899"/>
                  </a:lnTo>
                  <a:lnTo>
                    <a:pt x="550529" y="253999"/>
                  </a:lnTo>
                  <a:lnTo>
                    <a:pt x="565804" y="266699"/>
                  </a:lnTo>
                  <a:lnTo>
                    <a:pt x="582097" y="266699"/>
                  </a:lnTo>
                  <a:lnTo>
                    <a:pt x="590426" y="279399"/>
                  </a:lnTo>
                  <a:close/>
                </a:path>
                <a:path w="1368425" h="1422400">
                  <a:moveTo>
                    <a:pt x="892938" y="91547"/>
                  </a:moveTo>
                  <a:lnTo>
                    <a:pt x="893614" y="88899"/>
                  </a:lnTo>
                  <a:lnTo>
                    <a:pt x="896856" y="88899"/>
                  </a:lnTo>
                  <a:lnTo>
                    <a:pt x="892938" y="91547"/>
                  </a:lnTo>
                  <a:close/>
                </a:path>
                <a:path w="1368425" h="1422400">
                  <a:moveTo>
                    <a:pt x="824550" y="380999"/>
                  </a:moveTo>
                  <a:lnTo>
                    <a:pt x="810121" y="380999"/>
                  </a:lnTo>
                  <a:lnTo>
                    <a:pt x="808176" y="368299"/>
                  </a:lnTo>
                  <a:lnTo>
                    <a:pt x="806785" y="356194"/>
                  </a:lnTo>
                  <a:lnTo>
                    <a:pt x="806717" y="355599"/>
                  </a:lnTo>
                  <a:lnTo>
                    <a:pt x="805744" y="355599"/>
                  </a:lnTo>
                  <a:lnTo>
                    <a:pt x="805040" y="330199"/>
                  </a:lnTo>
                  <a:lnTo>
                    <a:pt x="805703" y="317499"/>
                  </a:lnTo>
                  <a:lnTo>
                    <a:pt x="807522" y="304799"/>
                  </a:lnTo>
                  <a:lnTo>
                    <a:pt x="810283" y="279399"/>
                  </a:lnTo>
                  <a:lnTo>
                    <a:pt x="814042" y="266699"/>
                  </a:lnTo>
                  <a:lnTo>
                    <a:pt x="818470" y="253999"/>
                  </a:lnTo>
                  <a:lnTo>
                    <a:pt x="823506" y="241299"/>
                  </a:lnTo>
                  <a:lnTo>
                    <a:pt x="829089" y="215899"/>
                  </a:lnTo>
                  <a:lnTo>
                    <a:pt x="841578" y="190499"/>
                  </a:lnTo>
                  <a:lnTo>
                    <a:pt x="855556" y="165099"/>
                  </a:lnTo>
                  <a:lnTo>
                    <a:pt x="870810" y="126999"/>
                  </a:lnTo>
                  <a:lnTo>
                    <a:pt x="887129" y="101599"/>
                  </a:lnTo>
                  <a:lnTo>
                    <a:pt x="890371" y="101599"/>
                  </a:lnTo>
                  <a:lnTo>
                    <a:pt x="892938" y="91547"/>
                  </a:lnTo>
                  <a:lnTo>
                    <a:pt x="896856" y="88899"/>
                  </a:lnTo>
                  <a:lnTo>
                    <a:pt x="909458" y="88899"/>
                  </a:lnTo>
                  <a:lnTo>
                    <a:pt x="898153" y="114299"/>
                  </a:lnTo>
                  <a:lnTo>
                    <a:pt x="882078" y="139699"/>
                  </a:lnTo>
                  <a:lnTo>
                    <a:pt x="867066" y="165099"/>
                  </a:lnTo>
                  <a:lnTo>
                    <a:pt x="853332" y="190499"/>
                  </a:lnTo>
                  <a:lnTo>
                    <a:pt x="841086" y="228599"/>
                  </a:lnTo>
                  <a:lnTo>
                    <a:pt x="835696" y="241299"/>
                  </a:lnTo>
                  <a:lnTo>
                    <a:pt x="830792" y="253999"/>
                  </a:lnTo>
                  <a:lnTo>
                    <a:pt x="826495" y="266699"/>
                  </a:lnTo>
                  <a:lnTo>
                    <a:pt x="822929" y="292099"/>
                  </a:lnTo>
                  <a:lnTo>
                    <a:pt x="820168" y="304799"/>
                  </a:lnTo>
                  <a:lnTo>
                    <a:pt x="818349" y="317499"/>
                  </a:lnTo>
                  <a:lnTo>
                    <a:pt x="817685" y="330199"/>
                  </a:lnTo>
                  <a:lnTo>
                    <a:pt x="818389" y="342899"/>
                  </a:lnTo>
                  <a:lnTo>
                    <a:pt x="819306" y="355599"/>
                  </a:lnTo>
                  <a:lnTo>
                    <a:pt x="820619" y="368299"/>
                  </a:lnTo>
                  <a:lnTo>
                    <a:pt x="822356" y="368299"/>
                  </a:lnTo>
                  <a:lnTo>
                    <a:pt x="824550" y="380999"/>
                  </a:lnTo>
                  <a:close/>
                </a:path>
                <a:path w="1368425" h="1422400">
                  <a:moveTo>
                    <a:pt x="381745" y="342899"/>
                  </a:moveTo>
                  <a:lnTo>
                    <a:pt x="355375" y="342899"/>
                  </a:lnTo>
                  <a:lnTo>
                    <a:pt x="362706" y="330199"/>
                  </a:lnTo>
                  <a:lnTo>
                    <a:pt x="369611" y="330199"/>
                  </a:lnTo>
                  <a:lnTo>
                    <a:pt x="376122" y="317499"/>
                  </a:lnTo>
                  <a:lnTo>
                    <a:pt x="387566" y="304799"/>
                  </a:lnTo>
                  <a:lnTo>
                    <a:pt x="397157" y="292099"/>
                  </a:lnTo>
                  <a:lnTo>
                    <a:pt x="404984" y="266699"/>
                  </a:lnTo>
                  <a:lnTo>
                    <a:pt x="411140" y="253999"/>
                  </a:lnTo>
                  <a:lnTo>
                    <a:pt x="415841" y="228599"/>
                  </a:lnTo>
                  <a:lnTo>
                    <a:pt x="419327" y="215899"/>
                  </a:lnTo>
                  <a:lnTo>
                    <a:pt x="421718" y="190499"/>
                  </a:lnTo>
                  <a:lnTo>
                    <a:pt x="423137" y="177799"/>
                  </a:lnTo>
                  <a:lnTo>
                    <a:pt x="423502" y="165099"/>
                  </a:lnTo>
                  <a:lnTo>
                    <a:pt x="423502" y="139699"/>
                  </a:lnTo>
                  <a:lnTo>
                    <a:pt x="438984" y="139699"/>
                  </a:lnTo>
                  <a:lnTo>
                    <a:pt x="439349" y="152399"/>
                  </a:lnTo>
                  <a:lnTo>
                    <a:pt x="439349" y="177799"/>
                  </a:lnTo>
                  <a:lnTo>
                    <a:pt x="438346" y="203199"/>
                  </a:lnTo>
                  <a:lnTo>
                    <a:pt x="436188" y="215899"/>
                  </a:lnTo>
                  <a:lnTo>
                    <a:pt x="432692" y="241299"/>
                  </a:lnTo>
                  <a:lnTo>
                    <a:pt x="427676" y="253999"/>
                  </a:lnTo>
                  <a:lnTo>
                    <a:pt x="421146" y="279399"/>
                  </a:lnTo>
                  <a:lnTo>
                    <a:pt x="412640" y="292099"/>
                  </a:lnTo>
                  <a:lnTo>
                    <a:pt x="402005" y="317499"/>
                  </a:lnTo>
                  <a:lnTo>
                    <a:pt x="389091" y="330199"/>
                  </a:lnTo>
                  <a:lnTo>
                    <a:pt x="381745" y="342899"/>
                  </a:lnTo>
                  <a:close/>
                </a:path>
                <a:path w="1368425" h="1422400">
                  <a:moveTo>
                    <a:pt x="701976" y="266699"/>
                  </a:moveTo>
                  <a:lnTo>
                    <a:pt x="657767" y="266699"/>
                  </a:lnTo>
                  <a:lnTo>
                    <a:pt x="669769" y="253999"/>
                  </a:lnTo>
                  <a:lnTo>
                    <a:pt x="681559" y="253999"/>
                  </a:lnTo>
                  <a:lnTo>
                    <a:pt x="693115" y="241299"/>
                  </a:lnTo>
                  <a:lnTo>
                    <a:pt x="725098" y="241299"/>
                  </a:lnTo>
                  <a:lnTo>
                    <a:pt x="713659" y="253999"/>
                  </a:lnTo>
                  <a:lnTo>
                    <a:pt x="701976" y="266699"/>
                  </a:lnTo>
                  <a:close/>
                </a:path>
                <a:path w="1368425" h="1422400">
                  <a:moveTo>
                    <a:pt x="677496" y="279399"/>
                  </a:moveTo>
                  <a:lnTo>
                    <a:pt x="633246" y="279399"/>
                  </a:lnTo>
                  <a:lnTo>
                    <a:pt x="645583" y="266699"/>
                  </a:lnTo>
                  <a:lnTo>
                    <a:pt x="689989" y="266699"/>
                  </a:lnTo>
                  <a:lnTo>
                    <a:pt x="677496" y="279399"/>
                  </a:lnTo>
                  <a:close/>
                </a:path>
                <a:path w="1368425" h="1422400">
                  <a:moveTo>
                    <a:pt x="651414" y="292099"/>
                  </a:moveTo>
                  <a:lnTo>
                    <a:pt x="577031" y="292099"/>
                  </a:lnTo>
                  <a:lnTo>
                    <a:pt x="567653" y="279399"/>
                  </a:lnTo>
                  <a:lnTo>
                    <a:pt x="664698" y="279399"/>
                  </a:lnTo>
                  <a:lnTo>
                    <a:pt x="651414" y="292099"/>
                  </a:lnTo>
                  <a:close/>
                </a:path>
                <a:path w="1368425" h="1422400">
                  <a:moveTo>
                    <a:pt x="323918" y="609599"/>
                  </a:moveTo>
                  <a:lnTo>
                    <a:pt x="310300" y="609599"/>
                  </a:lnTo>
                  <a:lnTo>
                    <a:pt x="310949" y="596899"/>
                  </a:lnTo>
                  <a:lnTo>
                    <a:pt x="311273" y="596899"/>
                  </a:lnTo>
                  <a:lnTo>
                    <a:pt x="309885" y="584199"/>
                  </a:lnTo>
                  <a:lnTo>
                    <a:pt x="295385" y="546099"/>
                  </a:lnTo>
                  <a:lnTo>
                    <a:pt x="272131" y="507999"/>
                  </a:lnTo>
                  <a:lnTo>
                    <a:pt x="263285" y="507999"/>
                  </a:lnTo>
                  <a:lnTo>
                    <a:pt x="244474" y="482599"/>
                  </a:lnTo>
                  <a:lnTo>
                    <a:pt x="224660" y="469899"/>
                  </a:lnTo>
                  <a:lnTo>
                    <a:pt x="204055" y="444499"/>
                  </a:lnTo>
                  <a:lnTo>
                    <a:pt x="182873" y="431799"/>
                  </a:lnTo>
                  <a:lnTo>
                    <a:pt x="161189" y="406399"/>
                  </a:lnTo>
                  <a:lnTo>
                    <a:pt x="139019" y="393699"/>
                  </a:lnTo>
                  <a:lnTo>
                    <a:pt x="70674" y="355599"/>
                  </a:lnTo>
                  <a:lnTo>
                    <a:pt x="47339" y="330199"/>
                  </a:lnTo>
                  <a:lnTo>
                    <a:pt x="0" y="304799"/>
                  </a:lnTo>
                  <a:lnTo>
                    <a:pt x="5836" y="292099"/>
                  </a:lnTo>
                  <a:lnTo>
                    <a:pt x="42901" y="317499"/>
                  </a:lnTo>
                  <a:lnTo>
                    <a:pt x="118733" y="342899"/>
                  </a:lnTo>
                  <a:lnTo>
                    <a:pt x="83978" y="342899"/>
                  </a:lnTo>
                  <a:lnTo>
                    <a:pt x="92394" y="349218"/>
                  </a:lnTo>
                  <a:lnTo>
                    <a:pt x="95327" y="355599"/>
                  </a:lnTo>
                  <a:lnTo>
                    <a:pt x="100839" y="355599"/>
                  </a:lnTo>
                  <a:lnTo>
                    <a:pt x="146517" y="380999"/>
                  </a:lnTo>
                  <a:lnTo>
                    <a:pt x="168915" y="406399"/>
                  </a:lnTo>
                  <a:lnTo>
                    <a:pt x="190979" y="419099"/>
                  </a:lnTo>
                  <a:lnTo>
                    <a:pt x="212460" y="431799"/>
                  </a:lnTo>
                  <a:lnTo>
                    <a:pt x="233455" y="457199"/>
                  </a:lnTo>
                  <a:lnTo>
                    <a:pt x="253720" y="469899"/>
                  </a:lnTo>
                  <a:lnTo>
                    <a:pt x="282111" y="507999"/>
                  </a:lnTo>
                  <a:lnTo>
                    <a:pt x="306734" y="546099"/>
                  </a:lnTo>
                  <a:lnTo>
                    <a:pt x="310067" y="546099"/>
                  </a:lnTo>
                  <a:lnTo>
                    <a:pt x="313218" y="558799"/>
                  </a:lnTo>
                  <a:lnTo>
                    <a:pt x="316126" y="558799"/>
                  </a:lnTo>
                  <a:lnTo>
                    <a:pt x="318731" y="571499"/>
                  </a:lnTo>
                  <a:lnTo>
                    <a:pt x="320960" y="571499"/>
                  </a:lnTo>
                  <a:lnTo>
                    <a:pt x="322703" y="584199"/>
                  </a:lnTo>
                  <a:lnTo>
                    <a:pt x="323837" y="584199"/>
                  </a:lnTo>
                  <a:lnTo>
                    <a:pt x="324243" y="596899"/>
                  </a:lnTo>
                  <a:lnTo>
                    <a:pt x="323918" y="609599"/>
                  </a:lnTo>
                  <a:close/>
                </a:path>
                <a:path w="1368425" h="1422400">
                  <a:moveTo>
                    <a:pt x="92394" y="349218"/>
                  </a:moveTo>
                  <a:lnTo>
                    <a:pt x="83978" y="342899"/>
                  </a:lnTo>
                  <a:lnTo>
                    <a:pt x="89491" y="342899"/>
                  </a:lnTo>
                  <a:lnTo>
                    <a:pt x="92394" y="349218"/>
                  </a:lnTo>
                  <a:close/>
                </a:path>
                <a:path w="1368425" h="1422400">
                  <a:moveTo>
                    <a:pt x="157257" y="355599"/>
                  </a:moveTo>
                  <a:lnTo>
                    <a:pt x="100894" y="355599"/>
                  </a:lnTo>
                  <a:lnTo>
                    <a:pt x="92394" y="349218"/>
                  </a:lnTo>
                  <a:lnTo>
                    <a:pt x="89491" y="342899"/>
                  </a:lnTo>
                  <a:lnTo>
                    <a:pt x="118733" y="342899"/>
                  </a:lnTo>
                  <a:lnTo>
                    <a:pt x="157257" y="355599"/>
                  </a:lnTo>
                  <a:close/>
                </a:path>
                <a:path w="1368425" h="1422400">
                  <a:moveTo>
                    <a:pt x="356667" y="368299"/>
                  </a:moveTo>
                  <a:lnTo>
                    <a:pt x="313218" y="368299"/>
                  </a:lnTo>
                  <a:lnTo>
                    <a:pt x="322145" y="355599"/>
                  </a:lnTo>
                  <a:lnTo>
                    <a:pt x="339391" y="355599"/>
                  </a:lnTo>
                  <a:lnTo>
                    <a:pt x="347588" y="342899"/>
                  </a:lnTo>
                  <a:lnTo>
                    <a:pt x="373852" y="342899"/>
                  </a:lnTo>
                  <a:lnTo>
                    <a:pt x="365472" y="355599"/>
                  </a:lnTo>
                  <a:lnTo>
                    <a:pt x="356667" y="368299"/>
                  </a:lnTo>
                  <a:close/>
                </a:path>
                <a:path w="1368425" h="1422400">
                  <a:moveTo>
                    <a:pt x="216032" y="368299"/>
                  </a:moveTo>
                  <a:lnTo>
                    <a:pt x="135868" y="368299"/>
                  </a:lnTo>
                  <a:lnTo>
                    <a:pt x="118429" y="355599"/>
                  </a:lnTo>
                  <a:lnTo>
                    <a:pt x="196369" y="355599"/>
                  </a:lnTo>
                  <a:lnTo>
                    <a:pt x="216032" y="368299"/>
                  </a:lnTo>
                  <a:close/>
                </a:path>
                <a:path w="1368425" h="1422400">
                  <a:moveTo>
                    <a:pt x="328032" y="380999"/>
                  </a:moveTo>
                  <a:lnTo>
                    <a:pt x="193248" y="380999"/>
                  </a:lnTo>
                  <a:lnTo>
                    <a:pt x="173186" y="368299"/>
                  </a:lnTo>
                  <a:lnTo>
                    <a:pt x="337942" y="368299"/>
                  </a:lnTo>
                  <a:lnTo>
                    <a:pt x="328032" y="380999"/>
                  </a:lnTo>
                  <a:close/>
                </a:path>
                <a:path w="1368425" h="1422400">
                  <a:moveTo>
                    <a:pt x="842475" y="419099"/>
                  </a:moveTo>
                  <a:lnTo>
                    <a:pt x="827468" y="419099"/>
                  </a:lnTo>
                  <a:lnTo>
                    <a:pt x="821632" y="406399"/>
                  </a:lnTo>
                  <a:lnTo>
                    <a:pt x="817741" y="393699"/>
                  </a:lnTo>
                  <a:lnTo>
                    <a:pt x="814498" y="393699"/>
                  </a:lnTo>
                  <a:lnTo>
                    <a:pt x="813526" y="380999"/>
                  </a:lnTo>
                  <a:lnTo>
                    <a:pt x="827271" y="380999"/>
                  </a:lnTo>
                  <a:lnTo>
                    <a:pt x="830508" y="393699"/>
                  </a:lnTo>
                  <a:lnTo>
                    <a:pt x="834171" y="406399"/>
                  </a:lnTo>
                  <a:lnTo>
                    <a:pt x="838168" y="406399"/>
                  </a:lnTo>
                  <a:lnTo>
                    <a:pt x="842475" y="419099"/>
                  </a:lnTo>
                  <a:close/>
                </a:path>
                <a:path w="1368425" h="1422400">
                  <a:moveTo>
                    <a:pt x="851938" y="431799"/>
                  </a:moveTo>
                  <a:lnTo>
                    <a:pt x="837033" y="431799"/>
                  </a:lnTo>
                  <a:lnTo>
                    <a:pt x="832160" y="419099"/>
                  </a:lnTo>
                  <a:lnTo>
                    <a:pt x="847085" y="419099"/>
                  </a:lnTo>
                  <a:lnTo>
                    <a:pt x="851938" y="431799"/>
                  </a:lnTo>
                  <a:close/>
                </a:path>
                <a:path w="1368425" h="1422400">
                  <a:moveTo>
                    <a:pt x="862248" y="444499"/>
                  </a:moveTo>
                  <a:lnTo>
                    <a:pt x="847571" y="444499"/>
                  </a:lnTo>
                  <a:lnTo>
                    <a:pt x="842150" y="431799"/>
                  </a:lnTo>
                  <a:lnTo>
                    <a:pt x="856974" y="431799"/>
                  </a:lnTo>
                  <a:lnTo>
                    <a:pt x="862248" y="444499"/>
                  </a:lnTo>
                  <a:close/>
                </a:path>
                <a:path w="1368425" h="1422400">
                  <a:moveTo>
                    <a:pt x="1206848" y="584199"/>
                  </a:moveTo>
                  <a:lnTo>
                    <a:pt x="1136178" y="584199"/>
                  </a:lnTo>
                  <a:lnTo>
                    <a:pt x="1108587" y="571499"/>
                  </a:lnTo>
                  <a:lnTo>
                    <a:pt x="1076862" y="558799"/>
                  </a:lnTo>
                  <a:lnTo>
                    <a:pt x="1045441" y="558799"/>
                  </a:lnTo>
                  <a:lnTo>
                    <a:pt x="953720" y="520699"/>
                  </a:lnTo>
                  <a:lnTo>
                    <a:pt x="924660" y="507999"/>
                  </a:lnTo>
                  <a:lnTo>
                    <a:pt x="896937" y="482599"/>
                  </a:lnTo>
                  <a:lnTo>
                    <a:pt x="870917" y="469899"/>
                  </a:lnTo>
                  <a:lnTo>
                    <a:pt x="864852" y="457199"/>
                  </a:lnTo>
                  <a:lnTo>
                    <a:pt x="858879" y="457199"/>
                  </a:lnTo>
                  <a:lnTo>
                    <a:pt x="853088" y="444499"/>
                  </a:lnTo>
                  <a:lnTo>
                    <a:pt x="873526" y="444499"/>
                  </a:lnTo>
                  <a:lnTo>
                    <a:pt x="879347" y="457199"/>
                  </a:lnTo>
                  <a:lnTo>
                    <a:pt x="904263" y="469899"/>
                  </a:lnTo>
                  <a:lnTo>
                    <a:pt x="931064" y="495299"/>
                  </a:lnTo>
                  <a:lnTo>
                    <a:pt x="959324" y="507999"/>
                  </a:lnTo>
                  <a:lnTo>
                    <a:pt x="988617" y="520699"/>
                  </a:lnTo>
                  <a:lnTo>
                    <a:pt x="1049210" y="546099"/>
                  </a:lnTo>
                  <a:lnTo>
                    <a:pt x="1080221" y="546099"/>
                  </a:lnTo>
                  <a:lnTo>
                    <a:pt x="1143043" y="571499"/>
                  </a:lnTo>
                  <a:lnTo>
                    <a:pt x="1174854" y="571499"/>
                  </a:lnTo>
                  <a:lnTo>
                    <a:pt x="1206848" y="584199"/>
                  </a:lnTo>
                  <a:close/>
                </a:path>
                <a:path w="1368425" h="1422400">
                  <a:moveTo>
                    <a:pt x="1322375" y="596899"/>
                  </a:moveTo>
                  <a:lnTo>
                    <a:pt x="1219802" y="596899"/>
                  </a:lnTo>
                  <a:lnTo>
                    <a:pt x="1191847" y="584199"/>
                  </a:lnTo>
                  <a:lnTo>
                    <a:pt x="1294540" y="584199"/>
                  </a:lnTo>
                  <a:lnTo>
                    <a:pt x="1322375" y="596899"/>
                  </a:lnTo>
                  <a:close/>
                </a:path>
                <a:path w="1368425" h="1422400">
                  <a:moveTo>
                    <a:pt x="1367657" y="609599"/>
                  </a:moveTo>
                  <a:lnTo>
                    <a:pt x="1086741" y="609599"/>
                  </a:lnTo>
                  <a:lnTo>
                    <a:pt x="1114803" y="596899"/>
                  </a:lnTo>
                  <a:lnTo>
                    <a:pt x="1368306" y="596899"/>
                  </a:lnTo>
                  <a:lnTo>
                    <a:pt x="1367657" y="609599"/>
                  </a:lnTo>
                  <a:close/>
                </a:path>
                <a:path w="1368425" h="1422400">
                  <a:moveTo>
                    <a:pt x="320028" y="622299"/>
                  </a:moveTo>
                  <a:lnTo>
                    <a:pt x="306409" y="622299"/>
                  </a:lnTo>
                  <a:lnTo>
                    <a:pt x="308031" y="609599"/>
                  </a:lnTo>
                  <a:lnTo>
                    <a:pt x="321973" y="609599"/>
                  </a:lnTo>
                  <a:lnTo>
                    <a:pt x="320028" y="622299"/>
                  </a:lnTo>
                  <a:close/>
                </a:path>
                <a:path w="1368425" h="1422400">
                  <a:moveTo>
                    <a:pt x="1116541" y="622299"/>
                  </a:moveTo>
                  <a:lnTo>
                    <a:pt x="1003071" y="622299"/>
                  </a:lnTo>
                  <a:lnTo>
                    <a:pt x="1030769" y="609599"/>
                  </a:lnTo>
                  <a:lnTo>
                    <a:pt x="1144254" y="609599"/>
                  </a:lnTo>
                  <a:lnTo>
                    <a:pt x="1116541" y="622299"/>
                  </a:lnTo>
                  <a:close/>
                </a:path>
                <a:path w="1368425" h="1422400">
                  <a:moveTo>
                    <a:pt x="315615" y="634999"/>
                  </a:moveTo>
                  <a:lnTo>
                    <a:pt x="301059" y="634999"/>
                  </a:lnTo>
                  <a:lnTo>
                    <a:pt x="303856" y="622299"/>
                  </a:lnTo>
                  <a:lnTo>
                    <a:pt x="318406" y="622299"/>
                  </a:lnTo>
                  <a:lnTo>
                    <a:pt x="315615" y="634999"/>
                  </a:lnTo>
                  <a:close/>
                </a:path>
                <a:path w="1368425" h="1422400">
                  <a:moveTo>
                    <a:pt x="980065" y="647699"/>
                  </a:moveTo>
                  <a:lnTo>
                    <a:pt x="921499" y="647699"/>
                  </a:lnTo>
                  <a:lnTo>
                    <a:pt x="975526" y="622299"/>
                  </a:lnTo>
                  <a:lnTo>
                    <a:pt x="1061359" y="622299"/>
                  </a:lnTo>
                  <a:lnTo>
                    <a:pt x="1034011" y="634999"/>
                  </a:lnTo>
                  <a:lnTo>
                    <a:pt x="1006871" y="634999"/>
                  </a:lnTo>
                  <a:lnTo>
                    <a:pt x="980065" y="647699"/>
                  </a:lnTo>
                  <a:close/>
                </a:path>
                <a:path w="1368425" h="1422400">
                  <a:moveTo>
                    <a:pt x="309424" y="647699"/>
                  </a:moveTo>
                  <a:lnTo>
                    <a:pt x="294737" y="647699"/>
                  </a:lnTo>
                  <a:lnTo>
                    <a:pt x="298020" y="634999"/>
                  </a:lnTo>
                  <a:lnTo>
                    <a:pt x="312610" y="634999"/>
                  </a:lnTo>
                  <a:lnTo>
                    <a:pt x="309424" y="647699"/>
                  </a:lnTo>
                  <a:close/>
                </a:path>
                <a:path w="1368425" h="1422400">
                  <a:moveTo>
                    <a:pt x="102334" y="850899"/>
                  </a:moveTo>
                  <a:lnTo>
                    <a:pt x="59012" y="850899"/>
                  </a:lnTo>
                  <a:lnTo>
                    <a:pt x="63875" y="838199"/>
                  </a:lnTo>
                  <a:lnTo>
                    <a:pt x="85113" y="838199"/>
                  </a:lnTo>
                  <a:lnTo>
                    <a:pt x="90707" y="825499"/>
                  </a:lnTo>
                  <a:lnTo>
                    <a:pt x="96300" y="825499"/>
                  </a:lnTo>
                  <a:lnTo>
                    <a:pt x="141572" y="800099"/>
                  </a:lnTo>
                  <a:lnTo>
                    <a:pt x="163646" y="774699"/>
                  </a:lnTo>
                  <a:lnTo>
                    <a:pt x="185142" y="761999"/>
                  </a:lnTo>
                  <a:lnTo>
                    <a:pt x="206021" y="749299"/>
                  </a:lnTo>
                  <a:lnTo>
                    <a:pt x="226200" y="723899"/>
                  </a:lnTo>
                  <a:lnTo>
                    <a:pt x="245467" y="711199"/>
                  </a:lnTo>
                  <a:lnTo>
                    <a:pt x="263609" y="685799"/>
                  </a:lnTo>
                  <a:lnTo>
                    <a:pt x="272166" y="673099"/>
                  </a:lnTo>
                  <a:lnTo>
                    <a:pt x="280267" y="660399"/>
                  </a:lnTo>
                  <a:lnTo>
                    <a:pt x="287821" y="647699"/>
                  </a:lnTo>
                  <a:lnTo>
                    <a:pt x="306085" y="647699"/>
                  </a:lnTo>
                  <a:lnTo>
                    <a:pt x="282466" y="685799"/>
                  </a:lnTo>
                  <a:lnTo>
                    <a:pt x="255032" y="711199"/>
                  </a:lnTo>
                  <a:lnTo>
                    <a:pt x="235278" y="736599"/>
                  </a:lnTo>
                  <a:lnTo>
                    <a:pt x="214613" y="749299"/>
                  </a:lnTo>
                  <a:lnTo>
                    <a:pt x="193248" y="774699"/>
                  </a:lnTo>
                  <a:lnTo>
                    <a:pt x="183947" y="774699"/>
                  </a:lnTo>
                  <a:lnTo>
                    <a:pt x="174523" y="787399"/>
                  </a:lnTo>
                  <a:lnTo>
                    <a:pt x="172647" y="789897"/>
                  </a:lnTo>
                  <a:lnTo>
                    <a:pt x="155312" y="800099"/>
                  </a:lnTo>
                  <a:lnTo>
                    <a:pt x="217501" y="800099"/>
                  </a:lnTo>
                  <a:lnTo>
                    <a:pt x="125806" y="838199"/>
                  </a:lnTo>
                  <a:lnTo>
                    <a:pt x="102334" y="850899"/>
                  </a:lnTo>
                  <a:close/>
                </a:path>
                <a:path w="1368425" h="1422400">
                  <a:moveTo>
                    <a:pt x="915997" y="673099"/>
                  </a:moveTo>
                  <a:lnTo>
                    <a:pt x="882924" y="673099"/>
                  </a:lnTo>
                  <a:lnTo>
                    <a:pt x="895478" y="660399"/>
                  </a:lnTo>
                  <a:lnTo>
                    <a:pt x="908397" y="647699"/>
                  </a:lnTo>
                  <a:lnTo>
                    <a:pt x="953806" y="647699"/>
                  </a:lnTo>
                  <a:lnTo>
                    <a:pt x="928308" y="660399"/>
                  </a:lnTo>
                  <a:lnTo>
                    <a:pt x="915997" y="673099"/>
                  </a:lnTo>
                  <a:close/>
                </a:path>
                <a:path w="1368425" h="1422400">
                  <a:moveTo>
                    <a:pt x="854760" y="723899"/>
                  </a:moveTo>
                  <a:lnTo>
                    <a:pt x="832008" y="723899"/>
                  </a:lnTo>
                  <a:lnTo>
                    <a:pt x="839592" y="711199"/>
                  </a:lnTo>
                  <a:lnTo>
                    <a:pt x="848909" y="698499"/>
                  </a:lnTo>
                  <a:lnTo>
                    <a:pt x="859502" y="685799"/>
                  </a:lnTo>
                  <a:lnTo>
                    <a:pt x="870917" y="673099"/>
                  </a:lnTo>
                  <a:lnTo>
                    <a:pt x="903990" y="673099"/>
                  </a:lnTo>
                  <a:lnTo>
                    <a:pt x="892469" y="685799"/>
                  </a:lnTo>
                  <a:lnTo>
                    <a:pt x="881617" y="685799"/>
                  </a:lnTo>
                  <a:lnTo>
                    <a:pt x="871570" y="698499"/>
                  </a:lnTo>
                  <a:lnTo>
                    <a:pt x="862527" y="711199"/>
                  </a:lnTo>
                  <a:lnTo>
                    <a:pt x="854760" y="723899"/>
                  </a:lnTo>
                  <a:close/>
                </a:path>
                <a:path w="1368425" h="1422400">
                  <a:moveTo>
                    <a:pt x="847895" y="736599"/>
                  </a:moveTo>
                  <a:lnTo>
                    <a:pt x="828117" y="736599"/>
                  </a:lnTo>
                  <a:lnTo>
                    <a:pt x="830062" y="723899"/>
                  </a:lnTo>
                  <a:lnTo>
                    <a:pt x="848544" y="723899"/>
                  </a:lnTo>
                  <a:lnTo>
                    <a:pt x="847895" y="736599"/>
                  </a:lnTo>
                  <a:close/>
                </a:path>
                <a:path w="1368425" h="1422400">
                  <a:moveTo>
                    <a:pt x="842708" y="749299"/>
                  </a:moveTo>
                  <a:lnTo>
                    <a:pt x="823901" y="749299"/>
                  </a:lnTo>
                  <a:lnTo>
                    <a:pt x="825198" y="736599"/>
                  </a:lnTo>
                  <a:lnTo>
                    <a:pt x="844005" y="736599"/>
                  </a:lnTo>
                  <a:lnTo>
                    <a:pt x="842708" y="749299"/>
                  </a:lnTo>
                  <a:close/>
                </a:path>
                <a:path w="1368425" h="1422400">
                  <a:moveTo>
                    <a:pt x="839617" y="761999"/>
                  </a:moveTo>
                  <a:lnTo>
                    <a:pt x="821596" y="761999"/>
                  </a:lnTo>
                  <a:lnTo>
                    <a:pt x="822929" y="749299"/>
                  </a:lnTo>
                  <a:lnTo>
                    <a:pt x="840762" y="749299"/>
                  </a:lnTo>
                  <a:lnTo>
                    <a:pt x="839617" y="761999"/>
                  </a:lnTo>
                  <a:close/>
                </a:path>
                <a:path w="1368425" h="1422400">
                  <a:moveTo>
                    <a:pt x="380985" y="774699"/>
                  </a:moveTo>
                  <a:lnTo>
                    <a:pt x="243506" y="774699"/>
                  </a:lnTo>
                  <a:lnTo>
                    <a:pt x="259921" y="761999"/>
                  </a:lnTo>
                  <a:lnTo>
                    <a:pt x="372362" y="761999"/>
                  </a:lnTo>
                  <a:lnTo>
                    <a:pt x="380985" y="774699"/>
                  </a:lnTo>
                  <a:close/>
                </a:path>
                <a:path w="1368425" h="1422400">
                  <a:moveTo>
                    <a:pt x="837935" y="774699"/>
                  </a:moveTo>
                  <a:lnTo>
                    <a:pt x="819783" y="774699"/>
                  </a:lnTo>
                  <a:lnTo>
                    <a:pt x="820537" y="761999"/>
                  </a:lnTo>
                  <a:lnTo>
                    <a:pt x="838655" y="761999"/>
                  </a:lnTo>
                  <a:lnTo>
                    <a:pt x="837935" y="774699"/>
                  </a:lnTo>
                  <a:close/>
                </a:path>
                <a:path w="1368425" h="1422400">
                  <a:moveTo>
                    <a:pt x="280308" y="787399"/>
                  </a:moveTo>
                  <a:lnTo>
                    <a:pt x="198801" y="787399"/>
                  </a:lnTo>
                  <a:lnTo>
                    <a:pt x="221017" y="774699"/>
                  </a:lnTo>
                  <a:lnTo>
                    <a:pt x="296115" y="774699"/>
                  </a:lnTo>
                  <a:lnTo>
                    <a:pt x="280308" y="787399"/>
                  </a:lnTo>
                  <a:close/>
                </a:path>
                <a:path w="1368425" h="1422400">
                  <a:moveTo>
                    <a:pt x="403784" y="787399"/>
                  </a:moveTo>
                  <a:lnTo>
                    <a:pt x="357518" y="787399"/>
                  </a:lnTo>
                  <a:lnTo>
                    <a:pt x="342887" y="774699"/>
                  </a:lnTo>
                  <a:lnTo>
                    <a:pt x="396873" y="774699"/>
                  </a:lnTo>
                  <a:lnTo>
                    <a:pt x="403784" y="787399"/>
                  </a:lnTo>
                  <a:close/>
                </a:path>
                <a:path w="1368425" h="1422400">
                  <a:moveTo>
                    <a:pt x="886045" y="965199"/>
                  </a:moveTo>
                  <a:lnTo>
                    <a:pt x="868323" y="965199"/>
                  </a:lnTo>
                  <a:lnTo>
                    <a:pt x="865405" y="952499"/>
                  </a:lnTo>
                  <a:lnTo>
                    <a:pt x="862486" y="952499"/>
                  </a:lnTo>
                  <a:lnTo>
                    <a:pt x="859892" y="939799"/>
                  </a:lnTo>
                  <a:lnTo>
                    <a:pt x="848706" y="914399"/>
                  </a:lnTo>
                  <a:lnTo>
                    <a:pt x="838736" y="888999"/>
                  </a:lnTo>
                  <a:lnTo>
                    <a:pt x="823901" y="838199"/>
                  </a:lnTo>
                  <a:lnTo>
                    <a:pt x="819159" y="800099"/>
                  </a:lnTo>
                  <a:lnTo>
                    <a:pt x="819241" y="789897"/>
                  </a:lnTo>
                  <a:lnTo>
                    <a:pt x="819362" y="774699"/>
                  </a:lnTo>
                  <a:lnTo>
                    <a:pt x="837520" y="774699"/>
                  </a:lnTo>
                  <a:lnTo>
                    <a:pt x="837261" y="787399"/>
                  </a:lnTo>
                  <a:lnTo>
                    <a:pt x="837884" y="812799"/>
                  </a:lnTo>
                  <a:lnTo>
                    <a:pt x="847262" y="863599"/>
                  </a:lnTo>
                  <a:lnTo>
                    <a:pt x="864072" y="914399"/>
                  </a:lnTo>
                  <a:lnTo>
                    <a:pt x="874483" y="939799"/>
                  </a:lnTo>
                  <a:lnTo>
                    <a:pt x="886045" y="965199"/>
                  </a:lnTo>
                  <a:close/>
                </a:path>
                <a:path w="1368425" h="1422400">
                  <a:moveTo>
                    <a:pt x="217501" y="800099"/>
                  </a:moveTo>
                  <a:lnTo>
                    <a:pt x="164978" y="800099"/>
                  </a:lnTo>
                  <a:lnTo>
                    <a:pt x="172647" y="789897"/>
                  </a:lnTo>
                  <a:lnTo>
                    <a:pt x="176889" y="787399"/>
                  </a:lnTo>
                  <a:lnTo>
                    <a:pt x="248694" y="787399"/>
                  </a:lnTo>
                  <a:lnTo>
                    <a:pt x="217501" y="800099"/>
                  </a:lnTo>
                  <a:close/>
                </a:path>
                <a:path w="1368425" h="1422400">
                  <a:moveTo>
                    <a:pt x="413734" y="800099"/>
                  </a:moveTo>
                  <a:lnTo>
                    <a:pt x="382525" y="800099"/>
                  </a:lnTo>
                  <a:lnTo>
                    <a:pt x="377003" y="787399"/>
                  </a:lnTo>
                  <a:lnTo>
                    <a:pt x="409843" y="787399"/>
                  </a:lnTo>
                  <a:lnTo>
                    <a:pt x="413734" y="800099"/>
                  </a:lnTo>
                  <a:close/>
                </a:path>
                <a:path w="1368425" h="1422400">
                  <a:moveTo>
                    <a:pt x="164978" y="800099"/>
                  </a:moveTo>
                  <a:lnTo>
                    <a:pt x="155312" y="800099"/>
                  </a:lnTo>
                  <a:lnTo>
                    <a:pt x="172647" y="789897"/>
                  </a:lnTo>
                  <a:lnTo>
                    <a:pt x="164978" y="800099"/>
                  </a:lnTo>
                  <a:close/>
                </a:path>
                <a:path w="1368425" h="1422400">
                  <a:moveTo>
                    <a:pt x="418922" y="812799"/>
                  </a:moveTo>
                  <a:lnTo>
                    <a:pt x="394279" y="812799"/>
                  </a:lnTo>
                  <a:lnTo>
                    <a:pt x="391685" y="800099"/>
                  </a:lnTo>
                  <a:lnTo>
                    <a:pt x="416652" y="800099"/>
                  </a:lnTo>
                  <a:lnTo>
                    <a:pt x="418922" y="812799"/>
                  </a:lnTo>
                  <a:close/>
                </a:path>
                <a:path w="1368425" h="1422400">
                  <a:moveTo>
                    <a:pt x="423137" y="825499"/>
                  </a:moveTo>
                  <a:lnTo>
                    <a:pt x="399467" y="825499"/>
                  </a:lnTo>
                  <a:lnTo>
                    <a:pt x="398494" y="812799"/>
                  </a:lnTo>
                  <a:lnTo>
                    <a:pt x="421191" y="812799"/>
                  </a:lnTo>
                  <a:lnTo>
                    <a:pt x="423137" y="825499"/>
                  </a:lnTo>
                  <a:close/>
                </a:path>
                <a:path w="1368425" h="1422400">
                  <a:moveTo>
                    <a:pt x="394279" y="1422399"/>
                  </a:moveTo>
                  <a:lnTo>
                    <a:pt x="381634" y="1422399"/>
                  </a:lnTo>
                  <a:lnTo>
                    <a:pt x="388749" y="1371599"/>
                  </a:lnTo>
                  <a:lnTo>
                    <a:pt x="395288" y="1320799"/>
                  </a:lnTo>
                  <a:lnTo>
                    <a:pt x="401221" y="1269999"/>
                  </a:lnTo>
                  <a:lnTo>
                    <a:pt x="406515" y="1206499"/>
                  </a:lnTo>
                  <a:lnTo>
                    <a:pt x="411140" y="1155699"/>
                  </a:lnTo>
                  <a:lnTo>
                    <a:pt x="413627" y="1130299"/>
                  </a:lnTo>
                  <a:lnTo>
                    <a:pt x="415720" y="1092199"/>
                  </a:lnTo>
                  <a:lnTo>
                    <a:pt x="417387" y="1054099"/>
                  </a:lnTo>
                  <a:lnTo>
                    <a:pt x="418597" y="1028699"/>
                  </a:lnTo>
                  <a:lnTo>
                    <a:pt x="418967" y="1015999"/>
                  </a:lnTo>
                  <a:lnTo>
                    <a:pt x="419046" y="1003299"/>
                  </a:lnTo>
                  <a:lnTo>
                    <a:pt x="419099" y="977899"/>
                  </a:lnTo>
                  <a:lnTo>
                    <a:pt x="418547" y="939799"/>
                  </a:lnTo>
                  <a:lnTo>
                    <a:pt x="417868" y="927099"/>
                  </a:lnTo>
                  <a:lnTo>
                    <a:pt x="416824" y="914399"/>
                  </a:lnTo>
                  <a:lnTo>
                    <a:pt x="415355" y="901699"/>
                  </a:lnTo>
                  <a:lnTo>
                    <a:pt x="413491" y="876299"/>
                  </a:lnTo>
                  <a:lnTo>
                    <a:pt x="411140" y="863599"/>
                  </a:lnTo>
                  <a:lnTo>
                    <a:pt x="408060" y="850899"/>
                  </a:lnTo>
                  <a:lnTo>
                    <a:pt x="404007" y="838199"/>
                  </a:lnTo>
                  <a:lnTo>
                    <a:pt x="401413" y="825499"/>
                  </a:lnTo>
                  <a:lnTo>
                    <a:pt x="425082" y="825499"/>
                  </a:lnTo>
                  <a:lnTo>
                    <a:pt x="429373" y="838199"/>
                  </a:lnTo>
                  <a:lnTo>
                    <a:pt x="432662" y="863599"/>
                  </a:lnTo>
                  <a:lnTo>
                    <a:pt x="435159" y="876299"/>
                  </a:lnTo>
                  <a:lnTo>
                    <a:pt x="437079" y="888999"/>
                  </a:lnTo>
                  <a:lnTo>
                    <a:pt x="439491" y="927099"/>
                  </a:lnTo>
                  <a:lnTo>
                    <a:pt x="440565" y="965199"/>
                  </a:lnTo>
                  <a:lnTo>
                    <a:pt x="440545" y="990599"/>
                  </a:lnTo>
                  <a:lnTo>
                    <a:pt x="439673" y="1028699"/>
                  </a:lnTo>
                  <a:lnTo>
                    <a:pt x="438164" y="1066799"/>
                  </a:lnTo>
                  <a:lnTo>
                    <a:pt x="436107" y="1092199"/>
                  </a:lnTo>
                  <a:lnTo>
                    <a:pt x="433563" y="1130299"/>
                  </a:lnTo>
                  <a:lnTo>
                    <a:pt x="430594" y="1155699"/>
                  </a:lnTo>
                  <a:lnTo>
                    <a:pt x="426704" y="1193799"/>
                  </a:lnTo>
                  <a:lnTo>
                    <a:pt x="441254" y="1193799"/>
                  </a:lnTo>
                  <a:lnTo>
                    <a:pt x="438640" y="1206499"/>
                  </a:lnTo>
                  <a:lnTo>
                    <a:pt x="431162" y="1231899"/>
                  </a:lnTo>
                  <a:lnTo>
                    <a:pt x="424049" y="1269999"/>
                  </a:lnTo>
                  <a:lnTo>
                    <a:pt x="417300" y="1295399"/>
                  </a:lnTo>
                  <a:lnTo>
                    <a:pt x="413470" y="1320799"/>
                  </a:lnTo>
                  <a:lnTo>
                    <a:pt x="409762" y="1333499"/>
                  </a:lnTo>
                  <a:lnTo>
                    <a:pt x="406175" y="1358899"/>
                  </a:lnTo>
                  <a:lnTo>
                    <a:pt x="402710" y="1371599"/>
                  </a:lnTo>
                  <a:lnTo>
                    <a:pt x="400708" y="1384299"/>
                  </a:lnTo>
                  <a:lnTo>
                    <a:pt x="398616" y="1396999"/>
                  </a:lnTo>
                  <a:lnTo>
                    <a:pt x="394279" y="1422399"/>
                  </a:lnTo>
                  <a:close/>
                </a:path>
                <a:path w="1368425" h="1422400">
                  <a:moveTo>
                    <a:pt x="697979" y="838199"/>
                  </a:moveTo>
                  <a:lnTo>
                    <a:pt x="609252" y="838199"/>
                  </a:lnTo>
                  <a:lnTo>
                    <a:pt x="612171" y="825499"/>
                  </a:lnTo>
                  <a:lnTo>
                    <a:pt x="681883" y="825499"/>
                  </a:lnTo>
                  <a:lnTo>
                    <a:pt x="697979" y="838199"/>
                  </a:lnTo>
                  <a:close/>
                </a:path>
                <a:path w="1368425" h="1422400">
                  <a:moveTo>
                    <a:pt x="606334" y="850899"/>
                  </a:moveTo>
                  <a:lnTo>
                    <a:pt x="584286" y="850899"/>
                  </a:lnTo>
                  <a:lnTo>
                    <a:pt x="588825" y="838199"/>
                  </a:lnTo>
                  <a:lnTo>
                    <a:pt x="613143" y="838199"/>
                  </a:lnTo>
                  <a:lnTo>
                    <a:pt x="606334" y="850899"/>
                  </a:lnTo>
                  <a:close/>
                </a:path>
                <a:path w="1368425" h="1422400">
                  <a:moveTo>
                    <a:pt x="728711" y="850899"/>
                  </a:moveTo>
                  <a:lnTo>
                    <a:pt x="707903" y="850899"/>
                  </a:lnTo>
                  <a:lnTo>
                    <a:pt x="693262" y="838199"/>
                  </a:lnTo>
                  <a:lnTo>
                    <a:pt x="713618" y="838199"/>
                  </a:lnTo>
                  <a:lnTo>
                    <a:pt x="728711" y="850899"/>
                  </a:lnTo>
                  <a:close/>
                </a:path>
                <a:path w="1368425" h="1422400">
                  <a:moveTo>
                    <a:pt x="33072" y="876299"/>
                  </a:moveTo>
                  <a:lnTo>
                    <a:pt x="15513" y="876299"/>
                  </a:lnTo>
                  <a:lnTo>
                    <a:pt x="44431" y="850899"/>
                  </a:lnTo>
                  <a:lnTo>
                    <a:pt x="79074" y="850899"/>
                  </a:lnTo>
                  <a:lnTo>
                    <a:pt x="33072" y="876299"/>
                  </a:lnTo>
                  <a:close/>
                </a:path>
                <a:path w="1368425" h="1422400">
                  <a:moveTo>
                    <a:pt x="585461" y="863599"/>
                  </a:moveTo>
                  <a:lnTo>
                    <a:pt x="571397" y="863599"/>
                  </a:lnTo>
                  <a:lnTo>
                    <a:pt x="577659" y="850899"/>
                  </a:lnTo>
                  <a:lnTo>
                    <a:pt x="591419" y="850899"/>
                  </a:lnTo>
                  <a:lnTo>
                    <a:pt x="585461" y="863599"/>
                  </a:lnTo>
                  <a:close/>
                </a:path>
                <a:path w="1368425" h="1422400">
                  <a:moveTo>
                    <a:pt x="925714" y="1041399"/>
                  </a:moveTo>
                  <a:lnTo>
                    <a:pt x="915014" y="1041399"/>
                  </a:lnTo>
                  <a:lnTo>
                    <a:pt x="905793" y="1028699"/>
                  </a:lnTo>
                  <a:lnTo>
                    <a:pt x="896208" y="1015999"/>
                  </a:lnTo>
                  <a:lnTo>
                    <a:pt x="866099" y="977899"/>
                  </a:lnTo>
                  <a:lnTo>
                    <a:pt x="833953" y="939799"/>
                  </a:lnTo>
                  <a:lnTo>
                    <a:pt x="811312" y="927099"/>
                  </a:lnTo>
                  <a:lnTo>
                    <a:pt x="787546" y="901699"/>
                  </a:lnTo>
                  <a:lnTo>
                    <a:pt x="762503" y="876299"/>
                  </a:lnTo>
                  <a:lnTo>
                    <a:pt x="736032" y="863599"/>
                  </a:lnTo>
                  <a:lnTo>
                    <a:pt x="722180" y="850899"/>
                  </a:lnTo>
                  <a:lnTo>
                    <a:pt x="743165" y="850899"/>
                  </a:lnTo>
                  <a:lnTo>
                    <a:pt x="757082" y="863599"/>
                  </a:lnTo>
                  <a:lnTo>
                    <a:pt x="770604" y="876299"/>
                  </a:lnTo>
                  <a:lnTo>
                    <a:pt x="783700" y="876299"/>
                  </a:lnTo>
                  <a:lnTo>
                    <a:pt x="820619" y="914399"/>
                  </a:lnTo>
                  <a:lnTo>
                    <a:pt x="843680" y="939799"/>
                  </a:lnTo>
                  <a:lnTo>
                    <a:pt x="849947" y="939799"/>
                  </a:lnTo>
                  <a:lnTo>
                    <a:pt x="856123" y="952499"/>
                  </a:lnTo>
                  <a:lnTo>
                    <a:pt x="862238" y="952499"/>
                  </a:lnTo>
                  <a:lnTo>
                    <a:pt x="868323" y="965199"/>
                  </a:lnTo>
                  <a:lnTo>
                    <a:pt x="886045" y="965199"/>
                  </a:lnTo>
                  <a:lnTo>
                    <a:pt x="898396" y="990599"/>
                  </a:lnTo>
                  <a:lnTo>
                    <a:pt x="911599" y="1015999"/>
                  </a:lnTo>
                  <a:lnTo>
                    <a:pt x="925714" y="1041399"/>
                  </a:lnTo>
                  <a:close/>
                </a:path>
                <a:path w="1368425" h="1422400">
                  <a:moveTo>
                    <a:pt x="441254" y="1193799"/>
                  </a:moveTo>
                  <a:lnTo>
                    <a:pt x="426704" y="1193799"/>
                  </a:lnTo>
                  <a:lnTo>
                    <a:pt x="434485" y="1168399"/>
                  </a:lnTo>
                  <a:lnTo>
                    <a:pt x="442956" y="1142999"/>
                  </a:lnTo>
                  <a:lnTo>
                    <a:pt x="451913" y="1104899"/>
                  </a:lnTo>
                  <a:lnTo>
                    <a:pt x="461479" y="1079499"/>
                  </a:lnTo>
                  <a:lnTo>
                    <a:pt x="471773" y="1041399"/>
                  </a:lnTo>
                  <a:lnTo>
                    <a:pt x="482833" y="1015999"/>
                  </a:lnTo>
                  <a:lnTo>
                    <a:pt x="494835" y="977899"/>
                  </a:lnTo>
                  <a:lnTo>
                    <a:pt x="523004" y="927099"/>
                  </a:lnTo>
                  <a:lnTo>
                    <a:pt x="549541" y="888999"/>
                  </a:lnTo>
                  <a:lnTo>
                    <a:pt x="559968" y="863599"/>
                  </a:lnTo>
                  <a:lnTo>
                    <a:pt x="579746" y="863599"/>
                  </a:lnTo>
                  <a:lnTo>
                    <a:pt x="574275" y="876299"/>
                  </a:lnTo>
                  <a:lnTo>
                    <a:pt x="569046" y="876299"/>
                  </a:lnTo>
                  <a:lnTo>
                    <a:pt x="559238" y="888999"/>
                  </a:lnTo>
                  <a:lnTo>
                    <a:pt x="533704" y="927099"/>
                  </a:lnTo>
                  <a:lnTo>
                    <a:pt x="506143" y="990599"/>
                  </a:lnTo>
                  <a:lnTo>
                    <a:pt x="494308" y="1015999"/>
                  </a:lnTo>
                  <a:lnTo>
                    <a:pt x="483446" y="1041399"/>
                  </a:lnTo>
                  <a:lnTo>
                    <a:pt x="473156" y="1079499"/>
                  </a:lnTo>
                  <a:lnTo>
                    <a:pt x="463627" y="1104899"/>
                  </a:lnTo>
                  <a:lnTo>
                    <a:pt x="454766" y="1142999"/>
                  </a:lnTo>
                  <a:lnTo>
                    <a:pt x="446482" y="1168399"/>
                  </a:lnTo>
                  <a:lnTo>
                    <a:pt x="441254" y="1193799"/>
                  </a:lnTo>
                  <a:close/>
                </a:path>
                <a:path w="1368425" h="1422400">
                  <a:moveTo>
                    <a:pt x="20386" y="888999"/>
                  </a:moveTo>
                  <a:lnTo>
                    <a:pt x="7457" y="888999"/>
                  </a:lnTo>
                  <a:lnTo>
                    <a:pt x="1296" y="876299"/>
                  </a:lnTo>
                  <a:lnTo>
                    <a:pt x="26744" y="876299"/>
                  </a:lnTo>
                  <a:lnTo>
                    <a:pt x="20386" y="888999"/>
                  </a:lnTo>
                  <a:close/>
                </a:path>
              </a:pathLst>
            </a:custGeom>
            <a:solidFill>
              <a:srgbClr val="0706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36926" y="2"/>
              <a:ext cx="10448909" cy="1028699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589593" y="614065"/>
              <a:ext cx="1276349" cy="47624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38991" y="53806"/>
              <a:ext cx="5765301" cy="80009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51230" y="5592241"/>
              <a:ext cx="123825" cy="12382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51230" y="7078141"/>
              <a:ext cx="123825" cy="12382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51230" y="8068741"/>
              <a:ext cx="123825" cy="12382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9722525"/>
              <a:ext cx="1504949" cy="56195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476237" y="9095627"/>
              <a:ext cx="1809749" cy="1019159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1157170" y="4275161"/>
            <a:ext cx="6581140" cy="455422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614045">
              <a:lnSpc>
                <a:spcPct val="100000"/>
              </a:lnSpc>
              <a:spcBef>
                <a:spcPts val="90"/>
              </a:spcBef>
            </a:pPr>
            <a:r>
              <a:rPr sz="2700" b="1" spc="-140" dirty="0">
                <a:latin typeface="Verdana"/>
                <a:cs typeface="Verdana"/>
              </a:rPr>
              <a:t>!QUE</a:t>
            </a:r>
            <a:r>
              <a:rPr sz="2700" b="1" spc="-165" dirty="0">
                <a:latin typeface="Verdana"/>
                <a:cs typeface="Verdana"/>
              </a:rPr>
              <a:t> </a:t>
            </a:r>
            <a:r>
              <a:rPr sz="2700" b="1" spc="-90" dirty="0">
                <a:latin typeface="Verdana"/>
                <a:cs typeface="Verdana"/>
              </a:rPr>
              <a:t>NO</a:t>
            </a:r>
            <a:r>
              <a:rPr sz="2700" b="1" spc="-165" dirty="0">
                <a:latin typeface="Verdana"/>
                <a:cs typeface="Verdana"/>
              </a:rPr>
              <a:t> </a:t>
            </a:r>
            <a:r>
              <a:rPr sz="2700" b="1" spc="-100" dirty="0">
                <a:latin typeface="Verdana"/>
                <a:cs typeface="Verdana"/>
              </a:rPr>
              <a:t>LE</a:t>
            </a:r>
            <a:r>
              <a:rPr sz="2700" b="1" spc="-165" dirty="0">
                <a:latin typeface="Verdana"/>
                <a:cs typeface="Verdana"/>
              </a:rPr>
              <a:t> </a:t>
            </a:r>
            <a:r>
              <a:rPr sz="2700" b="1" spc="-114" dirty="0">
                <a:latin typeface="Verdana"/>
                <a:cs typeface="Verdana"/>
              </a:rPr>
              <a:t>PASE</a:t>
            </a:r>
            <a:r>
              <a:rPr sz="2700" b="1" spc="-165" dirty="0">
                <a:latin typeface="Verdana"/>
                <a:cs typeface="Verdana"/>
              </a:rPr>
              <a:t> </a:t>
            </a:r>
            <a:r>
              <a:rPr sz="2700" b="1" spc="-90" dirty="0">
                <a:latin typeface="Verdana"/>
                <a:cs typeface="Verdana"/>
              </a:rPr>
              <a:t>A</a:t>
            </a:r>
            <a:r>
              <a:rPr sz="2700" b="1" spc="-160" dirty="0">
                <a:latin typeface="Verdana"/>
                <a:cs typeface="Verdana"/>
              </a:rPr>
              <a:t> </a:t>
            </a:r>
            <a:r>
              <a:rPr sz="2700" b="1" spc="-10" dirty="0">
                <a:latin typeface="Verdana"/>
                <a:cs typeface="Verdana"/>
              </a:rPr>
              <a:t>USTED!</a:t>
            </a:r>
            <a:endParaRPr sz="27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1839"/>
              </a:spcBef>
            </a:pPr>
            <a:endParaRPr sz="2700">
              <a:latin typeface="Verdana"/>
              <a:cs typeface="Verdana"/>
            </a:endParaRPr>
          </a:p>
          <a:p>
            <a:pPr marL="12700" marR="5080">
              <a:lnSpc>
                <a:spcPct val="116100"/>
              </a:lnSpc>
            </a:pPr>
            <a:r>
              <a:rPr sz="2800" dirty="0">
                <a:latin typeface="Arial MT"/>
                <a:cs typeface="Arial MT"/>
              </a:rPr>
              <a:t>VIOLACIÓN</a:t>
            </a:r>
            <a:r>
              <a:rPr sz="2800" spc="-100" dirty="0">
                <a:latin typeface="Arial MT"/>
                <a:cs typeface="Arial MT"/>
              </a:rPr>
              <a:t> </a:t>
            </a:r>
            <a:r>
              <a:rPr sz="2800" spc="-10" dirty="0">
                <a:latin typeface="Arial MT"/>
                <a:cs typeface="Arial MT"/>
              </a:rPr>
              <a:t>DEL</a:t>
            </a:r>
            <a:r>
              <a:rPr sz="2800" spc="-95" dirty="0">
                <a:latin typeface="Arial MT"/>
                <a:cs typeface="Arial MT"/>
              </a:rPr>
              <a:t> </a:t>
            </a:r>
            <a:r>
              <a:rPr sz="2800" spc="-40" dirty="0">
                <a:latin typeface="Arial MT"/>
                <a:cs typeface="Arial MT"/>
              </a:rPr>
              <a:t>REGIMEN</a:t>
            </a:r>
            <a:r>
              <a:rPr sz="2800" spc="-100" dirty="0">
                <a:latin typeface="Arial MT"/>
                <a:cs typeface="Arial MT"/>
              </a:rPr>
              <a:t> </a:t>
            </a:r>
            <a:r>
              <a:rPr sz="2800" spc="-55" dirty="0">
                <a:latin typeface="Arial MT"/>
                <a:cs typeface="Arial MT"/>
              </a:rPr>
              <a:t>LEGAL</a:t>
            </a:r>
            <a:r>
              <a:rPr sz="2800" spc="-95" dirty="0">
                <a:latin typeface="Arial MT"/>
                <a:cs typeface="Arial MT"/>
              </a:rPr>
              <a:t> </a:t>
            </a:r>
            <a:r>
              <a:rPr sz="2800" spc="-50" dirty="0">
                <a:latin typeface="Arial MT"/>
                <a:cs typeface="Arial MT"/>
              </a:rPr>
              <a:t>O </a:t>
            </a:r>
            <a:r>
              <a:rPr sz="2800" spc="-10" dirty="0">
                <a:latin typeface="Arial MT"/>
                <a:cs typeface="Arial MT"/>
              </a:rPr>
              <a:t>CONSTITUCIONAL</a:t>
            </a:r>
            <a:r>
              <a:rPr sz="2800" spc="-160" dirty="0">
                <a:latin typeface="Arial MT"/>
                <a:cs typeface="Arial MT"/>
              </a:rPr>
              <a:t> </a:t>
            </a:r>
            <a:r>
              <a:rPr sz="2800" spc="-20" dirty="0">
                <a:latin typeface="Arial MT"/>
                <a:cs typeface="Arial MT"/>
              </a:rPr>
              <a:t>DE</a:t>
            </a:r>
            <a:r>
              <a:rPr sz="2800" spc="-155" dirty="0">
                <a:latin typeface="Arial MT"/>
                <a:cs typeface="Arial MT"/>
              </a:rPr>
              <a:t> </a:t>
            </a:r>
            <a:r>
              <a:rPr sz="2800" spc="-10" dirty="0">
                <a:latin typeface="Arial MT"/>
                <a:cs typeface="Arial MT"/>
              </a:rPr>
              <a:t>INHABILIDADES </a:t>
            </a:r>
            <a:r>
              <a:rPr sz="2800" spc="-195" dirty="0">
                <a:latin typeface="Arial MT"/>
                <a:cs typeface="Arial MT"/>
              </a:rPr>
              <a:t>E</a:t>
            </a:r>
            <a:r>
              <a:rPr sz="2800" spc="-90" dirty="0">
                <a:latin typeface="Arial MT"/>
                <a:cs typeface="Arial MT"/>
              </a:rPr>
              <a:t> </a:t>
            </a:r>
            <a:r>
              <a:rPr sz="2800" spc="-10" dirty="0">
                <a:latin typeface="Arial MT"/>
                <a:cs typeface="Arial MT"/>
              </a:rPr>
              <a:t>INCOMPATIBILIDADES.</a:t>
            </a:r>
            <a:endParaRPr sz="2800">
              <a:latin typeface="Arial MT"/>
              <a:cs typeface="Arial MT"/>
            </a:endParaRPr>
          </a:p>
          <a:p>
            <a:pPr marL="12700" marR="484505">
              <a:lnSpc>
                <a:spcPct val="116100"/>
              </a:lnSpc>
            </a:pPr>
            <a:r>
              <a:rPr sz="2800" spc="-40" dirty="0">
                <a:latin typeface="Arial MT"/>
                <a:cs typeface="Arial MT"/>
              </a:rPr>
              <a:t>CONTRATO</a:t>
            </a:r>
            <a:r>
              <a:rPr sz="2800" spc="-55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SIN</a:t>
            </a:r>
            <a:r>
              <a:rPr sz="2800" spc="-55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CUMPLIMIENTO</a:t>
            </a:r>
            <a:r>
              <a:rPr sz="2800" spc="-55" dirty="0">
                <a:latin typeface="Arial MT"/>
                <a:cs typeface="Arial MT"/>
              </a:rPr>
              <a:t> </a:t>
            </a:r>
            <a:r>
              <a:rPr sz="2800" spc="-25" dirty="0">
                <a:latin typeface="Arial MT"/>
                <a:cs typeface="Arial MT"/>
              </a:rPr>
              <a:t>DE </a:t>
            </a:r>
            <a:r>
              <a:rPr sz="2800" spc="-65" dirty="0">
                <a:latin typeface="Arial MT"/>
                <a:cs typeface="Arial MT"/>
              </a:rPr>
              <a:t>REQUISITOS</a:t>
            </a:r>
            <a:r>
              <a:rPr sz="2800" spc="-130" dirty="0">
                <a:latin typeface="Arial MT"/>
                <a:cs typeface="Arial MT"/>
              </a:rPr>
              <a:t> </a:t>
            </a:r>
            <a:r>
              <a:rPr sz="2800" spc="-10" dirty="0">
                <a:latin typeface="Arial MT"/>
                <a:cs typeface="Arial MT"/>
              </a:rPr>
              <a:t>LEGALES.</a:t>
            </a:r>
            <a:endParaRPr sz="2800">
              <a:latin typeface="Arial MT"/>
              <a:cs typeface="Arial MT"/>
            </a:endParaRPr>
          </a:p>
          <a:p>
            <a:pPr marL="12700" marR="897890">
              <a:lnSpc>
                <a:spcPct val="116100"/>
              </a:lnSpc>
            </a:pPr>
            <a:r>
              <a:rPr sz="2800" spc="-65" dirty="0">
                <a:latin typeface="Arial MT"/>
                <a:cs typeface="Arial MT"/>
              </a:rPr>
              <a:t>ACUERDOS</a:t>
            </a:r>
            <a:r>
              <a:rPr sz="2800" spc="-130" dirty="0">
                <a:latin typeface="Arial MT"/>
                <a:cs typeface="Arial MT"/>
              </a:rPr>
              <a:t> </a:t>
            </a:r>
            <a:r>
              <a:rPr sz="2800" spc="-90" dirty="0">
                <a:latin typeface="Arial MT"/>
                <a:cs typeface="Arial MT"/>
              </a:rPr>
              <a:t>RESTRICTIVOS</a:t>
            </a:r>
            <a:r>
              <a:rPr sz="2800" spc="-105" dirty="0">
                <a:latin typeface="Arial MT"/>
                <a:cs typeface="Arial MT"/>
              </a:rPr>
              <a:t> </a:t>
            </a:r>
            <a:r>
              <a:rPr sz="2800" spc="-20" dirty="0">
                <a:latin typeface="Arial MT"/>
                <a:cs typeface="Arial MT"/>
              </a:rPr>
              <a:t>DE</a:t>
            </a:r>
            <a:r>
              <a:rPr sz="2800" spc="-135" dirty="0">
                <a:latin typeface="Arial MT"/>
                <a:cs typeface="Arial MT"/>
              </a:rPr>
              <a:t> </a:t>
            </a:r>
            <a:r>
              <a:rPr sz="2800" spc="-25" dirty="0">
                <a:latin typeface="Arial MT"/>
                <a:cs typeface="Arial MT"/>
              </a:rPr>
              <a:t>LA </a:t>
            </a:r>
            <a:r>
              <a:rPr sz="2800" spc="-10" dirty="0">
                <a:latin typeface="Arial MT"/>
                <a:cs typeface="Arial MT"/>
              </a:rPr>
              <a:t>COMPETENCIA.</a:t>
            </a:r>
            <a:endParaRPr sz="28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2621" y="8465164"/>
              <a:ext cx="4219590" cy="159065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636813" y="245364"/>
              <a:ext cx="4429109" cy="97154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289829" y="96844"/>
              <a:ext cx="1590674" cy="99059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664476" y="209178"/>
              <a:ext cx="3619499" cy="87629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396837" y="8773179"/>
              <a:ext cx="1724024" cy="971549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718193" y="3310366"/>
            <a:ext cx="11837035" cy="4516120"/>
          </a:xfrm>
          <a:prstGeom prst="rect">
            <a:avLst/>
          </a:prstGeom>
        </p:spPr>
        <p:txBody>
          <a:bodyPr vert="horz" wrap="square" lIns="0" tIns="323850" rIns="0" bIns="0" rtlCol="0">
            <a:spAutoFit/>
          </a:bodyPr>
          <a:lstStyle/>
          <a:p>
            <a:pPr marL="12700" marR="5080" algn="ctr">
              <a:lnSpc>
                <a:spcPct val="79500"/>
              </a:lnSpc>
              <a:spcBef>
                <a:spcPts val="2550"/>
              </a:spcBef>
            </a:pPr>
            <a:r>
              <a:rPr sz="9900" b="0" spc="-965" dirty="0">
                <a:solidFill>
                  <a:srgbClr val="000000"/>
                </a:solidFill>
                <a:latin typeface="Trebuchet MS"/>
                <a:cs typeface="Trebuchet MS"/>
              </a:rPr>
              <a:t>“SI</a:t>
            </a:r>
            <a:r>
              <a:rPr sz="9900" b="0" spc="-1140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9900" b="0" spc="-1955" dirty="0">
                <a:solidFill>
                  <a:srgbClr val="000000"/>
                </a:solidFill>
                <a:latin typeface="Trebuchet MS"/>
                <a:cs typeface="Trebuchet MS"/>
              </a:rPr>
              <a:t>TODO</a:t>
            </a:r>
            <a:r>
              <a:rPr sz="9900" b="0" spc="-1130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9900" b="0" spc="-1205" dirty="0">
                <a:solidFill>
                  <a:srgbClr val="000000"/>
                </a:solidFill>
                <a:latin typeface="Trebuchet MS"/>
                <a:cs typeface="Trebuchet MS"/>
              </a:rPr>
              <a:t>PARECE</a:t>
            </a:r>
            <a:r>
              <a:rPr sz="9900" b="0" spc="-1125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9900" b="0" spc="-1320" dirty="0">
                <a:solidFill>
                  <a:srgbClr val="000000"/>
                </a:solidFill>
                <a:latin typeface="Trebuchet MS"/>
                <a:cs typeface="Trebuchet MS"/>
              </a:rPr>
              <a:t>BAJO </a:t>
            </a:r>
            <a:r>
              <a:rPr sz="9900" b="0" spc="-1630" dirty="0">
                <a:solidFill>
                  <a:srgbClr val="000000"/>
                </a:solidFill>
                <a:latin typeface="Trebuchet MS"/>
                <a:cs typeface="Trebuchet MS"/>
              </a:rPr>
              <a:t>CONTROL,NO</a:t>
            </a:r>
            <a:r>
              <a:rPr sz="9900" b="0" spc="-1120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9900" b="0" spc="-1035" dirty="0">
                <a:solidFill>
                  <a:srgbClr val="000000"/>
                </a:solidFill>
                <a:latin typeface="Trebuchet MS"/>
                <a:cs typeface="Trebuchet MS"/>
              </a:rPr>
              <a:t>VAS</a:t>
            </a:r>
            <a:r>
              <a:rPr sz="9900" b="0" spc="-1120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9900" b="0" spc="-1700" dirty="0">
                <a:solidFill>
                  <a:srgbClr val="000000"/>
                </a:solidFill>
                <a:latin typeface="Trebuchet MS"/>
                <a:cs typeface="Trebuchet MS"/>
              </a:rPr>
              <a:t>LO </a:t>
            </a:r>
            <a:r>
              <a:rPr sz="9900" b="0" spc="-1220" dirty="0">
                <a:solidFill>
                  <a:srgbClr val="000000"/>
                </a:solidFill>
                <a:latin typeface="Trebuchet MS"/>
                <a:cs typeface="Trebuchet MS"/>
              </a:rPr>
              <a:t>SUFICIENTEMENTE</a:t>
            </a:r>
            <a:r>
              <a:rPr sz="9900" b="0" spc="-1095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9900" b="0" spc="-1325" dirty="0">
                <a:solidFill>
                  <a:srgbClr val="000000"/>
                </a:solidFill>
                <a:latin typeface="Trebuchet MS"/>
                <a:cs typeface="Trebuchet MS"/>
              </a:rPr>
              <a:t>RAPIDO”</a:t>
            </a:r>
            <a:endParaRPr sz="9900">
              <a:latin typeface="Trebuchet MS"/>
              <a:cs typeface="Trebuchet MS"/>
            </a:endParaRPr>
          </a:p>
          <a:p>
            <a:pPr marL="899160" algn="ctr">
              <a:lnSpc>
                <a:spcPct val="100000"/>
              </a:lnSpc>
              <a:spcBef>
                <a:spcPts val="240"/>
              </a:spcBef>
            </a:pPr>
            <a:r>
              <a:rPr sz="3600" spc="200" dirty="0">
                <a:solidFill>
                  <a:srgbClr val="070604"/>
                </a:solidFill>
                <a:latin typeface="Arial"/>
                <a:cs typeface="Arial"/>
              </a:rPr>
              <a:t>MARIO</a:t>
            </a:r>
            <a:r>
              <a:rPr sz="3600" spc="-120" dirty="0">
                <a:solidFill>
                  <a:srgbClr val="070604"/>
                </a:solidFill>
                <a:latin typeface="Arial"/>
                <a:cs typeface="Arial"/>
              </a:rPr>
              <a:t> </a:t>
            </a:r>
            <a:r>
              <a:rPr sz="3600" spc="95" dirty="0">
                <a:solidFill>
                  <a:srgbClr val="070604"/>
                </a:solidFill>
                <a:latin typeface="Arial"/>
                <a:cs typeface="Arial"/>
              </a:rPr>
              <a:t>ANDRETTI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45808" y="1134035"/>
            <a:ext cx="8742191" cy="915296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87249" rIns="0" bIns="0" rtlCol="0">
            <a:spAutoFit/>
          </a:bodyPr>
          <a:lstStyle/>
          <a:p>
            <a:pPr marL="250190">
              <a:lnSpc>
                <a:spcPct val="100000"/>
              </a:lnSpc>
              <a:spcBef>
                <a:spcPts val="100"/>
              </a:spcBef>
            </a:pPr>
            <a:r>
              <a:rPr sz="4300" spc="65" dirty="0">
                <a:latin typeface="Tahoma"/>
                <a:cs typeface="Tahoma"/>
              </a:rPr>
              <a:t>La</a:t>
            </a:r>
            <a:r>
              <a:rPr sz="4300" spc="-5" dirty="0">
                <a:latin typeface="Tahoma"/>
                <a:cs typeface="Tahoma"/>
              </a:rPr>
              <a:t> </a:t>
            </a:r>
            <a:r>
              <a:rPr sz="4300" spc="80" dirty="0">
                <a:latin typeface="Tahoma"/>
                <a:cs typeface="Tahoma"/>
              </a:rPr>
              <a:t>necesidad:</a:t>
            </a:r>
            <a:r>
              <a:rPr sz="4300" dirty="0">
                <a:latin typeface="Tahoma"/>
                <a:cs typeface="Tahoma"/>
              </a:rPr>
              <a:t> primer </a:t>
            </a:r>
            <a:r>
              <a:rPr sz="4300" spc="60" dirty="0">
                <a:latin typeface="Tahoma"/>
                <a:cs typeface="Tahoma"/>
              </a:rPr>
              <a:t>punto</a:t>
            </a:r>
            <a:r>
              <a:rPr sz="4300" dirty="0">
                <a:latin typeface="Tahoma"/>
                <a:cs typeface="Tahoma"/>
              </a:rPr>
              <a:t> </a:t>
            </a:r>
            <a:r>
              <a:rPr sz="4300" spc="85" dirty="0">
                <a:latin typeface="Tahoma"/>
                <a:cs typeface="Tahoma"/>
              </a:rPr>
              <a:t>clave</a:t>
            </a:r>
            <a:endParaRPr sz="4300">
              <a:latin typeface="Tahoma"/>
              <a:cs typeface="Tahoma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65126" y="228148"/>
            <a:ext cx="1771649" cy="66674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390059" y="160876"/>
            <a:ext cx="5765300" cy="800099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10791138" y="2251724"/>
            <a:ext cx="7494905" cy="7863205"/>
            <a:chOff x="10791138" y="2251724"/>
            <a:chExt cx="7494905" cy="7863205"/>
          </a:xfrm>
        </p:grpSpPr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791138" y="2251724"/>
              <a:ext cx="1943099" cy="289558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476238" y="9095628"/>
              <a:ext cx="1809749" cy="1019159"/>
            </a:xfrm>
            <a:prstGeom prst="rect">
              <a:avLst/>
            </a:prstGeom>
          </p:spPr>
        </p:pic>
      </p:grpSp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381125" y="2521143"/>
            <a:ext cx="123825" cy="123825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1685577" y="2225265"/>
            <a:ext cx="7471409" cy="65405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4900"/>
              </a:lnSpc>
              <a:spcBef>
                <a:spcPts val="100"/>
              </a:spcBef>
            </a:pPr>
            <a:r>
              <a:rPr sz="3100" b="1" dirty="0">
                <a:latin typeface="Tahoma"/>
                <a:cs typeface="Tahoma"/>
              </a:rPr>
              <a:t>Siempre</a:t>
            </a:r>
            <a:r>
              <a:rPr sz="3100" b="1" spc="490" dirty="0">
                <a:latin typeface="Tahoma"/>
                <a:cs typeface="Tahoma"/>
              </a:rPr>
              <a:t> </a:t>
            </a:r>
            <a:r>
              <a:rPr sz="3100" b="1" dirty="0">
                <a:latin typeface="Tahoma"/>
                <a:cs typeface="Tahoma"/>
              </a:rPr>
              <a:t>debe</a:t>
            </a:r>
            <a:r>
              <a:rPr sz="3100" b="1" spc="495" dirty="0">
                <a:latin typeface="Tahoma"/>
                <a:cs typeface="Tahoma"/>
              </a:rPr>
              <a:t> </a:t>
            </a:r>
            <a:r>
              <a:rPr sz="3100" b="1" dirty="0">
                <a:latin typeface="Tahoma"/>
                <a:cs typeface="Tahoma"/>
              </a:rPr>
              <a:t>haber</a:t>
            </a:r>
            <a:r>
              <a:rPr sz="3100" b="1" spc="495" dirty="0">
                <a:latin typeface="Tahoma"/>
                <a:cs typeface="Tahoma"/>
              </a:rPr>
              <a:t> </a:t>
            </a:r>
            <a:r>
              <a:rPr sz="3100" b="1" spc="-20" dirty="0">
                <a:latin typeface="Tahoma"/>
                <a:cs typeface="Tahoma"/>
              </a:rPr>
              <a:t>justificación.</a:t>
            </a:r>
            <a:r>
              <a:rPr sz="3100" b="1" spc="495" dirty="0">
                <a:latin typeface="Tahoma"/>
                <a:cs typeface="Tahoma"/>
              </a:rPr>
              <a:t> </a:t>
            </a:r>
            <a:r>
              <a:rPr sz="3100" spc="40" dirty="0">
                <a:latin typeface="Tahoma"/>
                <a:cs typeface="Tahoma"/>
              </a:rPr>
              <a:t>Se </a:t>
            </a:r>
            <a:r>
              <a:rPr sz="3100" dirty="0">
                <a:latin typeface="Tahoma"/>
                <a:cs typeface="Tahoma"/>
              </a:rPr>
              <a:t>contrata</a:t>
            </a:r>
            <a:r>
              <a:rPr sz="3100" spc="-215" dirty="0">
                <a:latin typeface="Tahoma"/>
                <a:cs typeface="Tahoma"/>
              </a:rPr>
              <a:t> </a:t>
            </a:r>
            <a:r>
              <a:rPr sz="3100" spc="85" dirty="0">
                <a:latin typeface="Tahoma"/>
                <a:cs typeface="Tahoma"/>
              </a:rPr>
              <a:t>algo</a:t>
            </a:r>
            <a:r>
              <a:rPr sz="3100" spc="-210" dirty="0">
                <a:latin typeface="Tahoma"/>
                <a:cs typeface="Tahoma"/>
              </a:rPr>
              <a:t> </a:t>
            </a:r>
            <a:r>
              <a:rPr sz="3100" dirty="0">
                <a:latin typeface="Tahoma"/>
                <a:cs typeface="Tahoma"/>
              </a:rPr>
              <a:t>sin</a:t>
            </a:r>
            <a:r>
              <a:rPr sz="3100" spc="-210" dirty="0">
                <a:latin typeface="Tahoma"/>
                <a:cs typeface="Tahoma"/>
              </a:rPr>
              <a:t> </a:t>
            </a:r>
            <a:r>
              <a:rPr sz="3100" spc="-10" dirty="0">
                <a:latin typeface="Tahoma"/>
                <a:cs typeface="Tahoma"/>
              </a:rPr>
              <a:t>justificar</a:t>
            </a:r>
            <a:r>
              <a:rPr sz="3100" spc="-210" dirty="0">
                <a:latin typeface="Tahoma"/>
                <a:cs typeface="Tahoma"/>
              </a:rPr>
              <a:t> </a:t>
            </a:r>
            <a:r>
              <a:rPr sz="3100" dirty="0">
                <a:latin typeface="Tahoma"/>
                <a:cs typeface="Tahoma"/>
              </a:rPr>
              <a:t>la</a:t>
            </a:r>
            <a:r>
              <a:rPr sz="3100" spc="-210" dirty="0">
                <a:latin typeface="Tahoma"/>
                <a:cs typeface="Tahoma"/>
              </a:rPr>
              <a:t> </a:t>
            </a:r>
            <a:r>
              <a:rPr sz="3100" spc="45" dirty="0">
                <a:latin typeface="Tahoma"/>
                <a:cs typeface="Tahoma"/>
              </a:rPr>
              <a:t>necesidad.</a:t>
            </a:r>
            <a:endParaRPr sz="3100">
              <a:latin typeface="Tahoma"/>
              <a:cs typeface="Tahoma"/>
            </a:endParaRPr>
          </a:p>
          <a:p>
            <a:pPr marL="12700" marR="5080" algn="just">
              <a:lnSpc>
                <a:spcPct val="114900"/>
              </a:lnSpc>
            </a:pPr>
            <a:r>
              <a:rPr sz="3100" b="1" spc="-145" dirty="0">
                <a:latin typeface="Tahoma"/>
                <a:cs typeface="Tahoma"/>
              </a:rPr>
              <a:t>!La</a:t>
            </a:r>
            <a:r>
              <a:rPr sz="3100" b="1" spc="-85" dirty="0">
                <a:latin typeface="Tahoma"/>
                <a:cs typeface="Tahoma"/>
              </a:rPr>
              <a:t> </a:t>
            </a:r>
            <a:r>
              <a:rPr sz="3100" b="1" spc="-70" dirty="0">
                <a:latin typeface="Tahoma"/>
                <a:cs typeface="Tahoma"/>
              </a:rPr>
              <a:t>verdad</a:t>
            </a:r>
            <a:r>
              <a:rPr sz="3100" b="1" spc="-160" dirty="0">
                <a:latin typeface="Tahoma"/>
                <a:cs typeface="Tahoma"/>
              </a:rPr>
              <a:t> </a:t>
            </a:r>
            <a:r>
              <a:rPr sz="3100" b="1" spc="-110" dirty="0">
                <a:latin typeface="Tahoma"/>
                <a:cs typeface="Tahoma"/>
              </a:rPr>
              <a:t>os</a:t>
            </a:r>
            <a:r>
              <a:rPr sz="3100" b="1" spc="-114" dirty="0">
                <a:latin typeface="Tahoma"/>
                <a:cs typeface="Tahoma"/>
              </a:rPr>
              <a:t> </a:t>
            </a:r>
            <a:r>
              <a:rPr sz="3100" b="1" spc="-170" dirty="0">
                <a:latin typeface="Tahoma"/>
                <a:cs typeface="Tahoma"/>
              </a:rPr>
              <a:t>hará</a:t>
            </a:r>
            <a:r>
              <a:rPr sz="3100" b="1" spc="-60" dirty="0">
                <a:latin typeface="Tahoma"/>
                <a:cs typeface="Tahoma"/>
              </a:rPr>
              <a:t> </a:t>
            </a:r>
            <a:r>
              <a:rPr sz="3100" b="1" spc="-120" dirty="0">
                <a:latin typeface="Tahoma"/>
                <a:cs typeface="Tahoma"/>
              </a:rPr>
              <a:t>libres!</a:t>
            </a:r>
            <a:r>
              <a:rPr sz="3100" b="1" spc="-110" dirty="0">
                <a:latin typeface="Tahoma"/>
                <a:cs typeface="Tahoma"/>
              </a:rPr>
              <a:t> </a:t>
            </a:r>
            <a:r>
              <a:rPr sz="3100" spc="65" dirty="0">
                <a:latin typeface="Tahoma"/>
                <a:cs typeface="Tahoma"/>
              </a:rPr>
              <a:t>Se</a:t>
            </a:r>
            <a:r>
              <a:rPr sz="3100" spc="-125" dirty="0">
                <a:latin typeface="Tahoma"/>
                <a:cs typeface="Tahoma"/>
              </a:rPr>
              <a:t> </a:t>
            </a:r>
            <a:r>
              <a:rPr sz="3100" dirty="0">
                <a:latin typeface="Tahoma"/>
                <a:cs typeface="Tahoma"/>
              </a:rPr>
              <a:t>expresa</a:t>
            </a:r>
            <a:r>
              <a:rPr sz="3100" spc="-105" dirty="0">
                <a:latin typeface="Tahoma"/>
                <a:cs typeface="Tahoma"/>
              </a:rPr>
              <a:t> </a:t>
            </a:r>
            <a:r>
              <a:rPr sz="3100" spc="45" dirty="0">
                <a:latin typeface="Tahoma"/>
                <a:cs typeface="Tahoma"/>
              </a:rPr>
              <a:t>una </a:t>
            </a:r>
            <a:r>
              <a:rPr sz="3100" spc="90" dirty="0">
                <a:latin typeface="Tahoma"/>
                <a:cs typeface="Tahoma"/>
              </a:rPr>
              <a:t>necesidad</a:t>
            </a:r>
            <a:r>
              <a:rPr sz="3100" spc="-280" dirty="0">
                <a:latin typeface="Tahoma"/>
                <a:cs typeface="Tahoma"/>
              </a:rPr>
              <a:t> </a:t>
            </a:r>
            <a:r>
              <a:rPr sz="3100" spc="110" dirty="0">
                <a:latin typeface="Tahoma"/>
                <a:cs typeface="Tahoma"/>
              </a:rPr>
              <a:t>que</a:t>
            </a:r>
            <a:r>
              <a:rPr sz="3100" spc="-280" dirty="0">
                <a:latin typeface="Tahoma"/>
                <a:cs typeface="Tahoma"/>
              </a:rPr>
              <a:t> </a:t>
            </a:r>
            <a:r>
              <a:rPr sz="3100" spc="105" dirty="0">
                <a:latin typeface="Tahoma"/>
                <a:cs typeface="Tahoma"/>
              </a:rPr>
              <a:t>no</a:t>
            </a:r>
            <a:r>
              <a:rPr sz="3100" spc="-275" dirty="0">
                <a:latin typeface="Tahoma"/>
                <a:cs typeface="Tahoma"/>
              </a:rPr>
              <a:t> </a:t>
            </a:r>
            <a:r>
              <a:rPr sz="3100" dirty="0">
                <a:latin typeface="Tahoma"/>
                <a:cs typeface="Tahoma"/>
              </a:rPr>
              <a:t>se</a:t>
            </a:r>
            <a:r>
              <a:rPr sz="3100" spc="-280" dirty="0">
                <a:latin typeface="Tahoma"/>
                <a:cs typeface="Tahoma"/>
              </a:rPr>
              <a:t> </a:t>
            </a:r>
            <a:r>
              <a:rPr sz="3100" spc="-10" dirty="0">
                <a:latin typeface="Tahoma"/>
                <a:cs typeface="Tahoma"/>
              </a:rPr>
              <a:t>tiene.</a:t>
            </a:r>
            <a:endParaRPr sz="3100">
              <a:latin typeface="Tahoma"/>
              <a:cs typeface="Tahoma"/>
            </a:endParaRPr>
          </a:p>
          <a:p>
            <a:pPr marL="12700" marR="5080" algn="just">
              <a:lnSpc>
                <a:spcPct val="114900"/>
              </a:lnSpc>
            </a:pPr>
            <a:r>
              <a:rPr sz="3100" b="1" spc="-50" dirty="0">
                <a:latin typeface="Tahoma"/>
                <a:cs typeface="Tahoma"/>
              </a:rPr>
              <a:t>Sobredimensionamiento.</a:t>
            </a:r>
            <a:r>
              <a:rPr sz="3100" b="1" spc="405" dirty="0">
                <a:latin typeface="Tahoma"/>
                <a:cs typeface="Tahoma"/>
              </a:rPr>
              <a:t> </a:t>
            </a:r>
            <a:r>
              <a:rPr sz="3100" spc="120" dirty="0">
                <a:latin typeface="Tahoma"/>
                <a:cs typeface="Tahoma"/>
              </a:rPr>
              <a:t>La</a:t>
            </a:r>
            <a:r>
              <a:rPr sz="3100" spc="350" dirty="0">
                <a:latin typeface="Tahoma"/>
                <a:cs typeface="Tahoma"/>
              </a:rPr>
              <a:t> </a:t>
            </a:r>
            <a:r>
              <a:rPr sz="3100" spc="80" dirty="0">
                <a:latin typeface="Tahoma"/>
                <a:cs typeface="Tahoma"/>
              </a:rPr>
              <a:t>necesidad </a:t>
            </a:r>
            <a:r>
              <a:rPr sz="3100" dirty="0">
                <a:latin typeface="Tahoma"/>
                <a:cs typeface="Tahoma"/>
              </a:rPr>
              <a:t>existe</a:t>
            </a:r>
            <a:r>
              <a:rPr sz="3100" spc="15" dirty="0">
                <a:latin typeface="Tahoma"/>
                <a:cs typeface="Tahoma"/>
              </a:rPr>
              <a:t> </a:t>
            </a:r>
            <a:r>
              <a:rPr sz="3100" spc="55" dirty="0">
                <a:latin typeface="Tahoma"/>
                <a:cs typeface="Tahoma"/>
              </a:rPr>
              <a:t>pero</a:t>
            </a:r>
            <a:r>
              <a:rPr sz="3100" spc="15" dirty="0">
                <a:latin typeface="Tahoma"/>
                <a:cs typeface="Tahoma"/>
              </a:rPr>
              <a:t> </a:t>
            </a:r>
            <a:r>
              <a:rPr sz="3100" spc="105" dirty="0">
                <a:latin typeface="Tahoma"/>
                <a:cs typeface="Tahoma"/>
              </a:rPr>
              <a:t>no</a:t>
            </a:r>
            <a:r>
              <a:rPr sz="3100" spc="15" dirty="0">
                <a:latin typeface="Tahoma"/>
                <a:cs typeface="Tahoma"/>
              </a:rPr>
              <a:t> </a:t>
            </a:r>
            <a:r>
              <a:rPr sz="3100" spc="70" dirty="0">
                <a:latin typeface="Tahoma"/>
                <a:cs typeface="Tahoma"/>
              </a:rPr>
              <a:t>en</a:t>
            </a:r>
            <a:r>
              <a:rPr sz="3100" spc="15" dirty="0">
                <a:latin typeface="Tahoma"/>
                <a:cs typeface="Tahoma"/>
              </a:rPr>
              <a:t> </a:t>
            </a:r>
            <a:r>
              <a:rPr sz="3100" dirty="0">
                <a:latin typeface="Tahoma"/>
                <a:cs typeface="Tahoma"/>
              </a:rPr>
              <a:t>la</a:t>
            </a:r>
            <a:r>
              <a:rPr sz="3100" spc="15" dirty="0">
                <a:latin typeface="Tahoma"/>
                <a:cs typeface="Tahoma"/>
              </a:rPr>
              <a:t> </a:t>
            </a:r>
            <a:r>
              <a:rPr sz="3100" spc="65" dirty="0">
                <a:latin typeface="Tahoma"/>
                <a:cs typeface="Tahoma"/>
              </a:rPr>
              <a:t>dimensión</a:t>
            </a:r>
            <a:r>
              <a:rPr sz="3100" spc="15" dirty="0">
                <a:latin typeface="Tahoma"/>
                <a:cs typeface="Tahoma"/>
              </a:rPr>
              <a:t> </a:t>
            </a:r>
            <a:r>
              <a:rPr sz="3100" spc="70" dirty="0">
                <a:latin typeface="Tahoma"/>
                <a:cs typeface="Tahoma"/>
              </a:rPr>
              <a:t>en</a:t>
            </a:r>
            <a:r>
              <a:rPr sz="3100" spc="15" dirty="0">
                <a:latin typeface="Tahoma"/>
                <a:cs typeface="Tahoma"/>
              </a:rPr>
              <a:t> </a:t>
            </a:r>
            <a:r>
              <a:rPr sz="3100" spc="110" dirty="0">
                <a:latin typeface="Tahoma"/>
                <a:cs typeface="Tahoma"/>
              </a:rPr>
              <a:t>que</a:t>
            </a:r>
            <a:r>
              <a:rPr sz="3100" spc="20" dirty="0">
                <a:latin typeface="Tahoma"/>
                <a:cs typeface="Tahoma"/>
              </a:rPr>
              <a:t> </a:t>
            </a:r>
            <a:r>
              <a:rPr sz="3100" spc="-25" dirty="0">
                <a:latin typeface="Tahoma"/>
                <a:cs typeface="Tahoma"/>
              </a:rPr>
              <a:t>se </a:t>
            </a:r>
            <a:r>
              <a:rPr sz="3100" spc="-10" dirty="0">
                <a:latin typeface="Tahoma"/>
                <a:cs typeface="Tahoma"/>
              </a:rPr>
              <a:t>contrata</a:t>
            </a:r>
            <a:endParaRPr sz="3100">
              <a:latin typeface="Tahoma"/>
              <a:cs typeface="Tahoma"/>
            </a:endParaRPr>
          </a:p>
          <a:p>
            <a:pPr marL="12700" marR="5080" algn="just">
              <a:lnSpc>
                <a:spcPct val="114900"/>
              </a:lnSpc>
            </a:pPr>
            <a:r>
              <a:rPr sz="3100" b="1" dirty="0">
                <a:latin typeface="Tahoma"/>
                <a:cs typeface="Tahoma"/>
              </a:rPr>
              <a:t>Primero</a:t>
            </a:r>
            <a:r>
              <a:rPr sz="3100" b="1" spc="90" dirty="0">
                <a:latin typeface="Tahoma"/>
                <a:cs typeface="Tahoma"/>
              </a:rPr>
              <a:t>  </a:t>
            </a:r>
            <a:r>
              <a:rPr sz="3100" b="1" dirty="0">
                <a:latin typeface="Tahoma"/>
                <a:cs typeface="Tahoma"/>
              </a:rPr>
              <a:t>el</a:t>
            </a:r>
            <a:r>
              <a:rPr sz="3100" b="1" spc="90" dirty="0">
                <a:latin typeface="Tahoma"/>
                <a:cs typeface="Tahoma"/>
              </a:rPr>
              <a:t>  </a:t>
            </a:r>
            <a:r>
              <a:rPr sz="3100" b="1" dirty="0">
                <a:latin typeface="Tahoma"/>
                <a:cs typeface="Tahoma"/>
              </a:rPr>
              <a:t>2</a:t>
            </a:r>
            <a:r>
              <a:rPr sz="3100" b="1" spc="90" dirty="0">
                <a:latin typeface="Tahoma"/>
                <a:cs typeface="Tahoma"/>
              </a:rPr>
              <a:t>  </a:t>
            </a:r>
            <a:r>
              <a:rPr sz="3100" b="1" dirty="0">
                <a:latin typeface="Tahoma"/>
                <a:cs typeface="Tahoma"/>
              </a:rPr>
              <a:t>que</a:t>
            </a:r>
            <a:r>
              <a:rPr sz="3100" b="1" spc="90" dirty="0">
                <a:latin typeface="Tahoma"/>
                <a:cs typeface="Tahoma"/>
              </a:rPr>
              <a:t>  </a:t>
            </a:r>
            <a:r>
              <a:rPr sz="3100" b="1" dirty="0">
                <a:latin typeface="Tahoma"/>
                <a:cs typeface="Tahoma"/>
              </a:rPr>
              <a:t>el</a:t>
            </a:r>
            <a:r>
              <a:rPr sz="3100" b="1" spc="95" dirty="0">
                <a:latin typeface="Tahoma"/>
                <a:cs typeface="Tahoma"/>
              </a:rPr>
              <a:t>  </a:t>
            </a:r>
            <a:r>
              <a:rPr sz="3100" b="1" dirty="0">
                <a:latin typeface="Tahoma"/>
                <a:cs typeface="Tahoma"/>
              </a:rPr>
              <a:t>1.</a:t>
            </a:r>
            <a:r>
              <a:rPr sz="3100" b="1" spc="125" dirty="0">
                <a:latin typeface="Tahoma"/>
                <a:cs typeface="Tahoma"/>
              </a:rPr>
              <a:t>  </a:t>
            </a:r>
            <a:r>
              <a:rPr sz="3100" spc="65" dirty="0">
                <a:latin typeface="Tahoma"/>
                <a:cs typeface="Tahoma"/>
              </a:rPr>
              <a:t>Se</a:t>
            </a:r>
            <a:r>
              <a:rPr sz="3100" spc="60" dirty="0">
                <a:latin typeface="Tahoma"/>
                <a:cs typeface="Tahoma"/>
              </a:rPr>
              <a:t>  </a:t>
            </a:r>
            <a:r>
              <a:rPr sz="3100" spc="-10" dirty="0">
                <a:latin typeface="Tahoma"/>
                <a:cs typeface="Tahoma"/>
              </a:rPr>
              <a:t>priorizan </a:t>
            </a:r>
            <a:r>
              <a:rPr sz="3100" spc="80" dirty="0">
                <a:latin typeface="Tahoma"/>
                <a:cs typeface="Tahoma"/>
              </a:rPr>
              <a:t>necesidades</a:t>
            </a:r>
            <a:r>
              <a:rPr sz="3100" spc="-300" dirty="0">
                <a:latin typeface="Tahoma"/>
                <a:cs typeface="Tahoma"/>
              </a:rPr>
              <a:t> </a:t>
            </a:r>
            <a:r>
              <a:rPr sz="3100" spc="-10" dirty="0">
                <a:latin typeface="Tahoma"/>
                <a:cs typeface="Tahoma"/>
              </a:rPr>
              <a:t>secundarias.</a:t>
            </a:r>
            <a:endParaRPr sz="3100">
              <a:latin typeface="Tahoma"/>
              <a:cs typeface="Tahoma"/>
            </a:endParaRPr>
          </a:p>
          <a:p>
            <a:pPr marL="12700" marR="5080" algn="just">
              <a:lnSpc>
                <a:spcPct val="114900"/>
              </a:lnSpc>
            </a:pPr>
            <a:r>
              <a:rPr sz="3100" b="1" spc="-50" dirty="0">
                <a:latin typeface="Tahoma"/>
                <a:cs typeface="Tahoma"/>
              </a:rPr>
              <a:t>El</a:t>
            </a:r>
            <a:r>
              <a:rPr sz="3100" b="1" spc="-175" dirty="0">
                <a:latin typeface="Tahoma"/>
                <a:cs typeface="Tahoma"/>
              </a:rPr>
              <a:t> </a:t>
            </a:r>
            <a:r>
              <a:rPr sz="3100" b="1" spc="-75" dirty="0">
                <a:latin typeface="Tahoma"/>
                <a:cs typeface="Tahoma"/>
              </a:rPr>
              <a:t>recurso</a:t>
            </a:r>
            <a:r>
              <a:rPr sz="3100" b="1" spc="-175" dirty="0">
                <a:latin typeface="Tahoma"/>
                <a:cs typeface="Tahoma"/>
              </a:rPr>
              <a:t> </a:t>
            </a:r>
            <a:r>
              <a:rPr sz="3100" b="1" spc="-30" dirty="0">
                <a:latin typeface="Tahoma"/>
                <a:cs typeface="Tahoma"/>
              </a:rPr>
              <a:t>público</a:t>
            </a:r>
            <a:r>
              <a:rPr sz="3100" b="1" spc="-175" dirty="0">
                <a:latin typeface="Tahoma"/>
                <a:cs typeface="Tahoma"/>
              </a:rPr>
              <a:t> </a:t>
            </a:r>
            <a:r>
              <a:rPr sz="3100" b="1" spc="-65" dirty="0">
                <a:latin typeface="Tahoma"/>
                <a:cs typeface="Tahoma"/>
              </a:rPr>
              <a:t>no</a:t>
            </a:r>
            <a:r>
              <a:rPr sz="3100" b="1" spc="-175" dirty="0">
                <a:latin typeface="Tahoma"/>
                <a:cs typeface="Tahoma"/>
              </a:rPr>
              <a:t> </a:t>
            </a:r>
            <a:r>
              <a:rPr sz="3100" b="1" spc="-65" dirty="0">
                <a:latin typeface="Tahoma"/>
                <a:cs typeface="Tahoma"/>
              </a:rPr>
              <a:t>se</a:t>
            </a:r>
            <a:r>
              <a:rPr sz="3100" b="1" spc="-175" dirty="0">
                <a:latin typeface="Tahoma"/>
                <a:cs typeface="Tahoma"/>
              </a:rPr>
              <a:t> </a:t>
            </a:r>
            <a:r>
              <a:rPr sz="3100" b="1" spc="-90" dirty="0">
                <a:latin typeface="Tahoma"/>
                <a:cs typeface="Tahoma"/>
              </a:rPr>
              <a:t>destina</a:t>
            </a:r>
            <a:r>
              <a:rPr sz="3100" b="1" spc="-175" dirty="0">
                <a:latin typeface="Tahoma"/>
                <a:cs typeface="Tahoma"/>
              </a:rPr>
              <a:t> </a:t>
            </a:r>
            <a:r>
              <a:rPr sz="3100" b="1" spc="-114" dirty="0">
                <a:latin typeface="Tahoma"/>
                <a:cs typeface="Tahoma"/>
              </a:rPr>
              <a:t>a</a:t>
            </a:r>
            <a:r>
              <a:rPr sz="3100" b="1" spc="-175" dirty="0">
                <a:latin typeface="Tahoma"/>
                <a:cs typeface="Tahoma"/>
              </a:rPr>
              <a:t> </a:t>
            </a:r>
            <a:r>
              <a:rPr sz="3100" b="1" spc="-55" dirty="0">
                <a:latin typeface="Tahoma"/>
                <a:cs typeface="Tahoma"/>
              </a:rPr>
              <a:t>dedo.</a:t>
            </a:r>
            <a:r>
              <a:rPr sz="3100" b="1" spc="-210" dirty="0">
                <a:latin typeface="Tahoma"/>
                <a:cs typeface="Tahoma"/>
              </a:rPr>
              <a:t> </a:t>
            </a:r>
            <a:r>
              <a:rPr sz="3100" spc="65" dirty="0">
                <a:latin typeface="Tahoma"/>
                <a:cs typeface="Tahoma"/>
              </a:rPr>
              <a:t>Se</a:t>
            </a:r>
            <a:r>
              <a:rPr sz="3100" spc="1560" dirty="0">
                <a:latin typeface="Tahoma"/>
                <a:cs typeface="Tahoma"/>
              </a:rPr>
              <a:t> </a:t>
            </a:r>
            <a:r>
              <a:rPr sz="3100" spc="25" dirty="0">
                <a:latin typeface="Tahoma"/>
                <a:cs typeface="Tahoma"/>
              </a:rPr>
              <a:t>priorizan</a:t>
            </a:r>
            <a:r>
              <a:rPr sz="3100" spc="1560" dirty="0">
                <a:latin typeface="Tahoma"/>
                <a:cs typeface="Tahoma"/>
              </a:rPr>
              <a:t> </a:t>
            </a:r>
            <a:r>
              <a:rPr sz="3100" spc="40" dirty="0">
                <a:latin typeface="Tahoma"/>
                <a:cs typeface="Tahoma"/>
              </a:rPr>
              <a:t>beneficiarios</a:t>
            </a:r>
            <a:r>
              <a:rPr sz="3100" spc="1560" dirty="0">
                <a:latin typeface="Tahoma"/>
                <a:cs typeface="Tahoma"/>
              </a:rPr>
              <a:t> </a:t>
            </a:r>
            <a:r>
              <a:rPr sz="3100" spc="45" dirty="0">
                <a:latin typeface="Tahoma"/>
                <a:cs typeface="Tahoma"/>
              </a:rPr>
              <a:t>sin</a:t>
            </a:r>
            <a:r>
              <a:rPr sz="3100" spc="1560" dirty="0">
                <a:latin typeface="Tahoma"/>
                <a:cs typeface="Tahoma"/>
              </a:rPr>
              <a:t> </a:t>
            </a:r>
            <a:r>
              <a:rPr sz="3100" spc="15" dirty="0">
                <a:latin typeface="Tahoma"/>
                <a:cs typeface="Tahoma"/>
              </a:rPr>
              <a:t>criterios </a:t>
            </a:r>
            <a:r>
              <a:rPr sz="3100" spc="-5" dirty="0">
                <a:latin typeface="Tahoma"/>
                <a:cs typeface="Tahoma"/>
              </a:rPr>
              <a:t>objetivos.</a:t>
            </a:r>
            <a:endParaRPr sz="3100">
              <a:latin typeface="Tahoma"/>
              <a:cs typeface="Tahoma"/>
            </a:endParaRPr>
          </a:p>
        </p:txBody>
      </p:sp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381125" y="3606993"/>
            <a:ext cx="123825" cy="123825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381125" y="4692843"/>
            <a:ext cx="123825" cy="123825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381125" y="6321618"/>
            <a:ext cx="123825" cy="123825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381125" y="7407468"/>
            <a:ext cx="123825" cy="123825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1016000" y="9337970"/>
            <a:ext cx="6153785" cy="2247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00" dirty="0">
                <a:latin typeface="Tahoma"/>
                <a:cs typeface="Tahoma"/>
              </a:rPr>
              <a:t>Tomado</a:t>
            </a:r>
            <a:r>
              <a:rPr sz="1300" spc="320" dirty="0">
                <a:latin typeface="Tahoma"/>
                <a:cs typeface="Tahoma"/>
              </a:rPr>
              <a:t> </a:t>
            </a:r>
            <a:r>
              <a:rPr sz="1300" spc="-30" dirty="0">
                <a:latin typeface="Tahoma"/>
                <a:cs typeface="Tahoma"/>
              </a:rPr>
              <a:t>de:</a:t>
            </a:r>
            <a:r>
              <a:rPr sz="1300" spc="325" dirty="0">
                <a:latin typeface="Tahoma"/>
                <a:cs typeface="Tahoma"/>
              </a:rPr>
              <a:t> </a:t>
            </a:r>
            <a:r>
              <a:rPr sz="1300" u="heavy" spc="-10" dirty="0">
                <a:uFill>
                  <a:solidFill>
                    <a:srgbClr val="000000"/>
                  </a:solidFill>
                </a:uFill>
                <a:latin typeface="Tahoma"/>
                <a:cs typeface="Tahoma"/>
                <a:hlinkClick r:id="rId10"/>
              </a:rPr>
              <a:t>https://www.fiscalia.gov.co/colombia/wp-</a:t>
            </a:r>
            <a:r>
              <a:rPr sz="1300" u="heavy" dirty="0">
                <a:uFill>
                  <a:solidFill>
                    <a:srgbClr val="000000"/>
                  </a:solidFill>
                </a:uFill>
                <a:latin typeface="Tahoma"/>
                <a:cs typeface="Tahoma"/>
                <a:hlinkClick r:id="rId10"/>
              </a:rPr>
              <a:t>content/uploads/Tomo-</a:t>
            </a:r>
            <a:r>
              <a:rPr sz="1300" u="heavy" spc="-10" dirty="0">
                <a:uFill>
                  <a:solidFill>
                    <a:srgbClr val="000000"/>
                  </a:solidFill>
                </a:uFill>
                <a:latin typeface="Tahoma"/>
                <a:cs typeface="Tahoma"/>
                <a:hlinkClick r:id="rId10"/>
              </a:rPr>
              <a:t>II.pdf</a:t>
            </a:r>
            <a:endParaRPr sz="13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73479" y="1028699"/>
            <a:ext cx="8314520" cy="9258299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5143499"/>
            <a:ext cx="8959215" cy="5130800"/>
          </a:xfrm>
          <a:custGeom>
            <a:avLst/>
            <a:gdLst/>
            <a:ahLst/>
            <a:cxnLst/>
            <a:rect l="l" t="t" r="r" b="b"/>
            <a:pathLst>
              <a:path w="8959215" h="5130800">
                <a:moveTo>
                  <a:pt x="2815555" y="3009899"/>
                </a:moveTo>
                <a:lnTo>
                  <a:pt x="896173" y="3009899"/>
                </a:lnTo>
                <a:lnTo>
                  <a:pt x="912790" y="2997199"/>
                </a:lnTo>
                <a:lnTo>
                  <a:pt x="929085" y="2997199"/>
                </a:lnTo>
                <a:lnTo>
                  <a:pt x="945122" y="2984499"/>
                </a:lnTo>
                <a:lnTo>
                  <a:pt x="944998" y="2895599"/>
                </a:lnTo>
                <a:lnTo>
                  <a:pt x="944897" y="2819399"/>
                </a:lnTo>
                <a:lnTo>
                  <a:pt x="944779" y="2705099"/>
                </a:lnTo>
                <a:lnTo>
                  <a:pt x="944656" y="1117599"/>
                </a:lnTo>
                <a:lnTo>
                  <a:pt x="944530" y="609599"/>
                </a:lnTo>
                <a:lnTo>
                  <a:pt x="944420" y="457199"/>
                </a:lnTo>
                <a:lnTo>
                  <a:pt x="944323" y="355599"/>
                </a:lnTo>
                <a:lnTo>
                  <a:pt x="947566" y="330199"/>
                </a:lnTo>
                <a:lnTo>
                  <a:pt x="962018" y="304799"/>
                </a:lnTo>
                <a:lnTo>
                  <a:pt x="981921" y="279399"/>
                </a:lnTo>
                <a:lnTo>
                  <a:pt x="1001514" y="266699"/>
                </a:lnTo>
                <a:lnTo>
                  <a:pt x="1144625" y="114299"/>
                </a:lnTo>
                <a:lnTo>
                  <a:pt x="1270565" y="0"/>
                </a:lnTo>
                <a:lnTo>
                  <a:pt x="1526356" y="0"/>
                </a:lnTo>
                <a:lnTo>
                  <a:pt x="1524836" y="25399"/>
                </a:lnTo>
                <a:lnTo>
                  <a:pt x="1519413" y="76199"/>
                </a:lnTo>
                <a:lnTo>
                  <a:pt x="1531223" y="101599"/>
                </a:lnTo>
                <a:lnTo>
                  <a:pt x="1939781" y="101599"/>
                </a:lnTo>
                <a:lnTo>
                  <a:pt x="1939673" y="1790699"/>
                </a:lnTo>
                <a:lnTo>
                  <a:pt x="1939650" y="1841499"/>
                </a:lnTo>
                <a:lnTo>
                  <a:pt x="1939990" y="1854199"/>
                </a:lnTo>
                <a:lnTo>
                  <a:pt x="1945056" y="1866899"/>
                </a:lnTo>
                <a:lnTo>
                  <a:pt x="1954353" y="1879599"/>
                </a:lnTo>
                <a:lnTo>
                  <a:pt x="2815555" y="1879599"/>
                </a:lnTo>
                <a:lnTo>
                  <a:pt x="2815555" y="3009899"/>
                </a:lnTo>
                <a:close/>
              </a:path>
              <a:path w="8959215" h="5130800">
                <a:moveTo>
                  <a:pt x="2815555" y="1879599"/>
                </a:moveTo>
                <a:lnTo>
                  <a:pt x="2178626" y="1879599"/>
                </a:lnTo>
                <a:lnTo>
                  <a:pt x="2178652" y="1384299"/>
                </a:lnTo>
                <a:lnTo>
                  <a:pt x="2178855" y="1333499"/>
                </a:lnTo>
                <a:lnTo>
                  <a:pt x="2179163" y="1282699"/>
                </a:lnTo>
                <a:lnTo>
                  <a:pt x="2198703" y="1231899"/>
                </a:lnTo>
                <a:lnTo>
                  <a:pt x="2238737" y="1193799"/>
                </a:lnTo>
                <a:lnTo>
                  <a:pt x="2285242" y="1142999"/>
                </a:lnTo>
                <a:lnTo>
                  <a:pt x="2308039" y="1117599"/>
                </a:lnTo>
                <a:lnTo>
                  <a:pt x="2330166" y="1092199"/>
                </a:lnTo>
                <a:lnTo>
                  <a:pt x="2815555" y="1092199"/>
                </a:lnTo>
                <a:lnTo>
                  <a:pt x="2815555" y="1879599"/>
                </a:lnTo>
                <a:close/>
              </a:path>
              <a:path w="8959215" h="5130800">
                <a:moveTo>
                  <a:pt x="8958742" y="5130799"/>
                </a:moveTo>
                <a:lnTo>
                  <a:pt x="0" y="5130799"/>
                </a:lnTo>
                <a:lnTo>
                  <a:pt x="0" y="1650999"/>
                </a:lnTo>
                <a:lnTo>
                  <a:pt x="260167" y="1650999"/>
                </a:lnTo>
                <a:lnTo>
                  <a:pt x="270585" y="1663699"/>
                </a:lnTo>
                <a:lnTo>
                  <a:pt x="281114" y="1663699"/>
                </a:lnTo>
                <a:lnTo>
                  <a:pt x="302366" y="1689099"/>
                </a:lnTo>
                <a:lnTo>
                  <a:pt x="320359" y="1701799"/>
                </a:lnTo>
                <a:lnTo>
                  <a:pt x="339536" y="1727199"/>
                </a:lnTo>
                <a:lnTo>
                  <a:pt x="359634" y="1752599"/>
                </a:lnTo>
                <a:lnTo>
                  <a:pt x="380388" y="1777999"/>
                </a:lnTo>
                <a:lnTo>
                  <a:pt x="546383" y="1777999"/>
                </a:lnTo>
                <a:lnTo>
                  <a:pt x="546509" y="2501899"/>
                </a:lnTo>
                <a:lnTo>
                  <a:pt x="546514" y="2514599"/>
                </a:lnTo>
                <a:lnTo>
                  <a:pt x="629315" y="2514599"/>
                </a:lnTo>
                <a:lnTo>
                  <a:pt x="633793" y="2539999"/>
                </a:lnTo>
                <a:lnTo>
                  <a:pt x="637261" y="2552699"/>
                </a:lnTo>
                <a:lnTo>
                  <a:pt x="639410" y="2578099"/>
                </a:lnTo>
                <a:lnTo>
                  <a:pt x="639934" y="2590799"/>
                </a:lnTo>
                <a:lnTo>
                  <a:pt x="639612" y="2641599"/>
                </a:lnTo>
                <a:lnTo>
                  <a:pt x="639565" y="2654299"/>
                </a:lnTo>
                <a:lnTo>
                  <a:pt x="639470" y="2679699"/>
                </a:lnTo>
                <a:lnTo>
                  <a:pt x="639397" y="3009899"/>
                </a:lnTo>
                <a:lnTo>
                  <a:pt x="2815555" y="3009899"/>
                </a:lnTo>
                <a:lnTo>
                  <a:pt x="2815555" y="3047999"/>
                </a:lnTo>
                <a:lnTo>
                  <a:pt x="3108279" y="3047999"/>
                </a:lnTo>
                <a:lnTo>
                  <a:pt x="3108177" y="3086099"/>
                </a:lnTo>
                <a:lnTo>
                  <a:pt x="3108143" y="3098799"/>
                </a:lnTo>
                <a:lnTo>
                  <a:pt x="3107514" y="3251199"/>
                </a:lnTo>
                <a:lnTo>
                  <a:pt x="3107418" y="3276599"/>
                </a:lnTo>
                <a:lnTo>
                  <a:pt x="3107384" y="3505199"/>
                </a:lnTo>
                <a:lnTo>
                  <a:pt x="3107565" y="3530599"/>
                </a:lnTo>
                <a:lnTo>
                  <a:pt x="3107655" y="3543299"/>
                </a:lnTo>
                <a:lnTo>
                  <a:pt x="3107745" y="3555999"/>
                </a:lnTo>
                <a:lnTo>
                  <a:pt x="3108301" y="3606799"/>
                </a:lnTo>
                <a:lnTo>
                  <a:pt x="3109077" y="3657599"/>
                </a:lnTo>
                <a:lnTo>
                  <a:pt x="3113320" y="3670299"/>
                </a:lnTo>
                <a:lnTo>
                  <a:pt x="3121948" y="3670299"/>
                </a:lnTo>
                <a:lnTo>
                  <a:pt x="3126334" y="3682999"/>
                </a:lnTo>
                <a:lnTo>
                  <a:pt x="8958742" y="3682999"/>
                </a:lnTo>
                <a:lnTo>
                  <a:pt x="8958742" y="5130799"/>
                </a:lnTo>
                <a:close/>
              </a:path>
              <a:path w="8959215" h="5130800">
                <a:moveTo>
                  <a:pt x="8958742" y="3682999"/>
                </a:moveTo>
                <a:lnTo>
                  <a:pt x="3545380" y="3682999"/>
                </a:lnTo>
                <a:lnTo>
                  <a:pt x="3545386" y="3644899"/>
                </a:lnTo>
                <a:lnTo>
                  <a:pt x="3545511" y="3365499"/>
                </a:lnTo>
                <a:lnTo>
                  <a:pt x="3699303" y="3365499"/>
                </a:lnTo>
                <a:lnTo>
                  <a:pt x="3710205" y="3340099"/>
                </a:lnTo>
                <a:lnTo>
                  <a:pt x="3724002" y="3327399"/>
                </a:lnTo>
                <a:lnTo>
                  <a:pt x="3738022" y="3314699"/>
                </a:lnTo>
                <a:lnTo>
                  <a:pt x="3749594" y="3301999"/>
                </a:lnTo>
                <a:lnTo>
                  <a:pt x="3765921" y="3301999"/>
                </a:lnTo>
                <a:lnTo>
                  <a:pt x="3772541" y="3276599"/>
                </a:lnTo>
                <a:lnTo>
                  <a:pt x="3780551" y="3276599"/>
                </a:lnTo>
                <a:lnTo>
                  <a:pt x="3791299" y="3263899"/>
                </a:lnTo>
                <a:lnTo>
                  <a:pt x="4009820" y="3263899"/>
                </a:lnTo>
                <a:lnTo>
                  <a:pt x="4009816" y="3213099"/>
                </a:lnTo>
                <a:lnTo>
                  <a:pt x="4009689" y="2374899"/>
                </a:lnTo>
                <a:lnTo>
                  <a:pt x="4009437" y="2349499"/>
                </a:lnTo>
                <a:lnTo>
                  <a:pt x="4008889" y="2311399"/>
                </a:lnTo>
                <a:lnTo>
                  <a:pt x="4011628" y="2285999"/>
                </a:lnTo>
                <a:lnTo>
                  <a:pt x="4021237" y="2273299"/>
                </a:lnTo>
                <a:lnTo>
                  <a:pt x="4022583" y="2235199"/>
                </a:lnTo>
                <a:lnTo>
                  <a:pt x="4023274" y="2222499"/>
                </a:lnTo>
                <a:lnTo>
                  <a:pt x="4024026" y="2209799"/>
                </a:lnTo>
                <a:lnTo>
                  <a:pt x="4036955" y="2209799"/>
                </a:lnTo>
                <a:lnTo>
                  <a:pt x="4048440" y="2197099"/>
                </a:lnTo>
                <a:lnTo>
                  <a:pt x="4082534" y="2158999"/>
                </a:lnTo>
                <a:lnTo>
                  <a:pt x="4123678" y="2120899"/>
                </a:lnTo>
                <a:lnTo>
                  <a:pt x="4155756" y="2095499"/>
                </a:lnTo>
                <a:lnTo>
                  <a:pt x="4172566" y="2070099"/>
                </a:lnTo>
                <a:lnTo>
                  <a:pt x="4188031" y="2057399"/>
                </a:lnTo>
                <a:lnTo>
                  <a:pt x="4198363" y="2044699"/>
                </a:lnTo>
                <a:lnTo>
                  <a:pt x="4219026" y="2031999"/>
                </a:lnTo>
                <a:lnTo>
                  <a:pt x="4252302" y="1993899"/>
                </a:lnTo>
                <a:lnTo>
                  <a:pt x="4277470" y="1968499"/>
                </a:lnTo>
                <a:lnTo>
                  <a:pt x="4760162" y="1968499"/>
                </a:lnTo>
                <a:lnTo>
                  <a:pt x="4764744" y="1981199"/>
                </a:lnTo>
                <a:lnTo>
                  <a:pt x="4773517" y="1981199"/>
                </a:lnTo>
                <a:lnTo>
                  <a:pt x="4777838" y="1993899"/>
                </a:lnTo>
                <a:lnTo>
                  <a:pt x="4780059" y="2031999"/>
                </a:lnTo>
                <a:lnTo>
                  <a:pt x="4778758" y="2108199"/>
                </a:lnTo>
                <a:lnTo>
                  <a:pt x="4780980" y="2146299"/>
                </a:lnTo>
                <a:lnTo>
                  <a:pt x="4798525" y="2171699"/>
                </a:lnTo>
                <a:lnTo>
                  <a:pt x="5150992" y="2171699"/>
                </a:lnTo>
                <a:lnTo>
                  <a:pt x="5151103" y="3505199"/>
                </a:lnTo>
                <a:lnTo>
                  <a:pt x="5151222" y="3619499"/>
                </a:lnTo>
                <a:lnTo>
                  <a:pt x="5151254" y="3644899"/>
                </a:lnTo>
                <a:lnTo>
                  <a:pt x="8282115" y="3644899"/>
                </a:lnTo>
                <a:lnTo>
                  <a:pt x="8282086" y="3657599"/>
                </a:lnTo>
                <a:lnTo>
                  <a:pt x="8958742" y="3657599"/>
                </a:lnTo>
                <a:lnTo>
                  <a:pt x="8958742" y="3682999"/>
                </a:lnTo>
                <a:close/>
              </a:path>
              <a:path w="8959215" h="5130800">
                <a:moveTo>
                  <a:pt x="8958742" y="3657599"/>
                </a:moveTo>
                <a:lnTo>
                  <a:pt x="8282086" y="3657599"/>
                </a:lnTo>
                <a:lnTo>
                  <a:pt x="8396474" y="3543299"/>
                </a:lnTo>
                <a:lnTo>
                  <a:pt x="8434168" y="3505199"/>
                </a:lnTo>
                <a:lnTo>
                  <a:pt x="8471151" y="3467099"/>
                </a:lnTo>
                <a:lnTo>
                  <a:pt x="8495314" y="3441699"/>
                </a:lnTo>
                <a:lnTo>
                  <a:pt x="8521674" y="3416299"/>
                </a:lnTo>
                <a:lnTo>
                  <a:pt x="8550563" y="3390899"/>
                </a:lnTo>
                <a:lnTo>
                  <a:pt x="8582312" y="3378199"/>
                </a:lnTo>
                <a:lnTo>
                  <a:pt x="8690373" y="3378199"/>
                </a:lnTo>
                <a:lnTo>
                  <a:pt x="8718873" y="3352799"/>
                </a:lnTo>
                <a:lnTo>
                  <a:pt x="8720628" y="3314699"/>
                </a:lnTo>
                <a:lnTo>
                  <a:pt x="8720739" y="3251199"/>
                </a:lnTo>
                <a:lnTo>
                  <a:pt x="8720429" y="3213099"/>
                </a:lnTo>
                <a:lnTo>
                  <a:pt x="8720385" y="3200399"/>
                </a:lnTo>
                <a:lnTo>
                  <a:pt x="8720298" y="3174999"/>
                </a:lnTo>
                <a:lnTo>
                  <a:pt x="8721361" y="3124199"/>
                </a:lnTo>
                <a:lnTo>
                  <a:pt x="8879526" y="3124199"/>
                </a:lnTo>
                <a:lnTo>
                  <a:pt x="8879530" y="3086099"/>
                </a:lnTo>
                <a:lnTo>
                  <a:pt x="8879657" y="1968499"/>
                </a:lnTo>
                <a:lnTo>
                  <a:pt x="8958742" y="1968499"/>
                </a:lnTo>
                <a:lnTo>
                  <a:pt x="8958742" y="3657599"/>
                </a:lnTo>
                <a:close/>
              </a:path>
              <a:path w="8959215" h="5130800">
                <a:moveTo>
                  <a:pt x="6013437" y="2298699"/>
                </a:moveTo>
                <a:lnTo>
                  <a:pt x="5721591" y="2298699"/>
                </a:lnTo>
                <a:lnTo>
                  <a:pt x="5721657" y="2209799"/>
                </a:lnTo>
                <a:lnTo>
                  <a:pt x="5721722" y="2197099"/>
                </a:lnTo>
                <a:lnTo>
                  <a:pt x="5721788" y="2184399"/>
                </a:lnTo>
                <a:lnTo>
                  <a:pt x="5721853" y="2171699"/>
                </a:lnTo>
                <a:lnTo>
                  <a:pt x="6013176" y="2171699"/>
                </a:lnTo>
                <a:lnTo>
                  <a:pt x="6013272" y="2209799"/>
                </a:lnTo>
                <a:lnTo>
                  <a:pt x="6013372" y="2247899"/>
                </a:lnTo>
                <a:lnTo>
                  <a:pt x="6013437" y="2298699"/>
                </a:lnTo>
                <a:close/>
              </a:path>
              <a:path w="8959215" h="5130800">
                <a:moveTo>
                  <a:pt x="8163069" y="2349499"/>
                </a:moveTo>
                <a:lnTo>
                  <a:pt x="7871223" y="2349499"/>
                </a:lnTo>
                <a:lnTo>
                  <a:pt x="7871228" y="2336799"/>
                </a:lnTo>
                <a:lnTo>
                  <a:pt x="7871354" y="2209799"/>
                </a:lnTo>
                <a:lnTo>
                  <a:pt x="8163069" y="2209799"/>
                </a:lnTo>
                <a:lnTo>
                  <a:pt x="8163069" y="2349499"/>
                </a:lnTo>
                <a:close/>
              </a:path>
              <a:path w="8959215" h="5130800">
                <a:moveTo>
                  <a:pt x="6202912" y="2324099"/>
                </a:moveTo>
                <a:lnTo>
                  <a:pt x="5595269" y="2324099"/>
                </a:lnTo>
                <a:lnTo>
                  <a:pt x="5601427" y="2311399"/>
                </a:lnTo>
                <a:lnTo>
                  <a:pt x="5604015" y="2298699"/>
                </a:lnTo>
                <a:lnTo>
                  <a:pt x="6193992" y="2298699"/>
                </a:lnTo>
                <a:lnTo>
                  <a:pt x="6202912" y="2324099"/>
                </a:lnTo>
                <a:close/>
              </a:path>
              <a:path w="8959215" h="5130800">
                <a:moveTo>
                  <a:pt x="8282115" y="3644899"/>
                </a:moveTo>
                <a:lnTo>
                  <a:pt x="5178979" y="3644899"/>
                </a:lnTo>
                <a:lnTo>
                  <a:pt x="5189699" y="3632199"/>
                </a:lnTo>
                <a:lnTo>
                  <a:pt x="5195509" y="3619499"/>
                </a:lnTo>
                <a:lnTo>
                  <a:pt x="5210681" y="3606799"/>
                </a:lnTo>
                <a:lnTo>
                  <a:pt x="5224772" y="3594099"/>
                </a:lnTo>
                <a:lnTo>
                  <a:pt x="5237783" y="3581399"/>
                </a:lnTo>
                <a:lnTo>
                  <a:pt x="5249714" y="3568699"/>
                </a:lnTo>
                <a:lnTo>
                  <a:pt x="5274999" y="3543299"/>
                </a:lnTo>
                <a:lnTo>
                  <a:pt x="5298797" y="3530599"/>
                </a:lnTo>
                <a:lnTo>
                  <a:pt x="5321688" y="3505199"/>
                </a:lnTo>
                <a:lnTo>
                  <a:pt x="5344247" y="3479799"/>
                </a:lnTo>
                <a:lnTo>
                  <a:pt x="5356528" y="3467099"/>
                </a:lnTo>
                <a:lnTo>
                  <a:pt x="5369435" y="3454399"/>
                </a:lnTo>
                <a:lnTo>
                  <a:pt x="5383005" y="3441699"/>
                </a:lnTo>
                <a:lnTo>
                  <a:pt x="5397274" y="3428999"/>
                </a:lnTo>
                <a:lnTo>
                  <a:pt x="5410375" y="3416299"/>
                </a:lnTo>
                <a:lnTo>
                  <a:pt x="5424999" y="3390899"/>
                </a:lnTo>
                <a:lnTo>
                  <a:pt x="5436824" y="3378199"/>
                </a:lnTo>
                <a:lnTo>
                  <a:pt x="5441529" y="3365499"/>
                </a:lnTo>
                <a:lnTo>
                  <a:pt x="5442863" y="3314699"/>
                </a:lnTo>
                <a:lnTo>
                  <a:pt x="5443125" y="3276599"/>
                </a:lnTo>
                <a:lnTo>
                  <a:pt x="5443182" y="3200399"/>
                </a:lnTo>
                <a:lnTo>
                  <a:pt x="5442858" y="3149599"/>
                </a:lnTo>
                <a:lnTo>
                  <a:pt x="5442969" y="3047999"/>
                </a:lnTo>
                <a:lnTo>
                  <a:pt x="5589743" y="3047999"/>
                </a:lnTo>
                <a:lnTo>
                  <a:pt x="5591771" y="3035299"/>
                </a:lnTo>
                <a:lnTo>
                  <a:pt x="5593589" y="3022599"/>
                </a:lnTo>
                <a:lnTo>
                  <a:pt x="5594991" y="3009899"/>
                </a:lnTo>
                <a:lnTo>
                  <a:pt x="5595766" y="2997199"/>
                </a:lnTo>
                <a:lnTo>
                  <a:pt x="5595756" y="2946399"/>
                </a:lnTo>
                <a:lnTo>
                  <a:pt x="5596940" y="2895599"/>
                </a:lnTo>
                <a:lnTo>
                  <a:pt x="5598781" y="2844799"/>
                </a:lnTo>
                <a:lnTo>
                  <a:pt x="5600742" y="2793999"/>
                </a:lnTo>
                <a:lnTo>
                  <a:pt x="5602285" y="2755899"/>
                </a:lnTo>
                <a:lnTo>
                  <a:pt x="5602873" y="2705099"/>
                </a:lnTo>
                <a:lnTo>
                  <a:pt x="5601971" y="2654299"/>
                </a:lnTo>
                <a:lnTo>
                  <a:pt x="5595633" y="2552699"/>
                </a:lnTo>
                <a:lnTo>
                  <a:pt x="5595143" y="2514599"/>
                </a:lnTo>
                <a:lnTo>
                  <a:pt x="5595218" y="2387599"/>
                </a:lnTo>
                <a:lnTo>
                  <a:pt x="5592755" y="2324099"/>
                </a:lnTo>
                <a:lnTo>
                  <a:pt x="6207819" y="2324099"/>
                </a:lnTo>
                <a:lnTo>
                  <a:pt x="6211929" y="2336799"/>
                </a:lnTo>
                <a:lnTo>
                  <a:pt x="6212377" y="2374899"/>
                </a:lnTo>
                <a:lnTo>
                  <a:pt x="6212473" y="2387599"/>
                </a:lnTo>
                <a:lnTo>
                  <a:pt x="6212537" y="2438399"/>
                </a:lnTo>
                <a:lnTo>
                  <a:pt x="6212322" y="2463799"/>
                </a:lnTo>
                <a:lnTo>
                  <a:pt x="6224249" y="2476499"/>
                </a:lnTo>
                <a:lnTo>
                  <a:pt x="6235857" y="2489199"/>
                </a:lnTo>
                <a:lnTo>
                  <a:pt x="6247121" y="2514599"/>
                </a:lnTo>
                <a:lnTo>
                  <a:pt x="6258017" y="2527299"/>
                </a:lnTo>
                <a:lnTo>
                  <a:pt x="6290744" y="2552699"/>
                </a:lnTo>
                <a:lnTo>
                  <a:pt x="6319506" y="2578099"/>
                </a:lnTo>
                <a:lnTo>
                  <a:pt x="6349176" y="2616199"/>
                </a:lnTo>
                <a:lnTo>
                  <a:pt x="6384628" y="2641599"/>
                </a:lnTo>
                <a:lnTo>
                  <a:pt x="6397888" y="2679699"/>
                </a:lnTo>
                <a:lnTo>
                  <a:pt x="6399389" y="2730499"/>
                </a:lnTo>
                <a:lnTo>
                  <a:pt x="6397232" y="2781299"/>
                </a:lnTo>
                <a:lnTo>
                  <a:pt x="6399519" y="2832099"/>
                </a:lnTo>
                <a:lnTo>
                  <a:pt x="6414349" y="2882899"/>
                </a:lnTo>
                <a:lnTo>
                  <a:pt x="6447921" y="2920999"/>
                </a:lnTo>
                <a:lnTo>
                  <a:pt x="6482340" y="2946399"/>
                </a:lnTo>
                <a:lnTo>
                  <a:pt x="6587772" y="3060699"/>
                </a:lnTo>
                <a:lnTo>
                  <a:pt x="6622672" y="3086099"/>
                </a:lnTo>
                <a:lnTo>
                  <a:pt x="6656965" y="3124199"/>
                </a:lnTo>
                <a:lnTo>
                  <a:pt x="6703115" y="3124199"/>
                </a:lnTo>
                <a:lnTo>
                  <a:pt x="6749447" y="3136899"/>
                </a:lnTo>
                <a:lnTo>
                  <a:pt x="8282317" y="3136899"/>
                </a:lnTo>
                <a:lnTo>
                  <a:pt x="8282200" y="3606799"/>
                </a:lnTo>
                <a:lnTo>
                  <a:pt x="8282115" y="3644899"/>
                </a:lnTo>
                <a:close/>
              </a:path>
              <a:path w="8959215" h="5130800">
                <a:moveTo>
                  <a:pt x="8282317" y="3136899"/>
                </a:moveTo>
                <a:lnTo>
                  <a:pt x="6749447" y="3136899"/>
                </a:lnTo>
                <a:lnTo>
                  <a:pt x="6795892" y="3124199"/>
                </a:lnTo>
                <a:lnTo>
                  <a:pt x="7738459" y="3124199"/>
                </a:lnTo>
                <a:lnTo>
                  <a:pt x="7738463" y="3073399"/>
                </a:lnTo>
                <a:lnTo>
                  <a:pt x="7738590" y="2349499"/>
                </a:lnTo>
                <a:lnTo>
                  <a:pt x="8282348" y="2349499"/>
                </a:lnTo>
                <a:lnTo>
                  <a:pt x="8282317" y="3136899"/>
                </a:lnTo>
                <a:close/>
              </a:path>
              <a:path w="8959215" h="5130800">
                <a:moveTo>
                  <a:pt x="7446613" y="3124199"/>
                </a:moveTo>
                <a:lnTo>
                  <a:pt x="7088384" y="3124199"/>
                </a:lnTo>
                <a:lnTo>
                  <a:pt x="7088327" y="3098799"/>
                </a:lnTo>
                <a:lnTo>
                  <a:pt x="7088253" y="2870199"/>
                </a:lnTo>
                <a:lnTo>
                  <a:pt x="7221803" y="2870199"/>
                </a:lnTo>
                <a:lnTo>
                  <a:pt x="7221280" y="2844799"/>
                </a:lnTo>
                <a:lnTo>
                  <a:pt x="7219381" y="2819399"/>
                </a:lnTo>
                <a:lnTo>
                  <a:pt x="7214209" y="2768599"/>
                </a:lnTo>
                <a:lnTo>
                  <a:pt x="7228878" y="2755899"/>
                </a:lnTo>
                <a:lnTo>
                  <a:pt x="7408986" y="2755899"/>
                </a:lnTo>
                <a:lnTo>
                  <a:pt x="7447660" y="2768599"/>
                </a:lnTo>
                <a:lnTo>
                  <a:pt x="7446922" y="2819399"/>
                </a:lnTo>
                <a:lnTo>
                  <a:pt x="7446548" y="2870199"/>
                </a:lnTo>
                <a:lnTo>
                  <a:pt x="7446613" y="3124199"/>
                </a:lnTo>
                <a:close/>
              </a:path>
              <a:path w="8959215" h="5130800">
                <a:moveTo>
                  <a:pt x="3958849" y="3263899"/>
                </a:moveTo>
                <a:lnTo>
                  <a:pt x="3806130" y="3263899"/>
                </a:lnTo>
                <a:lnTo>
                  <a:pt x="3856954" y="3251199"/>
                </a:lnTo>
                <a:lnTo>
                  <a:pt x="3907877" y="3251199"/>
                </a:lnTo>
                <a:lnTo>
                  <a:pt x="3958849" y="3263899"/>
                </a:lnTo>
                <a:close/>
              </a:path>
            </a:pathLst>
          </a:custGeom>
          <a:solidFill>
            <a:srgbClr val="000000">
              <a:alpha val="4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05058" y="2340711"/>
            <a:ext cx="7682940" cy="7943843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542721" y="9264563"/>
            <a:ext cx="1809749" cy="676259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33447" y="809432"/>
            <a:ext cx="11708765" cy="1252220"/>
          </a:xfrm>
          <a:prstGeom prst="rect">
            <a:avLst/>
          </a:prstGeom>
        </p:spPr>
        <p:txBody>
          <a:bodyPr vert="horz" wrap="square" lIns="0" tIns="101600" rIns="0" bIns="0" rtlCol="0">
            <a:spAutoFit/>
          </a:bodyPr>
          <a:lstStyle/>
          <a:p>
            <a:pPr marL="12700" marR="5080">
              <a:lnSpc>
                <a:spcPts val="4500"/>
              </a:lnSpc>
              <a:spcBef>
                <a:spcPts val="800"/>
              </a:spcBef>
              <a:tabLst>
                <a:tab pos="3977004" algn="l"/>
                <a:tab pos="8431530" algn="l"/>
                <a:tab pos="10142855" algn="l"/>
              </a:tabLst>
            </a:pPr>
            <a:r>
              <a:rPr sz="4300" spc="50" dirty="0">
                <a:latin typeface="Tahoma"/>
                <a:cs typeface="Tahoma"/>
              </a:rPr>
              <a:t>Realidades</a:t>
            </a:r>
            <a:r>
              <a:rPr sz="4300" dirty="0">
                <a:latin typeface="Tahoma"/>
                <a:cs typeface="Tahoma"/>
              </a:rPr>
              <a:t>	</a:t>
            </a:r>
            <a:r>
              <a:rPr sz="4300" spc="100" dirty="0">
                <a:latin typeface="Tahoma"/>
                <a:cs typeface="Tahoma"/>
              </a:rPr>
              <a:t>acomodadas</a:t>
            </a:r>
            <a:r>
              <a:rPr sz="4300" dirty="0">
                <a:latin typeface="Tahoma"/>
                <a:cs typeface="Tahoma"/>
              </a:rPr>
              <a:t>	</a:t>
            </a:r>
            <a:r>
              <a:rPr sz="4300" spc="-400" dirty="0">
                <a:latin typeface="Tahoma"/>
                <a:cs typeface="Tahoma"/>
              </a:rPr>
              <a:t>-</a:t>
            </a:r>
            <a:r>
              <a:rPr sz="4300" spc="40" dirty="0">
                <a:latin typeface="Tahoma"/>
                <a:cs typeface="Tahoma"/>
              </a:rPr>
              <a:t>La</a:t>
            </a:r>
            <a:r>
              <a:rPr sz="4300" dirty="0">
                <a:latin typeface="Tahoma"/>
                <a:cs typeface="Tahoma"/>
              </a:rPr>
              <a:t>	</a:t>
            </a:r>
            <a:r>
              <a:rPr sz="4300" spc="-20" dirty="0">
                <a:latin typeface="Tahoma"/>
                <a:cs typeface="Tahoma"/>
              </a:rPr>
              <a:t>mona </a:t>
            </a:r>
            <a:r>
              <a:rPr sz="4300" spc="75" dirty="0">
                <a:latin typeface="Tahoma"/>
                <a:cs typeface="Tahoma"/>
              </a:rPr>
              <a:t>aunque</a:t>
            </a:r>
            <a:r>
              <a:rPr sz="4300" spc="-5" dirty="0">
                <a:latin typeface="Tahoma"/>
                <a:cs typeface="Tahoma"/>
              </a:rPr>
              <a:t> </a:t>
            </a:r>
            <a:r>
              <a:rPr sz="4300" dirty="0">
                <a:latin typeface="Tahoma"/>
                <a:cs typeface="Tahoma"/>
              </a:rPr>
              <a:t>se</a:t>
            </a:r>
            <a:r>
              <a:rPr sz="4300" spc="-5" dirty="0">
                <a:latin typeface="Tahoma"/>
                <a:cs typeface="Tahoma"/>
              </a:rPr>
              <a:t> </a:t>
            </a:r>
            <a:r>
              <a:rPr sz="4300" dirty="0">
                <a:latin typeface="Tahoma"/>
                <a:cs typeface="Tahoma"/>
              </a:rPr>
              <a:t>vista</a:t>
            </a:r>
            <a:r>
              <a:rPr sz="4300" spc="-5" dirty="0">
                <a:latin typeface="Tahoma"/>
                <a:cs typeface="Tahoma"/>
              </a:rPr>
              <a:t> </a:t>
            </a:r>
            <a:r>
              <a:rPr sz="4300" spc="85" dirty="0">
                <a:latin typeface="Tahoma"/>
                <a:cs typeface="Tahoma"/>
              </a:rPr>
              <a:t>de</a:t>
            </a:r>
            <a:r>
              <a:rPr sz="4300" dirty="0">
                <a:latin typeface="Tahoma"/>
                <a:cs typeface="Tahoma"/>
              </a:rPr>
              <a:t> </a:t>
            </a:r>
            <a:r>
              <a:rPr sz="4300" spc="70" dirty="0">
                <a:latin typeface="Tahoma"/>
                <a:cs typeface="Tahoma"/>
              </a:rPr>
              <a:t>seda</a:t>
            </a:r>
            <a:r>
              <a:rPr sz="4300" spc="-5" dirty="0">
                <a:latin typeface="Tahoma"/>
                <a:cs typeface="Tahoma"/>
              </a:rPr>
              <a:t> </a:t>
            </a:r>
            <a:r>
              <a:rPr sz="4300" dirty="0">
                <a:latin typeface="Tahoma"/>
                <a:cs typeface="Tahoma"/>
              </a:rPr>
              <a:t>mona</a:t>
            </a:r>
            <a:r>
              <a:rPr sz="4300" spc="-5" dirty="0">
                <a:latin typeface="Tahoma"/>
                <a:cs typeface="Tahoma"/>
              </a:rPr>
              <a:t> </a:t>
            </a:r>
            <a:r>
              <a:rPr sz="4300" dirty="0">
                <a:latin typeface="Tahoma"/>
                <a:cs typeface="Tahoma"/>
              </a:rPr>
              <a:t>se</a:t>
            </a:r>
            <a:r>
              <a:rPr sz="4300" spc="-5" dirty="0">
                <a:latin typeface="Tahoma"/>
                <a:cs typeface="Tahoma"/>
              </a:rPr>
              <a:t> </a:t>
            </a:r>
            <a:r>
              <a:rPr sz="4300" spc="-10" dirty="0">
                <a:latin typeface="Tahoma"/>
                <a:cs typeface="Tahoma"/>
              </a:rPr>
              <a:t>queda-</a:t>
            </a:r>
            <a:endParaRPr sz="4300">
              <a:latin typeface="Tahoma"/>
              <a:cs typeface="Tahoma"/>
            </a:endParaRPr>
          </a:p>
        </p:txBody>
      </p: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95393" y="2745053"/>
            <a:ext cx="109064" cy="10906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24769" y="6751558"/>
            <a:ext cx="114300" cy="114300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28112" y="5466643"/>
            <a:ext cx="119970" cy="119970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17205" y="7498250"/>
            <a:ext cx="119970" cy="119970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781937" y="2485913"/>
            <a:ext cx="9586595" cy="62757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5875">
              <a:lnSpc>
                <a:spcPct val="114500"/>
              </a:lnSpc>
              <a:spcBef>
                <a:spcPts val="100"/>
              </a:spcBef>
            </a:pPr>
            <a:r>
              <a:rPr sz="2750" dirty="0">
                <a:latin typeface="Tahoma"/>
                <a:cs typeface="Tahoma"/>
              </a:rPr>
              <a:t>Contrato</a:t>
            </a:r>
            <a:r>
              <a:rPr sz="2750" spc="375" dirty="0">
                <a:latin typeface="Tahoma"/>
                <a:cs typeface="Tahoma"/>
              </a:rPr>
              <a:t> </a:t>
            </a:r>
            <a:r>
              <a:rPr sz="2750" dirty="0">
                <a:latin typeface="Tahoma"/>
                <a:cs typeface="Tahoma"/>
              </a:rPr>
              <a:t>interadministrativo</a:t>
            </a:r>
            <a:r>
              <a:rPr sz="2750" spc="380" dirty="0">
                <a:latin typeface="Tahoma"/>
                <a:cs typeface="Tahoma"/>
              </a:rPr>
              <a:t> </a:t>
            </a:r>
            <a:r>
              <a:rPr sz="2750" spc="100" dirty="0">
                <a:latin typeface="Tahoma"/>
                <a:cs typeface="Tahoma"/>
              </a:rPr>
              <a:t>de</a:t>
            </a:r>
            <a:r>
              <a:rPr sz="2750" spc="375" dirty="0">
                <a:latin typeface="Tahoma"/>
                <a:cs typeface="Tahoma"/>
              </a:rPr>
              <a:t> </a:t>
            </a:r>
            <a:r>
              <a:rPr sz="2750" dirty="0">
                <a:latin typeface="Tahoma"/>
                <a:cs typeface="Tahoma"/>
              </a:rPr>
              <a:t>“SUMINISTRO”</a:t>
            </a:r>
            <a:r>
              <a:rPr sz="2750" spc="375" dirty="0">
                <a:latin typeface="Tahoma"/>
                <a:cs typeface="Tahoma"/>
              </a:rPr>
              <a:t> </a:t>
            </a:r>
            <a:r>
              <a:rPr sz="2750" dirty="0">
                <a:latin typeface="Tahoma"/>
                <a:cs typeface="Tahoma"/>
              </a:rPr>
              <a:t>suscrito</a:t>
            </a:r>
            <a:r>
              <a:rPr sz="2750" spc="375" dirty="0">
                <a:latin typeface="Tahoma"/>
                <a:cs typeface="Tahoma"/>
              </a:rPr>
              <a:t> </a:t>
            </a:r>
            <a:r>
              <a:rPr sz="2750" spc="100" dirty="0">
                <a:latin typeface="Tahoma"/>
                <a:cs typeface="Tahoma"/>
              </a:rPr>
              <a:t>con </a:t>
            </a:r>
            <a:r>
              <a:rPr sz="2750" spc="55" dirty="0">
                <a:latin typeface="Tahoma"/>
                <a:cs typeface="Tahoma"/>
              </a:rPr>
              <a:t>una</a:t>
            </a:r>
            <a:r>
              <a:rPr sz="2750" spc="-190" dirty="0">
                <a:latin typeface="Tahoma"/>
                <a:cs typeface="Tahoma"/>
              </a:rPr>
              <a:t> </a:t>
            </a:r>
            <a:r>
              <a:rPr sz="2750" dirty="0">
                <a:latin typeface="Tahoma"/>
                <a:cs typeface="Tahoma"/>
              </a:rPr>
              <a:t>universidad,</a:t>
            </a:r>
            <a:r>
              <a:rPr sz="2750" spc="-185" dirty="0">
                <a:latin typeface="Tahoma"/>
                <a:cs typeface="Tahoma"/>
              </a:rPr>
              <a:t> </a:t>
            </a:r>
            <a:r>
              <a:rPr sz="2750" spc="95" dirty="0">
                <a:latin typeface="Tahoma"/>
                <a:cs typeface="Tahoma"/>
              </a:rPr>
              <a:t>cuyo</a:t>
            </a:r>
            <a:r>
              <a:rPr sz="2750" spc="-185" dirty="0">
                <a:latin typeface="Tahoma"/>
                <a:cs typeface="Tahoma"/>
              </a:rPr>
              <a:t> </a:t>
            </a:r>
            <a:r>
              <a:rPr sz="2750" spc="75" dirty="0">
                <a:latin typeface="Tahoma"/>
                <a:cs typeface="Tahoma"/>
              </a:rPr>
              <a:t>alcance</a:t>
            </a:r>
            <a:r>
              <a:rPr sz="2750" spc="-190" dirty="0">
                <a:latin typeface="Tahoma"/>
                <a:cs typeface="Tahoma"/>
              </a:rPr>
              <a:t> </a:t>
            </a:r>
            <a:r>
              <a:rPr sz="2750" dirty="0">
                <a:latin typeface="Tahoma"/>
                <a:cs typeface="Tahoma"/>
              </a:rPr>
              <a:t>realmente</a:t>
            </a:r>
            <a:r>
              <a:rPr sz="2750" spc="-185" dirty="0">
                <a:latin typeface="Tahoma"/>
                <a:cs typeface="Tahoma"/>
              </a:rPr>
              <a:t> </a:t>
            </a:r>
            <a:r>
              <a:rPr sz="2750" dirty="0">
                <a:latin typeface="Tahoma"/>
                <a:cs typeface="Tahoma"/>
              </a:rPr>
              <a:t>es</a:t>
            </a:r>
            <a:r>
              <a:rPr sz="2750" spc="-185" dirty="0">
                <a:latin typeface="Tahoma"/>
                <a:cs typeface="Tahoma"/>
              </a:rPr>
              <a:t> </a:t>
            </a:r>
            <a:r>
              <a:rPr sz="2750" spc="100" dirty="0">
                <a:latin typeface="Tahoma"/>
                <a:cs typeface="Tahoma"/>
              </a:rPr>
              <a:t>de</a:t>
            </a:r>
            <a:r>
              <a:rPr sz="2750" spc="-190" dirty="0">
                <a:latin typeface="Tahoma"/>
                <a:cs typeface="Tahoma"/>
              </a:rPr>
              <a:t> </a:t>
            </a:r>
            <a:r>
              <a:rPr sz="2750" spc="40" dirty="0">
                <a:latin typeface="Tahoma"/>
                <a:cs typeface="Tahoma"/>
              </a:rPr>
              <a:t>“OBRA”</a:t>
            </a:r>
            <a:endParaRPr sz="2750">
              <a:latin typeface="Tahoma"/>
              <a:cs typeface="Tahoma"/>
            </a:endParaRPr>
          </a:p>
          <a:p>
            <a:pPr marL="36830" marR="4225925">
              <a:lnSpc>
                <a:spcPct val="155100"/>
              </a:lnSpc>
              <a:spcBef>
                <a:spcPts val="1385"/>
              </a:spcBef>
            </a:pPr>
            <a:r>
              <a:rPr sz="2850" dirty="0">
                <a:latin typeface="Tahoma"/>
                <a:cs typeface="Tahoma"/>
              </a:rPr>
              <a:t>Llamar</a:t>
            </a:r>
            <a:r>
              <a:rPr sz="2850" spc="-210" dirty="0">
                <a:latin typeface="Tahoma"/>
                <a:cs typeface="Tahoma"/>
              </a:rPr>
              <a:t> </a:t>
            </a:r>
            <a:r>
              <a:rPr sz="2850" spc="90" dirty="0">
                <a:latin typeface="Tahoma"/>
                <a:cs typeface="Tahoma"/>
              </a:rPr>
              <a:t>convenio</a:t>
            </a:r>
            <a:r>
              <a:rPr sz="2850" spc="-204" dirty="0">
                <a:latin typeface="Tahoma"/>
                <a:cs typeface="Tahoma"/>
              </a:rPr>
              <a:t> </a:t>
            </a:r>
            <a:r>
              <a:rPr sz="2850" dirty="0">
                <a:latin typeface="Tahoma"/>
                <a:cs typeface="Tahoma"/>
              </a:rPr>
              <a:t>a</a:t>
            </a:r>
            <a:r>
              <a:rPr sz="2850" spc="-204" dirty="0">
                <a:latin typeface="Tahoma"/>
                <a:cs typeface="Tahoma"/>
              </a:rPr>
              <a:t> </a:t>
            </a:r>
            <a:r>
              <a:rPr sz="2850" spc="90" dirty="0">
                <a:latin typeface="Tahoma"/>
                <a:cs typeface="Tahoma"/>
              </a:rPr>
              <a:t>un</a:t>
            </a:r>
            <a:r>
              <a:rPr sz="2850" spc="-204" dirty="0">
                <a:latin typeface="Tahoma"/>
                <a:cs typeface="Tahoma"/>
              </a:rPr>
              <a:t> </a:t>
            </a:r>
            <a:r>
              <a:rPr sz="2850" spc="-10" dirty="0">
                <a:latin typeface="Tahoma"/>
                <a:cs typeface="Tahoma"/>
              </a:rPr>
              <a:t>contrato </a:t>
            </a:r>
            <a:r>
              <a:rPr sz="2850" dirty="0">
                <a:latin typeface="Tahoma"/>
                <a:cs typeface="Tahoma"/>
              </a:rPr>
              <a:t>Llamar</a:t>
            </a:r>
            <a:r>
              <a:rPr sz="2850" spc="-140" dirty="0">
                <a:latin typeface="Tahoma"/>
                <a:cs typeface="Tahoma"/>
              </a:rPr>
              <a:t> </a:t>
            </a:r>
            <a:r>
              <a:rPr sz="2850" dirty="0">
                <a:latin typeface="Tahoma"/>
                <a:cs typeface="Tahoma"/>
              </a:rPr>
              <a:t>arriendo</a:t>
            </a:r>
            <a:r>
              <a:rPr sz="2850" spc="-135" dirty="0">
                <a:latin typeface="Tahoma"/>
                <a:cs typeface="Tahoma"/>
              </a:rPr>
              <a:t> </a:t>
            </a:r>
            <a:r>
              <a:rPr sz="2850" dirty="0">
                <a:latin typeface="Tahoma"/>
                <a:cs typeface="Tahoma"/>
              </a:rPr>
              <a:t>a</a:t>
            </a:r>
            <a:r>
              <a:rPr sz="2850" spc="-135" dirty="0">
                <a:latin typeface="Tahoma"/>
                <a:cs typeface="Tahoma"/>
              </a:rPr>
              <a:t> </a:t>
            </a:r>
            <a:r>
              <a:rPr sz="2850" spc="65" dirty="0">
                <a:latin typeface="Tahoma"/>
                <a:cs typeface="Tahoma"/>
              </a:rPr>
              <a:t>una</a:t>
            </a:r>
            <a:r>
              <a:rPr sz="2850" spc="-135" dirty="0">
                <a:latin typeface="Tahoma"/>
                <a:cs typeface="Tahoma"/>
              </a:rPr>
              <a:t> </a:t>
            </a:r>
            <a:r>
              <a:rPr sz="2850" spc="90" dirty="0">
                <a:latin typeface="Tahoma"/>
                <a:cs typeface="Tahoma"/>
              </a:rPr>
              <a:t>concesión</a:t>
            </a:r>
            <a:endParaRPr sz="2850">
              <a:latin typeface="Tahoma"/>
              <a:cs typeface="Tahoma"/>
            </a:endParaRPr>
          </a:p>
          <a:p>
            <a:pPr marL="48260" marR="5080">
              <a:lnSpc>
                <a:spcPct val="115500"/>
              </a:lnSpc>
              <a:spcBef>
                <a:spcPts val="1810"/>
              </a:spcBef>
            </a:pPr>
            <a:r>
              <a:rPr sz="2850" spc="50" dirty="0">
                <a:latin typeface="Tahoma"/>
                <a:cs typeface="Tahoma"/>
              </a:rPr>
              <a:t>Contrato</a:t>
            </a:r>
            <a:r>
              <a:rPr sz="2850" spc="-150" dirty="0">
                <a:latin typeface="Tahoma"/>
                <a:cs typeface="Tahoma"/>
              </a:rPr>
              <a:t> </a:t>
            </a:r>
            <a:r>
              <a:rPr sz="2850" dirty="0">
                <a:latin typeface="Tahoma"/>
                <a:cs typeface="Tahoma"/>
              </a:rPr>
              <a:t>interadministrativo</a:t>
            </a:r>
            <a:r>
              <a:rPr sz="2850" spc="-150" dirty="0">
                <a:latin typeface="Tahoma"/>
                <a:cs typeface="Tahoma"/>
              </a:rPr>
              <a:t> </a:t>
            </a:r>
            <a:r>
              <a:rPr sz="2850" dirty="0">
                <a:latin typeface="Tahoma"/>
                <a:cs typeface="Tahoma"/>
              </a:rPr>
              <a:t>sin</a:t>
            </a:r>
            <a:r>
              <a:rPr sz="2850" spc="-145" dirty="0">
                <a:latin typeface="Tahoma"/>
                <a:cs typeface="Tahoma"/>
              </a:rPr>
              <a:t> </a:t>
            </a:r>
            <a:r>
              <a:rPr sz="2850" dirty="0">
                <a:latin typeface="Tahoma"/>
                <a:cs typeface="Tahoma"/>
              </a:rPr>
              <a:t>analizar</a:t>
            </a:r>
            <a:r>
              <a:rPr sz="2850" spc="-150" dirty="0">
                <a:latin typeface="Tahoma"/>
                <a:cs typeface="Tahoma"/>
              </a:rPr>
              <a:t> </a:t>
            </a:r>
            <a:r>
              <a:rPr sz="2850" dirty="0">
                <a:latin typeface="Tahoma"/>
                <a:cs typeface="Tahoma"/>
              </a:rPr>
              <a:t>y</a:t>
            </a:r>
            <a:r>
              <a:rPr sz="2850" spc="-150" dirty="0">
                <a:latin typeface="Tahoma"/>
                <a:cs typeface="Tahoma"/>
              </a:rPr>
              <a:t> </a:t>
            </a:r>
            <a:r>
              <a:rPr sz="2850" spc="-10" dirty="0">
                <a:latin typeface="Tahoma"/>
                <a:cs typeface="Tahoma"/>
              </a:rPr>
              <a:t>justificar</a:t>
            </a:r>
            <a:r>
              <a:rPr sz="2850" spc="-145" dirty="0">
                <a:latin typeface="Tahoma"/>
                <a:cs typeface="Tahoma"/>
              </a:rPr>
              <a:t> </a:t>
            </a:r>
            <a:r>
              <a:rPr sz="2850" dirty="0">
                <a:latin typeface="Tahoma"/>
                <a:cs typeface="Tahoma"/>
              </a:rPr>
              <a:t>la</a:t>
            </a:r>
            <a:r>
              <a:rPr sz="2850" spc="-150" dirty="0">
                <a:latin typeface="Tahoma"/>
                <a:cs typeface="Tahoma"/>
              </a:rPr>
              <a:t> </a:t>
            </a:r>
            <a:r>
              <a:rPr sz="2850" spc="-10" dirty="0">
                <a:latin typeface="Tahoma"/>
                <a:cs typeface="Tahoma"/>
              </a:rPr>
              <a:t>mejor </a:t>
            </a:r>
            <a:r>
              <a:rPr sz="2850" spc="55" dirty="0">
                <a:latin typeface="Tahoma"/>
                <a:cs typeface="Tahoma"/>
              </a:rPr>
              <a:t>relación</a:t>
            </a:r>
            <a:r>
              <a:rPr sz="2850" spc="-270" dirty="0">
                <a:latin typeface="Tahoma"/>
                <a:cs typeface="Tahoma"/>
              </a:rPr>
              <a:t> </a:t>
            </a:r>
            <a:r>
              <a:rPr sz="2850" spc="80" dirty="0">
                <a:latin typeface="Tahoma"/>
                <a:cs typeface="Tahoma"/>
              </a:rPr>
              <a:t>costo</a:t>
            </a:r>
            <a:r>
              <a:rPr sz="2850" spc="-265" dirty="0">
                <a:latin typeface="Tahoma"/>
                <a:cs typeface="Tahoma"/>
              </a:rPr>
              <a:t> </a:t>
            </a:r>
            <a:r>
              <a:rPr sz="2850" spc="60" dirty="0">
                <a:latin typeface="Tahoma"/>
                <a:cs typeface="Tahoma"/>
              </a:rPr>
              <a:t>beneficio</a:t>
            </a:r>
            <a:endParaRPr sz="2850">
              <a:latin typeface="Tahoma"/>
              <a:cs typeface="Tahoma"/>
            </a:endParaRPr>
          </a:p>
          <a:p>
            <a:pPr marL="36830" algn="just">
              <a:lnSpc>
                <a:spcPct val="100000"/>
              </a:lnSpc>
              <a:spcBef>
                <a:spcPts val="2725"/>
              </a:spcBef>
            </a:pPr>
            <a:r>
              <a:rPr sz="2850" spc="105" dirty="0">
                <a:latin typeface="Tahoma"/>
                <a:cs typeface="Tahoma"/>
              </a:rPr>
              <a:t>Pago</a:t>
            </a:r>
            <a:r>
              <a:rPr sz="2850" spc="-270" dirty="0">
                <a:latin typeface="Tahoma"/>
                <a:cs typeface="Tahoma"/>
              </a:rPr>
              <a:t> </a:t>
            </a:r>
            <a:r>
              <a:rPr sz="2850" spc="75" dirty="0">
                <a:latin typeface="Tahoma"/>
                <a:cs typeface="Tahoma"/>
              </a:rPr>
              <a:t>anticipado</a:t>
            </a:r>
            <a:r>
              <a:rPr sz="2850" spc="-270" dirty="0">
                <a:latin typeface="Tahoma"/>
                <a:cs typeface="Tahoma"/>
              </a:rPr>
              <a:t> </a:t>
            </a:r>
            <a:r>
              <a:rPr sz="2850" spc="120" dirty="0">
                <a:latin typeface="Tahoma"/>
                <a:cs typeface="Tahoma"/>
              </a:rPr>
              <a:t>o</a:t>
            </a:r>
            <a:r>
              <a:rPr sz="2850" spc="-270" dirty="0">
                <a:latin typeface="Tahoma"/>
                <a:cs typeface="Tahoma"/>
              </a:rPr>
              <a:t> </a:t>
            </a:r>
            <a:r>
              <a:rPr sz="2850" spc="70" dirty="0">
                <a:latin typeface="Tahoma"/>
                <a:cs typeface="Tahoma"/>
              </a:rPr>
              <a:t>anticipo</a:t>
            </a:r>
            <a:r>
              <a:rPr sz="2850" spc="-270" dirty="0">
                <a:latin typeface="Tahoma"/>
                <a:cs typeface="Tahoma"/>
              </a:rPr>
              <a:t> </a:t>
            </a:r>
            <a:r>
              <a:rPr sz="2850" spc="-10" dirty="0">
                <a:latin typeface="Tahoma"/>
                <a:cs typeface="Tahoma"/>
              </a:rPr>
              <a:t>mimetizado.</a:t>
            </a:r>
            <a:endParaRPr sz="2850">
              <a:latin typeface="Tahoma"/>
              <a:cs typeface="Tahoma"/>
            </a:endParaRPr>
          </a:p>
          <a:p>
            <a:pPr marL="36830" marR="15875" algn="just">
              <a:lnSpc>
                <a:spcPct val="115500"/>
              </a:lnSpc>
              <a:spcBef>
                <a:spcPts val="1950"/>
              </a:spcBef>
            </a:pPr>
            <a:r>
              <a:rPr sz="2850" spc="60" dirty="0">
                <a:latin typeface="Tahoma"/>
                <a:cs typeface="Tahoma"/>
              </a:rPr>
              <a:t>Estudio</a:t>
            </a:r>
            <a:r>
              <a:rPr sz="2850" spc="-85" dirty="0">
                <a:latin typeface="Tahoma"/>
                <a:cs typeface="Tahoma"/>
              </a:rPr>
              <a:t> </a:t>
            </a:r>
            <a:r>
              <a:rPr sz="2850" spc="110" dirty="0">
                <a:latin typeface="Tahoma"/>
                <a:cs typeface="Tahoma"/>
              </a:rPr>
              <a:t>de</a:t>
            </a:r>
            <a:r>
              <a:rPr sz="2850" spc="-80" dirty="0">
                <a:latin typeface="Tahoma"/>
                <a:cs typeface="Tahoma"/>
              </a:rPr>
              <a:t> </a:t>
            </a:r>
            <a:r>
              <a:rPr sz="2850" spc="70" dirty="0">
                <a:latin typeface="Tahoma"/>
                <a:cs typeface="Tahoma"/>
              </a:rPr>
              <a:t>mercado</a:t>
            </a:r>
            <a:r>
              <a:rPr sz="2850" spc="-80" dirty="0">
                <a:latin typeface="Tahoma"/>
                <a:cs typeface="Tahoma"/>
              </a:rPr>
              <a:t> </a:t>
            </a:r>
            <a:r>
              <a:rPr sz="2850" spc="110" dirty="0">
                <a:latin typeface="Tahoma"/>
                <a:cs typeface="Tahoma"/>
              </a:rPr>
              <a:t>hecho</a:t>
            </a:r>
            <a:r>
              <a:rPr sz="2850" spc="-80" dirty="0">
                <a:latin typeface="Tahoma"/>
                <a:cs typeface="Tahoma"/>
              </a:rPr>
              <a:t> </a:t>
            </a:r>
            <a:r>
              <a:rPr sz="2850" spc="135" dirty="0">
                <a:latin typeface="Tahoma"/>
                <a:cs typeface="Tahoma"/>
              </a:rPr>
              <a:t>con</a:t>
            </a:r>
            <a:r>
              <a:rPr sz="2850" spc="-80" dirty="0">
                <a:latin typeface="Tahoma"/>
                <a:cs typeface="Tahoma"/>
              </a:rPr>
              <a:t> </a:t>
            </a:r>
            <a:r>
              <a:rPr sz="2850" spc="70" dirty="0">
                <a:latin typeface="Tahoma"/>
                <a:cs typeface="Tahoma"/>
              </a:rPr>
              <a:t>cotizaciones</a:t>
            </a:r>
            <a:r>
              <a:rPr sz="2850" spc="-80" dirty="0">
                <a:latin typeface="Tahoma"/>
                <a:cs typeface="Tahoma"/>
              </a:rPr>
              <a:t> </a:t>
            </a:r>
            <a:r>
              <a:rPr sz="2850" spc="110" dirty="0">
                <a:latin typeface="Tahoma"/>
                <a:cs typeface="Tahoma"/>
              </a:rPr>
              <a:t>de</a:t>
            </a:r>
            <a:r>
              <a:rPr sz="2850" spc="-85" dirty="0">
                <a:latin typeface="Tahoma"/>
                <a:cs typeface="Tahoma"/>
              </a:rPr>
              <a:t> </a:t>
            </a:r>
            <a:r>
              <a:rPr sz="2850" spc="-10" dirty="0">
                <a:latin typeface="Tahoma"/>
                <a:cs typeface="Tahoma"/>
              </a:rPr>
              <a:t>empresas </a:t>
            </a:r>
            <a:r>
              <a:rPr sz="2850" dirty="0">
                <a:latin typeface="Tahoma"/>
                <a:cs typeface="Tahoma"/>
              </a:rPr>
              <a:t>socias,</a:t>
            </a:r>
            <a:r>
              <a:rPr sz="2850" spc="595" dirty="0">
                <a:latin typeface="Tahoma"/>
                <a:cs typeface="Tahoma"/>
              </a:rPr>
              <a:t> </a:t>
            </a:r>
            <a:r>
              <a:rPr sz="2850" spc="135" dirty="0">
                <a:latin typeface="Tahoma"/>
                <a:cs typeface="Tahoma"/>
              </a:rPr>
              <a:t>con</a:t>
            </a:r>
            <a:r>
              <a:rPr sz="2850" spc="610" dirty="0">
                <a:latin typeface="Tahoma"/>
                <a:cs typeface="Tahoma"/>
              </a:rPr>
              <a:t> </a:t>
            </a:r>
            <a:r>
              <a:rPr sz="2850" spc="55" dirty="0">
                <a:latin typeface="Tahoma"/>
                <a:cs typeface="Tahoma"/>
              </a:rPr>
              <a:t>relación</a:t>
            </a:r>
            <a:r>
              <a:rPr sz="2850" spc="605" dirty="0">
                <a:latin typeface="Tahoma"/>
                <a:cs typeface="Tahoma"/>
              </a:rPr>
              <a:t> </a:t>
            </a:r>
            <a:r>
              <a:rPr sz="2850" spc="110" dirty="0">
                <a:latin typeface="Tahoma"/>
                <a:cs typeface="Tahoma"/>
              </a:rPr>
              <a:t>de</a:t>
            </a:r>
            <a:r>
              <a:rPr sz="2850" spc="605" dirty="0">
                <a:latin typeface="Tahoma"/>
                <a:cs typeface="Tahoma"/>
              </a:rPr>
              <a:t> </a:t>
            </a:r>
            <a:r>
              <a:rPr sz="2850" spc="80" dirty="0">
                <a:latin typeface="Tahoma"/>
                <a:cs typeface="Tahoma"/>
              </a:rPr>
              <a:t>subordinación</a:t>
            </a:r>
            <a:r>
              <a:rPr sz="2850" spc="605" dirty="0">
                <a:latin typeface="Tahoma"/>
                <a:cs typeface="Tahoma"/>
              </a:rPr>
              <a:t> </a:t>
            </a:r>
            <a:r>
              <a:rPr sz="2850" spc="95" dirty="0">
                <a:latin typeface="Tahoma"/>
                <a:cs typeface="Tahoma"/>
              </a:rPr>
              <a:t>u</a:t>
            </a:r>
            <a:r>
              <a:rPr sz="2850" spc="610" dirty="0">
                <a:latin typeface="Tahoma"/>
                <a:cs typeface="Tahoma"/>
              </a:rPr>
              <a:t> </a:t>
            </a:r>
            <a:r>
              <a:rPr sz="2850" dirty="0">
                <a:latin typeface="Tahoma"/>
                <a:cs typeface="Tahoma"/>
              </a:rPr>
              <a:t>otros</a:t>
            </a:r>
            <a:r>
              <a:rPr sz="2850" spc="605" dirty="0">
                <a:latin typeface="Tahoma"/>
                <a:cs typeface="Tahoma"/>
              </a:rPr>
              <a:t> </a:t>
            </a:r>
            <a:r>
              <a:rPr sz="2850" spc="65" dirty="0">
                <a:latin typeface="Tahoma"/>
                <a:cs typeface="Tahoma"/>
              </a:rPr>
              <a:t>vinculos </a:t>
            </a:r>
            <a:r>
              <a:rPr sz="2850" spc="55" dirty="0">
                <a:latin typeface="Tahoma"/>
                <a:cs typeface="Tahoma"/>
              </a:rPr>
              <a:t>directos</a:t>
            </a:r>
            <a:r>
              <a:rPr sz="2850" spc="-254" dirty="0">
                <a:latin typeface="Tahoma"/>
                <a:cs typeface="Tahoma"/>
              </a:rPr>
              <a:t> </a:t>
            </a:r>
            <a:r>
              <a:rPr sz="2850" dirty="0">
                <a:latin typeface="Tahoma"/>
                <a:cs typeface="Tahoma"/>
              </a:rPr>
              <a:t>y</a:t>
            </a:r>
            <a:r>
              <a:rPr sz="2850" spc="-250" dirty="0">
                <a:latin typeface="Tahoma"/>
                <a:cs typeface="Tahoma"/>
              </a:rPr>
              <a:t> </a:t>
            </a:r>
            <a:r>
              <a:rPr sz="2850" spc="-10" dirty="0">
                <a:latin typeface="Tahoma"/>
                <a:cs typeface="Tahoma"/>
              </a:rPr>
              <a:t>reiterados</a:t>
            </a:r>
            <a:endParaRPr sz="2850">
              <a:latin typeface="Tahoma"/>
              <a:cs typeface="Tahoma"/>
            </a:endParaRPr>
          </a:p>
        </p:txBody>
      </p:sp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17205" y="4061466"/>
            <a:ext cx="119970" cy="119970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17205" y="4735303"/>
            <a:ext cx="119970" cy="119970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2154631" y="228148"/>
            <a:ext cx="5765330" cy="800099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6476237" y="9095627"/>
            <a:ext cx="1809749" cy="101915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73479" y="1028699"/>
            <a:ext cx="8314520" cy="9258299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5143499"/>
            <a:ext cx="8959215" cy="5130800"/>
          </a:xfrm>
          <a:custGeom>
            <a:avLst/>
            <a:gdLst/>
            <a:ahLst/>
            <a:cxnLst/>
            <a:rect l="l" t="t" r="r" b="b"/>
            <a:pathLst>
              <a:path w="8959215" h="5130800">
                <a:moveTo>
                  <a:pt x="2815555" y="3009899"/>
                </a:moveTo>
                <a:lnTo>
                  <a:pt x="896173" y="3009899"/>
                </a:lnTo>
                <a:lnTo>
                  <a:pt x="912790" y="2997199"/>
                </a:lnTo>
                <a:lnTo>
                  <a:pt x="929085" y="2997199"/>
                </a:lnTo>
                <a:lnTo>
                  <a:pt x="945122" y="2984499"/>
                </a:lnTo>
                <a:lnTo>
                  <a:pt x="944998" y="2895599"/>
                </a:lnTo>
                <a:lnTo>
                  <a:pt x="944897" y="2819399"/>
                </a:lnTo>
                <a:lnTo>
                  <a:pt x="944779" y="2705099"/>
                </a:lnTo>
                <a:lnTo>
                  <a:pt x="944656" y="1117599"/>
                </a:lnTo>
                <a:lnTo>
                  <a:pt x="944530" y="609599"/>
                </a:lnTo>
                <a:lnTo>
                  <a:pt x="944420" y="457199"/>
                </a:lnTo>
                <a:lnTo>
                  <a:pt x="944323" y="355599"/>
                </a:lnTo>
                <a:lnTo>
                  <a:pt x="947566" y="330199"/>
                </a:lnTo>
                <a:lnTo>
                  <a:pt x="962018" y="304799"/>
                </a:lnTo>
                <a:lnTo>
                  <a:pt x="981921" y="279399"/>
                </a:lnTo>
                <a:lnTo>
                  <a:pt x="1001514" y="266699"/>
                </a:lnTo>
                <a:lnTo>
                  <a:pt x="1144625" y="114299"/>
                </a:lnTo>
                <a:lnTo>
                  <a:pt x="1270565" y="0"/>
                </a:lnTo>
                <a:lnTo>
                  <a:pt x="1526356" y="0"/>
                </a:lnTo>
                <a:lnTo>
                  <a:pt x="1524836" y="25399"/>
                </a:lnTo>
                <a:lnTo>
                  <a:pt x="1519413" y="76199"/>
                </a:lnTo>
                <a:lnTo>
                  <a:pt x="1531223" y="101599"/>
                </a:lnTo>
                <a:lnTo>
                  <a:pt x="1939781" y="101599"/>
                </a:lnTo>
                <a:lnTo>
                  <a:pt x="1939673" y="1790699"/>
                </a:lnTo>
                <a:lnTo>
                  <a:pt x="1939650" y="1841499"/>
                </a:lnTo>
                <a:lnTo>
                  <a:pt x="1939990" y="1854199"/>
                </a:lnTo>
                <a:lnTo>
                  <a:pt x="1945056" y="1866899"/>
                </a:lnTo>
                <a:lnTo>
                  <a:pt x="1954353" y="1879599"/>
                </a:lnTo>
                <a:lnTo>
                  <a:pt x="2815555" y="1879599"/>
                </a:lnTo>
                <a:lnTo>
                  <a:pt x="2815555" y="3009899"/>
                </a:lnTo>
                <a:close/>
              </a:path>
              <a:path w="8959215" h="5130800">
                <a:moveTo>
                  <a:pt x="2815555" y="1879599"/>
                </a:moveTo>
                <a:lnTo>
                  <a:pt x="2178626" y="1879599"/>
                </a:lnTo>
                <a:lnTo>
                  <a:pt x="2178652" y="1384299"/>
                </a:lnTo>
                <a:lnTo>
                  <a:pt x="2178855" y="1333499"/>
                </a:lnTo>
                <a:lnTo>
                  <a:pt x="2179163" y="1282699"/>
                </a:lnTo>
                <a:lnTo>
                  <a:pt x="2198703" y="1231899"/>
                </a:lnTo>
                <a:lnTo>
                  <a:pt x="2238737" y="1193799"/>
                </a:lnTo>
                <a:lnTo>
                  <a:pt x="2285242" y="1142999"/>
                </a:lnTo>
                <a:lnTo>
                  <a:pt x="2308039" y="1117599"/>
                </a:lnTo>
                <a:lnTo>
                  <a:pt x="2330166" y="1092199"/>
                </a:lnTo>
                <a:lnTo>
                  <a:pt x="2815555" y="1092199"/>
                </a:lnTo>
                <a:lnTo>
                  <a:pt x="2815555" y="1879599"/>
                </a:lnTo>
                <a:close/>
              </a:path>
              <a:path w="8959215" h="5130800">
                <a:moveTo>
                  <a:pt x="8958742" y="5130799"/>
                </a:moveTo>
                <a:lnTo>
                  <a:pt x="0" y="5130799"/>
                </a:lnTo>
                <a:lnTo>
                  <a:pt x="0" y="1650999"/>
                </a:lnTo>
                <a:lnTo>
                  <a:pt x="260167" y="1650999"/>
                </a:lnTo>
                <a:lnTo>
                  <a:pt x="270585" y="1663699"/>
                </a:lnTo>
                <a:lnTo>
                  <a:pt x="281114" y="1663699"/>
                </a:lnTo>
                <a:lnTo>
                  <a:pt x="302366" y="1689099"/>
                </a:lnTo>
                <a:lnTo>
                  <a:pt x="320359" y="1701799"/>
                </a:lnTo>
                <a:lnTo>
                  <a:pt x="339536" y="1727199"/>
                </a:lnTo>
                <a:lnTo>
                  <a:pt x="359634" y="1752599"/>
                </a:lnTo>
                <a:lnTo>
                  <a:pt x="380388" y="1777999"/>
                </a:lnTo>
                <a:lnTo>
                  <a:pt x="546383" y="1777999"/>
                </a:lnTo>
                <a:lnTo>
                  <a:pt x="546509" y="2501899"/>
                </a:lnTo>
                <a:lnTo>
                  <a:pt x="546514" y="2514599"/>
                </a:lnTo>
                <a:lnTo>
                  <a:pt x="629315" y="2514599"/>
                </a:lnTo>
                <a:lnTo>
                  <a:pt x="633793" y="2539999"/>
                </a:lnTo>
                <a:lnTo>
                  <a:pt x="637261" y="2552699"/>
                </a:lnTo>
                <a:lnTo>
                  <a:pt x="639410" y="2578099"/>
                </a:lnTo>
                <a:lnTo>
                  <a:pt x="639934" y="2590799"/>
                </a:lnTo>
                <a:lnTo>
                  <a:pt x="639612" y="2641599"/>
                </a:lnTo>
                <a:lnTo>
                  <a:pt x="639565" y="2654299"/>
                </a:lnTo>
                <a:lnTo>
                  <a:pt x="639470" y="2679699"/>
                </a:lnTo>
                <a:lnTo>
                  <a:pt x="639397" y="3009899"/>
                </a:lnTo>
                <a:lnTo>
                  <a:pt x="2815555" y="3009899"/>
                </a:lnTo>
                <a:lnTo>
                  <a:pt x="2815555" y="3047999"/>
                </a:lnTo>
                <a:lnTo>
                  <a:pt x="3108279" y="3047999"/>
                </a:lnTo>
                <a:lnTo>
                  <a:pt x="3108177" y="3086099"/>
                </a:lnTo>
                <a:lnTo>
                  <a:pt x="3108143" y="3098799"/>
                </a:lnTo>
                <a:lnTo>
                  <a:pt x="3107514" y="3251199"/>
                </a:lnTo>
                <a:lnTo>
                  <a:pt x="3107418" y="3276599"/>
                </a:lnTo>
                <a:lnTo>
                  <a:pt x="3107384" y="3505199"/>
                </a:lnTo>
                <a:lnTo>
                  <a:pt x="3107565" y="3530599"/>
                </a:lnTo>
                <a:lnTo>
                  <a:pt x="3107655" y="3543299"/>
                </a:lnTo>
                <a:lnTo>
                  <a:pt x="3107745" y="3555999"/>
                </a:lnTo>
                <a:lnTo>
                  <a:pt x="3108301" y="3606799"/>
                </a:lnTo>
                <a:lnTo>
                  <a:pt x="3109077" y="3657599"/>
                </a:lnTo>
                <a:lnTo>
                  <a:pt x="3113320" y="3670299"/>
                </a:lnTo>
                <a:lnTo>
                  <a:pt x="3121948" y="3670299"/>
                </a:lnTo>
                <a:lnTo>
                  <a:pt x="3126334" y="3682999"/>
                </a:lnTo>
                <a:lnTo>
                  <a:pt x="8958742" y="3682999"/>
                </a:lnTo>
                <a:lnTo>
                  <a:pt x="8958742" y="5130799"/>
                </a:lnTo>
                <a:close/>
              </a:path>
              <a:path w="8959215" h="5130800">
                <a:moveTo>
                  <a:pt x="8958742" y="3682999"/>
                </a:moveTo>
                <a:lnTo>
                  <a:pt x="3545380" y="3682999"/>
                </a:lnTo>
                <a:lnTo>
                  <a:pt x="3545386" y="3644899"/>
                </a:lnTo>
                <a:lnTo>
                  <a:pt x="3545511" y="3365499"/>
                </a:lnTo>
                <a:lnTo>
                  <a:pt x="3699303" y="3365499"/>
                </a:lnTo>
                <a:lnTo>
                  <a:pt x="3710205" y="3340099"/>
                </a:lnTo>
                <a:lnTo>
                  <a:pt x="3724002" y="3327399"/>
                </a:lnTo>
                <a:lnTo>
                  <a:pt x="3738022" y="3314699"/>
                </a:lnTo>
                <a:lnTo>
                  <a:pt x="3749594" y="3301999"/>
                </a:lnTo>
                <a:lnTo>
                  <a:pt x="3765921" y="3301999"/>
                </a:lnTo>
                <a:lnTo>
                  <a:pt x="3772541" y="3276599"/>
                </a:lnTo>
                <a:lnTo>
                  <a:pt x="3780551" y="3276599"/>
                </a:lnTo>
                <a:lnTo>
                  <a:pt x="3791299" y="3263899"/>
                </a:lnTo>
                <a:lnTo>
                  <a:pt x="4009820" y="3263899"/>
                </a:lnTo>
                <a:lnTo>
                  <a:pt x="4009816" y="3213099"/>
                </a:lnTo>
                <a:lnTo>
                  <a:pt x="4009689" y="2374899"/>
                </a:lnTo>
                <a:lnTo>
                  <a:pt x="4009437" y="2349499"/>
                </a:lnTo>
                <a:lnTo>
                  <a:pt x="4008889" y="2311399"/>
                </a:lnTo>
                <a:lnTo>
                  <a:pt x="4011628" y="2285999"/>
                </a:lnTo>
                <a:lnTo>
                  <a:pt x="4021237" y="2273299"/>
                </a:lnTo>
                <a:lnTo>
                  <a:pt x="4022583" y="2235199"/>
                </a:lnTo>
                <a:lnTo>
                  <a:pt x="4023274" y="2222499"/>
                </a:lnTo>
                <a:lnTo>
                  <a:pt x="4024026" y="2209799"/>
                </a:lnTo>
                <a:lnTo>
                  <a:pt x="4036955" y="2209799"/>
                </a:lnTo>
                <a:lnTo>
                  <a:pt x="4048440" y="2197099"/>
                </a:lnTo>
                <a:lnTo>
                  <a:pt x="4082534" y="2158999"/>
                </a:lnTo>
                <a:lnTo>
                  <a:pt x="4123678" y="2120899"/>
                </a:lnTo>
                <a:lnTo>
                  <a:pt x="4155756" y="2095499"/>
                </a:lnTo>
                <a:lnTo>
                  <a:pt x="4172566" y="2070099"/>
                </a:lnTo>
                <a:lnTo>
                  <a:pt x="4188031" y="2057399"/>
                </a:lnTo>
                <a:lnTo>
                  <a:pt x="4198363" y="2044699"/>
                </a:lnTo>
                <a:lnTo>
                  <a:pt x="4219026" y="2031999"/>
                </a:lnTo>
                <a:lnTo>
                  <a:pt x="4252302" y="1993899"/>
                </a:lnTo>
                <a:lnTo>
                  <a:pt x="4277470" y="1968499"/>
                </a:lnTo>
                <a:lnTo>
                  <a:pt x="4760162" y="1968499"/>
                </a:lnTo>
                <a:lnTo>
                  <a:pt x="4764744" y="1981199"/>
                </a:lnTo>
                <a:lnTo>
                  <a:pt x="4773517" y="1981199"/>
                </a:lnTo>
                <a:lnTo>
                  <a:pt x="4777838" y="1993899"/>
                </a:lnTo>
                <a:lnTo>
                  <a:pt x="4780059" y="2031999"/>
                </a:lnTo>
                <a:lnTo>
                  <a:pt x="4778758" y="2108199"/>
                </a:lnTo>
                <a:lnTo>
                  <a:pt x="4780980" y="2146299"/>
                </a:lnTo>
                <a:lnTo>
                  <a:pt x="4798525" y="2171699"/>
                </a:lnTo>
                <a:lnTo>
                  <a:pt x="5150992" y="2171699"/>
                </a:lnTo>
                <a:lnTo>
                  <a:pt x="5151103" y="3505199"/>
                </a:lnTo>
                <a:lnTo>
                  <a:pt x="5151222" y="3619499"/>
                </a:lnTo>
                <a:lnTo>
                  <a:pt x="5151254" y="3644899"/>
                </a:lnTo>
                <a:lnTo>
                  <a:pt x="8282115" y="3644899"/>
                </a:lnTo>
                <a:lnTo>
                  <a:pt x="8282086" y="3657599"/>
                </a:lnTo>
                <a:lnTo>
                  <a:pt x="8958742" y="3657599"/>
                </a:lnTo>
                <a:lnTo>
                  <a:pt x="8958742" y="3682999"/>
                </a:lnTo>
                <a:close/>
              </a:path>
              <a:path w="8959215" h="5130800">
                <a:moveTo>
                  <a:pt x="8958742" y="3657599"/>
                </a:moveTo>
                <a:lnTo>
                  <a:pt x="8282086" y="3657599"/>
                </a:lnTo>
                <a:lnTo>
                  <a:pt x="8396474" y="3543299"/>
                </a:lnTo>
                <a:lnTo>
                  <a:pt x="8434168" y="3505199"/>
                </a:lnTo>
                <a:lnTo>
                  <a:pt x="8471151" y="3467099"/>
                </a:lnTo>
                <a:lnTo>
                  <a:pt x="8495314" y="3441699"/>
                </a:lnTo>
                <a:lnTo>
                  <a:pt x="8521674" y="3416299"/>
                </a:lnTo>
                <a:lnTo>
                  <a:pt x="8550563" y="3390899"/>
                </a:lnTo>
                <a:lnTo>
                  <a:pt x="8582312" y="3378199"/>
                </a:lnTo>
                <a:lnTo>
                  <a:pt x="8690373" y="3378199"/>
                </a:lnTo>
                <a:lnTo>
                  <a:pt x="8718873" y="3352799"/>
                </a:lnTo>
                <a:lnTo>
                  <a:pt x="8720628" y="3314699"/>
                </a:lnTo>
                <a:lnTo>
                  <a:pt x="8720739" y="3251199"/>
                </a:lnTo>
                <a:lnTo>
                  <a:pt x="8720429" y="3213099"/>
                </a:lnTo>
                <a:lnTo>
                  <a:pt x="8720385" y="3200399"/>
                </a:lnTo>
                <a:lnTo>
                  <a:pt x="8720298" y="3174999"/>
                </a:lnTo>
                <a:lnTo>
                  <a:pt x="8721361" y="3124199"/>
                </a:lnTo>
                <a:lnTo>
                  <a:pt x="8879526" y="3124199"/>
                </a:lnTo>
                <a:lnTo>
                  <a:pt x="8879530" y="3086099"/>
                </a:lnTo>
                <a:lnTo>
                  <a:pt x="8879657" y="1968499"/>
                </a:lnTo>
                <a:lnTo>
                  <a:pt x="8958742" y="1968499"/>
                </a:lnTo>
                <a:lnTo>
                  <a:pt x="8958742" y="3657599"/>
                </a:lnTo>
                <a:close/>
              </a:path>
              <a:path w="8959215" h="5130800">
                <a:moveTo>
                  <a:pt x="6013437" y="2298699"/>
                </a:moveTo>
                <a:lnTo>
                  <a:pt x="5721591" y="2298699"/>
                </a:lnTo>
                <a:lnTo>
                  <a:pt x="5721657" y="2209799"/>
                </a:lnTo>
                <a:lnTo>
                  <a:pt x="5721722" y="2197099"/>
                </a:lnTo>
                <a:lnTo>
                  <a:pt x="5721788" y="2184399"/>
                </a:lnTo>
                <a:lnTo>
                  <a:pt x="5721853" y="2171699"/>
                </a:lnTo>
                <a:lnTo>
                  <a:pt x="6013176" y="2171699"/>
                </a:lnTo>
                <a:lnTo>
                  <a:pt x="6013272" y="2209799"/>
                </a:lnTo>
                <a:lnTo>
                  <a:pt x="6013372" y="2247899"/>
                </a:lnTo>
                <a:lnTo>
                  <a:pt x="6013437" y="2298699"/>
                </a:lnTo>
                <a:close/>
              </a:path>
              <a:path w="8959215" h="5130800">
                <a:moveTo>
                  <a:pt x="8163069" y="2349499"/>
                </a:moveTo>
                <a:lnTo>
                  <a:pt x="7871223" y="2349499"/>
                </a:lnTo>
                <a:lnTo>
                  <a:pt x="7871228" y="2336799"/>
                </a:lnTo>
                <a:lnTo>
                  <a:pt x="7871354" y="2209799"/>
                </a:lnTo>
                <a:lnTo>
                  <a:pt x="8163069" y="2209799"/>
                </a:lnTo>
                <a:lnTo>
                  <a:pt x="8163069" y="2349499"/>
                </a:lnTo>
                <a:close/>
              </a:path>
              <a:path w="8959215" h="5130800">
                <a:moveTo>
                  <a:pt x="6202912" y="2324099"/>
                </a:moveTo>
                <a:lnTo>
                  <a:pt x="5595269" y="2324099"/>
                </a:lnTo>
                <a:lnTo>
                  <a:pt x="5601427" y="2311399"/>
                </a:lnTo>
                <a:lnTo>
                  <a:pt x="5604015" y="2298699"/>
                </a:lnTo>
                <a:lnTo>
                  <a:pt x="6193992" y="2298699"/>
                </a:lnTo>
                <a:lnTo>
                  <a:pt x="6202912" y="2324099"/>
                </a:lnTo>
                <a:close/>
              </a:path>
              <a:path w="8959215" h="5130800">
                <a:moveTo>
                  <a:pt x="8282115" y="3644899"/>
                </a:moveTo>
                <a:lnTo>
                  <a:pt x="5178979" y="3644899"/>
                </a:lnTo>
                <a:lnTo>
                  <a:pt x="5189699" y="3632199"/>
                </a:lnTo>
                <a:lnTo>
                  <a:pt x="5195509" y="3619499"/>
                </a:lnTo>
                <a:lnTo>
                  <a:pt x="5210681" y="3606799"/>
                </a:lnTo>
                <a:lnTo>
                  <a:pt x="5224772" y="3594099"/>
                </a:lnTo>
                <a:lnTo>
                  <a:pt x="5237783" y="3581399"/>
                </a:lnTo>
                <a:lnTo>
                  <a:pt x="5249714" y="3568699"/>
                </a:lnTo>
                <a:lnTo>
                  <a:pt x="5274999" y="3543299"/>
                </a:lnTo>
                <a:lnTo>
                  <a:pt x="5298797" y="3530599"/>
                </a:lnTo>
                <a:lnTo>
                  <a:pt x="5321688" y="3505199"/>
                </a:lnTo>
                <a:lnTo>
                  <a:pt x="5344247" y="3479799"/>
                </a:lnTo>
                <a:lnTo>
                  <a:pt x="5356528" y="3467099"/>
                </a:lnTo>
                <a:lnTo>
                  <a:pt x="5369435" y="3454399"/>
                </a:lnTo>
                <a:lnTo>
                  <a:pt x="5383005" y="3441699"/>
                </a:lnTo>
                <a:lnTo>
                  <a:pt x="5397274" y="3428999"/>
                </a:lnTo>
                <a:lnTo>
                  <a:pt x="5410375" y="3416299"/>
                </a:lnTo>
                <a:lnTo>
                  <a:pt x="5424999" y="3390899"/>
                </a:lnTo>
                <a:lnTo>
                  <a:pt x="5436824" y="3378199"/>
                </a:lnTo>
                <a:lnTo>
                  <a:pt x="5441529" y="3365499"/>
                </a:lnTo>
                <a:lnTo>
                  <a:pt x="5442863" y="3314699"/>
                </a:lnTo>
                <a:lnTo>
                  <a:pt x="5443125" y="3276599"/>
                </a:lnTo>
                <a:lnTo>
                  <a:pt x="5443182" y="3200399"/>
                </a:lnTo>
                <a:lnTo>
                  <a:pt x="5442858" y="3149599"/>
                </a:lnTo>
                <a:lnTo>
                  <a:pt x="5442969" y="3047999"/>
                </a:lnTo>
                <a:lnTo>
                  <a:pt x="5589743" y="3047999"/>
                </a:lnTo>
                <a:lnTo>
                  <a:pt x="5591771" y="3035299"/>
                </a:lnTo>
                <a:lnTo>
                  <a:pt x="5593589" y="3022599"/>
                </a:lnTo>
                <a:lnTo>
                  <a:pt x="5594991" y="3009899"/>
                </a:lnTo>
                <a:lnTo>
                  <a:pt x="5595766" y="2997199"/>
                </a:lnTo>
                <a:lnTo>
                  <a:pt x="5595756" y="2946399"/>
                </a:lnTo>
                <a:lnTo>
                  <a:pt x="5596940" y="2895599"/>
                </a:lnTo>
                <a:lnTo>
                  <a:pt x="5598781" y="2844799"/>
                </a:lnTo>
                <a:lnTo>
                  <a:pt x="5600742" y="2793999"/>
                </a:lnTo>
                <a:lnTo>
                  <a:pt x="5602285" y="2755899"/>
                </a:lnTo>
                <a:lnTo>
                  <a:pt x="5602873" y="2705099"/>
                </a:lnTo>
                <a:lnTo>
                  <a:pt x="5601971" y="2654299"/>
                </a:lnTo>
                <a:lnTo>
                  <a:pt x="5595633" y="2552699"/>
                </a:lnTo>
                <a:lnTo>
                  <a:pt x="5595143" y="2514599"/>
                </a:lnTo>
                <a:lnTo>
                  <a:pt x="5595218" y="2387599"/>
                </a:lnTo>
                <a:lnTo>
                  <a:pt x="5592755" y="2324099"/>
                </a:lnTo>
                <a:lnTo>
                  <a:pt x="6207819" y="2324099"/>
                </a:lnTo>
                <a:lnTo>
                  <a:pt x="6211929" y="2336799"/>
                </a:lnTo>
                <a:lnTo>
                  <a:pt x="6212377" y="2374899"/>
                </a:lnTo>
                <a:lnTo>
                  <a:pt x="6212473" y="2387599"/>
                </a:lnTo>
                <a:lnTo>
                  <a:pt x="6212537" y="2438399"/>
                </a:lnTo>
                <a:lnTo>
                  <a:pt x="6212322" y="2463799"/>
                </a:lnTo>
                <a:lnTo>
                  <a:pt x="6224249" y="2476499"/>
                </a:lnTo>
                <a:lnTo>
                  <a:pt x="6235857" y="2489199"/>
                </a:lnTo>
                <a:lnTo>
                  <a:pt x="6247121" y="2514599"/>
                </a:lnTo>
                <a:lnTo>
                  <a:pt x="6258017" y="2527299"/>
                </a:lnTo>
                <a:lnTo>
                  <a:pt x="6290744" y="2552699"/>
                </a:lnTo>
                <a:lnTo>
                  <a:pt x="6319506" y="2578099"/>
                </a:lnTo>
                <a:lnTo>
                  <a:pt x="6349176" y="2616199"/>
                </a:lnTo>
                <a:lnTo>
                  <a:pt x="6384628" y="2641599"/>
                </a:lnTo>
                <a:lnTo>
                  <a:pt x="6397888" y="2679699"/>
                </a:lnTo>
                <a:lnTo>
                  <a:pt x="6399389" y="2730499"/>
                </a:lnTo>
                <a:lnTo>
                  <a:pt x="6397232" y="2781299"/>
                </a:lnTo>
                <a:lnTo>
                  <a:pt x="6399519" y="2832099"/>
                </a:lnTo>
                <a:lnTo>
                  <a:pt x="6414349" y="2882899"/>
                </a:lnTo>
                <a:lnTo>
                  <a:pt x="6447921" y="2920999"/>
                </a:lnTo>
                <a:lnTo>
                  <a:pt x="6482340" y="2946399"/>
                </a:lnTo>
                <a:lnTo>
                  <a:pt x="6587772" y="3060699"/>
                </a:lnTo>
                <a:lnTo>
                  <a:pt x="6622672" y="3086099"/>
                </a:lnTo>
                <a:lnTo>
                  <a:pt x="6656965" y="3124199"/>
                </a:lnTo>
                <a:lnTo>
                  <a:pt x="6703115" y="3124199"/>
                </a:lnTo>
                <a:lnTo>
                  <a:pt x="6749447" y="3136899"/>
                </a:lnTo>
                <a:lnTo>
                  <a:pt x="8282317" y="3136899"/>
                </a:lnTo>
                <a:lnTo>
                  <a:pt x="8282200" y="3606799"/>
                </a:lnTo>
                <a:lnTo>
                  <a:pt x="8282115" y="3644899"/>
                </a:lnTo>
                <a:close/>
              </a:path>
              <a:path w="8959215" h="5130800">
                <a:moveTo>
                  <a:pt x="8282317" y="3136899"/>
                </a:moveTo>
                <a:lnTo>
                  <a:pt x="6749447" y="3136899"/>
                </a:lnTo>
                <a:lnTo>
                  <a:pt x="6795892" y="3124199"/>
                </a:lnTo>
                <a:lnTo>
                  <a:pt x="7738459" y="3124199"/>
                </a:lnTo>
                <a:lnTo>
                  <a:pt x="7738463" y="3073399"/>
                </a:lnTo>
                <a:lnTo>
                  <a:pt x="7738590" y="2349499"/>
                </a:lnTo>
                <a:lnTo>
                  <a:pt x="8282348" y="2349499"/>
                </a:lnTo>
                <a:lnTo>
                  <a:pt x="8282317" y="3136899"/>
                </a:lnTo>
                <a:close/>
              </a:path>
              <a:path w="8959215" h="5130800">
                <a:moveTo>
                  <a:pt x="7446613" y="3124199"/>
                </a:moveTo>
                <a:lnTo>
                  <a:pt x="7088384" y="3124199"/>
                </a:lnTo>
                <a:lnTo>
                  <a:pt x="7088327" y="3098799"/>
                </a:lnTo>
                <a:lnTo>
                  <a:pt x="7088253" y="2870199"/>
                </a:lnTo>
                <a:lnTo>
                  <a:pt x="7221803" y="2870199"/>
                </a:lnTo>
                <a:lnTo>
                  <a:pt x="7221280" y="2844799"/>
                </a:lnTo>
                <a:lnTo>
                  <a:pt x="7219381" y="2819399"/>
                </a:lnTo>
                <a:lnTo>
                  <a:pt x="7214209" y="2768599"/>
                </a:lnTo>
                <a:lnTo>
                  <a:pt x="7228878" y="2755899"/>
                </a:lnTo>
                <a:lnTo>
                  <a:pt x="7408986" y="2755899"/>
                </a:lnTo>
                <a:lnTo>
                  <a:pt x="7447660" y="2768599"/>
                </a:lnTo>
                <a:lnTo>
                  <a:pt x="7446922" y="2819399"/>
                </a:lnTo>
                <a:lnTo>
                  <a:pt x="7446548" y="2870199"/>
                </a:lnTo>
                <a:lnTo>
                  <a:pt x="7446613" y="3124199"/>
                </a:lnTo>
                <a:close/>
              </a:path>
              <a:path w="8959215" h="5130800">
                <a:moveTo>
                  <a:pt x="3958849" y="3263899"/>
                </a:moveTo>
                <a:lnTo>
                  <a:pt x="3806130" y="3263899"/>
                </a:lnTo>
                <a:lnTo>
                  <a:pt x="3856954" y="3251199"/>
                </a:lnTo>
                <a:lnTo>
                  <a:pt x="3907877" y="3251199"/>
                </a:lnTo>
                <a:lnTo>
                  <a:pt x="3958849" y="3263899"/>
                </a:lnTo>
                <a:close/>
              </a:path>
            </a:pathLst>
          </a:custGeom>
          <a:solidFill>
            <a:srgbClr val="000000">
              <a:alpha val="4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05058" y="2340711"/>
            <a:ext cx="7682940" cy="7943843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5793" y="137845"/>
            <a:ext cx="1704974" cy="63817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390059" y="137845"/>
            <a:ext cx="5765300" cy="80009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856817" y="8112831"/>
            <a:ext cx="1466849" cy="2171699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40727" rIns="0" bIns="0" rtlCol="0">
            <a:spAutoFit/>
          </a:bodyPr>
          <a:lstStyle/>
          <a:p>
            <a:pPr marL="250190">
              <a:lnSpc>
                <a:spcPct val="100000"/>
              </a:lnSpc>
              <a:spcBef>
                <a:spcPts val="100"/>
              </a:spcBef>
            </a:pPr>
            <a:r>
              <a:rPr sz="5000" spc="90" dirty="0">
                <a:latin typeface="Tahoma"/>
                <a:cs typeface="Tahoma"/>
              </a:rPr>
              <a:t>Direccionamiento</a:t>
            </a:r>
            <a:r>
              <a:rPr sz="5000" dirty="0">
                <a:latin typeface="Tahoma"/>
                <a:cs typeface="Tahoma"/>
              </a:rPr>
              <a:t> </a:t>
            </a:r>
            <a:r>
              <a:rPr sz="5000" spc="95" dirty="0">
                <a:latin typeface="Tahoma"/>
                <a:cs typeface="Tahoma"/>
              </a:rPr>
              <a:t>de</a:t>
            </a:r>
            <a:r>
              <a:rPr sz="5000" dirty="0">
                <a:latin typeface="Tahoma"/>
                <a:cs typeface="Tahoma"/>
              </a:rPr>
              <a:t> </a:t>
            </a:r>
            <a:r>
              <a:rPr sz="5000" spc="60" dirty="0">
                <a:latin typeface="Tahoma"/>
                <a:cs typeface="Tahoma"/>
              </a:rPr>
              <a:t>Contratos</a:t>
            </a:r>
            <a:endParaRPr sz="5000">
              <a:latin typeface="Tahoma"/>
              <a:cs typeface="Tahoma"/>
            </a:endParaRPr>
          </a:p>
        </p:txBody>
      </p:sp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77262" y="2826407"/>
            <a:ext cx="152400" cy="152400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77262" y="3493157"/>
            <a:ext cx="152400" cy="152400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77262" y="4826657"/>
            <a:ext cx="152400" cy="152400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77262" y="6160157"/>
            <a:ext cx="152400" cy="152400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77262" y="6826907"/>
            <a:ext cx="152400" cy="152400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1537674" y="2472121"/>
            <a:ext cx="8063865" cy="6026150"/>
          </a:xfrm>
          <a:prstGeom prst="rect">
            <a:avLst/>
          </a:prstGeom>
        </p:spPr>
        <p:txBody>
          <a:bodyPr vert="horz" wrap="square" lIns="0" tIns="1003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90"/>
              </a:spcBef>
            </a:pPr>
            <a:r>
              <a:rPr sz="3800" spc="105" dirty="0">
                <a:latin typeface="Tahoma"/>
                <a:cs typeface="Tahoma"/>
              </a:rPr>
              <a:t>Pliegos</a:t>
            </a:r>
            <a:r>
              <a:rPr sz="3800" spc="-345" dirty="0">
                <a:latin typeface="Tahoma"/>
                <a:cs typeface="Tahoma"/>
              </a:rPr>
              <a:t> </a:t>
            </a:r>
            <a:r>
              <a:rPr sz="3800" spc="-10" dirty="0">
                <a:latin typeface="Tahoma"/>
                <a:cs typeface="Tahoma"/>
              </a:rPr>
              <a:t>sastre</a:t>
            </a:r>
            <a:endParaRPr sz="3800">
              <a:latin typeface="Tahoma"/>
              <a:cs typeface="Tahoma"/>
            </a:endParaRPr>
          </a:p>
          <a:p>
            <a:pPr marL="12700" marR="5080">
              <a:lnSpc>
                <a:spcPct val="115100"/>
              </a:lnSpc>
            </a:pPr>
            <a:r>
              <a:rPr sz="3800" spc="55" dirty="0">
                <a:latin typeface="Tahoma"/>
                <a:cs typeface="Tahoma"/>
              </a:rPr>
              <a:t>Requisitos</a:t>
            </a:r>
            <a:r>
              <a:rPr sz="3800" spc="-114" dirty="0">
                <a:latin typeface="Tahoma"/>
                <a:cs typeface="Tahoma"/>
              </a:rPr>
              <a:t> </a:t>
            </a:r>
            <a:r>
              <a:rPr sz="3800" spc="100" dirty="0">
                <a:latin typeface="Tahoma"/>
                <a:cs typeface="Tahoma"/>
              </a:rPr>
              <a:t>desproporcionados</a:t>
            </a:r>
            <a:r>
              <a:rPr sz="3800" spc="-114" dirty="0">
                <a:latin typeface="Tahoma"/>
                <a:cs typeface="Tahoma"/>
              </a:rPr>
              <a:t> </a:t>
            </a:r>
            <a:r>
              <a:rPr sz="3800" spc="165" dirty="0">
                <a:latin typeface="Tahoma"/>
                <a:cs typeface="Tahoma"/>
              </a:rPr>
              <a:t>o</a:t>
            </a:r>
            <a:r>
              <a:rPr sz="3800" spc="-110" dirty="0">
                <a:latin typeface="Tahoma"/>
                <a:cs typeface="Tahoma"/>
              </a:rPr>
              <a:t> </a:t>
            </a:r>
            <a:r>
              <a:rPr sz="3800" spc="110" dirty="0">
                <a:latin typeface="Tahoma"/>
                <a:cs typeface="Tahoma"/>
              </a:rPr>
              <a:t>que </a:t>
            </a:r>
            <a:r>
              <a:rPr sz="3800" spc="140" dirty="0">
                <a:latin typeface="Tahoma"/>
                <a:cs typeface="Tahoma"/>
              </a:rPr>
              <a:t>no</a:t>
            </a:r>
            <a:r>
              <a:rPr sz="3800" spc="-360" dirty="0">
                <a:latin typeface="Tahoma"/>
                <a:cs typeface="Tahoma"/>
              </a:rPr>
              <a:t> </a:t>
            </a:r>
            <a:r>
              <a:rPr sz="3800" spc="75" dirty="0">
                <a:latin typeface="Tahoma"/>
                <a:cs typeface="Tahoma"/>
              </a:rPr>
              <a:t>guardan</a:t>
            </a:r>
            <a:r>
              <a:rPr sz="3800" spc="-360" dirty="0">
                <a:latin typeface="Tahoma"/>
                <a:cs typeface="Tahoma"/>
              </a:rPr>
              <a:t> </a:t>
            </a:r>
            <a:r>
              <a:rPr sz="3800" spc="60" dirty="0">
                <a:latin typeface="Tahoma"/>
                <a:cs typeface="Tahoma"/>
              </a:rPr>
              <a:t>relación</a:t>
            </a:r>
            <a:endParaRPr sz="3800">
              <a:latin typeface="Tahoma"/>
              <a:cs typeface="Tahoma"/>
            </a:endParaRPr>
          </a:p>
          <a:p>
            <a:pPr marL="12700" marR="5080">
              <a:lnSpc>
                <a:spcPct val="115100"/>
              </a:lnSpc>
            </a:pPr>
            <a:r>
              <a:rPr sz="3800" spc="140" dirty="0">
                <a:latin typeface="Tahoma"/>
                <a:cs typeface="Tahoma"/>
              </a:rPr>
              <a:t>Condiciones</a:t>
            </a:r>
            <a:r>
              <a:rPr sz="3800" spc="280" dirty="0">
                <a:latin typeface="Tahoma"/>
                <a:cs typeface="Tahoma"/>
              </a:rPr>
              <a:t> </a:t>
            </a:r>
            <a:r>
              <a:rPr sz="3800" spc="135" dirty="0">
                <a:latin typeface="Tahoma"/>
                <a:cs typeface="Tahoma"/>
              </a:rPr>
              <a:t>que</a:t>
            </a:r>
            <a:r>
              <a:rPr sz="3800" spc="280" dirty="0">
                <a:latin typeface="Tahoma"/>
                <a:cs typeface="Tahoma"/>
              </a:rPr>
              <a:t> </a:t>
            </a:r>
            <a:r>
              <a:rPr sz="3800" spc="140" dirty="0">
                <a:latin typeface="Tahoma"/>
                <a:cs typeface="Tahoma"/>
              </a:rPr>
              <a:t>no</a:t>
            </a:r>
            <a:r>
              <a:rPr sz="3800" spc="280" dirty="0">
                <a:latin typeface="Tahoma"/>
                <a:cs typeface="Tahoma"/>
              </a:rPr>
              <a:t> </a:t>
            </a:r>
            <a:r>
              <a:rPr sz="3800" dirty="0">
                <a:latin typeface="Tahoma"/>
                <a:cs typeface="Tahoma"/>
              </a:rPr>
              <a:t>aportan</a:t>
            </a:r>
            <a:r>
              <a:rPr sz="3800" spc="280" dirty="0">
                <a:latin typeface="Tahoma"/>
                <a:cs typeface="Tahoma"/>
              </a:rPr>
              <a:t> </a:t>
            </a:r>
            <a:r>
              <a:rPr sz="3800" dirty="0">
                <a:latin typeface="Tahoma"/>
                <a:cs typeface="Tahoma"/>
              </a:rPr>
              <a:t>valor</a:t>
            </a:r>
            <a:r>
              <a:rPr sz="3800" spc="280" dirty="0">
                <a:latin typeface="Tahoma"/>
                <a:cs typeface="Tahoma"/>
              </a:rPr>
              <a:t> </a:t>
            </a:r>
            <a:r>
              <a:rPr sz="3800" spc="5" dirty="0">
                <a:latin typeface="Tahoma"/>
                <a:cs typeface="Tahoma"/>
              </a:rPr>
              <a:t>y </a:t>
            </a:r>
            <a:r>
              <a:rPr sz="3800" dirty="0">
                <a:latin typeface="Tahoma"/>
                <a:cs typeface="Tahoma"/>
              </a:rPr>
              <a:t>si</a:t>
            </a:r>
            <a:r>
              <a:rPr sz="3800" spc="-335" dirty="0">
                <a:latin typeface="Tahoma"/>
                <a:cs typeface="Tahoma"/>
              </a:rPr>
              <a:t> </a:t>
            </a:r>
            <a:r>
              <a:rPr sz="3800" spc="105" dirty="0">
                <a:latin typeface="Tahoma"/>
                <a:cs typeface="Tahoma"/>
              </a:rPr>
              <a:t>imponen</a:t>
            </a:r>
            <a:r>
              <a:rPr sz="3800" spc="-330" dirty="0">
                <a:latin typeface="Tahoma"/>
                <a:cs typeface="Tahoma"/>
              </a:rPr>
              <a:t> </a:t>
            </a:r>
            <a:r>
              <a:rPr sz="3800" spc="-10" dirty="0">
                <a:latin typeface="Tahoma"/>
                <a:cs typeface="Tahoma"/>
              </a:rPr>
              <a:t>barreras</a:t>
            </a:r>
            <a:endParaRPr sz="3800">
              <a:latin typeface="Tahoma"/>
              <a:cs typeface="Tahoma"/>
            </a:endParaRPr>
          </a:p>
          <a:p>
            <a:pPr marL="12700" marR="5080">
              <a:lnSpc>
                <a:spcPct val="115100"/>
              </a:lnSpc>
            </a:pPr>
            <a:r>
              <a:rPr sz="3800" dirty="0">
                <a:latin typeface="Tahoma"/>
                <a:cs typeface="Tahoma"/>
              </a:rPr>
              <a:t>Visitas</a:t>
            </a:r>
            <a:r>
              <a:rPr sz="3800" spc="-335" dirty="0">
                <a:latin typeface="Tahoma"/>
                <a:cs typeface="Tahoma"/>
              </a:rPr>
              <a:t> </a:t>
            </a:r>
            <a:r>
              <a:rPr sz="3800" spc="100" dirty="0">
                <a:latin typeface="Tahoma"/>
                <a:cs typeface="Tahoma"/>
              </a:rPr>
              <a:t>en</a:t>
            </a:r>
            <a:r>
              <a:rPr sz="3800" spc="-335" dirty="0">
                <a:latin typeface="Tahoma"/>
                <a:cs typeface="Tahoma"/>
              </a:rPr>
              <a:t> </a:t>
            </a:r>
            <a:r>
              <a:rPr sz="3800" spc="130" dirty="0">
                <a:latin typeface="Tahoma"/>
                <a:cs typeface="Tahoma"/>
              </a:rPr>
              <a:t>condiciones</a:t>
            </a:r>
            <a:r>
              <a:rPr sz="3800" spc="-335" dirty="0">
                <a:latin typeface="Tahoma"/>
                <a:cs typeface="Tahoma"/>
              </a:rPr>
              <a:t> </a:t>
            </a:r>
            <a:r>
              <a:rPr sz="3800" spc="135" dirty="0">
                <a:latin typeface="Tahoma"/>
                <a:cs typeface="Tahoma"/>
              </a:rPr>
              <a:t>que</a:t>
            </a:r>
            <a:r>
              <a:rPr sz="3800" spc="-335" dirty="0">
                <a:latin typeface="Tahoma"/>
                <a:cs typeface="Tahoma"/>
              </a:rPr>
              <a:t> </a:t>
            </a:r>
            <a:r>
              <a:rPr sz="3800" spc="-10" dirty="0">
                <a:latin typeface="Tahoma"/>
                <a:cs typeface="Tahoma"/>
              </a:rPr>
              <a:t>limitan </a:t>
            </a:r>
            <a:r>
              <a:rPr sz="3800" dirty="0">
                <a:latin typeface="Tahoma"/>
                <a:cs typeface="Tahoma"/>
              </a:rPr>
              <a:t>Objetos</a:t>
            </a:r>
            <a:r>
              <a:rPr sz="3800" spc="-10" dirty="0">
                <a:latin typeface="Tahoma"/>
                <a:cs typeface="Tahoma"/>
              </a:rPr>
              <a:t> </a:t>
            </a:r>
            <a:r>
              <a:rPr sz="3800" spc="95" dirty="0">
                <a:latin typeface="Tahoma"/>
                <a:cs typeface="Tahoma"/>
              </a:rPr>
              <a:t>subdimensionados</a:t>
            </a:r>
            <a:r>
              <a:rPr sz="3800" spc="-10" dirty="0">
                <a:latin typeface="Tahoma"/>
                <a:cs typeface="Tahoma"/>
              </a:rPr>
              <a:t> </a:t>
            </a:r>
            <a:r>
              <a:rPr sz="3800" dirty="0">
                <a:latin typeface="Tahoma"/>
                <a:cs typeface="Tahoma"/>
              </a:rPr>
              <a:t>para</a:t>
            </a:r>
            <a:r>
              <a:rPr sz="3800" spc="-10" dirty="0">
                <a:latin typeface="Tahoma"/>
                <a:cs typeface="Tahoma"/>
              </a:rPr>
              <a:t> </a:t>
            </a:r>
            <a:r>
              <a:rPr sz="3800" spc="110" dirty="0">
                <a:latin typeface="Tahoma"/>
                <a:cs typeface="Tahoma"/>
              </a:rPr>
              <a:t>que </a:t>
            </a:r>
            <a:r>
              <a:rPr sz="3800" dirty="0">
                <a:latin typeface="Tahoma"/>
                <a:cs typeface="Tahoma"/>
              </a:rPr>
              <a:t>la</a:t>
            </a:r>
            <a:r>
              <a:rPr sz="3800" spc="140" dirty="0">
                <a:latin typeface="Tahoma"/>
                <a:cs typeface="Tahoma"/>
              </a:rPr>
              <a:t> </a:t>
            </a:r>
            <a:r>
              <a:rPr sz="3800" spc="60" dirty="0">
                <a:latin typeface="Tahoma"/>
                <a:cs typeface="Tahoma"/>
              </a:rPr>
              <a:t>experiencia</a:t>
            </a:r>
            <a:r>
              <a:rPr sz="3800" spc="145" dirty="0">
                <a:latin typeface="Tahoma"/>
                <a:cs typeface="Tahoma"/>
              </a:rPr>
              <a:t> </a:t>
            </a:r>
            <a:r>
              <a:rPr sz="3800" spc="120" dirty="0">
                <a:latin typeface="Tahoma"/>
                <a:cs typeface="Tahoma"/>
              </a:rPr>
              <a:t>del</a:t>
            </a:r>
            <a:r>
              <a:rPr sz="3800" spc="140" dirty="0">
                <a:latin typeface="Tahoma"/>
                <a:cs typeface="Tahoma"/>
              </a:rPr>
              <a:t> </a:t>
            </a:r>
            <a:r>
              <a:rPr sz="3800" spc="80" dirty="0">
                <a:latin typeface="Tahoma"/>
                <a:cs typeface="Tahoma"/>
              </a:rPr>
              <a:t>“amigo</a:t>
            </a:r>
            <a:r>
              <a:rPr sz="3800" spc="145" dirty="0">
                <a:latin typeface="Tahoma"/>
                <a:cs typeface="Tahoma"/>
              </a:rPr>
              <a:t> </a:t>
            </a:r>
            <a:r>
              <a:rPr sz="3800" spc="95" dirty="0">
                <a:latin typeface="Tahoma"/>
                <a:cs typeface="Tahoma"/>
              </a:rPr>
              <a:t>cumpla”</a:t>
            </a:r>
            <a:r>
              <a:rPr sz="3800" spc="145" dirty="0">
                <a:latin typeface="Tahoma"/>
                <a:cs typeface="Tahoma"/>
              </a:rPr>
              <a:t> </a:t>
            </a:r>
            <a:r>
              <a:rPr sz="3800" spc="5" dirty="0">
                <a:latin typeface="Tahoma"/>
                <a:cs typeface="Tahoma"/>
              </a:rPr>
              <a:t>y </a:t>
            </a:r>
            <a:r>
              <a:rPr sz="3800" dirty="0">
                <a:latin typeface="Tahoma"/>
                <a:cs typeface="Tahoma"/>
              </a:rPr>
              <a:t>posteriores</a:t>
            </a:r>
            <a:r>
              <a:rPr sz="3800" spc="50" dirty="0">
                <a:latin typeface="Tahoma"/>
                <a:cs typeface="Tahoma"/>
              </a:rPr>
              <a:t> </a:t>
            </a:r>
            <a:r>
              <a:rPr sz="3800" spc="90" dirty="0">
                <a:latin typeface="Tahoma"/>
                <a:cs typeface="Tahoma"/>
              </a:rPr>
              <a:t>adiciones</a:t>
            </a:r>
            <a:endParaRPr sz="3800">
              <a:latin typeface="Tahoma"/>
              <a:cs typeface="Tahoma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956803" y="9800354"/>
            <a:ext cx="198120" cy="15240"/>
          </a:xfrm>
          <a:custGeom>
            <a:avLst/>
            <a:gdLst/>
            <a:ahLst/>
            <a:cxnLst/>
            <a:rect l="l" t="t" r="r" b="b"/>
            <a:pathLst>
              <a:path w="198119" h="15240">
                <a:moveTo>
                  <a:pt x="197660" y="14626"/>
                </a:moveTo>
                <a:lnTo>
                  <a:pt x="0" y="14626"/>
                </a:lnTo>
                <a:lnTo>
                  <a:pt x="0" y="0"/>
                </a:lnTo>
                <a:lnTo>
                  <a:pt x="197660" y="0"/>
                </a:lnTo>
                <a:lnTo>
                  <a:pt x="197660" y="146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201859" y="9800354"/>
            <a:ext cx="1234440" cy="15240"/>
          </a:xfrm>
          <a:custGeom>
            <a:avLst/>
            <a:gdLst/>
            <a:ahLst/>
            <a:cxnLst/>
            <a:rect l="l" t="t" r="r" b="b"/>
            <a:pathLst>
              <a:path w="1234439" h="15240">
                <a:moveTo>
                  <a:pt x="1234220" y="14626"/>
                </a:moveTo>
                <a:lnTo>
                  <a:pt x="0" y="14626"/>
                </a:lnTo>
                <a:lnTo>
                  <a:pt x="0" y="0"/>
                </a:lnTo>
                <a:lnTo>
                  <a:pt x="1234220" y="0"/>
                </a:lnTo>
                <a:lnTo>
                  <a:pt x="1234220" y="146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542714" y="9800354"/>
            <a:ext cx="1325880" cy="15240"/>
          </a:xfrm>
          <a:custGeom>
            <a:avLst/>
            <a:gdLst/>
            <a:ahLst/>
            <a:cxnLst/>
            <a:rect l="l" t="t" r="r" b="b"/>
            <a:pathLst>
              <a:path w="1325879" h="15240">
                <a:moveTo>
                  <a:pt x="1325459" y="14626"/>
                </a:moveTo>
                <a:lnTo>
                  <a:pt x="0" y="14626"/>
                </a:lnTo>
                <a:lnTo>
                  <a:pt x="0" y="0"/>
                </a:lnTo>
                <a:lnTo>
                  <a:pt x="1325459" y="0"/>
                </a:lnTo>
                <a:lnTo>
                  <a:pt x="1325459" y="146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915570" y="9800354"/>
            <a:ext cx="823594" cy="15240"/>
          </a:xfrm>
          <a:custGeom>
            <a:avLst/>
            <a:gdLst/>
            <a:ahLst/>
            <a:cxnLst/>
            <a:rect l="l" t="t" r="r" b="b"/>
            <a:pathLst>
              <a:path w="823595" h="15240">
                <a:moveTo>
                  <a:pt x="823478" y="14626"/>
                </a:moveTo>
                <a:lnTo>
                  <a:pt x="0" y="14626"/>
                </a:lnTo>
                <a:lnTo>
                  <a:pt x="0" y="0"/>
                </a:lnTo>
                <a:lnTo>
                  <a:pt x="823478" y="0"/>
                </a:lnTo>
                <a:lnTo>
                  <a:pt x="823478" y="146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786445" y="9800354"/>
            <a:ext cx="1115060" cy="15240"/>
          </a:xfrm>
          <a:custGeom>
            <a:avLst/>
            <a:gdLst/>
            <a:ahLst/>
            <a:cxnLst/>
            <a:rect l="l" t="t" r="r" b="b"/>
            <a:pathLst>
              <a:path w="1115059" h="15240">
                <a:moveTo>
                  <a:pt x="1114592" y="14626"/>
                </a:moveTo>
                <a:lnTo>
                  <a:pt x="0" y="14626"/>
                </a:lnTo>
                <a:lnTo>
                  <a:pt x="0" y="0"/>
                </a:lnTo>
                <a:lnTo>
                  <a:pt x="1114592" y="0"/>
                </a:lnTo>
                <a:lnTo>
                  <a:pt x="1114592" y="146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948434" y="9800354"/>
            <a:ext cx="208279" cy="15240"/>
          </a:xfrm>
          <a:custGeom>
            <a:avLst/>
            <a:gdLst/>
            <a:ahLst/>
            <a:cxnLst/>
            <a:rect l="l" t="t" r="r" b="b"/>
            <a:pathLst>
              <a:path w="208279" h="15240">
                <a:moveTo>
                  <a:pt x="208132" y="14626"/>
                </a:moveTo>
                <a:lnTo>
                  <a:pt x="0" y="14626"/>
                </a:lnTo>
                <a:lnTo>
                  <a:pt x="0" y="0"/>
                </a:lnTo>
                <a:lnTo>
                  <a:pt x="208132" y="0"/>
                </a:lnTo>
                <a:lnTo>
                  <a:pt x="208132" y="146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1016000" y="9607308"/>
            <a:ext cx="6153785" cy="2247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00" dirty="0">
                <a:latin typeface="Tahoma"/>
                <a:cs typeface="Tahoma"/>
              </a:rPr>
              <a:t>Tomado</a:t>
            </a:r>
            <a:r>
              <a:rPr sz="1300" spc="320" dirty="0">
                <a:latin typeface="Tahoma"/>
                <a:cs typeface="Tahoma"/>
              </a:rPr>
              <a:t> </a:t>
            </a:r>
            <a:r>
              <a:rPr sz="1300" spc="-30" dirty="0">
                <a:latin typeface="Tahoma"/>
                <a:cs typeface="Tahoma"/>
              </a:rPr>
              <a:t>de:</a:t>
            </a:r>
            <a:r>
              <a:rPr sz="1300" spc="325" dirty="0">
                <a:latin typeface="Tahoma"/>
                <a:cs typeface="Tahoma"/>
              </a:rPr>
              <a:t> </a:t>
            </a:r>
            <a:r>
              <a:rPr sz="1300" spc="-10" dirty="0">
                <a:latin typeface="Tahoma"/>
                <a:cs typeface="Tahoma"/>
                <a:hlinkClick r:id="rId8"/>
              </a:rPr>
              <a:t>https://www.fiscalia.gov.co/colombia/wp-</a:t>
            </a:r>
            <a:r>
              <a:rPr sz="1300" dirty="0">
                <a:latin typeface="Tahoma"/>
                <a:cs typeface="Tahoma"/>
                <a:hlinkClick r:id="rId8"/>
              </a:rPr>
              <a:t>content/uploads/Tomo-</a:t>
            </a:r>
            <a:r>
              <a:rPr sz="1300" spc="-10" dirty="0">
                <a:latin typeface="Tahoma"/>
                <a:cs typeface="Tahoma"/>
                <a:hlinkClick r:id="rId8"/>
              </a:rPr>
              <a:t>II.pdf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7156566" y="9800354"/>
            <a:ext cx="36195" cy="15240"/>
          </a:xfrm>
          <a:custGeom>
            <a:avLst/>
            <a:gdLst/>
            <a:ahLst/>
            <a:cxnLst/>
            <a:rect l="l" t="t" r="r" b="b"/>
            <a:pathLst>
              <a:path w="36195" h="15240">
                <a:moveTo>
                  <a:pt x="35880" y="14626"/>
                </a:moveTo>
                <a:lnTo>
                  <a:pt x="0" y="14626"/>
                </a:lnTo>
                <a:lnTo>
                  <a:pt x="0" y="0"/>
                </a:lnTo>
                <a:lnTo>
                  <a:pt x="35880" y="0"/>
                </a:lnTo>
                <a:lnTo>
                  <a:pt x="35880" y="146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" name="object 2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6476237" y="9095627"/>
            <a:ext cx="1809749" cy="101915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949253"/>
            <a:ext cx="14274800" cy="9325610"/>
            <a:chOff x="0" y="949253"/>
            <a:chExt cx="14274800" cy="932561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63736" y="949253"/>
              <a:ext cx="9210690" cy="92582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257304"/>
              <a:ext cx="11858731" cy="7016995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134402" y="490379"/>
            <a:ext cx="9498965" cy="894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700" spc="130" dirty="0">
                <a:latin typeface="Tahoma"/>
                <a:cs typeface="Tahoma"/>
              </a:rPr>
              <a:t>PROYECTOS</a:t>
            </a:r>
            <a:r>
              <a:rPr sz="5700" spc="-45" dirty="0">
                <a:latin typeface="Tahoma"/>
                <a:cs typeface="Tahoma"/>
              </a:rPr>
              <a:t> </a:t>
            </a:r>
            <a:r>
              <a:rPr sz="5700" spc="85" dirty="0">
                <a:latin typeface="Tahoma"/>
                <a:cs typeface="Tahoma"/>
              </a:rPr>
              <a:t>“INFLADOS”</a:t>
            </a:r>
            <a:endParaRPr sz="5700">
              <a:latin typeface="Tahoma"/>
              <a:cs typeface="Tahom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056445" y="228148"/>
            <a:ext cx="16060419" cy="7018655"/>
            <a:chOff x="2056445" y="228148"/>
            <a:chExt cx="16060419" cy="7018655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220803" y="228148"/>
              <a:ext cx="5895989" cy="80009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56445" y="4741651"/>
              <a:ext cx="1685924" cy="2505059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7233474" y="5488387"/>
            <a:ext cx="3450590" cy="9969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84150">
              <a:lnSpc>
                <a:spcPct val="115900"/>
              </a:lnSpc>
              <a:spcBef>
                <a:spcPts val="95"/>
              </a:spcBef>
            </a:pPr>
            <a:r>
              <a:rPr sz="2750" b="1" spc="70" dirty="0">
                <a:solidFill>
                  <a:srgbClr val="FFFFFF"/>
                </a:solidFill>
                <a:latin typeface="Tahoma"/>
                <a:cs typeface="Tahoma"/>
              </a:rPr>
              <a:t>SOBRECOSTOS</a:t>
            </a:r>
            <a:r>
              <a:rPr sz="2750" b="1" spc="-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750" b="1" spc="-50" dirty="0">
                <a:solidFill>
                  <a:srgbClr val="FFFFFF"/>
                </a:solidFill>
                <a:latin typeface="Tahoma"/>
                <a:cs typeface="Tahoma"/>
              </a:rPr>
              <a:t>Y </a:t>
            </a:r>
            <a:r>
              <a:rPr sz="2750" b="1" spc="-10" dirty="0">
                <a:solidFill>
                  <a:srgbClr val="FFFFFF"/>
                </a:solidFill>
                <a:latin typeface="Tahoma"/>
                <a:cs typeface="Tahoma"/>
              </a:rPr>
              <a:t>SOBREUTILIDADES</a:t>
            </a:r>
            <a:endParaRPr sz="275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29057" y="7219548"/>
            <a:ext cx="4584700" cy="2082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57810" algn="r">
              <a:lnSpc>
                <a:spcPct val="125000"/>
              </a:lnSpc>
              <a:spcBef>
                <a:spcPts val="100"/>
              </a:spcBef>
            </a:pPr>
            <a:r>
              <a:rPr sz="3600" b="1" spc="-55" dirty="0">
                <a:solidFill>
                  <a:srgbClr val="298A92"/>
                </a:solidFill>
                <a:latin typeface="Tahoma"/>
                <a:cs typeface="Tahoma"/>
              </a:rPr>
              <a:t>Costos</a:t>
            </a:r>
            <a:r>
              <a:rPr sz="3600" b="1" spc="-300" dirty="0">
                <a:solidFill>
                  <a:srgbClr val="298A92"/>
                </a:solidFill>
                <a:latin typeface="Tahoma"/>
                <a:cs typeface="Tahoma"/>
              </a:rPr>
              <a:t> </a:t>
            </a:r>
            <a:r>
              <a:rPr sz="3600" b="1" spc="-80" dirty="0">
                <a:solidFill>
                  <a:srgbClr val="298A92"/>
                </a:solidFill>
                <a:latin typeface="Tahoma"/>
                <a:cs typeface="Tahoma"/>
              </a:rPr>
              <a:t>directos</a:t>
            </a:r>
            <a:r>
              <a:rPr sz="3600" b="1" spc="-300" dirty="0">
                <a:solidFill>
                  <a:srgbClr val="298A92"/>
                </a:solidFill>
                <a:latin typeface="Tahoma"/>
                <a:cs typeface="Tahoma"/>
              </a:rPr>
              <a:t> </a:t>
            </a:r>
            <a:r>
              <a:rPr sz="3600" b="1" spc="-25" dirty="0">
                <a:solidFill>
                  <a:srgbClr val="298A92"/>
                </a:solidFill>
                <a:latin typeface="Tahoma"/>
                <a:cs typeface="Tahoma"/>
              </a:rPr>
              <a:t>que </a:t>
            </a:r>
            <a:r>
              <a:rPr sz="3600" b="1" spc="-65" dirty="0">
                <a:solidFill>
                  <a:srgbClr val="298A92"/>
                </a:solidFill>
                <a:latin typeface="Tahoma"/>
                <a:cs typeface="Tahoma"/>
              </a:rPr>
              <a:t>no</a:t>
            </a:r>
            <a:r>
              <a:rPr sz="3600" b="1" spc="-325" dirty="0">
                <a:solidFill>
                  <a:srgbClr val="298A92"/>
                </a:solidFill>
                <a:latin typeface="Tahoma"/>
                <a:cs typeface="Tahoma"/>
              </a:rPr>
              <a:t> </a:t>
            </a:r>
            <a:r>
              <a:rPr sz="3600" b="1" spc="-60" dirty="0">
                <a:solidFill>
                  <a:srgbClr val="298A92"/>
                </a:solidFill>
                <a:latin typeface="Tahoma"/>
                <a:cs typeface="Tahoma"/>
              </a:rPr>
              <a:t>corresponden</a:t>
            </a:r>
            <a:r>
              <a:rPr sz="3600" b="1" spc="-325" dirty="0">
                <a:solidFill>
                  <a:srgbClr val="298A92"/>
                </a:solidFill>
                <a:latin typeface="Tahoma"/>
                <a:cs typeface="Tahoma"/>
              </a:rPr>
              <a:t> </a:t>
            </a:r>
            <a:r>
              <a:rPr sz="3600" b="1" spc="-135" dirty="0">
                <a:solidFill>
                  <a:srgbClr val="298A92"/>
                </a:solidFill>
                <a:latin typeface="Tahoma"/>
                <a:cs typeface="Tahoma"/>
              </a:rPr>
              <a:t>a</a:t>
            </a:r>
            <a:r>
              <a:rPr sz="3600" b="1" spc="-320" dirty="0">
                <a:solidFill>
                  <a:srgbClr val="298A92"/>
                </a:solidFill>
                <a:latin typeface="Tahoma"/>
                <a:cs typeface="Tahoma"/>
              </a:rPr>
              <a:t> </a:t>
            </a:r>
            <a:r>
              <a:rPr sz="3600" b="1" spc="-25" dirty="0">
                <a:solidFill>
                  <a:srgbClr val="298A92"/>
                </a:solidFill>
                <a:latin typeface="Tahoma"/>
                <a:cs typeface="Tahoma"/>
              </a:rPr>
              <a:t>lo</a:t>
            </a:r>
            <a:endParaRPr sz="3600">
              <a:latin typeface="Tahoma"/>
              <a:cs typeface="Tahoma"/>
            </a:endParaRPr>
          </a:p>
          <a:p>
            <a:pPr marR="5080" algn="r">
              <a:lnSpc>
                <a:spcPct val="100000"/>
              </a:lnSpc>
              <a:spcBef>
                <a:spcPts val="1080"/>
              </a:spcBef>
            </a:pPr>
            <a:r>
              <a:rPr sz="3600" b="1" spc="-45" dirty="0">
                <a:solidFill>
                  <a:srgbClr val="298A92"/>
                </a:solidFill>
                <a:latin typeface="Tahoma"/>
                <a:cs typeface="Tahoma"/>
              </a:rPr>
              <a:t>que</a:t>
            </a:r>
            <a:r>
              <a:rPr sz="3600" b="1" spc="-345" dirty="0">
                <a:solidFill>
                  <a:srgbClr val="298A92"/>
                </a:solidFill>
                <a:latin typeface="Tahoma"/>
                <a:cs typeface="Tahoma"/>
              </a:rPr>
              <a:t> </a:t>
            </a:r>
            <a:r>
              <a:rPr sz="3600" b="1" spc="-75" dirty="0">
                <a:solidFill>
                  <a:srgbClr val="298A92"/>
                </a:solidFill>
                <a:latin typeface="Tahoma"/>
                <a:cs typeface="Tahoma"/>
              </a:rPr>
              <a:t>se</a:t>
            </a:r>
            <a:r>
              <a:rPr sz="3600" b="1" spc="-340" dirty="0">
                <a:solidFill>
                  <a:srgbClr val="298A92"/>
                </a:solidFill>
                <a:latin typeface="Tahoma"/>
                <a:cs typeface="Tahoma"/>
              </a:rPr>
              <a:t> </a:t>
            </a:r>
            <a:r>
              <a:rPr sz="3600" b="1" spc="-20" dirty="0">
                <a:solidFill>
                  <a:srgbClr val="298A92"/>
                </a:solidFill>
                <a:latin typeface="Tahoma"/>
                <a:cs typeface="Tahoma"/>
              </a:rPr>
              <a:t>paga</a:t>
            </a:r>
            <a:endParaRPr sz="360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253645" y="2882531"/>
            <a:ext cx="5018405" cy="2692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56870" algn="r">
              <a:lnSpc>
                <a:spcPct val="125000"/>
              </a:lnSpc>
              <a:spcBef>
                <a:spcPts val="100"/>
              </a:spcBef>
            </a:pPr>
            <a:r>
              <a:rPr sz="3500" b="1" spc="-55" dirty="0">
                <a:solidFill>
                  <a:srgbClr val="298A92"/>
                </a:solidFill>
                <a:latin typeface="Tahoma"/>
                <a:cs typeface="Tahoma"/>
              </a:rPr>
              <a:t>Adiciones</a:t>
            </a:r>
            <a:r>
              <a:rPr sz="3500" b="1" spc="-310" dirty="0">
                <a:solidFill>
                  <a:srgbClr val="298A92"/>
                </a:solidFill>
                <a:latin typeface="Tahoma"/>
                <a:cs typeface="Tahoma"/>
              </a:rPr>
              <a:t> </a:t>
            </a:r>
            <a:r>
              <a:rPr sz="3500" b="1" spc="-20" dirty="0">
                <a:solidFill>
                  <a:srgbClr val="298A92"/>
                </a:solidFill>
                <a:latin typeface="Tahoma"/>
                <a:cs typeface="Tahoma"/>
              </a:rPr>
              <a:t>de</a:t>
            </a:r>
            <a:r>
              <a:rPr sz="3500" b="1" spc="-310" dirty="0">
                <a:solidFill>
                  <a:srgbClr val="298A92"/>
                </a:solidFill>
                <a:latin typeface="Tahoma"/>
                <a:cs typeface="Tahoma"/>
              </a:rPr>
              <a:t> </a:t>
            </a:r>
            <a:r>
              <a:rPr sz="3500" b="1" spc="-85" dirty="0">
                <a:solidFill>
                  <a:srgbClr val="298A92"/>
                </a:solidFill>
                <a:latin typeface="Tahoma"/>
                <a:cs typeface="Tahoma"/>
              </a:rPr>
              <a:t>mayores </a:t>
            </a:r>
            <a:r>
              <a:rPr sz="3500" b="1" spc="-75" dirty="0">
                <a:solidFill>
                  <a:srgbClr val="298A92"/>
                </a:solidFill>
                <a:latin typeface="Tahoma"/>
                <a:cs typeface="Tahoma"/>
              </a:rPr>
              <a:t>cantidades</a:t>
            </a:r>
            <a:r>
              <a:rPr sz="3500" b="1" spc="-295" dirty="0">
                <a:solidFill>
                  <a:srgbClr val="298A92"/>
                </a:solidFill>
                <a:latin typeface="Tahoma"/>
                <a:cs typeface="Tahoma"/>
              </a:rPr>
              <a:t> </a:t>
            </a:r>
            <a:r>
              <a:rPr sz="3500" b="1" spc="-100" dirty="0">
                <a:solidFill>
                  <a:srgbClr val="298A92"/>
                </a:solidFill>
                <a:latin typeface="Tahoma"/>
                <a:cs typeface="Tahoma"/>
              </a:rPr>
              <a:t>sin</a:t>
            </a:r>
            <a:r>
              <a:rPr sz="3500" b="1" spc="-290" dirty="0">
                <a:solidFill>
                  <a:srgbClr val="298A92"/>
                </a:solidFill>
                <a:latin typeface="Tahoma"/>
                <a:cs typeface="Tahoma"/>
              </a:rPr>
              <a:t> </a:t>
            </a:r>
            <a:r>
              <a:rPr sz="3500" b="1" spc="-10" dirty="0">
                <a:solidFill>
                  <a:srgbClr val="298A92"/>
                </a:solidFill>
                <a:latin typeface="Tahoma"/>
                <a:cs typeface="Tahoma"/>
              </a:rPr>
              <a:t>soporte </a:t>
            </a:r>
            <a:r>
              <a:rPr sz="3500" b="1" spc="-50" dirty="0">
                <a:solidFill>
                  <a:srgbClr val="298A92"/>
                </a:solidFill>
                <a:latin typeface="Tahoma"/>
                <a:cs typeface="Tahoma"/>
              </a:rPr>
              <a:t>o</a:t>
            </a:r>
            <a:r>
              <a:rPr sz="3500" b="1" spc="-330" dirty="0">
                <a:solidFill>
                  <a:srgbClr val="298A92"/>
                </a:solidFill>
                <a:latin typeface="Tahoma"/>
                <a:cs typeface="Tahoma"/>
              </a:rPr>
              <a:t> </a:t>
            </a:r>
            <a:r>
              <a:rPr sz="3500" b="1" spc="-10" dirty="0">
                <a:solidFill>
                  <a:srgbClr val="298A92"/>
                </a:solidFill>
                <a:latin typeface="Tahoma"/>
                <a:cs typeface="Tahoma"/>
              </a:rPr>
              <a:t>con</a:t>
            </a:r>
            <a:r>
              <a:rPr sz="3500" b="1" spc="-325" dirty="0">
                <a:solidFill>
                  <a:srgbClr val="298A92"/>
                </a:solidFill>
                <a:latin typeface="Tahoma"/>
                <a:cs typeface="Tahoma"/>
              </a:rPr>
              <a:t> </a:t>
            </a:r>
            <a:r>
              <a:rPr sz="3500" b="1" spc="-65" dirty="0">
                <a:solidFill>
                  <a:srgbClr val="298A92"/>
                </a:solidFill>
                <a:latin typeface="Tahoma"/>
                <a:cs typeface="Tahoma"/>
              </a:rPr>
              <a:t>cambio</a:t>
            </a:r>
            <a:r>
              <a:rPr sz="3500" b="1" spc="-325" dirty="0">
                <a:solidFill>
                  <a:srgbClr val="298A92"/>
                </a:solidFill>
                <a:latin typeface="Tahoma"/>
                <a:cs typeface="Tahoma"/>
              </a:rPr>
              <a:t> </a:t>
            </a:r>
            <a:r>
              <a:rPr sz="3500" b="1" spc="-40" dirty="0">
                <a:solidFill>
                  <a:srgbClr val="298A92"/>
                </a:solidFill>
                <a:latin typeface="Tahoma"/>
                <a:cs typeface="Tahoma"/>
              </a:rPr>
              <a:t>del</a:t>
            </a:r>
            <a:r>
              <a:rPr sz="3500" b="1" spc="-330" dirty="0">
                <a:solidFill>
                  <a:srgbClr val="298A92"/>
                </a:solidFill>
                <a:latin typeface="Tahoma"/>
                <a:cs typeface="Tahoma"/>
              </a:rPr>
              <a:t> </a:t>
            </a:r>
            <a:r>
              <a:rPr sz="3500" b="1" spc="-10" dirty="0">
                <a:solidFill>
                  <a:srgbClr val="298A92"/>
                </a:solidFill>
                <a:latin typeface="Tahoma"/>
                <a:cs typeface="Tahoma"/>
              </a:rPr>
              <a:t>valor </a:t>
            </a:r>
            <a:r>
              <a:rPr sz="3500" b="1" spc="-135" dirty="0">
                <a:solidFill>
                  <a:srgbClr val="298A92"/>
                </a:solidFill>
                <a:latin typeface="Tahoma"/>
                <a:cs typeface="Tahoma"/>
              </a:rPr>
              <a:t>unitario</a:t>
            </a:r>
            <a:r>
              <a:rPr sz="3500" b="1" spc="-310" dirty="0">
                <a:solidFill>
                  <a:srgbClr val="298A92"/>
                </a:solidFill>
                <a:latin typeface="Tahoma"/>
                <a:cs typeface="Tahoma"/>
              </a:rPr>
              <a:t> </a:t>
            </a:r>
            <a:r>
              <a:rPr sz="3500" b="1" spc="-100" dirty="0">
                <a:solidFill>
                  <a:srgbClr val="298A92"/>
                </a:solidFill>
                <a:latin typeface="Tahoma"/>
                <a:cs typeface="Tahoma"/>
              </a:rPr>
              <a:t>sin</a:t>
            </a:r>
            <a:r>
              <a:rPr sz="3500" b="1" spc="-305" dirty="0">
                <a:solidFill>
                  <a:srgbClr val="298A92"/>
                </a:solidFill>
                <a:latin typeface="Tahoma"/>
                <a:cs typeface="Tahoma"/>
              </a:rPr>
              <a:t> </a:t>
            </a:r>
            <a:r>
              <a:rPr sz="3500" b="1" spc="-95" dirty="0">
                <a:solidFill>
                  <a:srgbClr val="298A92"/>
                </a:solidFill>
                <a:latin typeface="Tahoma"/>
                <a:cs typeface="Tahoma"/>
              </a:rPr>
              <a:t>justificación</a:t>
            </a:r>
            <a:endParaRPr sz="350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2547878" y="7126210"/>
            <a:ext cx="4724400" cy="2692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51765" algn="just">
              <a:lnSpc>
                <a:spcPct val="125000"/>
              </a:lnSpc>
              <a:spcBef>
                <a:spcPts val="100"/>
              </a:spcBef>
            </a:pPr>
            <a:r>
              <a:rPr sz="3500" b="1" spc="-315" dirty="0">
                <a:solidFill>
                  <a:srgbClr val="298A92"/>
                </a:solidFill>
                <a:latin typeface="Tahoma"/>
                <a:cs typeface="Tahoma"/>
              </a:rPr>
              <a:t>Items</a:t>
            </a:r>
            <a:r>
              <a:rPr sz="3500" b="1" spc="55" dirty="0">
                <a:solidFill>
                  <a:srgbClr val="298A92"/>
                </a:solidFill>
                <a:latin typeface="Tahoma"/>
                <a:cs typeface="Tahoma"/>
              </a:rPr>
              <a:t> </a:t>
            </a:r>
            <a:r>
              <a:rPr sz="3500" b="1" spc="-210" dirty="0">
                <a:solidFill>
                  <a:srgbClr val="298A92"/>
                </a:solidFill>
                <a:latin typeface="Tahoma"/>
                <a:cs typeface="Tahoma"/>
              </a:rPr>
              <a:t>no</a:t>
            </a:r>
            <a:r>
              <a:rPr sz="3500" b="1" spc="-45" dirty="0">
                <a:solidFill>
                  <a:srgbClr val="298A92"/>
                </a:solidFill>
                <a:latin typeface="Tahoma"/>
                <a:cs typeface="Tahoma"/>
              </a:rPr>
              <a:t> </a:t>
            </a:r>
            <a:r>
              <a:rPr sz="3500" b="1" spc="-120" dirty="0">
                <a:solidFill>
                  <a:srgbClr val="298A92"/>
                </a:solidFill>
                <a:latin typeface="Tahoma"/>
                <a:cs typeface="Tahoma"/>
              </a:rPr>
              <a:t>previstos</a:t>
            </a:r>
            <a:r>
              <a:rPr sz="3500" b="1" spc="-70" dirty="0">
                <a:solidFill>
                  <a:srgbClr val="298A92"/>
                </a:solidFill>
                <a:latin typeface="Tahoma"/>
                <a:cs typeface="Tahoma"/>
              </a:rPr>
              <a:t> </a:t>
            </a:r>
            <a:r>
              <a:rPr sz="3500" b="1" spc="-35" dirty="0">
                <a:solidFill>
                  <a:srgbClr val="298A92"/>
                </a:solidFill>
                <a:latin typeface="Tahoma"/>
                <a:cs typeface="Tahoma"/>
              </a:rPr>
              <a:t>sin </a:t>
            </a:r>
            <a:r>
              <a:rPr sz="3500" b="1" spc="-110" dirty="0">
                <a:solidFill>
                  <a:srgbClr val="298A92"/>
                </a:solidFill>
                <a:latin typeface="Tahoma"/>
                <a:cs typeface="Tahoma"/>
              </a:rPr>
              <a:t>relación</a:t>
            </a:r>
            <a:r>
              <a:rPr sz="3500" b="1" spc="-135" dirty="0">
                <a:solidFill>
                  <a:srgbClr val="298A92"/>
                </a:solidFill>
                <a:latin typeface="Tahoma"/>
                <a:cs typeface="Tahoma"/>
              </a:rPr>
              <a:t> </a:t>
            </a:r>
            <a:r>
              <a:rPr sz="3500" b="1" spc="-120" dirty="0">
                <a:solidFill>
                  <a:srgbClr val="298A92"/>
                </a:solidFill>
                <a:latin typeface="Tahoma"/>
                <a:cs typeface="Tahoma"/>
              </a:rPr>
              <a:t>directa</a:t>
            </a:r>
            <a:r>
              <a:rPr sz="3500" b="1" spc="-130" dirty="0">
                <a:solidFill>
                  <a:srgbClr val="298A92"/>
                </a:solidFill>
                <a:latin typeface="Tahoma"/>
                <a:cs typeface="Tahoma"/>
              </a:rPr>
              <a:t> </a:t>
            </a:r>
            <a:r>
              <a:rPr sz="3500" b="1" spc="-60" dirty="0">
                <a:solidFill>
                  <a:srgbClr val="298A92"/>
                </a:solidFill>
                <a:latin typeface="Tahoma"/>
                <a:cs typeface="Tahoma"/>
              </a:rPr>
              <a:t>con</a:t>
            </a:r>
            <a:r>
              <a:rPr sz="3500" b="1" spc="-130" dirty="0">
                <a:solidFill>
                  <a:srgbClr val="298A92"/>
                </a:solidFill>
                <a:latin typeface="Tahoma"/>
                <a:cs typeface="Tahoma"/>
              </a:rPr>
              <a:t> </a:t>
            </a:r>
            <a:r>
              <a:rPr sz="3500" b="1" spc="-25" dirty="0">
                <a:solidFill>
                  <a:srgbClr val="298A92"/>
                </a:solidFill>
                <a:latin typeface="Tahoma"/>
                <a:cs typeface="Tahoma"/>
              </a:rPr>
              <a:t>el </a:t>
            </a:r>
            <a:r>
              <a:rPr sz="3500" b="1" spc="-125" dirty="0">
                <a:solidFill>
                  <a:srgbClr val="298A92"/>
                </a:solidFill>
                <a:latin typeface="Tahoma"/>
                <a:cs typeface="Tahoma"/>
              </a:rPr>
              <a:t>objeto</a:t>
            </a:r>
            <a:r>
              <a:rPr sz="3500" b="1" spc="-320" dirty="0">
                <a:solidFill>
                  <a:srgbClr val="298A92"/>
                </a:solidFill>
                <a:latin typeface="Tahoma"/>
                <a:cs typeface="Tahoma"/>
              </a:rPr>
              <a:t> </a:t>
            </a:r>
            <a:r>
              <a:rPr sz="3500" b="1" spc="-50" dirty="0">
                <a:solidFill>
                  <a:srgbClr val="298A92"/>
                </a:solidFill>
                <a:latin typeface="Tahoma"/>
                <a:cs typeface="Tahoma"/>
              </a:rPr>
              <a:t>y</a:t>
            </a:r>
            <a:r>
              <a:rPr sz="3500" b="1" spc="-315" dirty="0">
                <a:solidFill>
                  <a:srgbClr val="298A92"/>
                </a:solidFill>
                <a:latin typeface="Tahoma"/>
                <a:cs typeface="Tahoma"/>
              </a:rPr>
              <a:t> </a:t>
            </a:r>
            <a:r>
              <a:rPr sz="3500" b="1" spc="-100" dirty="0">
                <a:solidFill>
                  <a:srgbClr val="298A92"/>
                </a:solidFill>
                <a:latin typeface="Tahoma"/>
                <a:cs typeface="Tahoma"/>
              </a:rPr>
              <a:t>sin</a:t>
            </a:r>
            <a:r>
              <a:rPr sz="3500" b="1" spc="-315" dirty="0">
                <a:solidFill>
                  <a:srgbClr val="298A92"/>
                </a:solidFill>
                <a:latin typeface="Tahoma"/>
                <a:cs typeface="Tahoma"/>
              </a:rPr>
              <a:t> </a:t>
            </a:r>
            <a:r>
              <a:rPr sz="3500" b="1" spc="-90" dirty="0">
                <a:solidFill>
                  <a:srgbClr val="298A92"/>
                </a:solidFill>
                <a:latin typeface="Tahoma"/>
                <a:cs typeface="Tahoma"/>
              </a:rPr>
              <a:t>estudio</a:t>
            </a:r>
            <a:r>
              <a:rPr sz="3500" b="1" spc="-315" dirty="0">
                <a:solidFill>
                  <a:srgbClr val="298A92"/>
                </a:solidFill>
                <a:latin typeface="Tahoma"/>
                <a:cs typeface="Tahoma"/>
              </a:rPr>
              <a:t> </a:t>
            </a:r>
            <a:r>
              <a:rPr sz="3500" b="1" spc="-25" dirty="0">
                <a:solidFill>
                  <a:srgbClr val="298A92"/>
                </a:solidFill>
                <a:latin typeface="Tahoma"/>
                <a:cs typeface="Tahoma"/>
              </a:rPr>
              <a:t>de</a:t>
            </a:r>
            <a:endParaRPr sz="3500">
              <a:latin typeface="Tahoma"/>
              <a:cs typeface="Tahoma"/>
            </a:endParaRPr>
          </a:p>
          <a:p>
            <a:pPr marL="2823210">
              <a:lnSpc>
                <a:spcPct val="100000"/>
              </a:lnSpc>
              <a:spcBef>
                <a:spcPts val="1050"/>
              </a:spcBef>
            </a:pPr>
            <a:r>
              <a:rPr sz="3500" b="1" spc="-55" dirty="0">
                <a:solidFill>
                  <a:srgbClr val="298A92"/>
                </a:solidFill>
                <a:latin typeface="Tahoma"/>
                <a:cs typeface="Tahoma"/>
              </a:rPr>
              <a:t>mercado</a:t>
            </a:r>
            <a:endParaRPr sz="350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468267" y="8692345"/>
            <a:ext cx="4980940" cy="1454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ctr">
              <a:lnSpc>
                <a:spcPct val="125000"/>
              </a:lnSpc>
              <a:spcBef>
                <a:spcPts val="100"/>
              </a:spcBef>
            </a:pPr>
            <a:r>
              <a:rPr sz="2500" b="1" spc="-65" dirty="0">
                <a:solidFill>
                  <a:srgbClr val="298A92"/>
                </a:solidFill>
                <a:latin typeface="Tahoma"/>
                <a:cs typeface="Tahoma"/>
              </a:rPr>
              <a:t>Reconocimiento</a:t>
            </a:r>
            <a:r>
              <a:rPr sz="2500" b="1" spc="-195" dirty="0">
                <a:solidFill>
                  <a:srgbClr val="298A92"/>
                </a:solidFill>
                <a:latin typeface="Tahoma"/>
                <a:cs typeface="Tahoma"/>
              </a:rPr>
              <a:t> </a:t>
            </a:r>
            <a:r>
              <a:rPr sz="2500" b="1" spc="-10" dirty="0">
                <a:solidFill>
                  <a:srgbClr val="298A92"/>
                </a:solidFill>
                <a:latin typeface="Tahoma"/>
                <a:cs typeface="Tahoma"/>
              </a:rPr>
              <a:t>de</a:t>
            </a:r>
            <a:r>
              <a:rPr sz="2500" b="1" spc="-195" dirty="0">
                <a:solidFill>
                  <a:srgbClr val="298A92"/>
                </a:solidFill>
                <a:latin typeface="Tahoma"/>
                <a:cs typeface="Tahoma"/>
              </a:rPr>
              <a:t> </a:t>
            </a:r>
            <a:r>
              <a:rPr sz="2500" b="1" spc="-10" dirty="0">
                <a:solidFill>
                  <a:srgbClr val="298A92"/>
                </a:solidFill>
                <a:latin typeface="Tahoma"/>
                <a:cs typeface="Tahoma"/>
              </a:rPr>
              <a:t>riesgos </a:t>
            </a:r>
            <a:r>
              <a:rPr sz="2500" b="1" spc="-60" dirty="0">
                <a:solidFill>
                  <a:srgbClr val="298A92"/>
                </a:solidFill>
                <a:latin typeface="Tahoma"/>
                <a:cs typeface="Tahoma"/>
              </a:rPr>
              <a:t>previsibles</a:t>
            </a:r>
            <a:r>
              <a:rPr sz="2500" b="1" spc="-185" dirty="0">
                <a:solidFill>
                  <a:srgbClr val="298A92"/>
                </a:solidFill>
                <a:latin typeface="Tahoma"/>
                <a:cs typeface="Tahoma"/>
              </a:rPr>
              <a:t> </a:t>
            </a:r>
            <a:r>
              <a:rPr sz="2500" b="1" spc="-10" dirty="0">
                <a:solidFill>
                  <a:srgbClr val="298A92"/>
                </a:solidFill>
                <a:latin typeface="Tahoma"/>
                <a:cs typeface="Tahoma"/>
              </a:rPr>
              <a:t>con</a:t>
            </a:r>
            <a:r>
              <a:rPr sz="2500" b="1" spc="-185" dirty="0">
                <a:solidFill>
                  <a:srgbClr val="298A92"/>
                </a:solidFill>
                <a:latin typeface="Tahoma"/>
                <a:cs typeface="Tahoma"/>
              </a:rPr>
              <a:t> </a:t>
            </a:r>
            <a:r>
              <a:rPr sz="2500" b="1" spc="-80" dirty="0">
                <a:solidFill>
                  <a:srgbClr val="298A92"/>
                </a:solidFill>
                <a:latin typeface="Tahoma"/>
                <a:cs typeface="Tahoma"/>
              </a:rPr>
              <a:t>favorecimiento</a:t>
            </a:r>
            <a:r>
              <a:rPr sz="2500" b="1" spc="-185" dirty="0">
                <a:solidFill>
                  <a:srgbClr val="298A92"/>
                </a:solidFill>
                <a:latin typeface="Tahoma"/>
                <a:cs typeface="Tahoma"/>
              </a:rPr>
              <a:t> </a:t>
            </a:r>
            <a:r>
              <a:rPr sz="2500" b="1" spc="-25" dirty="0">
                <a:solidFill>
                  <a:srgbClr val="298A92"/>
                </a:solidFill>
                <a:latin typeface="Tahoma"/>
                <a:cs typeface="Tahoma"/>
              </a:rPr>
              <a:t>al </a:t>
            </a:r>
            <a:r>
              <a:rPr sz="2500" b="1" spc="-10" dirty="0">
                <a:solidFill>
                  <a:srgbClr val="298A92"/>
                </a:solidFill>
                <a:latin typeface="Tahoma"/>
                <a:cs typeface="Tahoma"/>
              </a:rPr>
              <a:t>contratista</a:t>
            </a:r>
            <a:endParaRPr sz="250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257632" y="1777749"/>
            <a:ext cx="10114280" cy="2707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961380" marR="5080" indent="-661670">
              <a:lnSpc>
                <a:spcPct val="125000"/>
              </a:lnSpc>
              <a:spcBef>
                <a:spcPts val="100"/>
              </a:spcBef>
            </a:pPr>
            <a:r>
              <a:rPr sz="3000" b="1" spc="-70" dirty="0">
                <a:solidFill>
                  <a:srgbClr val="298A92"/>
                </a:solidFill>
                <a:latin typeface="Tahoma"/>
                <a:cs typeface="Tahoma"/>
              </a:rPr>
              <a:t>Pagos</a:t>
            </a:r>
            <a:r>
              <a:rPr sz="3000" b="1" spc="-280" dirty="0">
                <a:solidFill>
                  <a:srgbClr val="298A92"/>
                </a:solidFill>
                <a:latin typeface="Tahoma"/>
                <a:cs typeface="Tahoma"/>
              </a:rPr>
              <a:t> </a:t>
            </a:r>
            <a:r>
              <a:rPr sz="3000" b="1" spc="-10" dirty="0">
                <a:solidFill>
                  <a:srgbClr val="298A92"/>
                </a:solidFill>
                <a:latin typeface="Tahoma"/>
                <a:cs typeface="Tahoma"/>
              </a:rPr>
              <a:t>de</a:t>
            </a:r>
            <a:r>
              <a:rPr sz="3000" b="1" spc="-275" dirty="0">
                <a:solidFill>
                  <a:srgbClr val="298A92"/>
                </a:solidFill>
                <a:latin typeface="Tahoma"/>
                <a:cs typeface="Tahoma"/>
              </a:rPr>
              <a:t> </a:t>
            </a:r>
            <a:r>
              <a:rPr sz="3000" b="1" spc="-50" dirty="0">
                <a:solidFill>
                  <a:srgbClr val="298A92"/>
                </a:solidFill>
                <a:latin typeface="Tahoma"/>
                <a:cs typeface="Tahoma"/>
              </a:rPr>
              <a:t>lo</a:t>
            </a:r>
            <a:r>
              <a:rPr sz="3000" b="1" spc="-275" dirty="0">
                <a:solidFill>
                  <a:srgbClr val="298A92"/>
                </a:solidFill>
                <a:latin typeface="Tahoma"/>
                <a:cs typeface="Tahoma"/>
              </a:rPr>
              <a:t> </a:t>
            </a:r>
            <a:r>
              <a:rPr sz="3000" b="1" spc="-40" dirty="0">
                <a:solidFill>
                  <a:srgbClr val="298A92"/>
                </a:solidFill>
                <a:latin typeface="Tahoma"/>
                <a:cs typeface="Tahoma"/>
              </a:rPr>
              <a:t>NO</a:t>
            </a:r>
            <a:r>
              <a:rPr sz="3000" b="1" spc="-275" dirty="0">
                <a:solidFill>
                  <a:srgbClr val="298A92"/>
                </a:solidFill>
                <a:latin typeface="Tahoma"/>
                <a:cs typeface="Tahoma"/>
              </a:rPr>
              <a:t> </a:t>
            </a:r>
            <a:r>
              <a:rPr sz="3000" b="1" spc="-85" dirty="0">
                <a:solidFill>
                  <a:srgbClr val="298A92"/>
                </a:solidFill>
                <a:latin typeface="Tahoma"/>
                <a:cs typeface="Tahoma"/>
              </a:rPr>
              <a:t>ejecutado</a:t>
            </a:r>
            <a:r>
              <a:rPr sz="3000" b="1" spc="-280" dirty="0">
                <a:solidFill>
                  <a:srgbClr val="298A92"/>
                </a:solidFill>
                <a:latin typeface="Tahoma"/>
                <a:cs typeface="Tahoma"/>
              </a:rPr>
              <a:t> </a:t>
            </a:r>
            <a:r>
              <a:rPr sz="3000" b="1" spc="-465" dirty="0">
                <a:solidFill>
                  <a:srgbClr val="298A92"/>
                </a:solidFill>
                <a:latin typeface="Tahoma"/>
                <a:cs typeface="Tahoma"/>
              </a:rPr>
              <a:t>- </a:t>
            </a:r>
            <a:r>
              <a:rPr sz="3000" b="1" spc="-100" dirty="0">
                <a:solidFill>
                  <a:srgbClr val="298A92"/>
                </a:solidFill>
                <a:latin typeface="Tahoma"/>
                <a:cs typeface="Tahoma"/>
              </a:rPr>
              <a:t>la</a:t>
            </a:r>
            <a:r>
              <a:rPr sz="3000" b="1" spc="-265" dirty="0">
                <a:solidFill>
                  <a:srgbClr val="298A92"/>
                </a:solidFill>
                <a:latin typeface="Tahoma"/>
                <a:cs typeface="Tahoma"/>
              </a:rPr>
              <a:t> </a:t>
            </a:r>
            <a:r>
              <a:rPr sz="3000" b="1" spc="-75" dirty="0">
                <a:solidFill>
                  <a:srgbClr val="298A92"/>
                </a:solidFill>
                <a:latin typeface="Tahoma"/>
                <a:cs typeface="Tahoma"/>
              </a:rPr>
              <a:t>platica</a:t>
            </a:r>
            <a:r>
              <a:rPr sz="3000" b="1" spc="-265" dirty="0">
                <a:solidFill>
                  <a:srgbClr val="298A92"/>
                </a:solidFill>
                <a:latin typeface="Tahoma"/>
                <a:cs typeface="Tahoma"/>
              </a:rPr>
              <a:t> </a:t>
            </a:r>
            <a:r>
              <a:rPr sz="3000" b="1" spc="-10" dirty="0">
                <a:solidFill>
                  <a:srgbClr val="298A92"/>
                </a:solidFill>
                <a:latin typeface="Tahoma"/>
                <a:cs typeface="Tahoma"/>
              </a:rPr>
              <a:t>enterrada</a:t>
            </a:r>
            <a:endParaRPr sz="3000">
              <a:latin typeface="Tahoma"/>
              <a:cs typeface="Tahoma"/>
            </a:endParaRPr>
          </a:p>
          <a:p>
            <a:pPr marL="60960" marR="5505450" indent="-48895">
              <a:lnSpc>
                <a:spcPct val="123400"/>
              </a:lnSpc>
              <a:spcBef>
                <a:spcPts val="270"/>
              </a:spcBef>
            </a:pPr>
            <a:r>
              <a:rPr sz="4000" b="1" spc="-105" dirty="0">
                <a:solidFill>
                  <a:srgbClr val="298A92"/>
                </a:solidFill>
                <a:latin typeface="Tahoma"/>
                <a:cs typeface="Tahoma"/>
              </a:rPr>
              <a:t>Precios</a:t>
            </a:r>
            <a:r>
              <a:rPr sz="4000" b="1" spc="-355" dirty="0">
                <a:solidFill>
                  <a:srgbClr val="298A92"/>
                </a:solidFill>
                <a:latin typeface="Tahoma"/>
                <a:cs typeface="Tahoma"/>
              </a:rPr>
              <a:t> </a:t>
            </a:r>
            <a:r>
              <a:rPr sz="4000" b="1" spc="-95" dirty="0">
                <a:solidFill>
                  <a:srgbClr val="298A92"/>
                </a:solidFill>
                <a:latin typeface="Tahoma"/>
                <a:cs typeface="Tahoma"/>
              </a:rPr>
              <a:t>por</a:t>
            </a:r>
            <a:r>
              <a:rPr sz="4000" b="1" spc="-355" dirty="0">
                <a:solidFill>
                  <a:srgbClr val="298A92"/>
                </a:solidFill>
                <a:latin typeface="Tahoma"/>
                <a:cs typeface="Tahoma"/>
              </a:rPr>
              <a:t> </a:t>
            </a:r>
            <a:r>
              <a:rPr sz="4000" b="1" spc="-60" dirty="0">
                <a:solidFill>
                  <a:srgbClr val="298A92"/>
                </a:solidFill>
                <a:latin typeface="Tahoma"/>
                <a:cs typeface="Tahoma"/>
              </a:rPr>
              <a:t>encima </a:t>
            </a:r>
            <a:r>
              <a:rPr sz="4000" b="1" spc="-20" dirty="0">
                <a:solidFill>
                  <a:srgbClr val="298A92"/>
                </a:solidFill>
                <a:latin typeface="Tahoma"/>
                <a:cs typeface="Tahoma"/>
              </a:rPr>
              <a:t>de</a:t>
            </a:r>
            <a:r>
              <a:rPr sz="4000" b="1" spc="-380" dirty="0">
                <a:solidFill>
                  <a:srgbClr val="298A92"/>
                </a:solidFill>
                <a:latin typeface="Tahoma"/>
                <a:cs typeface="Tahoma"/>
              </a:rPr>
              <a:t> </a:t>
            </a:r>
            <a:r>
              <a:rPr sz="4000" b="1" spc="-95" dirty="0">
                <a:solidFill>
                  <a:srgbClr val="298A92"/>
                </a:solidFill>
                <a:latin typeface="Tahoma"/>
                <a:cs typeface="Tahoma"/>
              </a:rPr>
              <a:t>los</a:t>
            </a:r>
            <a:r>
              <a:rPr sz="4000" b="1" spc="-380" dirty="0">
                <a:solidFill>
                  <a:srgbClr val="298A92"/>
                </a:solidFill>
                <a:latin typeface="Tahoma"/>
                <a:cs typeface="Tahoma"/>
              </a:rPr>
              <a:t> </a:t>
            </a:r>
            <a:r>
              <a:rPr sz="4000" b="1" spc="-50" dirty="0">
                <a:solidFill>
                  <a:srgbClr val="298A92"/>
                </a:solidFill>
                <a:latin typeface="Tahoma"/>
                <a:cs typeface="Tahoma"/>
              </a:rPr>
              <a:t>del</a:t>
            </a:r>
            <a:r>
              <a:rPr sz="4000" b="1" spc="-380" dirty="0">
                <a:solidFill>
                  <a:srgbClr val="298A92"/>
                </a:solidFill>
                <a:latin typeface="Tahoma"/>
                <a:cs typeface="Tahoma"/>
              </a:rPr>
              <a:t> </a:t>
            </a:r>
            <a:r>
              <a:rPr sz="4000" b="1" spc="-60" dirty="0">
                <a:solidFill>
                  <a:srgbClr val="298A92"/>
                </a:solidFill>
                <a:latin typeface="Tahoma"/>
                <a:cs typeface="Tahoma"/>
              </a:rPr>
              <a:t>mercado</a:t>
            </a:r>
            <a:endParaRPr sz="4000">
              <a:latin typeface="Tahoma"/>
              <a:cs typeface="Tahoma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0" y="0"/>
            <a:ext cx="18288000" cy="10117455"/>
            <a:chOff x="0" y="0"/>
            <a:chExt cx="18288000" cy="10117455"/>
          </a:xfrm>
        </p:grpSpPr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0"/>
              <a:ext cx="1704974" cy="63817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259300" y="9536094"/>
              <a:ext cx="1028699" cy="58100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73479" y="1028699"/>
            <a:ext cx="8314520" cy="9258299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5143499"/>
            <a:ext cx="8959215" cy="5130800"/>
          </a:xfrm>
          <a:custGeom>
            <a:avLst/>
            <a:gdLst/>
            <a:ahLst/>
            <a:cxnLst/>
            <a:rect l="l" t="t" r="r" b="b"/>
            <a:pathLst>
              <a:path w="8959215" h="5130800">
                <a:moveTo>
                  <a:pt x="2815555" y="3009899"/>
                </a:moveTo>
                <a:lnTo>
                  <a:pt x="896173" y="3009899"/>
                </a:lnTo>
                <a:lnTo>
                  <a:pt x="912790" y="2997199"/>
                </a:lnTo>
                <a:lnTo>
                  <a:pt x="929085" y="2997199"/>
                </a:lnTo>
                <a:lnTo>
                  <a:pt x="945122" y="2984499"/>
                </a:lnTo>
                <a:lnTo>
                  <a:pt x="944998" y="2895599"/>
                </a:lnTo>
                <a:lnTo>
                  <a:pt x="944897" y="2819399"/>
                </a:lnTo>
                <a:lnTo>
                  <a:pt x="944779" y="2705099"/>
                </a:lnTo>
                <a:lnTo>
                  <a:pt x="944656" y="1117599"/>
                </a:lnTo>
                <a:lnTo>
                  <a:pt x="944530" y="609599"/>
                </a:lnTo>
                <a:lnTo>
                  <a:pt x="944420" y="457199"/>
                </a:lnTo>
                <a:lnTo>
                  <a:pt x="944323" y="355599"/>
                </a:lnTo>
                <a:lnTo>
                  <a:pt x="947566" y="330199"/>
                </a:lnTo>
                <a:lnTo>
                  <a:pt x="962018" y="304799"/>
                </a:lnTo>
                <a:lnTo>
                  <a:pt x="981921" y="279399"/>
                </a:lnTo>
                <a:lnTo>
                  <a:pt x="1001514" y="266699"/>
                </a:lnTo>
                <a:lnTo>
                  <a:pt x="1144625" y="114299"/>
                </a:lnTo>
                <a:lnTo>
                  <a:pt x="1270565" y="0"/>
                </a:lnTo>
                <a:lnTo>
                  <a:pt x="1526356" y="0"/>
                </a:lnTo>
                <a:lnTo>
                  <a:pt x="1524836" y="25399"/>
                </a:lnTo>
                <a:lnTo>
                  <a:pt x="1519413" y="76199"/>
                </a:lnTo>
                <a:lnTo>
                  <a:pt x="1531223" y="101599"/>
                </a:lnTo>
                <a:lnTo>
                  <a:pt x="1939781" y="101599"/>
                </a:lnTo>
                <a:lnTo>
                  <a:pt x="1939673" y="1790699"/>
                </a:lnTo>
                <a:lnTo>
                  <a:pt x="1939650" y="1841499"/>
                </a:lnTo>
                <a:lnTo>
                  <a:pt x="1939990" y="1854199"/>
                </a:lnTo>
                <a:lnTo>
                  <a:pt x="1945056" y="1866899"/>
                </a:lnTo>
                <a:lnTo>
                  <a:pt x="1954353" y="1879599"/>
                </a:lnTo>
                <a:lnTo>
                  <a:pt x="2815555" y="1879599"/>
                </a:lnTo>
                <a:lnTo>
                  <a:pt x="2815555" y="3009899"/>
                </a:lnTo>
                <a:close/>
              </a:path>
              <a:path w="8959215" h="5130800">
                <a:moveTo>
                  <a:pt x="2815555" y="1879599"/>
                </a:moveTo>
                <a:lnTo>
                  <a:pt x="2178626" y="1879599"/>
                </a:lnTo>
                <a:lnTo>
                  <a:pt x="2178652" y="1384299"/>
                </a:lnTo>
                <a:lnTo>
                  <a:pt x="2178855" y="1333499"/>
                </a:lnTo>
                <a:lnTo>
                  <a:pt x="2179163" y="1282699"/>
                </a:lnTo>
                <a:lnTo>
                  <a:pt x="2198703" y="1231899"/>
                </a:lnTo>
                <a:lnTo>
                  <a:pt x="2238737" y="1193799"/>
                </a:lnTo>
                <a:lnTo>
                  <a:pt x="2285242" y="1142999"/>
                </a:lnTo>
                <a:lnTo>
                  <a:pt x="2308039" y="1117599"/>
                </a:lnTo>
                <a:lnTo>
                  <a:pt x="2330166" y="1092199"/>
                </a:lnTo>
                <a:lnTo>
                  <a:pt x="2815555" y="1092199"/>
                </a:lnTo>
                <a:lnTo>
                  <a:pt x="2815555" y="1879599"/>
                </a:lnTo>
                <a:close/>
              </a:path>
              <a:path w="8959215" h="5130800">
                <a:moveTo>
                  <a:pt x="8958742" y="5130799"/>
                </a:moveTo>
                <a:lnTo>
                  <a:pt x="0" y="5130799"/>
                </a:lnTo>
                <a:lnTo>
                  <a:pt x="0" y="1650999"/>
                </a:lnTo>
                <a:lnTo>
                  <a:pt x="260167" y="1650999"/>
                </a:lnTo>
                <a:lnTo>
                  <a:pt x="270585" y="1663699"/>
                </a:lnTo>
                <a:lnTo>
                  <a:pt x="281114" y="1663699"/>
                </a:lnTo>
                <a:lnTo>
                  <a:pt x="302366" y="1689099"/>
                </a:lnTo>
                <a:lnTo>
                  <a:pt x="320359" y="1701799"/>
                </a:lnTo>
                <a:lnTo>
                  <a:pt x="339536" y="1727199"/>
                </a:lnTo>
                <a:lnTo>
                  <a:pt x="359634" y="1752599"/>
                </a:lnTo>
                <a:lnTo>
                  <a:pt x="380388" y="1777999"/>
                </a:lnTo>
                <a:lnTo>
                  <a:pt x="546383" y="1777999"/>
                </a:lnTo>
                <a:lnTo>
                  <a:pt x="546509" y="2501899"/>
                </a:lnTo>
                <a:lnTo>
                  <a:pt x="546514" y="2514599"/>
                </a:lnTo>
                <a:lnTo>
                  <a:pt x="629315" y="2514599"/>
                </a:lnTo>
                <a:lnTo>
                  <a:pt x="633793" y="2539999"/>
                </a:lnTo>
                <a:lnTo>
                  <a:pt x="637261" y="2552699"/>
                </a:lnTo>
                <a:lnTo>
                  <a:pt x="639410" y="2578099"/>
                </a:lnTo>
                <a:lnTo>
                  <a:pt x="639934" y="2590799"/>
                </a:lnTo>
                <a:lnTo>
                  <a:pt x="639612" y="2641599"/>
                </a:lnTo>
                <a:lnTo>
                  <a:pt x="639565" y="2654299"/>
                </a:lnTo>
                <a:lnTo>
                  <a:pt x="639470" y="2679699"/>
                </a:lnTo>
                <a:lnTo>
                  <a:pt x="639397" y="3009899"/>
                </a:lnTo>
                <a:lnTo>
                  <a:pt x="2815555" y="3009899"/>
                </a:lnTo>
                <a:lnTo>
                  <a:pt x="2815555" y="3047999"/>
                </a:lnTo>
                <a:lnTo>
                  <a:pt x="3108279" y="3047999"/>
                </a:lnTo>
                <a:lnTo>
                  <a:pt x="3108177" y="3086099"/>
                </a:lnTo>
                <a:lnTo>
                  <a:pt x="3108143" y="3098799"/>
                </a:lnTo>
                <a:lnTo>
                  <a:pt x="3107514" y="3251199"/>
                </a:lnTo>
                <a:lnTo>
                  <a:pt x="3107418" y="3276599"/>
                </a:lnTo>
                <a:lnTo>
                  <a:pt x="3107384" y="3505199"/>
                </a:lnTo>
                <a:lnTo>
                  <a:pt x="3107565" y="3530599"/>
                </a:lnTo>
                <a:lnTo>
                  <a:pt x="3107655" y="3543299"/>
                </a:lnTo>
                <a:lnTo>
                  <a:pt x="3107745" y="3555999"/>
                </a:lnTo>
                <a:lnTo>
                  <a:pt x="3108301" y="3606799"/>
                </a:lnTo>
                <a:lnTo>
                  <a:pt x="3109077" y="3657599"/>
                </a:lnTo>
                <a:lnTo>
                  <a:pt x="3113320" y="3670299"/>
                </a:lnTo>
                <a:lnTo>
                  <a:pt x="3121948" y="3670299"/>
                </a:lnTo>
                <a:lnTo>
                  <a:pt x="3126334" y="3682999"/>
                </a:lnTo>
                <a:lnTo>
                  <a:pt x="8958742" y="3682999"/>
                </a:lnTo>
                <a:lnTo>
                  <a:pt x="8958742" y="5130799"/>
                </a:lnTo>
                <a:close/>
              </a:path>
              <a:path w="8959215" h="5130800">
                <a:moveTo>
                  <a:pt x="8958742" y="3682999"/>
                </a:moveTo>
                <a:lnTo>
                  <a:pt x="3545380" y="3682999"/>
                </a:lnTo>
                <a:lnTo>
                  <a:pt x="3545386" y="3644899"/>
                </a:lnTo>
                <a:lnTo>
                  <a:pt x="3545511" y="3365499"/>
                </a:lnTo>
                <a:lnTo>
                  <a:pt x="3699303" y="3365499"/>
                </a:lnTo>
                <a:lnTo>
                  <a:pt x="3710205" y="3340099"/>
                </a:lnTo>
                <a:lnTo>
                  <a:pt x="3724002" y="3327399"/>
                </a:lnTo>
                <a:lnTo>
                  <a:pt x="3738022" y="3314699"/>
                </a:lnTo>
                <a:lnTo>
                  <a:pt x="3749594" y="3301999"/>
                </a:lnTo>
                <a:lnTo>
                  <a:pt x="3765921" y="3301999"/>
                </a:lnTo>
                <a:lnTo>
                  <a:pt x="3772541" y="3276599"/>
                </a:lnTo>
                <a:lnTo>
                  <a:pt x="3780551" y="3276599"/>
                </a:lnTo>
                <a:lnTo>
                  <a:pt x="3791299" y="3263899"/>
                </a:lnTo>
                <a:lnTo>
                  <a:pt x="4009820" y="3263899"/>
                </a:lnTo>
                <a:lnTo>
                  <a:pt x="4009816" y="3213099"/>
                </a:lnTo>
                <a:lnTo>
                  <a:pt x="4009689" y="2374899"/>
                </a:lnTo>
                <a:lnTo>
                  <a:pt x="4009437" y="2349499"/>
                </a:lnTo>
                <a:lnTo>
                  <a:pt x="4008889" y="2311399"/>
                </a:lnTo>
                <a:lnTo>
                  <a:pt x="4011628" y="2285999"/>
                </a:lnTo>
                <a:lnTo>
                  <a:pt x="4021237" y="2273299"/>
                </a:lnTo>
                <a:lnTo>
                  <a:pt x="4022583" y="2235199"/>
                </a:lnTo>
                <a:lnTo>
                  <a:pt x="4023274" y="2222499"/>
                </a:lnTo>
                <a:lnTo>
                  <a:pt x="4024026" y="2209799"/>
                </a:lnTo>
                <a:lnTo>
                  <a:pt x="4036955" y="2209799"/>
                </a:lnTo>
                <a:lnTo>
                  <a:pt x="4048440" y="2197099"/>
                </a:lnTo>
                <a:lnTo>
                  <a:pt x="4082534" y="2158999"/>
                </a:lnTo>
                <a:lnTo>
                  <a:pt x="4123678" y="2120899"/>
                </a:lnTo>
                <a:lnTo>
                  <a:pt x="4155756" y="2095499"/>
                </a:lnTo>
                <a:lnTo>
                  <a:pt x="4172566" y="2070099"/>
                </a:lnTo>
                <a:lnTo>
                  <a:pt x="4188031" y="2057399"/>
                </a:lnTo>
                <a:lnTo>
                  <a:pt x="4198363" y="2044699"/>
                </a:lnTo>
                <a:lnTo>
                  <a:pt x="4219026" y="2031999"/>
                </a:lnTo>
                <a:lnTo>
                  <a:pt x="4252302" y="1993899"/>
                </a:lnTo>
                <a:lnTo>
                  <a:pt x="4277470" y="1968499"/>
                </a:lnTo>
                <a:lnTo>
                  <a:pt x="4760162" y="1968499"/>
                </a:lnTo>
                <a:lnTo>
                  <a:pt x="4764744" y="1981199"/>
                </a:lnTo>
                <a:lnTo>
                  <a:pt x="4773517" y="1981199"/>
                </a:lnTo>
                <a:lnTo>
                  <a:pt x="4777838" y="1993899"/>
                </a:lnTo>
                <a:lnTo>
                  <a:pt x="4780059" y="2031999"/>
                </a:lnTo>
                <a:lnTo>
                  <a:pt x="4778758" y="2108199"/>
                </a:lnTo>
                <a:lnTo>
                  <a:pt x="4780980" y="2146299"/>
                </a:lnTo>
                <a:lnTo>
                  <a:pt x="4798525" y="2171699"/>
                </a:lnTo>
                <a:lnTo>
                  <a:pt x="5150992" y="2171699"/>
                </a:lnTo>
                <a:lnTo>
                  <a:pt x="5151103" y="3505199"/>
                </a:lnTo>
                <a:lnTo>
                  <a:pt x="5151222" y="3619499"/>
                </a:lnTo>
                <a:lnTo>
                  <a:pt x="5151254" y="3644899"/>
                </a:lnTo>
                <a:lnTo>
                  <a:pt x="8282115" y="3644899"/>
                </a:lnTo>
                <a:lnTo>
                  <a:pt x="8282086" y="3657599"/>
                </a:lnTo>
                <a:lnTo>
                  <a:pt x="8958742" y="3657599"/>
                </a:lnTo>
                <a:lnTo>
                  <a:pt x="8958742" y="3682999"/>
                </a:lnTo>
                <a:close/>
              </a:path>
              <a:path w="8959215" h="5130800">
                <a:moveTo>
                  <a:pt x="8958742" y="3657599"/>
                </a:moveTo>
                <a:lnTo>
                  <a:pt x="8282086" y="3657599"/>
                </a:lnTo>
                <a:lnTo>
                  <a:pt x="8396474" y="3543299"/>
                </a:lnTo>
                <a:lnTo>
                  <a:pt x="8434168" y="3505199"/>
                </a:lnTo>
                <a:lnTo>
                  <a:pt x="8471151" y="3467099"/>
                </a:lnTo>
                <a:lnTo>
                  <a:pt x="8495314" y="3441699"/>
                </a:lnTo>
                <a:lnTo>
                  <a:pt x="8521674" y="3416299"/>
                </a:lnTo>
                <a:lnTo>
                  <a:pt x="8550563" y="3390899"/>
                </a:lnTo>
                <a:lnTo>
                  <a:pt x="8582312" y="3378199"/>
                </a:lnTo>
                <a:lnTo>
                  <a:pt x="8690373" y="3378199"/>
                </a:lnTo>
                <a:lnTo>
                  <a:pt x="8718873" y="3352799"/>
                </a:lnTo>
                <a:lnTo>
                  <a:pt x="8720628" y="3314699"/>
                </a:lnTo>
                <a:lnTo>
                  <a:pt x="8720739" y="3251199"/>
                </a:lnTo>
                <a:lnTo>
                  <a:pt x="8720429" y="3213099"/>
                </a:lnTo>
                <a:lnTo>
                  <a:pt x="8720385" y="3200399"/>
                </a:lnTo>
                <a:lnTo>
                  <a:pt x="8720298" y="3174999"/>
                </a:lnTo>
                <a:lnTo>
                  <a:pt x="8721361" y="3124199"/>
                </a:lnTo>
                <a:lnTo>
                  <a:pt x="8879526" y="3124199"/>
                </a:lnTo>
                <a:lnTo>
                  <a:pt x="8879530" y="3086099"/>
                </a:lnTo>
                <a:lnTo>
                  <a:pt x="8879657" y="1968499"/>
                </a:lnTo>
                <a:lnTo>
                  <a:pt x="8958742" y="1968499"/>
                </a:lnTo>
                <a:lnTo>
                  <a:pt x="8958742" y="3657599"/>
                </a:lnTo>
                <a:close/>
              </a:path>
              <a:path w="8959215" h="5130800">
                <a:moveTo>
                  <a:pt x="6013437" y="2298699"/>
                </a:moveTo>
                <a:lnTo>
                  <a:pt x="5721591" y="2298699"/>
                </a:lnTo>
                <a:lnTo>
                  <a:pt x="5721657" y="2209799"/>
                </a:lnTo>
                <a:lnTo>
                  <a:pt x="5721722" y="2197099"/>
                </a:lnTo>
                <a:lnTo>
                  <a:pt x="5721788" y="2184399"/>
                </a:lnTo>
                <a:lnTo>
                  <a:pt x="5721853" y="2171699"/>
                </a:lnTo>
                <a:lnTo>
                  <a:pt x="6013176" y="2171699"/>
                </a:lnTo>
                <a:lnTo>
                  <a:pt x="6013272" y="2209799"/>
                </a:lnTo>
                <a:lnTo>
                  <a:pt x="6013372" y="2247899"/>
                </a:lnTo>
                <a:lnTo>
                  <a:pt x="6013437" y="2298699"/>
                </a:lnTo>
                <a:close/>
              </a:path>
              <a:path w="8959215" h="5130800">
                <a:moveTo>
                  <a:pt x="8163069" y="2349499"/>
                </a:moveTo>
                <a:lnTo>
                  <a:pt x="7871223" y="2349499"/>
                </a:lnTo>
                <a:lnTo>
                  <a:pt x="7871228" y="2336799"/>
                </a:lnTo>
                <a:lnTo>
                  <a:pt x="7871354" y="2209799"/>
                </a:lnTo>
                <a:lnTo>
                  <a:pt x="8163069" y="2209799"/>
                </a:lnTo>
                <a:lnTo>
                  <a:pt x="8163069" y="2349499"/>
                </a:lnTo>
                <a:close/>
              </a:path>
              <a:path w="8959215" h="5130800">
                <a:moveTo>
                  <a:pt x="6202912" y="2324099"/>
                </a:moveTo>
                <a:lnTo>
                  <a:pt x="5595269" y="2324099"/>
                </a:lnTo>
                <a:lnTo>
                  <a:pt x="5601427" y="2311399"/>
                </a:lnTo>
                <a:lnTo>
                  <a:pt x="5604015" y="2298699"/>
                </a:lnTo>
                <a:lnTo>
                  <a:pt x="6193992" y="2298699"/>
                </a:lnTo>
                <a:lnTo>
                  <a:pt x="6202912" y="2324099"/>
                </a:lnTo>
                <a:close/>
              </a:path>
              <a:path w="8959215" h="5130800">
                <a:moveTo>
                  <a:pt x="8282115" y="3644899"/>
                </a:moveTo>
                <a:lnTo>
                  <a:pt x="5178979" y="3644899"/>
                </a:lnTo>
                <a:lnTo>
                  <a:pt x="5189699" y="3632199"/>
                </a:lnTo>
                <a:lnTo>
                  <a:pt x="5195509" y="3619499"/>
                </a:lnTo>
                <a:lnTo>
                  <a:pt x="5210681" y="3606799"/>
                </a:lnTo>
                <a:lnTo>
                  <a:pt x="5224772" y="3594099"/>
                </a:lnTo>
                <a:lnTo>
                  <a:pt x="5237783" y="3581399"/>
                </a:lnTo>
                <a:lnTo>
                  <a:pt x="5249714" y="3568699"/>
                </a:lnTo>
                <a:lnTo>
                  <a:pt x="5274999" y="3543299"/>
                </a:lnTo>
                <a:lnTo>
                  <a:pt x="5298797" y="3530599"/>
                </a:lnTo>
                <a:lnTo>
                  <a:pt x="5321688" y="3505199"/>
                </a:lnTo>
                <a:lnTo>
                  <a:pt x="5344247" y="3479799"/>
                </a:lnTo>
                <a:lnTo>
                  <a:pt x="5356528" y="3467099"/>
                </a:lnTo>
                <a:lnTo>
                  <a:pt x="5369435" y="3454399"/>
                </a:lnTo>
                <a:lnTo>
                  <a:pt x="5383005" y="3441699"/>
                </a:lnTo>
                <a:lnTo>
                  <a:pt x="5397274" y="3428999"/>
                </a:lnTo>
                <a:lnTo>
                  <a:pt x="5410375" y="3416299"/>
                </a:lnTo>
                <a:lnTo>
                  <a:pt x="5424999" y="3390899"/>
                </a:lnTo>
                <a:lnTo>
                  <a:pt x="5436824" y="3378199"/>
                </a:lnTo>
                <a:lnTo>
                  <a:pt x="5441529" y="3365499"/>
                </a:lnTo>
                <a:lnTo>
                  <a:pt x="5442863" y="3314699"/>
                </a:lnTo>
                <a:lnTo>
                  <a:pt x="5443125" y="3276599"/>
                </a:lnTo>
                <a:lnTo>
                  <a:pt x="5443182" y="3200399"/>
                </a:lnTo>
                <a:lnTo>
                  <a:pt x="5442858" y="3149599"/>
                </a:lnTo>
                <a:lnTo>
                  <a:pt x="5442969" y="3047999"/>
                </a:lnTo>
                <a:lnTo>
                  <a:pt x="5589743" y="3047999"/>
                </a:lnTo>
                <a:lnTo>
                  <a:pt x="5591771" y="3035299"/>
                </a:lnTo>
                <a:lnTo>
                  <a:pt x="5593589" y="3022599"/>
                </a:lnTo>
                <a:lnTo>
                  <a:pt x="5594991" y="3009899"/>
                </a:lnTo>
                <a:lnTo>
                  <a:pt x="5595766" y="2997199"/>
                </a:lnTo>
                <a:lnTo>
                  <a:pt x="5595756" y="2946399"/>
                </a:lnTo>
                <a:lnTo>
                  <a:pt x="5596940" y="2895599"/>
                </a:lnTo>
                <a:lnTo>
                  <a:pt x="5598781" y="2844799"/>
                </a:lnTo>
                <a:lnTo>
                  <a:pt x="5600742" y="2793999"/>
                </a:lnTo>
                <a:lnTo>
                  <a:pt x="5602285" y="2755899"/>
                </a:lnTo>
                <a:lnTo>
                  <a:pt x="5602873" y="2705099"/>
                </a:lnTo>
                <a:lnTo>
                  <a:pt x="5601971" y="2654299"/>
                </a:lnTo>
                <a:lnTo>
                  <a:pt x="5595633" y="2552699"/>
                </a:lnTo>
                <a:lnTo>
                  <a:pt x="5595143" y="2514599"/>
                </a:lnTo>
                <a:lnTo>
                  <a:pt x="5595218" y="2387599"/>
                </a:lnTo>
                <a:lnTo>
                  <a:pt x="5592755" y="2324099"/>
                </a:lnTo>
                <a:lnTo>
                  <a:pt x="6207819" y="2324099"/>
                </a:lnTo>
                <a:lnTo>
                  <a:pt x="6211929" y="2336799"/>
                </a:lnTo>
                <a:lnTo>
                  <a:pt x="6212377" y="2374899"/>
                </a:lnTo>
                <a:lnTo>
                  <a:pt x="6212473" y="2387599"/>
                </a:lnTo>
                <a:lnTo>
                  <a:pt x="6212537" y="2438399"/>
                </a:lnTo>
                <a:lnTo>
                  <a:pt x="6212322" y="2463799"/>
                </a:lnTo>
                <a:lnTo>
                  <a:pt x="6224249" y="2476499"/>
                </a:lnTo>
                <a:lnTo>
                  <a:pt x="6235857" y="2489199"/>
                </a:lnTo>
                <a:lnTo>
                  <a:pt x="6247121" y="2514599"/>
                </a:lnTo>
                <a:lnTo>
                  <a:pt x="6258017" y="2527299"/>
                </a:lnTo>
                <a:lnTo>
                  <a:pt x="6290744" y="2552699"/>
                </a:lnTo>
                <a:lnTo>
                  <a:pt x="6319506" y="2578099"/>
                </a:lnTo>
                <a:lnTo>
                  <a:pt x="6349176" y="2616199"/>
                </a:lnTo>
                <a:lnTo>
                  <a:pt x="6384628" y="2641599"/>
                </a:lnTo>
                <a:lnTo>
                  <a:pt x="6397888" y="2679699"/>
                </a:lnTo>
                <a:lnTo>
                  <a:pt x="6399389" y="2730499"/>
                </a:lnTo>
                <a:lnTo>
                  <a:pt x="6397232" y="2781299"/>
                </a:lnTo>
                <a:lnTo>
                  <a:pt x="6399519" y="2832099"/>
                </a:lnTo>
                <a:lnTo>
                  <a:pt x="6414349" y="2882899"/>
                </a:lnTo>
                <a:lnTo>
                  <a:pt x="6447921" y="2920999"/>
                </a:lnTo>
                <a:lnTo>
                  <a:pt x="6482340" y="2946399"/>
                </a:lnTo>
                <a:lnTo>
                  <a:pt x="6587772" y="3060699"/>
                </a:lnTo>
                <a:lnTo>
                  <a:pt x="6622672" y="3086099"/>
                </a:lnTo>
                <a:lnTo>
                  <a:pt x="6656965" y="3124199"/>
                </a:lnTo>
                <a:lnTo>
                  <a:pt x="6703115" y="3124199"/>
                </a:lnTo>
                <a:lnTo>
                  <a:pt x="6749447" y="3136899"/>
                </a:lnTo>
                <a:lnTo>
                  <a:pt x="8282317" y="3136899"/>
                </a:lnTo>
                <a:lnTo>
                  <a:pt x="8282200" y="3606799"/>
                </a:lnTo>
                <a:lnTo>
                  <a:pt x="8282115" y="3644899"/>
                </a:lnTo>
                <a:close/>
              </a:path>
              <a:path w="8959215" h="5130800">
                <a:moveTo>
                  <a:pt x="8282317" y="3136899"/>
                </a:moveTo>
                <a:lnTo>
                  <a:pt x="6749447" y="3136899"/>
                </a:lnTo>
                <a:lnTo>
                  <a:pt x="6795892" y="3124199"/>
                </a:lnTo>
                <a:lnTo>
                  <a:pt x="7738459" y="3124199"/>
                </a:lnTo>
                <a:lnTo>
                  <a:pt x="7738463" y="3073399"/>
                </a:lnTo>
                <a:lnTo>
                  <a:pt x="7738590" y="2349499"/>
                </a:lnTo>
                <a:lnTo>
                  <a:pt x="8282348" y="2349499"/>
                </a:lnTo>
                <a:lnTo>
                  <a:pt x="8282317" y="3136899"/>
                </a:lnTo>
                <a:close/>
              </a:path>
              <a:path w="8959215" h="5130800">
                <a:moveTo>
                  <a:pt x="7446613" y="3124199"/>
                </a:moveTo>
                <a:lnTo>
                  <a:pt x="7088384" y="3124199"/>
                </a:lnTo>
                <a:lnTo>
                  <a:pt x="7088327" y="3098799"/>
                </a:lnTo>
                <a:lnTo>
                  <a:pt x="7088253" y="2870199"/>
                </a:lnTo>
                <a:lnTo>
                  <a:pt x="7221803" y="2870199"/>
                </a:lnTo>
                <a:lnTo>
                  <a:pt x="7221280" y="2844799"/>
                </a:lnTo>
                <a:lnTo>
                  <a:pt x="7219381" y="2819399"/>
                </a:lnTo>
                <a:lnTo>
                  <a:pt x="7214209" y="2768599"/>
                </a:lnTo>
                <a:lnTo>
                  <a:pt x="7228878" y="2755899"/>
                </a:lnTo>
                <a:lnTo>
                  <a:pt x="7408986" y="2755899"/>
                </a:lnTo>
                <a:lnTo>
                  <a:pt x="7447660" y="2768599"/>
                </a:lnTo>
                <a:lnTo>
                  <a:pt x="7446922" y="2819399"/>
                </a:lnTo>
                <a:lnTo>
                  <a:pt x="7446548" y="2870199"/>
                </a:lnTo>
                <a:lnTo>
                  <a:pt x="7446613" y="3124199"/>
                </a:lnTo>
                <a:close/>
              </a:path>
              <a:path w="8959215" h="5130800">
                <a:moveTo>
                  <a:pt x="3958849" y="3263899"/>
                </a:moveTo>
                <a:lnTo>
                  <a:pt x="3806130" y="3263899"/>
                </a:lnTo>
                <a:lnTo>
                  <a:pt x="3856954" y="3251199"/>
                </a:lnTo>
                <a:lnTo>
                  <a:pt x="3907877" y="3251199"/>
                </a:lnTo>
                <a:lnTo>
                  <a:pt x="3958849" y="3263899"/>
                </a:lnTo>
                <a:close/>
              </a:path>
            </a:pathLst>
          </a:custGeom>
          <a:solidFill>
            <a:srgbClr val="000000">
              <a:alpha val="4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78002" y="0"/>
            <a:ext cx="1914524" cy="723899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10813115" y="3203234"/>
            <a:ext cx="7475220" cy="7084059"/>
            <a:chOff x="10813115" y="3203234"/>
            <a:chExt cx="7475220" cy="7084059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813115" y="3203234"/>
              <a:ext cx="7474884" cy="708376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76238" y="9095627"/>
              <a:ext cx="1809749" cy="1019159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224053" y="812958"/>
            <a:ext cx="9572625" cy="2120900"/>
          </a:xfrm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/>
          <a:p>
            <a:pPr marL="12700" marR="5080" algn="just">
              <a:lnSpc>
                <a:spcPts val="5250"/>
              </a:lnSpc>
              <a:spcBef>
                <a:spcPts val="900"/>
              </a:spcBef>
            </a:pPr>
            <a:r>
              <a:rPr sz="5000" spc="50" dirty="0">
                <a:latin typeface="Tahoma"/>
                <a:cs typeface="Tahoma"/>
              </a:rPr>
              <a:t>El</a:t>
            </a:r>
            <a:r>
              <a:rPr sz="5000" spc="250" dirty="0">
                <a:latin typeface="Tahoma"/>
                <a:cs typeface="Tahoma"/>
              </a:rPr>
              <a:t> </a:t>
            </a:r>
            <a:r>
              <a:rPr sz="5000" spc="75" dirty="0">
                <a:latin typeface="Tahoma"/>
                <a:cs typeface="Tahoma"/>
              </a:rPr>
              <a:t>supervisor</a:t>
            </a:r>
            <a:r>
              <a:rPr sz="5000" spc="254" dirty="0">
                <a:latin typeface="Tahoma"/>
                <a:cs typeface="Tahoma"/>
              </a:rPr>
              <a:t> </a:t>
            </a:r>
            <a:r>
              <a:rPr sz="5000" dirty="0">
                <a:latin typeface="Tahoma"/>
                <a:cs typeface="Tahoma"/>
              </a:rPr>
              <a:t>y</a:t>
            </a:r>
            <a:r>
              <a:rPr sz="5000" spc="254" dirty="0">
                <a:latin typeface="Tahoma"/>
                <a:cs typeface="Tahoma"/>
              </a:rPr>
              <a:t> </a:t>
            </a:r>
            <a:r>
              <a:rPr sz="5000" dirty="0">
                <a:latin typeface="Tahoma"/>
                <a:cs typeface="Tahoma"/>
              </a:rPr>
              <a:t>el</a:t>
            </a:r>
            <a:r>
              <a:rPr sz="5000" spc="254" dirty="0">
                <a:latin typeface="Tahoma"/>
                <a:cs typeface="Tahoma"/>
              </a:rPr>
              <a:t> </a:t>
            </a:r>
            <a:r>
              <a:rPr sz="5000" spc="-10" dirty="0">
                <a:latin typeface="Tahoma"/>
                <a:cs typeface="Tahoma"/>
              </a:rPr>
              <a:t>Interventor </a:t>
            </a:r>
            <a:r>
              <a:rPr sz="5000" dirty="0">
                <a:latin typeface="Tahoma"/>
                <a:cs typeface="Tahoma"/>
              </a:rPr>
              <a:t>el</a:t>
            </a:r>
            <a:r>
              <a:rPr sz="5000" spc="200" dirty="0">
                <a:latin typeface="Tahoma"/>
                <a:cs typeface="Tahoma"/>
              </a:rPr>
              <a:t>  </a:t>
            </a:r>
            <a:r>
              <a:rPr sz="5000" spc="90" dirty="0">
                <a:latin typeface="Tahoma"/>
                <a:cs typeface="Tahoma"/>
              </a:rPr>
              <a:t>eslavon</a:t>
            </a:r>
            <a:r>
              <a:rPr sz="5000" spc="200" dirty="0">
                <a:latin typeface="Tahoma"/>
                <a:cs typeface="Tahoma"/>
              </a:rPr>
              <a:t>  </a:t>
            </a:r>
            <a:r>
              <a:rPr sz="5000" dirty="0">
                <a:latin typeface="Tahoma"/>
                <a:cs typeface="Tahoma"/>
              </a:rPr>
              <a:t>más</a:t>
            </a:r>
            <a:r>
              <a:rPr sz="5000" spc="200" dirty="0">
                <a:latin typeface="Tahoma"/>
                <a:cs typeface="Tahoma"/>
              </a:rPr>
              <a:t>  </a:t>
            </a:r>
            <a:r>
              <a:rPr sz="5000" spc="114" dirty="0">
                <a:latin typeface="Tahoma"/>
                <a:cs typeface="Tahoma"/>
              </a:rPr>
              <a:t>debil</a:t>
            </a:r>
            <a:r>
              <a:rPr sz="5000" spc="204" dirty="0">
                <a:latin typeface="Tahoma"/>
                <a:cs typeface="Tahoma"/>
              </a:rPr>
              <a:t>  </a:t>
            </a:r>
            <a:r>
              <a:rPr sz="5000" spc="95" dirty="0">
                <a:latin typeface="Tahoma"/>
                <a:cs typeface="Tahoma"/>
              </a:rPr>
              <a:t>de</a:t>
            </a:r>
            <a:r>
              <a:rPr sz="5000" spc="200" dirty="0">
                <a:latin typeface="Tahoma"/>
                <a:cs typeface="Tahoma"/>
              </a:rPr>
              <a:t>  </a:t>
            </a:r>
            <a:r>
              <a:rPr sz="5000" spc="-25" dirty="0">
                <a:latin typeface="Tahoma"/>
                <a:cs typeface="Tahoma"/>
              </a:rPr>
              <a:t>la </a:t>
            </a:r>
            <a:r>
              <a:rPr sz="5000" spc="120" dirty="0">
                <a:latin typeface="Tahoma"/>
                <a:cs typeface="Tahoma"/>
              </a:rPr>
              <a:t>cadena</a:t>
            </a:r>
            <a:endParaRPr sz="5000">
              <a:latin typeface="Tahoma"/>
              <a:cs typeface="Tahoma"/>
            </a:endParaRPr>
          </a:p>
        </p:txBody>
      </p:sp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2152985" y="228148"/>
            <a:ext cx="5765300" cy="800099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286628" y="4090690"/>
            <a:ext cx="1809749" cy="2686049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636803" y="5024993"/>
            <a:ext cx="142875" cy="142875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636803" y="5644118"/>
            <a:ext cx="142875" cy="142875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636803" y="6263243"/>
            <a:ext cx="142875" cy="142875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636803" y="6882368"/>
            <a:ext cx="142875" cy="142875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636803" y="7501493"/>
            <a:ext cx="142875" cy="142875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1224053" y="3548682"/>
            <a:ext cx="8884285" cy="67500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spc="145" dirty="0">
                <a:latin typeface="Tahoma"/>
                <a:cs typeface="Tahoma"/>
              </a:rPr>
              <a:t>Cuidado</a:t>
            </a:r>
            <a:r>
              <a:rPr sz="3500" spc="-330" dirty="0">
                <a:latin typeface="Tahoma"/>
                <a:cs typeface="Tahoma"/>
              </a:rPr>
              <a:t> </a:t>
            </a:r>
            <a:r>
              <a:rPr sz="3500" spc="155" dirty="0">
                <a:latin typeface="Tahoma"/>
                <a:cs typeface="Tahoma"/>
              </a:rPr>
              <a:t>con</a:t>
            </a:r>
            <a:r>
              <a:rPr sz="3500" spc="-330" dirty="0">
                <a:latin typeface="Tahoma"/>
                <a:cs typeface="Tahoma"/>
              </a:rPr>
              <a:t> </a:t>
            </a:r>
            <a:r>
              <a:rPr sz="3500" spc="95" dirty="0">
                <a:latin typeface="Tahoma"/>
                <a:cs typeface="Tahoma"/>
              </a:rPr>
              <a:t>todo</a:t>
            </a:r>
            <a:r>
              <a:rPr sz="3500" spc="-330" dirty="0">
                <a:latin typeface="Tahoma"/>
                <a:cs typeface="Tahoma"/>
              </a:rPr>
              <a:t> </a:t>
            </a:r>
            <a:r>
              <a:rPr sz="3500" spc="95" dirty="0">
                <a:latin typeface="Tahoma"/>
                <a:cs typeface="Tahoma"/>
              </a:rPr>
              <a:t>lo</a:t>
            </a:r>
            <a:r>
              <a:rPr sz="3500" spc="-330" dirty="0">
                <a:latin typeface="Tahoma"/>
                <a:cs typeface="Tahoma"/>
              </a:rPr>
              <a:t> </a:t>
            </a:r>
            <a:r>
              <a:rPr sz="3500" spc="130" dirty="0">
                <a:latin typeface="Tahoma"/>
                <a:cs typeface="Tahoma"/>
              </a:rPr>
              <a:t>que</a:t>
            </a:r>
            <a:r>
              <a:rPr sz="3500" spc="-330" dirty="0">
                <a:latin typeface="Tahoma"/>
                <a:cs typeface="Tahoma"/>
              </a:rPr>
              <a:t> </a:t>
            </a:r>
            <a:r>
              <a:rPr sz="3500" spc="70" dirty="0">
                <a:latin typeface="Tahoma"/>
                <a:cs typeface="Tahoma"/>
              </a:rPr>
              <a:t>declare</a:t>
            </a:r>
            <a:r>
              <a:rPr sz="3500" spc="-330" dirty="0">
                <a:latin typeface="Tahoma"/>
                <a:cs typeface="Tahoma"/>
              </a:rPr>
              <a:t> </a:t>
            </a:r>
            <a:r>
              <a:rPr sz="3500" spc="-25" dirty="0">
                <a:latin typeface="Tahoma"/>
                <a:cs typeface="Tahoma"/>
              </a:rPr>
              <a:t>en:</a:t>
            </a:r>
            <a:endParaRPr sz="35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645"/>
              </a:spcBef>
            </a:pPr>
            <a:endParaRPr sz="3500">
              <a:latin typeface="Tahoma"/>
              <a:cs typeface="Tahoma"/>
            </a:endParaRPr>
          </a:p>
          <a:p>
            <a:pPr marL="767715" marR="3601720">
              <a:lnSpc>
                <a:spcPct val="116100"/>
              </a:lnSpc>
            </a:pPr>
            <a:r>
              <a:rPr sz="3500" spc="65" dirty="0">
                <a:latin typeface="Tahoma"/>
                <a:cs typeface="Tahoma"/>
              </a:rPr>
              <a:t>Acta</a:t>
            </a:r>
            <a:r>
              <a:rPr sz="3500" spc="-335" dirty="0">
                <a:latin typeface="Tahoma"/>
                <a:cs typeface="Tahoma"/>
              </a:rPr>
              <a:t> </a:t>
            </a:r>
            <a:r>
              <a:rPr sz="3500" spc="140" dirty="0">
                <a:latin typeface="Tahoma"/>
                <a:cs typeface="Tahoma"/>
              </a:rPr>
              <a:t>de</a:t>
            </a:r>
            <a:r>
              <a:rPr sz="3500" spc="-330" dirty="0">
                <a:latin typeface="Tahoma"/>
                <a:cs typeface="Tahoma"/>
              </a:rPr>
              <a:t> </a:t>
            </a:r>
            <a:r>
              <a:rPr sz="3500" spc="-10" dirty="0">
                <a:latin typeface="Tahoma"/>
                <a:cs typeface="Tahoma"/>
              </a:rPr>
              <a:t>inicio, </a:t>
            </a:r>
            <a:r>
              <a:rPr sz="3500" spc="-40" dirty="0">
                <a:latin typeface="Tahoma"/>
                <a:cs typeface="Tahoma"/>
              </a:rPr>
              <a:t>Informes</a:t>
            </a:r>
            <a:r>
              <a:rPr sz="3500" spc="-300" dirty="0">
                <a:latin typeface="Tahoma"/>
                <a:cs typeface="Tahoma"/>
              </a:rPr>
              <a:t> </a:t>
            </a:r>
            <a:r>
              <a:rPr sz="3500" spc="140" dirty="0">
                <a:latin typeface="Tahoma"/>
                <a:cs typeface="Tahoma"/>
              </a:rPr>
              <a:t>de</a:t>
            </a:r>
            <a:r>
              <a:rPr sz="3500" spc="-300" dirty="0">
                <a:latin typeface="Tahoma"/>
                <a:cs typeface="Tahoma"/>
              </a:rPr>
              <a:t> </a:t>
            </a:r>
            <a:r>
              <a:rPr sz="3500" spc="35" dirty="0">
                <a:latin typeface="Tahoma"/>
                <a:cs typeface="Tahoma"/>
              </a:rPr>
              <a:t>ejecución, </a:t>
            </a:r>
            <a:r>
              <a:rPr sz="3500" spc="-45" dirty="0">
                <a:latin typeface="Tahoma"/>
                <a:cs typeface="Tahoma"/>
              </a:rPr>
              <a:t>Informe</a:t>
            </a:r>
            <a:r>
              <a:rPr sz="3500" spc="-265" dirty="0">
                <a:latin typeface="Tahoma"/>
                <a:cs typeface="Tahoma"/>
              </a:rPr>
              <a:t> </a:t>
            </a:r>
            <a:r>
              <a:rPr sz="3500" dirty="0">
                <a:latin typeface="Tahoma"/>
                <a:cs typeface="Tahoma"/>
              </a:rPr>
              <a:t>final</a:t>
            </a:r>
            <a:r>
              <a:rPr sz="3500" spc="-260" dirty="0">
                <a:latin typeface="Tahoma"/>
                <a:cs typeface="Tahoma"/>
              </a:rPr>
              <a:t> </a:t>
            </a:r>
            <a:r>
              <a:rPr sz="3500" dirty="0">
                <a:latin typeface="Tahoma"/>
                <a:cs typeface="Tahoma"/>
              </a:rPr>
              <a:t>y</a:t>
            </a:r>
            <a:endParaRPr sz="3500">
              <a:latin typeface="Tahoma"/>
              <a:cs typeface="Tahoma"/>
            </a:endParaRPr>
          </a:p>
          <a:p>
            <a:pPr marL="767715" marR="1094740">
              <a:lnSpc>
                <a:spcPts val="4870"/>
              </a:lnSpc>
              <a:spcBef>
                <a:spcPts val="280"/>
              </a:spcBef>
            </a:pPr>
            <a:r>
              <a:rPr sz="3500" spc="65" dirty="0">
                <a:latin typeface="Tahoma"/>
                <a:cs typeface="Tahoma"/>
              </a:rPr>
              <a:t>Proyecto</a:t>
            </a:r>
            <a:r>
              <a:rPr sz="3500" spc="-295" dirty="0">
                <a:latin typeface="Tahoma"/>
                <a:cs typeface="Tahoma"/>
              </a:rPr>
              <a:t> </a:t>
            </a:r>
            <a:r>
              <a:rPr sz="3500" spc="140" dirty="0">
                <a:latin typeface="Tahoma"/>
                <a:cs typeface="Tahoma"/>
              </a:rPr>
              <a:t>de</a:t>
            </a:r>
            <a:r>
              <a:rPr sz="3500" spc="-295" dirty="0">
                <a:latin typeface="Tahoma"/>
                <a:cs typeface="Tahoma"/>
              </a:rPr>
              <a:t> </a:t>
            </a:r>
            <a:r>
              <a:rPr sz="3500" dirty="0">
                <a:latin typeface="Tahoma"/>
                <a:cs typeface="Tahoma"/>
              </a:rPr>
              <a:t>acta</a:t>
            </a:r>
            <a:r>
              <a:rPr sz="3500" spc="-290" dirty="0">
                <a:latin typeface="Tahoma"/>
                <a:cs typeface="Tahoma"/>
              </a:rPr>
              <a:t> </a:t>
            </a:r>
            <a:r>
              <a:rPr sz="3500" spc="140" dirty="0">
                <a:latin typeface="Tahoma"/>
                <a:cs typeface="Tahoma"/>
              </a:rPr>
              <a:t>de</a:t>
            </a:r>
            <a:r>
              <a:rPr sz="3500" spc="-295" dirty="0">
                <a:latin typeface="Tahoma"/>
                <a:cs typeface="Tahoma"/>
              </a:rPr>
              <a:t> </a:t>
            </a:r>
            <a:r>
              <a:rPr sz="3500" spc="60" dirty="0">
                <a:latin typeface="Tahoma"/>
                <a:cs typeface="Tahoma"/>
              </a:rPr>
              <a:t>liquidación. </a:t>
            </a:r>
            <a:r>
              <a:rPr sz="3500" spc="145" dirty="0">
                <a:latin typeface="Tahoma"/>
                <a:cs typeface="Tahoma"/>
              </a:rPr>
              <a:t>Cuidado</a:t>
            </a:r>
            <a:r>
              <a:rPr sz="3500" spc="-335" dirty="0">
                <a:latin typeface="Tahoma"/>
                <a:cs typeface="Tahoma"/>
              </a:rPr>
              <a:t> </a:t>
            </a:r>
            <a:r>
              <a:rPr sz="3500" spc="155" dirty="0">
                <a:latin typeface="Tahoma"/>
                <a:cs typeface="Tahoma"/>
              </a:rPr>
              <a:t>con</a:t>
            </a:r>
            <a:r>
              <a:rPr sz="3500" spc="-330" dirty="0">
                <a:latin typeface="Tahoma"/>
                <a:cs typeface="Tahoma"/>
              </a:rPr>
              <a:t> </a:t>
            </a:r>
            <a:r>
              <a:rPr sz="3500" spc="70" dirty="0">
                <a:latin typeface="Tahoma"/>
                <a:cs typeface="Tahoma"/>
              </a:rPr>
              <a:t>los</a:t>
            </a:r>
            <a:r>
              <a:rPr sz="3500" spc="-330" dirty="0">
                <a:latin typeface="Tahoma"/>
                <a:cs typeface="Tahoma"/>
              </a:rPr>
              <a:t> </a:t>
            </a:r>
            <a:r>
              <a:rPr sz="3500" spc="110" dirty="0">
                <a:latin typeface="Tahoma"/>
                <a:cs typeface="Tahoma"/>
              </a:rPr>
              <a:t>hechos</a:t>
            </a:r>
            <a:r>
              <a:rPr sz="3500" spc="-330" dirty="0">
                <a:latin typeface="Tahoma"/>
                <a:cs typeface="Tahoma"/>
              </a:rPr>
              <a:t> </a:t>
            </a:r>
            <a:r>
              <a:rPr sz="3500" spc="100" dirty="0">
                <a:latin typeface="Tahoma"/>
                <a:cs typeface="Tahoma"/>
              </a:rPr>
              <a:t>cumplidos</a:t>
            </a:r>
            <a:endParaRPr sz="35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1055"/>
              </a:spcBef>
            </a:pPr>
            <a:endParaRPr sz="35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3500" spc="-540" dirty="0">
                <a:latin typeface="Tahoma"/>
                <a:cs typeface="Tahoma"/>
              </a:rPr>
              <a:t>+</a:t>
            </a:r>
            <a:r>
              <a:rPr sz="3500" spc="-310" dirty="0">
                <a:latin typeface="Tahoma"/>
                <a:cs typeface="Tahoma"/>
              </a:rPr>
              <a:t> </a:t>
            </a:r>
            <a:r>
              <a:rPr sz="3500" spc="100" dirty="0">
                <a:latin typeface="Tahoma"/>
                <a:cs typeface="Tahoma"/>
              </a:rPr>
              <a:t>Sólo</a:t>
            </a:r>
            <a:r>
              <a:rPr sz="3500" spc="-310" dirty="0">
                <a:latin typeface="Tahoma"/>
                <a:cs typeface="Tahoma"/>
              </a:rPr>
              <a:t> </a:t>
            </a:r>
            <a:r>
              <a:rPr sz="3500" dirty="0">
                <a:latin typeface="Tahoma"/>
                <a:cs typeface="Tahoma"/>
              </a:rPr>
              <a:t>la</a:t>
            </a:r>
            <a:r>
              <a:rPr sz="3500" spc="-310" dirty="0">
                <a:latin typeface="Tahoma"/>
                <a:cs typeface="Tahoma"/>
              </a:rPr>
              <a:t> </a:t>
            </a:r>
            <a:r>
              <a:rPr sz="3500" spc="70" dirty="0">
                <a:latin typeface="Tahoma"/>
                <a:cs typeface="Tahoma"/>
              </a:rPr>
              <a:t>verdad</a:t>
            </a:r>
            <a:r>
              <a:rPr sz="3500" spc="-310" dirty="0">
                <a:latin typeface="Tahoma"/>
                <a:cs typeface="Tahoma"/>
              </a:rPr>
              <a:t> </a:t>
            </a:r>
            <a:r>
              <a:rPr sz="3500" spc="50" dirty="0">
                <a:latin typeface="Tahoma"/>
                <a:cs typeface="Tahoma"/>
              </a:rPr>
              <a:t>y</a:t>
            </a:r>
            <a:r>
              <a:rPr sz="3500" spc="-310" dirty="0">
                <a:latin typeface="Tahoma"/>
                <a:cs typeface="Tahoma"/>
              </a:rPr>
              <a:t> </a:t>
            </a:r>
            <a:r>
              <a:rPr sz="3500" spc="85" dirty="0">
                <a:latin typeface="Tahoma"/>
                <a:cs typeface="Tahoma"/>
              </a:rPr>
              <a:t>nada</a:t>
            </a:r>
            <a:r>
              <a:rPr sz="3500" spc="-310" dirty="0">
                <a:latin typeface="Tahoma"/>
                <a:cs typeface="Tahoma"/>
              </a:rPr>
              <a:t> </a:t>
            </a:r>
            <a:r>
              <a:rPr sz="3500" dirty="0">
                <a:latin typeface="Tahoma"/>
                <a:cs typeface="Tahoma"/>
              </a:rPr>
              <a:t>más</a:t>
            </a:r>
            <a:r>
              <a:rPr sz="3500" spc="-310" dirty="0">
                <a:latin typeface="Tahoma"/>
                <a:cs typeface="Tahoma"/>
              </a:rPr>
              <a:t> </a:t>
            </a:r>
            <a:r>
              <a:rPr sz="3500" spc="130" dirty="0">
                <a:latin typeface="Tahoma"/>
                <a:cs typeface="Tahoma"/>
              </a:rPr>
              <a:t>que</a:t>
            </a:r>
            <a:r>
              <a:rPr sz="3500" spc="-310" dirty="0">
                <a:latin typeface="Tahoma"/>
                <a:cs typeface="Tahoma"/>
              </a:rPr>
              <a:t> </a:t>
            </a:r>
            <a:r>
              <a:rPr sz="3500" dirty="0">
                <a:latin typeface="Tahoma"/>
                <a:cs typeface="Tahoma"/>
              </a:rPr>
              <a:t>la</a:t>
            </a:r>
            <a:r>
              <a:rPr sz="3500" spc="-310" dirty="0">
                <a:latin typeface="Tahoma"/>
                <a:cs typeface="Tahoma"/>
              </a:rPr>
              <a:t> </a:t>
            </a:r>
            <a:r>
              <a:rPr sz="3500" spc="60" dirty="0">
                <a:latin typeface="Tahoma"/>
                <a:cs typeface="Tahoma"/>
              </a:rPr>
              <a:t>verdad</a:t>
            </a:r>
            <a:endParaRPr sz="3500">
              <a:latin typeface="Tahoma"/>
              <a:cs typeface="Tahoma"/>
            </a:endParaRPr>
          </a:p>
          <a:p>
            <a:pPr marL="12700" marR="5080">
              <a:lnSpc>
                <a:spcPts val="4880"/>
              </a:lnSpc>
              <a:spcBef>
                <a:spcPts val="85"/>
              </a:spcBef>
            </a:pPr>
            <a:r>
              <a:rPr sz="3500" spc="-540" dirty="0">
                <a:latin typeface="Tahoma"/>
                <a:cs typeface="Tahoma"/>
              </a:rPr>
              <a:t>+</a:t>
            </a:r>
            <a:r>
              <a:rPr sz="3500" spc="-145" dirty="0">
                <a:latin typeface="Tahoma"/>
                <a:cs typeface="Tahoma"/>
              </a:rPr>
              <a:t> </a:t>
            </a:r>
            <a:r>
              <a:rPr sz="3500" spc="135" dirty="0">
                <a:latin typeface="Tahoma"/>
                <a:cs typeface="Tahoma"/>
              </a:rPr>
              <a:t>La</a:t>
            </a:r>
            <a:r>
              <a:rPr sz="3500" spc="-140" dirty="0">
                <a:latin typeface="Tahoma"/>
                <a:cs typeface="Tahoma"/>
              </a:rPr>
              <a:t> </a:t>
            </a:r>
            <a:r>
              <a:rPr sz="3500" spc="70" dirty="0">
                <a:latin typeface="Tahoma"/>
                <a:cs typeface="Tahoma"/>
              </a:rPr>
              <a:t>verdad</a:t>
            </a:r>
            <a:r>
              <a:rPr sz="3500" spc="-145" dirty="0">
                <a:latin typeface="Tahoma"/>
                <a:cs typeface="Tahoma"/>
              </a:rPr>
              <a:t> </a:t>
            </a:r>
            <a:r>
              <a:rPr sz="3500" dirty="0">
                <a:latin typeface="Tahoma"/>
                <a:cs typeface="Tahoma"/>
              </a:rPr>
              <a:t>es</a:t>
            </a:r>
            <a:r>
              <a:rPr sz="3500" spc="-140" dirty="0">
                <a:latin typeface="Tahoma"/>
                <a:cs typeface="Tahoma"/>
              </a:rPr>
              <a:t> </a:t>
            </a:r>
            <a:r>
              <a:rPr sz="3500" spc="70" dirty="0">
                <a:latin typeface="Tahoma"/>
                <a:cs typeface="Tahoma"/>
              </a:rPr>
              <a:t>verdad</a:t>
            </a:r>
            <a:r>
              <a:rPr sz="3500" spc="-140" dirty="0">
                <a:latin typeface="Tahoma"/>
                <a:cs typeface="Tahoma"/>
              </a:rPr>
              <a:t> </a:t>
            </a:r>
            <a:r>
              <a:rPr sz="3500" dirty="0">
                <a:latin typeface="Tahoma"/>
                <a:cs typeface="Tahoma"/>
              </a:rPr>
              <a:t>si</a:t>
            </a:r>
            <a:r>
              <a:rPr sz="3500" spc="-145" dirty="0">
                <a:latin typeface="Tahoma"/>
                <a:cs typeface="Tahoma"/>
              </a:rPr>
              <a:t> </a:t>
            </a:r>
            <a:r>
              <a:rPr sz="3500" dirty="0">
                <a:latin typeface="Tahoma"/>
                <a:cs typeface="Tahoma"/>
              </a:rPr>
              <a:t>está</a:t>
            </a:r>
            <a:r>
              <a:rPr sz="3500" spc="-140" dirty="0">
                <a:latin typeface="Tahoma"/>
                <a:cs typeface="Tahoma"/>
              </a:rPr>
              <a:t> </a:t>
            </a:r>
            <a:r>
              <a:rPr sz="3500" spc="55" dirty="0">
                <a:latin typeface="Tahoma"/>
                <a:cs typeface="Tahoma"/>
              </a:rPr>
              <a:t>soportada</a:t>
            </a:r>
            <a:r>
              <a:rPr sz="3500" spc="-140" dirty="0">
                <a:latin typeface="Tahoma"/>
                <a:cs typeface="Tahoma"/>
              </a:rPr>
              <a:t> </a:t>
            </a:r>
            <a:r>
              <a:rPr sz="3500" spc="130" dirty="0">
                <a:latin typeface="Tahoma"/>
                <a:cs typeface="Tahoma"/>
              </a:rPr>
              <a:t>con </a:t>
            </a:r>
            <a:r>
              <a:rPr sz="3500" spc="70" dirty="0">
                <a:latin typeface="Tahoma"/>
                <a:cs typeface="Tahoma"/>
              </a:rPr>
              <a:t>evidencias</a:t>
            </a:r>
            <a:endParaRPr sz="35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96342" y="1134035"/>
            <a:ext cx="7291657" cy="9152963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5143499"/>
            <a:ext cx="8959215" cy="5130800"/>
          </a:xfrm>
          <a:custGeom>
            <a:avLst/>
            <a:gdLst/>
            <a:ahLst/>
            <a:cxnLst/>
            <a:rect l="l" t="t" r="r" b="b"/>
            <a:pathLst>
              <a:path w="8959215" h="5130800">
                <a:moveTo>
                  <a:pt x="2815555" y="3009899"/>
                </a:moveTo>
                <a:lnTo>
                  <a:pt x="896173" y="3009899"/>
                </a:lnTo>
                <a:lnTo>
                  <a:pt x="912790" y="2997199"/>
                </a:lnTo>
                <a:lnTo>
                  <a:pt x="929085" y="2997199"/>
                </a:lnTo>
                <a:lnTo>
                  <a:pt x="945122" y="2984499"/>
                </a:lnTo>
                <a:lnTo>
                  <a:pt x="944998" y="2895599"/>
                </a:lnTo>
                <a:lnTo>
                  <a:pt x="944897" y="2819399"/>
                </a:lnTo>
                <a:lnTo>
                  <a:pt x="944779" y="2705099"/>
                </a:lnTo>
                <a:lnTo>
                  <a:pt x="944656" y="1117599"/>
                </a:lnTo>
                <a:lnTo>
                  <a:pt x="944530" y="609599"/>
                </a:lnTo>
                <a:lnTo>
                  <a:pt x="944420" y="457199"/>
                </a:lnTo>
                <a:lnTo>
                  <a:pt x="944323" y="355599"/>
                </a:lnTo>
                <a:lnTo>
                  <a:pt x="947566" y="330199"/>
                </a:lnTo>
                <a:lnTo>
                  <a:pt x="962018" y="304799"/>
                </a:lnTo>
                <a:lnTo>
                  <a:pt x="981921" y="279399"/>
                </a:lnTo>
                <a:lnTo>
                  <a:pt x="1001514" y="266699"/>
                </a:lnTo>
                <a:lnTo>
                  <a:pt x="1144625" y="114299"/>
                </a:lnTo>
                <a:lnTo>
                  <a:pt x="1270565" y="0"/>
                </a:lnTo>
                <a:lnTo>
                  <a:pt x="1526356" y="0"/>
                </a:lnTo>
                <a:lnTo>
                  <a:pt x="1524836" y="25399"/>
                </a:lnTo>
                <a:lnTo>
                  <a:pt x="1519413" y="76199"/>
                </a:lnTo>
                <a:lnTo>
                  <a:pt x="1531223" y="101599"/>
                </a:lnTo>
                <a:lnTo>
                  <a:pt x="1939781" y="101599"/>
                </a:lnTo>
                <a:lnTo>
                  <a:pt x="1939673" y="1790699"/>
                </a:lnTo>
                <a:lnTo>
                  <a:pt x="1939650" y="1841499"/>
                </a:lnTo>
                <a:lnTo>
                  <a:pt x="1939990" y="1854199"/>
                </a:lnTo>
                <a:lnTo>
                  <a:pt x="1945056" y="1866899"/>
                </a:lnTo>
                <a:lnTo>
                  <a:pt x="1954353" y="1879599"/>
                </a:lnTo>
                <a:lnTo>
                  <a:pt x="2815555" y="1879599"/>
                </a:lnTo>
                <a:lnTo>
                  <a:pt x="2815555" y="3009899"/>
                </a:lnTo>
                <a:close/>
              </a:path>
              <a:path w="8959215" h="5130800">
                <a:moveTo>
                  <a:pt x="2815555" y="1879599"/>
                </a:moveTo>
                <a:lnTo>
                  <a:pt x="2178626" y="1879599"/>
                </a:lnTo>
                <a:lnTo>
                  <a:pt x="2178652" y="1384299"/>
                </a:lnTo>
                <a:lnTo>
                  <a:pt x="2178855" y="1333499"/>
                </a:lnTo>
                <a:lnTo>
                  <a:pt x="2179163" y="1282699"/>
                </a:lnTo>
                <a:lnTo>
                  <a:pt x="2198703" y="1231899"/>
                </a:lnTo>
                <a:lnTo>
                  <a:pt x="2238737" y="1193799"/>
                </a:lnTo>
                <a:lnTo>
                  <a:pt x="2285242" y="1142999"/>
                </a:lnTo>
                <a:lnTo>
                  <a:pt x="2308039" y="1117599"/>
                </a:lnTo>
                <a:lnTo>
                  <a:pt x="2330166" y="1092199"/>
                </a:lnTo>
                <a:lnTo>
                  <a:pt x="2815555" y="1092199"/>
                </a:lnTo>
                <a:lnTo>
                  <a:pt x="2815555" y="1879599"/>
                </a:lnTo>
                <a:close/>
              </a:path>
              <a:path w="8959215" h="5130800">
                <a:moveTo>
                  <a:pt x="8958742" y="5130799"/>
                </a:moveTo>
                <a:lnTo>
                  <a:pt x="0" y="5130799"/>
                </a:lnTo>
                <a:lnTo>
                  <a:pt x="0" y="1650999"/>
                </a:lnTo>
                <a:lnTo>
                  <a:pt x="260167" y="1650999"/>
                </a:lnTo>
                <a:lnTo>
                  <a:pt x="270585" y="1663699"/>
                </a:lnTo>
                <a:lnTo>
                  <a:pt x="281114" y="1663699"/>
                </a:lnTo>
                <a:lnTo>
                  <a:pt x="302366" y="1689099"/>
                </a:lnTo>
                <a:lnTo>
                  <a:pt x="320359" y="1701799"/>
                </a:lnTo>
                <a:lnTo>
                  <a:pt x="339536" y="1727199"/>
                </a:lnTo>
                <a:lnTo>
                  <a:pt x="359634" y="1752599"/>
                </a:lnTo>
                <a:lnTo>
                  <a:pt x="380388" y="1777999"/>
                </a:lnTo>
                <a:lnTo>
                  <a:pt x="546383" y="1777999"/>
                </a:lnTo>
                <a:lnTo>
                  <a:pt x="546509" y="2501899"/>
                </a:lnTo>
                <a:lnTo>
                  <a:pt x="546514" y="2514599"/>
                </a:lnTo>
                <a:lnTo>
                  <a:pt x="629315" y="2514599"/>
                </a:lnTo>
                <a:lnTo>
                  <a:pt x="633793" y="2539999"/>
                </a:lnTo>
                <a:lnTo>
                  <a:pt x="637261" y="2552699"/>
                </a:lnTo>
                <a:lnTo>
                  <a:pt x="639410" y="2578099"/>
                </a:lnTo>
                <a:lnTo>
                  <a:pt x="639934" y="2590799"/>
                </a:lnTo>
                <a:lnTo>
                  <a:pt x="639612" y="2641599"/>
                </a:lnTo>
                <a:lnTo>
                  <a:pt x="639565" y="2654299"/>
                </a:lnTo>
                <a:lnTo>
                  <a:pt x="639470" y="2679699"/>
                </a:lnTo>
                <a:lnTo>
                  <a:pt x="639397" y="3009899"/>
                </a:lnTo>
                <a:lnTo>
                  <a:pt x="2815555" y="3009899"/>
                </a:lnTo>
                <a:lnTo>
                  <a:pt x="2815555" y="3047999"/>
                </a:lnTo>
                <a:lnTo>
                  <a:pt x="3108279" y="3047999"/>
                </a:lnTo>
                <a:lnTo>
                  <a:pt x="3108177" y="3086099"/>
                </a:lnTo>
                <a:lnTo>
                  <a:pt x="3108143" y="3098799"/>
                </a:lnTo>
                <a:lnTo>
                  <a:pt x="3107514" y="3251199"/>
                </a:lnTo>
                <a:lnTo>
                  <a:pt x="3107418" y="3276599"/>
                </a:lnTo>
                <a:lnTo>
                  <a:pt x="3107384" y="3505199"/>
                </a:lnTo>
                <a:lnTo>
                  <a:pt x="3107565" y="3530599"/>
                </a:lnTo>
                <a:lnTo>
                  <a:pt x="3107655" y="3543299"/>
                </a:lnTo>
                <a:lnTo>
                  <a:pt x="3107745" y="3555999"/>
                </a:lnTo>
                <a:lnTo>
                  <a:pt x="3108301" y="3606799"/>
                </a:lnTo>
                <a:lnTo>
                  <a:pt x="3109077" y="3657599"/>
                </a:lnTo>
                <a:lnTo>
                  <a:pt x="3113320" y="3670299"/>
                </a:lnTo>
                <a:lnTo>
                  <a:pt x="3121948" y="3670299"/>
                </a:lnTo>
                <a:lnTo>
                  <a:pt x="3126334" y="3682999"/>
                </a:lnTo>
                <a:lnTo>
                  <a:pt x="8958742" y="3682999"/>
                </a:lnTo>
                <a:lnTo>
                  <a:pt x="8958742" y="5130799"/>
                </a:lnTo>
                <a:close/>
              </a:path>
              <a:path w="8959215" h="5130800">
                <a:moveTo>
                  <a:pt x="8958742" y="3682999"/>
                </a:moveTo>
                <a:lnTo>
                  <a:pt x="3545380" y="3682999"/>
                </a:lnTo>
                <a:lnTo>
                  <a:pt x="3545386" y="3644899"/>
                </a:lnTo>
                <a:lnTo>
                  <a:pt x="3545511" y="3365499"/>
                </a:lnTo>
                <a:lnTo>
                  <a:pt x="3699303" y="3365499"/>
                </a:lnTo>
                <a:lnTo>
                  <a:pt x="3710205" y="3340099"/>
                </a:lnTo>
                <a:lnTo>
                  <a:pt x="3724002" y="3327399"/>
                </a:lnTo>
                <a:lnTo>
                  <a:pt x="3738022" y="3314699"/>
                </a:lnTo>
                <a:lnTo>
                  <a:pt x="3749594" y="3301999"/>
                </a:lnTo>
                <a:lnTo>
                  <a:pt x="3765921" y="3301999"/>
                </a:lnTo>
                <a:lnTo>
                  <a:pt x="3772541" y="3276599"/>
                </a:lnTo>
                <a:lnTo>
                  <a:pt x="3780551" y="3276599"/>
                </a:lnTo>
                <a:lnTo>
                  <a:pt x="3791299" y="3263899"/>
                </a:lnTo>
                <a:lnTo>
                  <a:pt x="4009820" y="3263899"/>
                </a:lnTo>
                <a:lnTo>
                  <a:pt x="4009816" y="3213099"/>
                </a:lnTo>
                <a:lnTo>
                  <a:pt x="4009689" y="2374899"/>
                </a:lnTo>
                <a:lnTo>
                  <a:pt x="4009437" y="2349499"/>
                </a:lnTo>
                <a:lnTo>
                  <a:pt x="4008889" y="2311399"/>
                </a:lnTo>
                <a:lnTo>
                  <a:pt x="4011628" y="2285999"/>
                </a:lnTo>
                <a:lnTo>
                  <a:pt x="4021237" y="2273299"/>
                </a:lnTo>
                <a:lnTo>
                  <a:pt x="4022583" y="2235199"/>
                </a:lnTo>
                <a:lnTo>
                  <a:pt x="4023274" y="2222499"/>
                </a:lnTo>
                <a:lnTo>
                  <a:pt x="4024026" y="2209799"/>
                </a:lnTo>
                <a:lnTo>
                  <a:pt x="4036955" y="2209799"/>
                </a:lnTo>
                <a:lnTo>
                  <a:pt x="4048440" y="2197099"/>
                </a:lnTo>
                <a:lnTo>
                  <a:pt x="4082534" y="2158999"/>
                </a:lnTo>
                <a:lnTo>
                  <a:pt x="4123678" y="2120899"/>
                </a:lnTo>
                <a:lnTo>
                  <a:pt x="4155756" y="2095499"/>
                </a:lnTo>
                <a:lnTo>
                  <a:pt x="4172566" y="2070099"/>
                </a:lnTo>
                <a:lnTo>
                  <a:pt x="4188031" y="2057399"/>
                </a:lnTo>
                <a:lnTo>
                  <a:pt x="4198363" y="2044699"/>
                </a:lnTo>
                <a:lnTo>
                  <a:pt x="4219026" y="2031999"/>
                </a:lnTo>
                <a:lnTo>
                  <a:pt x="4252302" y="1993899"/>
                </a:lnTo>
                <a:lnTo>
                  <a:pt x="4277470" y="1968499"/>
                </a:lnTo>
                <a:lnTo>
                  <a:pt x="4760162" y="1968499"/>
                </a:lnTo>
                <a:lnTo>
                  <a:pt x="4764744" y="1981199"/>
                </a:lnTo>
                <a:lnTo>
                  <a:pt x="4773517" y="1981199"/>
                </a:lnTo>
                <a:lnTo>
                  <a:pt x="4777838" y="1993899"/>
                </a:lnTo>
                <a:lnTo>
                  <a:pt x="4780059" y="2031999"/>
                </a:lnTo>
                <a:lnTo>
                  <a:pt x="4778758" y="2108199"/>
                </a:lnTo>
                <a:lnTo>
                  <a:pt x="4780980" y="2146299"/>
                </a:lnTo>
                <a:lnTo>
                  <a:pt x="4798525" y="2171699"/>
                </a:lnTo>
                <a:lnTo>
                  <a:pt x="5150992" y="2171699"/>
                </a:lnTo>
                <a:lnTo>
                  <a:pt x="5151103" y="3505199"/>
                </a:lnTo>
                <a:lnTo>
                  <a:pt x="5151222" y="3619499"/>
                </a:lnTo>
                <a:lnTo>
                  <a:pt x="5151254" y="3644899"/>
                </a:lnTo>
                <a:lnTo>
                  <a:pt x="8282115" y="3644899"/>
                </a:lnTo>
                <a:lnTo>
                  <a:pt x="8282086" y="3657599"/>
                </a:lnTo>
                <a:lnTo>
                  <a:pt x="8958742" y="3657599"/>
                </a:lnTo>
                <a:lnTo>
                  <a:pt x="8958742" y="3682999"/>
                </a:lnTo>
                <a:close/>
              </a:path>
              <a:path w="8959215" h="5130800">
                <a:moveTo>
                  <a:pt x="8958742" y="3657599"/>
                </a:moveTo>
                <a:lnTo>
                  <a:pt x="8282086" y="3657599"/>
                </a:lnTo>
                <a:lnTo>
                  <a:pt x="8396474" y="3543299"/>
                </a:lnTo>
                <a:lnTo>
                  <a:pt x="8434168" y="3505199"/>
                </a:lnTo>
                <a:lnTo>
                  <a:pt x="8471151" y="3467099"/>
                </a:lnTo>
                <a:lnTo>
                  <a:pt x="8495314" y="3441699"/>
                </a:lnTo>
                <a:lnTo>
                  <a:pt x="8521674" y="3416299"/>
                </a:lnTo>
                <a:lnTo>
                  <a:pt x="8550563" y="3390899"/>
                </a:lnTo>
                <a:lnTo>
                  <a:pt x="8582312" y="3378199"/>
                </a:lnTo>
                <a:lnTo>
                  <a:pt x="8690373" y="3378199"/>
                </a:lnTo>
                <a:lnTo>
                  <a:pt x="8718873" y="3352799"/>
                </a:lnTo>
                <a:lnTo>
                  <a:pt x="8720628" y="3314699"/>
                </a:lnTo>
                <a:lnTo>
                  <a:pt x="8720739" y="3251199"/>
                </a:lnTo>
                <a:lnTo>
                  <a:pt x="8720429" y="3213099"/>
                </a:lnTo>
                <a:lnTo>
                  <a:pt x="8720385" y="3200399"/>
                </a:lnTo>
                <a:lnTo>
                  <a:pt x="8720298" y="3174999"/>
                </a:lnTo>
                <a:lnTo>
                  <a:pt x="8721361" y="3124199"/>
                </a:lnTo>
                <a:lnTo>
                  <a:pt x="8879526" y="3124199"/>
                </a:lnTo>
                <a:lnTo>
                  <a:pt x="8879530" y="3086099"/>
                </a:lnTo>
                <a:lnTo>
                  <a:pt x="8879657" y="1968499"/>
                </a:lnTo>
                <a:lnTo>
                  <a:pt x="8958742" y="1968499"/>
                </a:lnTo>
                <a:lnTo>
                  <a:pt x="8958742" y="3657599"/>
                </a:lnTo>
                <a:close/>
              </a:path>
              <a:path w="8959215" h="5130800">
                <a:moveTo>
                  <a:pt x="6013437" y="2298699"/>
                </a:moveTo>
                <a:lnTo>
                  <a:pt x="5721591" y="2298699"/>
                </a:lnTo>
                <a:lnTo>
                  <a:pt x="5721657" y="2209799"/>
                </a:lnTo>
                <a:lnTo>
                  <a:pt x="5721722" y="2197099"/>
                </a:lnTo>
                <a:lnTo>
                  <a:pt x="5721788" y="2184399"/>
                </a:lnTo>
                <a:lnTo>
                  <a:pt x="5721853" y="2171699"/>
                </a:lnTo>
                <a:lnTo>
                  <a:pt x="6013176" y="2171699"/>
                </a:lnTo>
                <a:lnTo>
                  <a:pt x="6013272" y="2209799"/>
                </a:lnTo>
                <a:lnTo>
                  <a:pt x="6013372" y="2247899"/>
                </a:lnTo>
                <a:lnTo>
                  <a:pt x="6013437" y="2298699"/>
                </a:lnTo>
                <a:close/>
              </a:path>
              <a:path w="8959215" h="5130800">
                <a:moveTo>
                  <a:pt x="8163069" y="2349499"/>
                </a:moveTo>
                <a:lnTo>
                  <a:pt x="7871223" y="2349499"/>
                </a:lnTo>
                <a:lnTo>
                  <a:pt x="7871228" y="2336799"/>
                </a:lnTo>
                <a:lnTo>
                  <a:pt x="7871354" y="2209799"/>
                </a:lnTo>
                <a:lnTo>
                  <a:pt x="8163069" y="2209799"/>
                </a:lnTo>
                <a:lnTo>
                  <a:pt x="8163069" y="2349499"/>
                </a:lnTo>
                <a:close/>
              </a:path>
              <a:path w="8959215" h="5130800">
                <a:moveTo>
                  <a:pt x="6202912" y="2324099"/>
                </a:moveTo>
                <a:lnTo>
                  <a:pt x="5595269" y="2324099"/>
                </a:lnTo>
                <a:lnTo>
                  <a:pt x="5601427" y="2311399"/>
                </a:lnTo>
                <a:lnTo>
                  <a:pt x="5604015" y="2298699"/>
                </a:lnTo>
                <a:lnTo>
                  <a:pt x="6193992" y="2298699"/>
                </a:lnTo>
                <a:lnTo>
                  <a:pt x="6202912" y="2324099"/>
                </a:lnTo>
                <a:close/>
              </a:path>
              <a:path w="8959215" h="5130800">
                <a:moveTo>
                  <a:pt x="8282115" y="3644899"/>
                </a:moveTo>
                <a:lnTo>
                  <a:pt x="5178979" y="3644899"/>
                </a:lnTo>
                <a:lnTo>
                  <a:pt x="5189699" y="3632199"/>
                </a:lnTo>
                <a:lnTo>
                  <a:pt x="5195509" y="3619499"/>
                </a:lnTo>
                <a:lnTo>
                  <a:pt x="5210681" y="3606799"/>
                </a:lnTo>
                <a:lnTo>
                  <a:pt x="5224772" y="3594099"/>
                </a:lnTo>
                <a:lnTo>
                  <a:pt x="5237783" y="3581399"/>
                </a:lnTo>
                <a:lnTo>
                  <a:pt x="5249714" y="3568699"/>
                </a:lnTo>
                <a:lnTo>
                  <a:pt x="5274999" y="3543299"/>
                </a:lnTo>
                <a:lnTo>
                  <a:pt x="5298797" y="3530599"/>
                </a:lnTo>
                <a:lnTo>
                  <a:pt x="5321688" y="3505199"/>
                </a:lnTo>
                <a:lnTo>
                  <a:pt x="5344247" y="3479799"/>
                </a:lnTo>
                <a:lnTo>
                  <a:pt x="5356528" y="3467099"/>
                </a:lnTo>
                <a:lnTo>
                  <a:pt x="5369435" y="3454399"/>
                </a:lnTo>
                <a:lnTo>
                  <a:pt x="5383005" y="3441699"/>
                </a:lnTo>
                <a:lnTo>
                  <a:pt x="5397274" y="3428999"/>
                </a:lnTo>
                <a:lnTo>
                  <a:pt x="5410375" y="3416299"/>
                </a:lnTo>
                <a:lnTo>
                  <a:pt x="5424999" y="3390899"/>
                </a:lnTo>
                <a:lnTo>
                  <a:pt x="5436824" y="3378199"/>
                </a:lnTo>
                <a:lnTo>
                  <a:pt x="5441529" y="3365499"/>
                </a:lnTo>
                <a:lnTo>
                  <a:pt x="5442863" y="3314699"/>
                </a:lnTo>
                <a:lnTo>
                  <a:pt x="5443125" y="3276599"/>
                </a:lnTo>
                <a:lnTo>
                  <a:pt x="5443182" y="3200399"/>
                </a:lnTo>
                <a:lnTo>
                  <a:pt x="5442858" y="3149599"/>
                </a:lnTo>
                <a:lnTo>
                  <a:pt x="5442969" y="3047999"/>
                </a:lnTo>
                <a:lnTo>
                  <a:pt x="5589743" y="3047999"/>
                </a:lnTo>
                <a:lnTo>
                  <a:pt x="5591771" y="3035299"/>
                </a:lnTo>
                <a:lnTo>
                  <a:pt x="5593589" y="3022599"/>
                </a:lnTo>
                <a:lnTo>
                  <a:pt x="5594991" y="3009899"/>
                </a:lnTo>
                <a:lnTo>
                  <a:pt x="5595766" y="2997199"/>
                </a:lnTo>
                <a:lnTo>
                  <a:pt x="5595756" y="2946399"/>
                </a:lnTo>
                <a:lnTo>
                  <a:pt x="5596940" y="2895599"/>
                </a:lnTo>
                <a:lnTo>
                  <a:pt x="5598781" y="2844799"/>
                </a:lnTo>
                <a:lnTo>
                  <a:pt x="5600742" y="2793999"/>
                </a:lnTo>
                <a:lnTo>
                  <a:pt x="5602285" y="2755899"/>
                </a:lnTo>
                <a:lnTo>
                  <a:pt x="5602873" y="2705099"/>
                </a:lnTo>
                <a:lnTo>
                  <a:pt x="5601971" y="2654299"/>
                </a:lnTo>
                <a:lnTo>
                  <a:pt x="5595633" y="2552699"/>
                </a:lnTo>
                <a:lnTo>
                  <a:pt x="5595143" y="2514599"/>
                </a:lnTo>
                <a:lnTo>
                  <a:pt x="5595218" y="2387599"/>
                </a:lnTo>
                <a:lnTo>
                  <a:pt x="5592755" y="2324099"/>
                </a:lnTo>
                <a:lnTo>
                  <a:pt x="6207819" y="2324099"/>
                </a:lnTo>
                <a:lnTo>
                  <a:pt x="6211929" y="2336799"/>
                </a:lnTo>
                <a:lnTo>
                  <a:pt x="6212377" y="2374899"/>
                </a:lnTo>
                <a:lnTo>
                  <a:pt x="6212473" y="2387599"/>
                </a:lnTo>
                <a:lnTo>
                  <a:pt x="6212537" y="2438399"/>
                </a:lnTo>
                <a:lnTo>
                  <a:pt x="6212322" y="2463799"/>
                </a:lnTo>
                <a:lnTo>
                  <a:pt x="6224249" y="2476499"/>
                </a:lnTo>
                <a:lnTo>
                  <a:pt x="6235857" y="2489199"/>
                </a:lnTo>
                <a:lnTo>
                  <a:pt x="6247121" y="2514599"/>
                </a:lnTo>
                <a:lnTo>
                  <a:pt x="6258017" y="2527299"/>
                </a:lnTo>
                <a:lnTo>
                  <a:pt x="6290744" y="2552699"/>
                </a:lnTo>
                <a:lnTo>
                  <a:pt x="6319506" y="2578099"/>
                </a:lnTo>
                <a:lnTo>
                  <a:pt x="6349176" y="2616199"/>
                </a:lnTo>
                <a:lnTo>
                  <a:pt x="6384628" y="2641599"/>
                </a:lnTo>
                <a:lnTo>
                  <a:pt x="6397888" y="2679699"/>
                </a:lnTo>
                <a:lnTo>
                  <a:pt x="6399389" y="2730499"/>
                </a:lnTo>
                <a:lnTo>
                  <a:pt x="6397232" y="2781299"/>
                </a:lnTo>
                <a:lnTo>
                  <a:pt x="6399519" y="2832099"/>
                </a:lnTo>
                <a:lnTo>
                  <a:pt x="6414349" y="2882899"/>
                </a:lnTo>
                <a:lnTo>
                  <a:pt x="6447921" y="2920999"/>
                </a:lnTo>
                <a:lnTo>
                  <a:pt x="6482340" y="2946399"/>
                </a:lnTo>
                <a:lnTo>
                  <a:pt x="6587772" y="3060699"/>
                </a:lnTo>
                <a:lnTo>
                  <a:pt x="6622672" y="3086099"/>
                </a:lnTo>
                <a:lnTo>
                  <a:pt x="6656965" y="3124199"/>
                </a:lnTo>
                <a:lnTo>
                  <a:pt x="6703115" y="3124199"/>
                </a:lnTo>
                <a:lnTo>
                  <a:pt x="6749447" y="3136899"/>
                </a:lnTo>
                <a:lnTo>
                  <a:pt x="8282317" y="3136899"/>
                </a:lnTo>
                <a:lnTo>
                  <a:pt x="8282200" y="3606799"/>
                </a:lnTo>
                <a:lnTo>
                  <a:pt x="8282115" y="3644899"/>
                </a:lnTo>
                <a:close/>
              </a:path>
              <a:path w="8959215" h="5130800">
                <a:moveTo>
                  <a:pt x="8282317" y="3136899"/>
                </a:moveTo>
                <a:lnTo>
                  <a:pt x="6749447" y="3136899"/>
                </a:lnTo>
                <a:lnTo>
                  <a:pt x="6795892" y="3124199"/>
                </a:lnTo>
                <a:lnTo>
                  <a:pt x="7738459" y="3124199"/>
                </a:lnTo>
                <a:lnTo>
                  <a:pt x="7738463" y="3073399"/>
                </a:lnTo>
                <a:lnTo>
                  <a:pt x="7738590" y="2349499"/>
                </a:lnTo>
                <a:lnTo>
                  <a:pt x="8282348" y="2349499"/>
                </a:lnTo>
                <a:lnTo>
                  <a:pt x="8282317" y="3136899"/>
                </a:lnTo>
                <a:close/>
              </a:path>
              <a:path w="8959215" h="5130800">
                <a:moveTo>
                  <a:pt x="7446613" y="3124199"/>
                </a:moveTo>
                <a:lnTo>
                  <a:pt x="7088384" y="3124199"/>
                </a:lnTo>
                <a:lnTo>
                  <a:pt x="7088327" y="3098799"/>
                </a:lnTo>
                <a:lnTo>
                  <a:pt x="7088253" y="2870199"/>
                </a:lnTo>
                <a:lnTo>
                  <a:pt x="7221803" y="2870199"/>
                </a:lnTo>
                <a:lnTo>
                  <a:pt x="7221280" y="2844799"/>
                </a:lnTo>
                <a:lnTo>
                  <a:pt x="7219381" y="2819399"/>
                </a:lnTo>
                <a:lnTo>
                  <a:pt x="7214209" y="2768599"/>
                </a:lnTo>
                <a:lnTo>
                  <a:pt x="7228878" y="2755899"/>
                </a:lnTo>
                <a:lnTo>
                  <a:pt x="7408986" y="2755899"/>
                </a:lnTo>
                <a:lnTo>
                  <a:pt x="7447660" y="2768599"/>
                </a:lnTo>
                <a:lnTo>
                  <a:pt x="7446922" y="2819399"/>
                </a:lnTo>
                <a:lnTo>
                  <a:pt x="7446548" y="2870199"/>
                </a:lnTo>
                <a:lnTo>
                  <a:pt x="7446613" y="3124199"/>
                </a:lnTo>
                <a:close/>
              </a:path>
              <a:path w="8959215" h="5130800">
                <a:moveTo>
                  <a:pt x="3958849" y="3263899"/>
                </a:moveTo>
                <a:lnTo>
                  <a:pt x="3806130" y="3263899"/>
                </a:lnTo>
                <a:lnTo>
                  <a:pt x="3856954" y="3251199"/>
                </a:lnTo>
                <a:lnTo>
                  <a:pt x="3907877" y="3251199"/>
                </a:lnTo>
                <a:lnTo>
                  <a:pt x="3958849" y="3263899"/>
                </a:lnTo>
                <a:close/>
              </a:path>
            </a:pathLst>
          </a:custGeom>
          <a:solidFill>
            <a:srgbClr val="000000">
              <a:alpha val="4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562343" y="4428926"/>
            <a:ext cx="6724649" cy="5858072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50173" y="2789029"/>
            <a:ext cx="10875659" cy="5191701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37473" y="1748093"/>
            <a:ext cx="3544570" cy="720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550" spc="-180" dirty="0">
                <a:latin typeface="Tahoma"/>
                <a:cs typeface="Tahoma"/>
              </a:rPr>
              <a:t>3-</a:t>
            </a:r>
            <a:r>
              <a:rPr sz="4550" spc="-155" dirty="0">
                <a:latin typeface="Tahoma"/>
                <a:cs typeface="Tahoma"/>
              </a:rPr>
              <a:t> </a:t>
            </a:r>
            <a:r>
              <a:rPr sz="4550" spc="80" dirty="0">
                <a:latin typeface="Tahoma"/>
                <a:cs typeface="Tahoma"/>
              </a:rPr>
              <a:t>Colusión.</a:t>
            </a:r>
            <a:endParaRPr sz="4550">
              <a:latin typeface="Tahoma"/>
              <a:cs typeface="Tahom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846384" y="8179864"/>
            <a:ext cx="243204" cy="18415"/>
          </a:xfrm>
          <a:custGeom>
            <a:avLst/>
            <a:gdLst/>
            <a:ahLst/>
            <a:cxnLst/>
            <a:rect l="l" t="t" r="r" b="b"/>
            <a:pathLst>
              <a:path w="243205" h="18415">
                <a:moveTo>
                  <a:pt x="242675" y="17957"/>
                </a:moveTo>
                <a:lnTo>
                  <a:pt x="0" y="17957"/>
                </a:lnTo>
                <a:lnTo>
                  <a:pt x="0" y="0"/>
                </a:lnTo>
                <a:lnTo>
                  <a:pt x="242675" y="0"/>
                </a:lnTo>
                <a:lnTo>
                  <a:pt x="242675" y="1795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147249" y="8179864"/>
            <a:ext cx="1515745" cy="18415"/>
          </a:xfrm>
          <a:custGeom>
            <a:avLst/>
            <a:gdLst/>
            <a:ahLst/>
            <a:cxnLst/>
            <a:rect l="l" t="t" r="r" b="b"/>
            <a:pathLst>
              <a:path w="1515745" h="18415">
                <a:moveTo>
                  <a:pt x="1515307" y="17957"/>
                </a:moveTo>
                <a:lnTo>
                  <a:pt x="0" y="17957"/>
                </a:lnTo>
                <a:lnTo>
                  <a:pt x="0" y="0"/>
                </a:lnTo>
                <a:lnTo>
                  <a:pt x="1515307" y="0"/>
                </a:lnTo>
                <a:lnTo>
                  <a:pt x="1515307" y="1795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793467" y="8179864"/>
            <a:ext cx="1627505" cy="18415"/>
          </a:xfrm>
          <a:custGeom>
            <a:avLst/>
            <a:gdLst/>
            <a:ahLst/>
            <a:cxnLst/>
            <a:rect l="l" t="t" r="r" b="b"/>
            <a:pathLst>
              <a:path w="1627504" h="18415">
                <a:moveTo>
                  <a:pt x="1627327" y="17957"/>
                </a:moveTo>
                <a:lnTo>
                  <a:pt x="0" y="17957"/>
                </a:lnTo>
                <a:lnTo>
                  <a:pt x="0" y="0"/>
                </a:lnTo>
                <a:lnTo>
                  <a:pt x="1627327" y="0"/>
                </a:lnTo>
                <a:lnTo>
                  <a:pt x="1627327" y="1795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478981" y="8179864"/>
            <a:ext cx="1011555" cy="18415"/>
          </a:xfrm>
          <a:custGeom>
            <a:avLst/>
            <a:gdLst/>
            <a:ahLst/>
            <a:cxnLst/>
            <a:rect l="l" t="t" r="r" b="b"/>
            <a:pathLst>
              <a:path w="1011554" h="18415">
                <a:moveTo>
                  <a:pt x="1011021" y="17957"/>
                </a:moveTo>
                <a:lnTo>
                  <a:pt x="0" y="17957"/>
                </a:lnTo>
                <a:lnTo>
                  <a:pt x="0" y="0"/>
                </a:lnTo>
                <a:lnTo>
                  <a:pt x="1011021" y="0"/>
                </a:lnTo>
                <a:lnTo>
                  <a:pt x="1011021" y="1795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548189" y="8179864"/>
            <a:ext cx="1368425" cy="18415"/>
          </a:xfrm>
          <a:custGeom>
            <a:avLst/>
            <a:gdLst/>
            <a:ahLst/>
            <a:cxnLst/>
            <a:rect l="l" t="t" r="r" b="b"/>
            <a:pathLst>
              <a:path w="1368425" h="18415">
                <a:moveTo>
                  <a:pt x="1368430" y="17957"/>
                </a:moveTo>
                <a:lnTo>
                  <a:pt x="0" y="17957"/>
                </a:lnTo>
                <a:lnTo>
                  <a:pt x="0" y="0"/>
                </a:lnTo>
                <a:lnTo>
                  <a:pt x="1368430" y="0"/>
                </a:lnTo>
                <a:lnTo>
                  <a:pt x="1368430" y="1795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694212" y="7945746"/>
            <a:ext cx="754888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latin typeface="Tahoma"/>
                <a:cs typeface="Tahoma"/>
              </a:rPr>
              <a:t>Tomado</a:t>
            </a:r>
            <a:r>
              <a:rPr sz="1600" spc="229" dirty="0">
                <a:latin typeface="Tahoma"/>
                <a:cs typeface="Tahoma"/>
              </a:rPr>
              <a:t> </a:t>
            </a:r>
            <a:r>
              <a:rPr sz="1600" spc="-35" dirty="0">
                <a:latin typeface="Tahoma"/>
                <a:cs typeface="Tahoma"/>
              </a:rPr>
              <a:t>de:</a:t>
            </a:r>
            <a:r>
              <a:rPr sz="1600" spc="229" dirty="0">
                <a:latin typeface="Tahoma"/>
                <a:cs typeface="Tahoma"/>
              </a:rPr>
              <a:t> </a:t>
            </a:r>
            <a:r>
              <a:rPr sz="1600" spc="-10" dirty="0">
                <a:latin typeface="Tahoma"/>
                <a:cs typeface="Tahoma"/>
                <a:hlinkClick r:id="rId5"/>
              </a:rPr>
              <a:t>https://www.fiscalia.gov.co/colombia/wp-</a:t>
            </a:r>
            <a:r>
              <a:rPr sz="1600" dirty="0">
                <a:latin typeface="Tahoma"/>
                <a:cs typeface="Tahoma"/>
                <a:hlinkClick r:id="rId5"/>
              </a:rPr>
              <a:t>content/uploads/Tomo-</a:t>
            </a:r>
            <a:r>
              <a:rPr sz="1600" spc="-10" dirty="0">
                <a:latin typeface="Tahoma"/>
                <a:cs typeface="Tahoma"/>
                <a:hlinkClick r:id="rId5"/>
              </a:rPr>
              <a:t>II.</a:t>
            </a:r>
            <a:r>
              <a:rPr sz="1600" u="heavy" spc="-10" dirty="0">
                <a:uFill>
                  <a:solidFill>
                    <a:srgbClr val="000000"/>
                  </a:solidFill>
                </a:uFill>
                <a:latin typeface="Tahoma"/>
                <a:cs typeface="Tahoma"/>
                <a:hlinkClick r:id="rId5"/>
              </a:rPr>
              <a:t>pdf</a:t>
            </a:r>
            <a:endParaRPr sz="1600">
              <a:latin typeface="Tahoma"/>
              <a:cs typeface="Tahoma"/>
            </a:endParaRPr>
          </a:p>
        </p:txBody>
      </p:sp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36793" y="217837"/>
            <a:ext cx="2162174" cy="809624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2390059" y="217837"/>
            <a:ext cx="5765300" cy="800099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976064" y="133709"/>
            <a:ext cx="1472725" cy="2523765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6476237" y="9095627"/>
            <a:ext cx="1809749" cy="1019159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401116" y="1389376"/>
            <a:ext cx="2922270" cy="1323340"/>
          </a:xfrm>
          <a:custGeom>
            <a:avLst/>
            <a:gdLst/>
            <a:ahLst/>
            <a:cxnLst/>
            <a:rect l="l" t="t" r="r" b="b"/>
            <a:pathLst>
              <a:path w="2922269" h="1323339">
                <a:moveTo>
                  <a:pt x="1494335" y="1322975"/>
                </a:moveTo>
                <a:lnTo>
                  <a:pt x="1362705" y="1311638"/>
                </a:lnTo>
                <a:lnTo>
                  <a:pt x="1227770" y="1267385"/>
                </a:lnTo>
                <a:lnTo>
                  <a:pt x="1151598" y="1192664"/>
                </a:lnTo>
                <a:lnTo>
                  <a:pt x="1117864" y="1122296"/>
                </a:lnTo>
                <a:lnTo>
                  <a:pt x="1110247" y="1091102"/>
                </a:lnTo>
                <a:lnTo>
                  <a:pt x="996257" y="1195110"/>
                </a:lnTo>
                <a:lnTo>
                  <a:pt x="905665" y="1237639"/>
                </a:lnTo>
                <a:lnTo>
                  <a:pt x="791134" y="1225761"/>
                </a:lnTo>
                <a:lnTo>
                  <a:pt x="605329" y="1166550"/>
                </a:lnTo>
                <a:lnTo>
                  <a:pt x="430175" y="1083616"/>
                </a:lnTo>
                <a:lnTo>
                  <a:pt x="353232" y="1005856"/>
                </a:lnTo>
                <a:lnTo>
                  <a:pt x="335596" y="948229"/>
                </a:lnTo>
                <a:lnTo>
                  <a:pt x="338363" y="925696"/>
                </a:lnTo>
                <a:lnTo>
                  <a:pt x="183023" y="954943"/>
                </a:lnTo>
                <a:lnTo>
                  <a:pt x="96783" y="952903"/>
                </a:lnTo>
                <a:lnTo>
                  <a:pt x="48630" y="908968"/>
                </a:lnTo>
                <a:lnTo>
                  <a:pt x="7550" y="812527"/>
                </a:lnTo>
                <a:lnTo>
                  <a:pt x="0" y="749201"/>
                </a:lnTo>
                <a:lnTo>
                  <a:pt x="6556" y="715607"/>
                </a:lnTo>
                <a:lnTo>
                  <a:pt x="37322" y="647923"/>
                </a:lnTo>
                <a:lnTo>
                  <a:pt x="60326" y="615180"/>
                </a:lnTo>
                <a:lnTo>
                  <a:pt x="87607" y="584067"/>
                </a:lnTo>
                <a:lnTo>
                  <a:pt x="118564" y="555258"/>
                </a:lnTo>
                <a:lnTo>
                  <a:pt x="152592" y="529425"/>
                </a:lnTo>
                <a:lnTo>
                  <a:pt x="189091" y="507243"/>
                </a:lnTo>
                <a:lnTo>
                  <a:pt x="227458" y="489384"/>
                </a:lnTo>
                <a:lnTo>
                  <a:pt x="267089" y="476521"/>
                </a:lnTo>
                <a:lnTo>
                  <a:pt x="307383" y="469329"/>
                </a:lnTo>
                <a:lnTo>
                  <a:pt x="347738" y="468479"/>
                </a:lnTo>
                <a:lnTo>
                  <a:pt x="387550" y="474647"/>
                </a:lnTo>
                <a:lnTo>
                  <a:pt x="426217" y="488504"/>
                </a:lnTo>
                <a:lnTo>
                  <a:pt x="463138" y="510724"/>
                </a:lnTo>
                <a:lnTo>
                  <a:pt x="482275" y="435330"/>
                </a:lnTo>
                <a:lnTo>
                  <a:pt x="507395" y="386319"/>
                </a:lnTo>
                <a:lnTo>
                  <a:pt x="555364" y="342203"/>
                </a:lnTo>
                <a:lnTo>
                  <a:pt x="643050" y="281489"/>
                </a:lnTo>
                <a:lnTo>
                  <a:pt x="764294" y="242266"/>
                </a:lnTo>
                <a:lnTo>
                  <a:pt x="883907" y="255004"/>
                </a:lnTo>
                <a:lnTo>
                  <a:pt x="975227" y="286786"/>
                </a:lnTo>
                <a:lnTo>
                  <a:pt x="1011592" y="304695"/>
                </a:lnTo>
                <a:lnTo>
                  <a:pt x="1053801" y="161187"/>
                </a:lnTo>
                <a:lnTo>
                  <a:pt x="1109887" y="81612"/>
                </a:lnTo>
                <a:lnTo>
                  <a:pt x="1217663" y="37405"/>
                </a:lnTo>
                <a:lnTo>
                  <a:pt x="1414945" y="0"/>
                </a:lnTo>
                <a:lnTo>
                  <a:pt x="1646595" y="4986"/>
                </a:lnTo>
                <a:lnTo>
                  <a:pt x="1825195" y="72544"/>
                </a:lnTo>
                <a:lnTo>
                  <a:pt x="1940135" y="150984"/>
                </a:lnTo>
                <a:lnTo>
                  <a:pt x="1980806" y="188617"/>
                </a:lnTo>
                <a:lnTo>
                  <a:pt x="2039522" y="74945"/>
                </a:lnTo>
                <a:lnTo>
                  <a:pt x="2102318" y="30102"/>
                </a:lnTo>
                <a:lnTo>
                  <a:pt x="2208098" y="47832"/>
                </a:lnTo>
                <a:lnTo>
                  <a:pt x="2395762" y="121877"/>
                </a:lnTo>
                <a:lnTo>
                  <a:pt x="2575179" y="243028"/>
                </a:lnTo>
                <a:lnTo>
                  <a:pt x="2655839" y="379412"/>
                </a:lnTo>
                <a:lnTo>
                  <a:pt x="2676105" y="490768"/>
                </a:lnTo>
                <a:lnTo>
                  <a:pt x="2674335" y="536833"/>
                </a:lnTo>
                <a:lnTo>
                  <a:pt x="2780843" y="524727"/>
                </a:lnTo>
                <a:lnTo>
                  <a:pt x="2840829" y="537921"/>
                </a:lnTo>
                <a:lnTo>
                  <a:pt x="2876331" y="591921"/>
                </a:lnTo>
                <a:lnTo>
                  <a:pt x="2909383" y="702235"/>
                </a:lnTo>
                <a:lnTo>
                  <a:pt x="2921038" y="762965"/>
                </a:lnTo>
                <a:lnTo>
                  <a:pt x="2922232" y="817485"/>
                </a:lnTo>
                <a:lnTo>
                  <a:pt x="2914543" y="865819"/>
                </a:lnTo>
                <a:lnTo>
                  <a:pt x="2899545" y="907990"/>
                </a:lnTo>
                <a:lnTo>
                  <a:pt x="2878815" y="944023"/>
                </a:lnTo>
                <a:lnTo>
                  <a:pt x="2853928" y="973942"/>
                </a:lnTo>
                <a:lnTo>
                  <a:pt x="2797991" y="1015531"/>
                </a:lnTo>
                <a:lnTo>
                  <a:pt x="2770092" y="1027249"/>
                </a:lnTo>
                <a:lnTo>
                  <a:pt x="2699725" y="1157387"/>
                </a:lnTo>
                <a:lnTo>
                  <a:pt x="2631535" y="1208626"/>
                </a:lnTo>
                <a:lnTo>
                  <a:pt x="2525258" y="1188041"/>
                </a:lnTo>
                <a:lnTo>
                  <a:pt x="2340633" y="1102706"/>
                </a:lnTo>
                <a:lnTo>
                  <a:pt x="2336322" y="1167180"/>
                </a:lnTo>
                <a:lnTo>
                  <a:pt x="2317049" y="1204994"/>
                </a:lnTo>
                <a:lnTo>
                  <a:pt x="2266763" y="1230836"/>
                </a:lnTo>
                <a:lnTo>
                  <a:pt x="2169411" y="1259398"/>
                </a:lnTo>
                <a:lnTo>
                  <a:pt x="2055338" y="1271279"/>
                </a:lnTo>
                <a:lnTo>
                  <a:pt x="1968467" y="1252145"/>
                </a:lnTo>
                <a:lnTo>
                  <a:pt x="1913151" y="1224304"/>
                </a:lnTo>
                <a:lnTo>
                  <a:pt x="1893745" y="1210066"/>
                </a:lnTo>
                <a:lnTo>
                  <a:pt x="1830990" y="1285020"/>
                </a:lnTo>
                <a:lnTo>
                  <a:pt x="1783470" y="1309098"/>
                </a:lnTo>
                <a:lnTo>
                  <a:pt x="1727244" y="1281484"/>
                </a:lnTo>
                <a:lnTo>
                  <a:pt x="1638370" y="1201361"/>
                </a:lnTo>
                <a:lnTo>
                  <a:pt x="1606324" y="1278174"/>
                </a:lnTo>
                <a:lnTo>
                  <a:pt x="1566927" y="1315266"/>
                </a:lnTo>
                <a:lnTo>
                  <a:pt x="1494335" y="1322975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3715018" y="436555"/>
            <a:ext cx="14573250" cy="9850755"/>
            <a:chOff x="3715018" y="436555"/>
            <a:chExt cx="14573250" cy="9850755"/>
          </a:xfrm>
        </p:grpSpPr>
        <p:sp>
          <p:nvSpPr>
            <p:cNvPr id="4" name="object 4"/>
            <p:cNvSpPr/>
            <p:nvPr/>
          </p:nvSpPr>
          <p:spPr>
            <a:xfrm>
              <a:off x="3715018" y="5185513"/>
              <a:ext cx="2090420" cy="946150"/>
            </a:xfrm>
            <a:custGeom>
              <a:avLst/>
              <a:gdLst/>
              <a:ahLst/>
              <a:cxnLst/>
              <a:rect l="l" t="t" r="r" b="b"/>
              <a:pathLst>
                <a:path w="2090420" h="946150">
                  <a:moveTo>
                    <a:pt x="1068823" y="945767"/>
                  </a:moveTo>
                  <a:lnTo>
                    <a:pt x="974723" y="937663"/>
                  </a:lnTo>
                  <a:lnTo>
                    <a:pt x="878261" y="906027"/>
                  </a:lnTo>
                  <a:lnTo>
                    <a:pt x="823807" y="852610"/>
                  </a:lnTo>
                  <a:lnTo>
                    <a:pt x="799692" y="802306"/>
                  </a:lnTo>
                  <a:lnTo>
                    <a:pt x="794247" y="780006"/>
                  </a:lnTo>
                  <a:lnTo>
                    <a:pt x="712757" y="854359"/>
                  </a:lnTo>
                  <a:lnTo>
                    <a:pt x="647995" y="884762"/>
                  </a:lnTo>
                  <a:lnTo>
                    <a:pt x="566119" y="876271"/>
                  </a:lnTo>
                  <a:lnTo>
                    <a:pt x="433291" y="833942"/>
                  </a:lnTo>
                  <a:lnTo>
                    <a:pt x="308077" y="774654"/>
                  </a:lnTo>
                  <a:lnTo>
                    <a:pt x="253072" y="719065"/>
                  </a:lnTo>
                  <a:lnTo>
                    <a:pt x="240465" y="677869"/>
                  </a:lnTo>
                  <a:lnTo>
                    <a:pt x="242443" y="661760"/>
                  </a:lnTo>
                  <a:lnTo>
                    <a:pt x="131393" y="682668"/>
                  </a:lnTo>
                  <a:lnTo>
                    <a:pt x="69743" y="681211"/>
                  </a:lnTo>
                  <a:lnTo>
                    <a:pt x="35319" y="649802"/>
                  </a:lnTo>
                  <a:lnTo>
                    <a:pt x="5951" y="580858"/>
                  </a:lnTo>
                  <a:lnTo>
                    <a:pt x="0" y="549277"/>
                  </a:lnTo>
                  <a:lnTo>
                    <a:pt x="4146" y="515607"/>
                  </a:lnTo>
                  <a:lnTo>
                    <a:pt x="37837" y="447476"/>
                  </a:lnTo>
                  <a:lnTo>
                    <a:pt x="64933" y="415752"/>
                  </a:lnTo>
                  <a:lnTo>
                    <a:pt x="97228" y="387412"/>
                  </a:lnTo>
                  <a:lnTo>
                    <a:pt x="133500" y="363827"/>
                  </a:lnTo>
                  <a:lnTo>
                    <a:pt x="172523" y="346364"/>
                  </a:lnTo>
                  <a:lnTo>
                    <a:pt x="213074" y="336392"/>
                  </a:lnTo>
                  <a:lnTo>
                    <a:pt x="253927" y="335279"/>
                  </a:lnTo>
                  <a:lnTo>
                    <a:pt x="293857" y="344395"/>
                  </a:lnTo>
                  <a:lnTo>
                    <a:pt x="331642" y="365106"/>
                  </a:lnTo>
                  <a:lnTo>
                    <a:pt x="345322" y="311208"/>
                  </a:lnTo>
                  <a:lnTo>
                    <a:pt x="363280" y="276172"/>
                  </a:lnTo>
                  <a:lnTo>
                    <a:pt x="397572" y="244633"/>
                  </a:lnTo>
                  <a:lnTo>
                    <a:pt x="460257" y="201230"/>
                  </a:lnTo>
                  <a:lnTo>
                    <a:pt x="546932" y="173190"/>
                  </a:lnTo>
                  <a:lnTo>
                    <a:pt x="632441" y="182297"/>
                  </a:lnTo>
                  <a:lnTo>
                    <a:pt x="697724" y="205017"/>
                  </a:lnTo>
                  <a:lnTo>
                    <a:pt x="723720" y="217820"/>
                  </a:lnTo>
                  <a:lnTo>
                    <a:pt x="753895" y="115229"/>
                  </a:lnTo>
                  <a:lnTo>
                    <a:pt x="793989" y="58343"/>
                  </a:lnTo>
                  <a:lnTo>
                    <a:pt x="871036" y="26740"/>
                  </a:lnTo>
                  <a:lnTo>
                    <a:pt x="1012069" y="0"/>
                  </a:lnTo>
                  <a:lnTo>
                    <a:pt x="1177670" y="3564"/>
                  </a:lnTo>
                  <a:lnTo>
                    <a:pt x="1305347" y="51860"/>
                  </a:lnTo>
                  <a:lnTo>
                    <a:pt x="1387516" y="107935"/>
                  </a:lnTo>
                  <a:lnTo>
                    <a:pt x="1416591" y="134838"/>
                  </a:lnTo>
                  <a:lnTo>
                    <a:pt x="1458565" y="53577"/>
                  </a:lnTo>
                  <a:lnTo>
                    <a:pt x="1503458" y="21519"/>
                  </a:lnTo>
                  <a:lnTo>
                    <a:pt x="1579077" y="34194"/>
                  </a:lnTo>
                  <a:lnTo>
                    <a:pt x="1713234" y="87127"/>
                  </a:lnTo>
                  <a:lnTo>
                    <a:pt x="1841495" y="173735"/>
                  </a:lnTo>
                  <a:lnTo>
                    <a:pt x="1899158" y="271234"/>
                  </a:lnTo>
                  <a:lnTo>
                    <a:pt x="1913645" y="350840"/>
                  </a:lnTo>
                  <a:lnTo>
                    <a:pt x="1912380" y="383771"/>
                  </a:lnTo>
                  <a:lnTo>
                    <a:pt x="1988520" y="375116"/>
                  </a:lnTo>
                  <a:lnTo>
                    <a:pt x="2031403" y="384548"/>
                  </a:lnTo>
                  <a:lnTo>
                    <a:pt x="2056783" y="423152"/>
                  </a:lnTo>
                  <a:lnTo>
                    <a:pt x="2080411" y="502013"/>
                  </a:lnTo>
                  <a:lnTo>
                    <a:pt x="2090034" y="565469"/>
                  </a:lnTo>
                  <a:lnTo>
                    <a:pt x="2084100" y="618955"/>
                  </a:lnTo>
                  <a:lnTo>
                    <a:pt x="2066410" y="662530"/>
                  </a:lnTo>
                  <a:lnTo>
                    <a:pt x="2040768" y="696250"/>
                  </a:lnTo>
                  <a:lnTo>
                    <a:pt x="2010975" y="720174"/>
                  </a:lnTo>
                  <a:lnTo>
                    <a:pt x="1980835" y="734359"/>
                  </a:lnTo>
                  <a:lnTo>
                    <a:pt x="1930531" y="827391"/>
                  </a:lnTo>
                  <a:lnTo>
                    <a:pt x="1881783" y="864021"/>
                  </a:lnTo>
                  <a:lnTo>
                    <a:pt x="1805808" y="849305"/>
                  </a:lnTo>
                  <a:lnTo>
                    <a:pt x="1673823" y="788301"/>
                  </a:lnTo>
                  <a:lnTo>
                    <a:pt x="1670742" y="834392"/>
                  </a:lnTo>
                  <a:lnTo>
                    <a:pt x="1656964" y="861424"/>
                  </a:lnTo>
                  <a:lnTo>
                    <a:pt x="1621015" y="879899"/>
                  </a:lnTo>
                  <a:lnTo>
                    <a:pt x="1551420" y="900317"/>
                  </a:lnTo>
                  <a:lnTo>
                    <a:pt x="1469872" y="908811"/>
                  </a:lnTo>
                  <a:lnTo>
                    <a:pt x="1407770" y="895132"/>
                  </a:lnTo>
                  <a:lnTo>
                    <a:pt x="1368226" y="875229"/>
                  </a:lnTo>
                  <a:lnTo>
                    <a:pt x="1354353" y="865051"/>
                  </a:lnTo>
                  <a:lnTo>
                    <a:pt x="1309491" y="918634"/>
                  </a:lnTo>
                  <a:lnTo>
                    <a:pt x="1275520" y="935847"/>
                  </a:lnTo>
                  <a:lnTo>
                    <a:pt x="1235325" y="916106"/>
                  </a:lnTo>
                  <a:lnTo>
                    <a:pt x="1171791" y="858828"/>
                  </a:lnTo>
                  <a:lnTo>
                    <a:pt x="1148882" y="913740"/>
                  </a:lnTo>
                  <a:lnTo>
                    <a:pt x="1120717" y="940256"/>
                  </a:lnTo>
                  <a:lnTo>
                    <a:pt x="1068823" y="945767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00938" y="909050"/>
              <a:ext cx="11054660" cy="925828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8170011" y="436555"/>
              <a:ext cx="1548765" cy="1621790"/>
            </a:xfrm>
            <a:custGeom>
              <a:avLst/>
              <a:gdLst/>
              <a:ahLst/>
              <a:cxnLst/>
              <a:rect l="l" t="t" r="r" b="b"/>
              <a:pathLst>
                <a:path w="1548765" h="1621789">
                  <a:moveTo>
                    <a:pt x="390388" y="1621216"/>
                  </a:moveTo>
                  <a:lnTo>
                    <a:pt x="455070" y="1284195"/>
                  </a:lnTo>
                  <a:lnTo>
                    <a:pt x="483487" y="1097887"/>
                  </a:lnTo>
                  <a:lnTo>
                    <a:pt x="481810" y="995720"/>
                  </a:lnTo>
                  <a:lnTo>
                    <a:pt x="456210" y="911123"/>
                  </a:lnTo>
                  <a:lnTo>
                    <a:pt x="364545" y="865866"/>
                  </a:lnTo>
                  <a:lnTo>
                    <a:pt x="209988" y="895600"/>
                  </a:lnTo>
                  <a:lnTo>
                    <a:pt x="64488" y="950199"/>
                  </a:lnTo>
                  <a:lnTo>
                    <a:pt x="0" y="979538"/>
                  </a:lnTo>
                  <a:lnTo>
                    <a:pt x="183369" y="872224"/>
                  </a:lnTo>
                  <a:lnTo>
                    <a:pt x="282659" y="805582"/>
                  </a:lnTo>
                  <a:lnTo>
                    <a:pt x="332217" y="751828"/>
                  </a:lnTo>
                  <a:lnTo>
                    <a:pt x="366394" y="683180"/>
                  </a:lnTo>
                  <a:lnTo>
                    <a:pt x="340749" y="566984"/>
                  </a:lnTo>
                  <a:lnTo>
                    <a:pt x="226159" y="442551"/>
                  </a:lnTo>
                  <a:lnTo>
                    <a:pt x="100383" y="343348"/>
                  </a:lnTo>
                  <a:lnTo>
                    <a:pt x="41178" y="302843"/>
                  </a:lnTo>
                  <a:lnTo>
                    <a:pt x="176631" y="383427"/>
                  </a:lnTo>
                  <a:lnTo>
                    <a:pt x="259070" y="419813"/>
                  </a:lnTo>
                  <a:lnTo>
                    <a:pt x="322054" y="420573"/>
                  </a:lnTo>
                  <a:lnTo>
                    <a:pt x="399143" y="394279"/>
                  </a:lnTo>
                  <a:lnTo>
                    <a:pt x="486106" y="319891"/>
                  </a:lnTo>
                  <a:lnTo>
                    <a:pt x="524098" y="215986"/>
                  </a:lnTo>
                  <a:lnTo>
                    <a:pt x="532604" y="123572"/>
                  </a:lnTo>
                  <a:lnTo>
                    <a:pt x="531110" y="83654"/>
                  </a:lnTo>
                  <a:lnTo>
                    <a:pt x="581965" y="232051"/>
                  </a:lnTo>
                  <a:lnTo>
                    <a:pt x="621817" y="305396"/>
                  </a:lnTo>
                  <a:lnTo>
                    <a:pt x="671274" y="325180"/>
                  </a:lnTo>
                  <a:lnTo>
                    <a:pt x="750947" y="312894"/>
                  </a:lnTo>
                  <a:lnTo>
                    <a:pt x="869174" y="252104"/>
                  </a:lnTo>
                  <a:lnTo>
                    <a:pt x="997128" y="145868"/>
                  </a:lnTo>
                  <a:lnTo>
                    <a:pt x="1099670" y="44922"/>
                  </a:lnTo>
                  <a:lnTo>
                    <a:pt x="1141660" y="0"/>
                  </a:lnTo>
                  <a:lnTo>
                    <a:pt x="1002539" y="185208"/>
                  </a:lnTo>
                  <a:lnTo>
                    <a:pt x="936981" y="294939"/>
                  </a:lnTo>
                  <a:lnTo>
                    <a:pt x="927720" y="372388"/>
                  </a:lnTo>
                  <a:lnTo>
                    <a:pt x="957490" y="460749"/>
                  </a:lnTo>
                  <a:lnTo>
                    <a:pt x="1085773" y="590350"/>
                  </a:lnTo>
                  <a:lnTo>
                    <a:pt x="1284854" y="669035"/>
                  </a:lnTo>
                  <a:lnTo>
                    <a:pt x="1467945" y="708020"/>
                  </a:lnTo>
                  <a:lnTo>
                    <a:pt x="1548261" y="718522"/>
                  </a:lnTo>
                  <a:lnTo>
                    <a:pt x="1241902" y="694569"/>
                  </a:lnTo>
                  <a:lnTo>
                    <a:pt x="1076892" y="699554"/>
                  </a:lnTo>
                  <a:lnTo>
                    <a:pt x="996632" y="745151"/>
                  </a:lnTo>
                  <a:lnTo>
                    <a:pt x="944520" y="843032"/>
                  </a:lnTo>
                  <a:lnTo>
                    <a:pt x="929149" y="959055"/>
                  </a:lnTo>
                  <a:lnTo>
                    <a:pt x="956031" y="1077419"/>
                  </a:lnTo>
                  <a:lnTo>
                    <a:pt x="994585" y="1169459"/>
                  </a:lnTo>
                  <a:lnTo>
                    <a:pt x="1014232" y="1206508"/>
                  </a:lnTo>
                  <a:lnTo>
                    <a:pt x="899475" y="1025723"/>
                  </a:lnTo>
                  <a:lnTo>
                    <a:pt x="825725" y="939656"/>
                  </a:lnTo>
                  <a:lnTo>
                    <a:pt x="761034" y="925086"/>
                  </a:lnTo>
                  <a:lnTo>
                    <a:pt x="673453" y="958787"/>
                  </a:lnTo>
                  <a:lnTo>
                    <a:pt x="566300" y="1091154"/>
                  </a:lnTo>
                  <a:lnTo>
                    <a:pt x="475989" y="1315657"/>
                  </a:lnTo>
                  <a:lnTo>
                    <a:pt x="413643" y="1527332"/>
                  </a:lnTo>
                  <a:lnTo>
                    <a:pt x="390388" y="1621216"/>
                  </a:lnTo>
                  <a:close/>
                </a:path>
              </a:pathLst>
            </a:custGeom>
            <a:solidFill>
              <a:srgbClr val="C986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269554" y="571765"/>
              <a:ext cx="1368425" cy="1422400"/>
            </a:xfrm>
            <a:custGeom>
              <a:avLst/>
              <a:gdLst/>
              <a:ahLst/>
              <a:cxnLst/>
              <a:rect l="l" t="t" r="r" b="b"/>
              <a:pathLst>
                <a:path w="1368425" h="1422400">
                  <a:moveTo>
                    <a:pt x="736356" y="241299"/>
                  </a:moveTo>
                  <a:lnTo>
                    <a:pt x="704458" y="241299"/>
                  </a:lnTo>
                  <a:lnTo>
                    <a:pt x="715619" y="228599"/>
                  </a:lnTo>
                  <a:lnTo>
                    <a:pt x="726629" y="228599"/>
                  </a:lnTo>
                  <a:lnTo>
                    <a:pt x="748034" y="203199"/>
                  </a:lnTo>
                  <a:lnTo>
                    <a:pt x="768983" y="190499"/>
                  </a:lnTo>
                  <a:lnTo>
                    <a:pt x="789506" y="165099"/>
                  </a:lnTo>
                  <a:lnTo>
                    <a:pt x="809635" y="152399"/>
                  </a:lnTo>
                  <a:lnTo>
                    <a:pt x="829449" y="139699"/>
                  </a:lnTo>
                  <a:lnTo>
                    <a:pt x="848990" y="114299"/>
                  </a:lnTo>
                  <a:lnTo>
                    <a:pt x="868227" y="88899"/>
                  </a:lnTo>
                  <a:lnTo>
                    <a:pt x="887129" y="76199"/>
                  </a:lnTo>
                  <a:lnTo>
                    <a:pt x="905970" y="50799"/>
                  </a:lnTo>
                  <a:lnTo>
                    <a:pt x="924538" y="38099"/>
                  </a:lnTo>
                  <a:lnTo>
                    <a:pt x="942802" y="12699"/>
                  </a:lnTo>
                  <a:lnTo>
                    <a:pt x="960732" y="0"/>
                  </a:lnTo>
                  <a:lnTo>
                    <a:pt x="970784" y="0"/>
                  </a:lnTo>
                  <a:lnTo>
                    <a:pt x="951456" y="25399"/>
                  </a:lnTo>
                  <a:lnTo>
                    <a:pt x="932888" y="50799"/>
                  </a:lnTo>
                  <a:lnTo>
                    <a:pt x="915110" y="76199"/>
                  </a:lnTo>
                  <a:lnTo>
                    <a:pt x="909458" y="88899"/>
                  </a:lnTo>
                  <a:lnTo>
                    <a:pt x="893614" y="88899"/>
                  </a:lnTo>
                  <a:lnTo>
                    <a:pt x="892938" y="91547"/>
                  </a:lnTo>
                  <a:lnTo>
                    <a:pt x="878060" y="101599"/>
                  </a:lnTo>
                  <a:lnTo>
                    <a:pt x="859082" y="126999"/>
                  </a:lnTo>
                  <a:lnTo>
                    <a:pt x="839860" y="139699"/>
                  </a:lnTo>
                  <a:lnTo>
                    <a:pt x="820335" y="165099"/>
                  </a:lnTo>
                  <a:lnTo>
                    <a:pt x="800146" y="177799"/>
                  </a:lnTo>
                  <a:lnTo>
                    <a:pt x="779440" y="203199"/>
                  </a:lnTo>
                  <a:lnTo>
                    <a:pt x="758186" y="215899"/>
                  </a:lnTo>
                  <a:lnTo>
                    <a:pt x="736356" y="241299"/>
                  </a:lnTo>
                  <a:close/>
                </a:path>
                <a:path w="1368425" h="1422400">
                  <a:moveTo>
                    <a:pt x="590426" y="279399"/>
                  </a:moveTo>
                  <a:lnTo>
                    <a:pt x="558671" y="279399"/>
                  </a:lnTo>
                  <a:lnTo>
                    <a:pt x="541921" y="266699"/>
                  </a:lnTo>
                  <a:lnTo>
                    <a:pt x="512435" y="241299"/>
                  </a:lnTo>
                  <a:lnTo>
                    <a:pt x="475948" y="203199"/>
                  </a:lnTo>
                  <a:lnTo>
                    <a:pt x="465273" y="177799"/>
                  </a:lnTo>
                  <a:lnTo>
                    <a:pt x="455237" y="165099"/>
                  </a:lnTo>
                  <a:lnTo>
                    <a:pt x="450870" y="152399"/>
                  </a:lnTo>
                  <a:lnTo>
                    <a:pt x="446563" y="152399"/>
                  </a:lnTo>
                  <a:lnTo>
                    <a:pt x="442379" y="139699"/>
                  </a:lnTo>
                  <a:lnTo>
                    <a:pt x="423137" y="139699"/>
                  </a:lnTo>
                  <a:lnTo>
                    <a:pt x="422585" y="126999"/>
                  </a:lnTo>
                  <a:lnTo>
                    <a:pt x="421880" y="114299"/>
                  </a:lnTo>
                  <a:lnTo>
                    <a:pt x="420994" y="101599"/>
                  </a:lnTo>
                  <a:lnTo>
                    <a:pt x="419894" y="101599"/>
                  </a:lnTo>
                  <a:lnTo>
                    <a:pt x="413085" y="38099"/>
                  </a:lnTo>
                  <a:lnTo>
                    <a:pt x="432216" y="88899"/>
                  </a:lnTo>
                  <a:lnTo>
                    <a:pt x="440053" y="114299"/>
                  </a:lnTo>
                  <a:lnTo>
                    <a:pt x="448468" y="126999"/>
                  </a:lnTo>
                  <a:lnTo>
                    <a:pt x="457431" y="139699"/>
                  </a:lnTo>
                  <a:lnTo>
                    <a:pt x="466910" y="152399"/>
                  </a:lnTo>
                  <a:lnTo>
                    <a:pt x="476890" y="177799"/>
                  </a:lnTo>
                  <a:lnTo>
                    <a:pt x="510358" y="215899"/>
                  </a:lnTo>
                  <a:lnTo>
                    <a:pt x="550529" y="253999"/>
                  </a:lnTo>
                  <a:lnTo>
                    <a:pt x="565804" y="266699"/>
                  </a:lnTo>
                  <a:lnTo>
                    <a:pt x="582097" y="266699"/>
                  </a:lnTo>
                  <a:lnTo>
                    <a:pt x="590426" y="279399"/>
                  </a:lnTo>
                  <a:close/>
                </a:path>
                <a:path w="1368425" h="1422400">
                  <a:moveTo>
                    <a:pt x="892938" y="91547"/>
                  </a:moveTo>
                  <a:lnTo>
                    <a:pt x="893614" y="88899"/>
                  </a:lnTo>
                  <a:lnTo>
                    <a:pt x="896856" y="88899"/>
                  </a:lnTo>
                  <a:lnTo>
                    <a:pt x="892938" y="91547"/>
                  </a:lnTo>
                  <a:close/>
                </a:path>
                <a:path w="1368425" h="1422400">
                  <a:moveTo>
                    <a:pt x="824550" y="380999"/>
                  </a:moveTo>
                  <a:lnTo>
                    <a:pt x="810121" y="380999"/>
                  </a:lnTo>
                  <a:lnTo>
                    <a:pt x="808176" y="368299"/>
                  </a:lnTo>
                  <a:lnTo>
                    <a:pt x="806785" y="356194"/>
                  </a:lnTo>
                  <a:lnTo>
                    <a:pt x="806717" y="355599"/>
                  </a:lnTo>
                  <a:lnTo>
                    <a:pt x="805744" y="355599"/>
                  </a:lnTo>
                  <a:lnTo>
                    <a:pt x="805040" y="330199"/>
                  </a:lnTo>
                  <a:lnTo>
                    <a:pt x="805703" y="317499"/>
                  </a:lnTo>
                  <a:lnTo>
                    <a:pt x="807522" y="304799"/>
                  </a:lnTo>
                  <a:lnTo>
                    <a:pt x="810283" y="279399"/>
                  </a:lnTo>
                  <a:lnTo>
                    <a:pt x="814042" y="266699"/>
                  </a:lnTo>
                  <a:lnTo>
                    <a:pt x="818470" y="253999"/>
                  </a:lnTo>
                  <a:lnTo>
                    <a:pt x="823506" y="241299"/>
                  </a:lnTo>
                  <a:lnTo>
                    <a:pt x="829089" y="215899"/>
                  </a:lnTo>
                  <a:lnTo>
                    <a:pt x="841578" y="190499"/>
                  </a:lnTo>
                  <a:lnTo>
                    <a:pt x="855556" y="165099"/>
                  </a:lnTo>
                  <a:lnTo>
                    <a:pt x="870810" y="126999"/>
                  </a:lnTo>
                  <a:lnTo>
                    <a:pt x="887129" y="101599"/>
                  </a:lnTo>
                  <a:lnTo>
                    <a:pt x="890371" y="101599"/>
                  </a:lnTo>
                  <a:lnTo>
                    <a:pt x="892938" y="91547"/>
                  </a:lnTo>
                  <a:lnTo>
                    <a:pt x="896856" y="88899"/>
                  </a:lnTo>
                  <a:lnTo>
                    <a:pt x="909458" y="88899"/>
                  </a:lnTo>
                  <a:lnTo>
                    <a:pt x="898153" y="114299"/>
                  </a:lnTo>
                  <a:lnTo>
                    <a:pt x="882078" y="139699"/>
                  </a:lnTo>
                  <a:lnTo>
                    <a:pt x="867066" y="165099"/>
                  </a:lnTo>
                  <a:lnTo>
                    <a:pt x="853332" y="190499"/>
                  </a:lnTo>
                  <a:lnTo>
                    <a:pt x="841086" y="228599"/>
                  </a:lnTo>
                  <a:lnTo>
                    <a:pt x="835696" y="241299"/>
                  </a:lnTo>
                  <a:lnTo>
                    <a:pt x="830792" y="253999"/>
                  </a:lnTo>
                  <a:lnTo>
                    <a:pt x="826495" y="266699"/>
                  </a:lnTo>
                  <a:lnTo>
                    <a:pt x="822929" y="292099"/>
                  </a:lnTo>
                  <a:lnTo>
                    <a:pt x="820168" y="304799"/>
                  </a:lnTo>
                  <a:lnTo>
                    <a:pt x="818349" y="317499"/>
                  </a:lnTo>
                  <a:lnTo>
                    <a:pt x="817685" y="330199"/>
                  </a:lnTo>
                  <a:lnTo>
                    <a:pt x="818389" y="342899"/>
                  </a:lnTo>
                  <a:lnTo>
                    <a:pt x="819306" y="355599"/>
                  </a:lnTo>
                  <a:lnTo>
                    <a:pt x="820619" y="368299"/>
                  </a:lnTo>
                  <a:lnTo>
                    <a:pt x="822356" y="368299"/>
                  </a:lnTo>
                  <a:lnTo>
                    <a:pt x="824550" y="380999"/>
                  </a:lnTo>
                  <a:close/>
                </a:path>
                <a:path w="1368425" h="1422400">
                  <a:moveTo>
                    <a:pt x="381745" y="342899"/>
                  </a:moveTo>
                  <a:lnTo>
                    <a:pt x="355375" y="342899"/>
                  </a:lnTo>
                  <a:lnTo>
                    <a:pt x="362706" y="330199"/>
                  </a:lnTo>
                  <a:lnTo>
                    <a:pt x="369611" y="330199"/>
                  </a:lnTo>
                  <a:lnTo>
                    <a:pt x="376122" y="317499"/>
                  </a:lnTo>
                  <a:lnTo>
                    <a:pt x="387566" y="304799"/>
                  </a:lnTo>
                  <a:lnTo>
                    <a:pt x="397157" y="292099"/>
                  </a:lnTo>
                  <a:lnTo>
                    <a:pt x="404984" y="266699"/>
                  </a:lnTo>
                  <a:lnTo>
                    <a:pt x="411140" y="253999"/>
                  </a:lnTo>
                  <a:lnTo>
                    <a:pt x="415841" y="228599"/>
                  </a:lnTo>
                  <a:lnTo>
                    <a:pt x="419327" y="215899"/>
                  </a:lnTo>
                  <a:lnTo>
                    <a:pt x="421718" y="190499"/>
                  </a:lnTo>
                  <a:lnTo>
                    <a:pt x="423137" y="177799"/>
                  </a:lnTo>
                  <a:lnTo>
                    <a:pt x="423502" y="165099"/>
                  </a:lnTo>
                  <a:lnTo>
                    <a:pt x="423502" y="139699"/>
                  </a:lnTo>
                  <a:lnTo>
                    <a:pt x="438984" y="139699"/>
                  </a:lnTo>
                  <a:lnTo>
                    <a:pt x="439349" y="152399"/>
                  </a:lnTo>
                  <a:lnTo>
                    <a:pt x="439349" y="177799"/>
                  </a:lnTo>
                  <a:lnTo>
                    <a:pt x="438346" y="203199"/>
                  </a:lnTo>
                  <a:lnTo>
                    <a:pt x="436188" y="215899"/>
                  </a:lnTo>
                  <a:lnTo>
                    <a:pt x="432692" y="241299"/>
                  </a:lnTo>
                  <a:lnTo>
                    <a:pt x="427676" y="253999"/>
                  </a:lnTo>
                  <a:lnTo>
                    <a:pt x="421146" y="279399"/>
                  </a:lnTo>
                  <a:lnTo>
                    <a:pt x="412640" y="292099"/>
                  </a:lnTo>
                  <a:lnTo>
                    <a:pt x="402005" y="317499"/>
                  </a:lnTo>
                  <a:lnTo>
                    <a:pt x="389091" y="330199"/>
                  </a:lnTo>
                  <a:lnTo>
                    <a:pt x="381745" y="342899"/>
                  </a:lnTo>
                  <a:close/>
                </a:path>
                <a:path w="1368425" h="1422400">
                  <a:moveTo>
                    <a:pt x="701976" y="266699"/>
                  </a:moveTo>
                  <a:lnTo>
                    <a:pt x="657767" y="266699"/>
                  </a:lnTo>
                  <a:lnTo>
                    <a:pt x="669769" y="253999"/>
                  </a:lnTo>
                  <a:lnTo>
                    <a:pt x="681559" y="253999"/>
                  </a:lnTo>
                  <a:lnTo>
                    <a:pt x="693115" y="241299"/>
                  </a:lnTo>
                  <a:lnTo>
                    <a:pt x="725098" y="241299"/>
                  </a:lnTo>
                  <a:lnTo>
                    <a:pt x="713659" y="253999"/>
                  </a:lnTo>
                  <a:lnTo>
                    <a:pt x="701976" y="266699"/>
                  </a:lnTo>
                  <a:close/>
                </a:path>
                <a:path w="1368425" h="1422400">
                  <a:moveTo>
                    <a:pt x="677496" y="279399"/>
                  </a:moveTo>
                  <a:lnTo>
                    <a:pt x="633246" y="279399"/>
                  </a:lnTo>
                  <a:lnTo>
                    <a:pt x="645583" y="266699"/>
                  </a:lnTo>
                  <a:lnTo>
                    <a:pt x="689989" y="266699"/>
                  </a:lnTo>
                  <a:lnTo>
                    <a:pt x="677496" y="279399"/>
                  </a:lnTo>
                  <a:close/>
                </a:path>
                <a:path w="1368425" h="1422400">
                  <a:moveTo>
                    <a:pt x="651414" y="292099"/>
                  </a:moveTo>
                  <a:lnTo>
                    <a:pt x="577031" y="292099"/>
                  </a:lnTo>
                  <a:lnTo>
                    <a:pt x="567653" y="279399"/>
                  </a:lnTo>
                  <a:lnTo>
                    <a:pt x="664698" y="279399"/>
                  </a:lnTo>
                  <a:lnTo>
                    <a:pt x="651414" y="292099"/>
                  </a:lnTo>
                  <a:close/>
                </a:path>
                <a:path w="1368425" h="1422400">
                  <a:moveTo>
                    <a:pt x="323918" y="609599"/>
                  </a:moveTo>
                  <a:lnTo>
                    <a:pt x="310300" y="609599"/>
                  </a:lnTo>
                  <a:lnTo>
                    <a:pt x="310949" y="596899"/>
                  </a:lnTo>
                  <a:lnTo>
                    <a:pt x="311273" y="596899"/>
                  </a:lnTo>
                  <a:lnTo>
                    <a:pt x="309885" y="584199"/>
                  </a:lnTo>
                  <a:lnTo>
                    <a:pt x="295385" y="546099"/>
                  </a:lnTo>
                  <a:lnTo>
                    <a:pt x="272131" y="507999"/>
                  </a:lnTo>
                  <a:lnTo>
                    <a:pt x="263285" y="507999"/>
                  </a:lnTo>
                  <a:lnTo>
                    <a:pt x="244474" y="482599"/>
                  </a:lnTo>
                  <a:lnTo>
                    <a:pt x="224660" y="469899"/>
                  </a:lnTo>
                  <a:lnTo>
                    <a:pt x="204055" y="444499"/>
                  </a:lnTo>
                  <a:lnTo>
                    <a:pt x="182873" y="431799"/>
                  </a:lnTo>
                  <a:lnTo>
                    <a:pt x="161189" y="406399"/>
                  </a:lnTo>
                  <a:lnTo>
                    <a:pt x="139019" y="393699"/>
                  </a:lnTo>
                  <a:lnTo>
                    <a:pt x="70674" y="355599"/>
                  </a:lnTo>
                  <a:lnTo>
                    <a:pt x="47339" y="330199"/>
                  </a:lnTo>
                  <a:lnTo>
                    <a:pt x="0" y="304799"/>
                  </a:lnTo>
                  <a:lnTo>
                    <a:pt x="5836" y="292099"/>
                  </a:lnTo>
                  <a:lnTo>
                    <a:pt x="42901" y="317499"/>
                  </a:lnTo>
                  <a:lnTo>
                    <a:pt x="118733" y="342899"/>
                  </a:lnTo>
                  <a:lnTo>
                    <a:pt x="83978" y="342899"/>
                  </a:lnTo>
                  <a:lnTo>
                    <a:pt x="92394" y="349218"/>
                  </a:lnTo>
                  <a:lnTo>
                    <a:pt x="95327" y="355599"/>
                  </a:lnTo>
                  <a:lnTo>
                    <a:pt x="100839" y="355599"/>
                  </a:lnTo>
                  <a:lnTo>
                    <a:pt x="146517" y="380999"/>
                  </a:lnTo>
                  <a:lnTo>
                    <a:pt x="168915" y="406399"/>
                  </a:lnTo>
                  <a:lnTo>
                    <a:pt x="190979" y="419099"/>
                  </a:lnTo>
                  <a:lnTo>
                    <a:pt x="212460" y="431799"/>
                  </a:lnTo>
                  <a:lnTo>
                    <a:pt x="233455" y="457199"/>
                  </a:lnTo>
                  <a:lnTo>
                    <a:pt x="253720" y="469899"/>
                  </a:lnTo>
                  <a:lnTo>
                    <a:pt x="282111" y="507999"/>
                  </a:lnTo>
                  <a:lnTo>
                    <a:pt x="306734" y="546099"/>
                  </a:lnTo>
                  <a:lnTo>
                    <a:pt x="310067" y="546099"/>
                  </a:lnTo>
                  <a:lnTo>
                    <a:pt x="313218" y="558799"/>
                  </a:lnTo>
                  <a:lnTo>
                    <a:pt x="316126" y="558799"/>
                  </a:lnTo>
                  <a:lnTo>
                    <a:pt x="318731" y="571499"/>
                  </a:lnTo>
                  <a:lnTo>
                    <a:pt x="320960" y="571499"/>
                  </a:lnTo>
                  <a:lnTo>
                    <a:pt x="322703" y="584199"/>
                  </a:lnTo>
                  <a:lnTo>
                    <a:pt x="323837" y="584199"/>
                  </a:lnTo>
                  <a:lnTo>
                    <a:pt x="324243" y="596899"/>
                  </a:lnTo>
                  <a:lnTo>
                    <a:pt x="323918" y="609599"/>
                  </a:lnTo>
                  <a:close/>
                </a:path>
                <a:path w="1368425" h="1422400">
                  <a:moveTo>
                    <a:pt x="92394" y="349218"/>
                  </a:moveTo>
                  <a:lnTo>
                    <a:pt x="83978" y="342899"/>
                  </a:lnTo>
                  <a:lnTo>
                    <a:pt x="89491" y="342899"/>
                  </a:lnTo>
                  <a:lnTo>
                    <a:pt x="92394" y="349218"/>
                  </a:lnTo>
                  <a:close/>
                </a:path>
                <a:path w="1368425" h="1422400">
                  <a:moveTo>
                    <a:pt x="157257" y="355599"/>
                  </a:moveTo>
                  <a:lnTo>
                    <a:pt x="100894" y="355599"/>
                  </a:lnTo>
                  <a:lnTo>
                    <a:pt x="92394" y="349218"/>
                  </a:lnTo>
                  <a:lnTo>
                    <a:pt x="89491" y="342899"/>
                  </a:lnTo>
                  <a:lnTo>
                    <a:pt x="118733" y="342899"/>
                  </a:lnTo>
                  <a:lnTo>
                    <a:pt x="157257" y="355599"/>
                  </a:lnTo>
                  <a:close/>
                </a:path>
                <a:path w="1368425" h="1422400">
                  <a:moveTo>
                    <a:pt x="356667" y="368299"/>
                  </a:moveTo>
                  <a:lnTo>
                    <a:pt x="313218" y="368299"/>
                  </a:lnTo>
                  <a:lnTo>
                    <a:pt x="322145" y="355599"/>
                  </a:lnTo>
                  <a:lnTo>
                    <a:pt x="339391" y="355599"/>
                  </a:lnTo>
                  <a:lnTo>
                    <a:pt x="347588" y="342899"/>
                  </a:lnTo>
                  <a:lnTo>
                    <a:pt x="373852" y="342899"/>
                  </a:lnTo>
                  <a:lnTo>
                    <a:pt x="365472" y="355599"/>
                  </a:lnTo>
                  <a:lnTo>
                    <a:pt x="356667" y="368299"/>
                  </a:lnTo>
                  <a:close/>
                </a:path>
                <a:path w="1368425" h="1422400">
                  <a:moveTo>
                    <a:pt x="216032" y="368299"/>
                  </a:moveTo>
                  <a:lnTo>
                    <a:pt x="135868" y="368299"/>
                  </a:lnTo>
                  <a:lnTo>
                    <a:pt x="118429" y="355599"/>
                  </a:lnTo>
                  <a:lnTo>
                    <a:pt x="196369" y="355599"/>
                  </a:lnTo>
                  <a:lnTo>
                    <a:pt x="216032" y="368299"/>
                  </a:lnTo>
                  <a:close/>
                </a:path>
                <a:path w="1368425" h="1422400">
                  <a:moveTo>
                    <a:pt x="328032" y="380999"/>
                  </a:moveTo>
                  <a:lnTo>
                    <a:pt x="193248" y="380999"/>
                  </a:lnTo>
                  <a:lnTo>
                    <a:pt x="173186" y="368299"/>
                  </a:lnTo>
                  <a:lnTo>
                    <a:pt x="337942" y="368299"/>
                  </a:lnTo>
                  <a:lnTo>
                    <a:pt x="328032" y="380999"/>
                  </a:lnTo>
                  <a:close/>
                </a:path>
                <a:path w="1368425" h="1422400">
                  <a:moveTo>
                    <a:pt x="842475" y="419099"/>
                  </a:moveTo>
                  <a:lnTo>
                    <a:pt x="827468" y="419099"/>
                  </a:lnTo>
                  <a:lnTo>
                    <a:pt x="821632" y="406399"/>
                  </a:lnTo>
                  <a:lnTo>
                    <a:pt x="817741" y="393699"/>
                  </a:lnTo>
                  <a:lnTo>
                    <a:pt x="814498" y="393699"/>
                  </a:lnTo>
                  <a:lnTo>
                    <a:pt x="813526" y="380999"/>
                  </a:lnTo>
                  <a:lnTo>
                    <a:pt x="827271" y="380999"/>
                  </a:lnTo>
                  <a:lnTo>
                    <a:pt x="830508" y="393699"/>
                  </a:lnTo>
                  <a:lnTo>
                    <a:pt x="834171" y="406399"/>
                  </a:lnTo>
                  <a:lnTo>
                    <a:pt x="838168" y="406399"/>
                  </a:lnTo>
                  <a:lnTo>
                    <a:pt x="842475" y="419099"/>
                  </a:lnTo>
                  <a:close/>
                </a:path>
                <a:path w="1368425" h="1422400">
                  <a:moveTo>
                    <a:pt x="851938" y="431799"/>
                  </a:moveTo>
                  <a:lnTo>
                    <a:pt x="837033" y="431799"/>
                  </a:lnTo>
                  <a:lnTo>
                    <a:pt x="832160" y="419099"/>
                  </a:lnTo>
                  <a:lnTo>
                    <a:pt x="847085" y="419099"/>
                  </a:lnTo>
                  <a:lnTo>
                    <a:pt x="851938" y="431799"/>
                  </a:lnTo>
                  <a:close/>
                </a:path>
                <a:path w="1368425" h="1422400">
                  <a:moveTo>
                    <a:pt x="862248" y="444499"/>
                  </a:moveTo>
                  <a:lnTo>
                    <a:pt x="847571" y="444499"/>
                  </a:lnTo>
                  <a:lnTo>
                    <a:pt x="842150" y="431799"/>
                  </a:lnTo>
                  <a:lnTo>
                    <a:pt x="856974" y="431799"/>
                  </a:lnTo>
                  <a:lnTo>
                    <a:pt x="862248" y="444499"/>
                  </a:lnTo>
                  <a:close/>
                </a:path>
                <a:path w="1368425" h="1422400">
                  <a:moveTo>
                    <a:pt x="1206848" y="584199"/>
                  </a:moveTo>
                  <a:lnTo>
                    <a:pt x="1136178" y="584199"/>
                  </a:lnTo>
                  <a:lnTo>
                    <a:pt x="1108587" y="571499"/>
                  </a:lnTo>
                  <a:lnTo>
                    <a:pt x="1076862" y="558799"/>
                  </a:lnTo>
                  <a:lnTo>
                    <a:pt x="1045441" y="558799"/>
                  </a:lnTo>
                  <a:lnTo>
                    <a:pt x="953720" y="520699"/>
                  </a:lnTo>
                  <a:lnTo>
                    <a:pt x="924660" y="507999"/>
                  </a:lnTo>
                  <a:lnTo>
                    <a:pt x="896937" y="482599"/>
                  </a:lnTo>
                  <a:lnTo>
                    <a:pt x="870917" y="469899"/>
                  </a:lnTo>
                  <a:lnTo>
                    <a:pt x="864852" y="457199"/>
                  </a:lnTo>
                  <a:lnTo>
                    <a:pt x="858879" y="457199"/>
                  </a:lnTo>
                  <a:lnTo>
                    <a:pt x="853088" y="444499"/>
                  </a:lnTo>
                  <a:lnTo>
                    <a:pt x="873526" y="444499"/>
                  </a:lnTo>
                  <a:lnTo>
                    <a:pt x="879347" y="457199"/>
                  </a:lnTo>
                  <a:lnTo>
                    <a:pt x="904263" y="469899"/>
                  </a:lnTo>
                  <a:lnTo>
                    <a:pt x="931064" y="495299"/>
                  </a:lnTo>
                  <a:lnTo>
                    <a:pt x="959324" y="507999"/>
                  </a:lnTo>
                  <a:lnTo>
                    <a:pt x="988617" y="520699"/>
                  </a:lnTo>
                  <a:lnTo>
                    <a:pt x="1049210" y="546099"/>
                  </a:lnTo>
                  <a:lnTo>
                    <a:pt x="1080221" y="546099"/>
                  </a:lnTo>
                  <a:lnTo>
                    <a:pt x="1143043" y="571499"/>
                  </a:lnTo>
                  <a:lnTo>
                    <a:pt x="1174854" y="571499"/>
                  </a:lnTo>
                  <a:lnTo>
                    <a:pt x="1206848" y="584199"/>
                  </a:lnTo>
                  <a:close/>
                </a:path>
                <a:path w="1368425" h="1422400">
                  <a:moveTo>
                    <a:pt x="1322375" y="596899"/>
                  </a:moveTo>
                  <a:lnTo>
                    <a:pt x="1219802" y="596899"/>
                  </a:lnTo>
                  <a:lnTo>
                    <a:pt x="1191847" y="584199"/>
                  </a:lnTo>
                  <a:lnTo>
                    <a:pt x="1294540" y="584199"/>
                  </a:lnTo>
                  <a:lnTo>
                    <a:pt x="1322375" y="596899"/>
                  </a:lnTo>
                  <a:close/>
                </a:path>
                <a:path w="1368425" h="1422400">
                  <a:moveTo>
                    <a:pt x="1367657" y="609599"/>
                  </a:moveTo>
                  <a:lnTo>
                    <a:pt x="1086741" y="609599"/>
                  </a:lnTo>
                  <a:lnTo>
                    <a:pt x="1114803" y="596899"/>
                  </a:lnTo>
                  <a:lnTo>
                    <a:pt x="1368306" y="596899"/>
                  </a:lnTo>
                  <a:lnTo>
                    <a:pt x="1367657" y="609599"/>
                  </a:lnTo>
                  <a:close/>
                </a:path>
                <a:path w="1368425" h="1422400">
                  <a:moveTo>
                    <a:pt x="320028" y="622299"/>
                  </a:moveTo>
                  <a:lnTo>
                    <a:pt x="306409" y="622299"/>
                  </a:lnTo>
                  <a:lnTo>
                    <a:pt x="308031" y="609599"/>
                  </a:lnTo>
                  <a:lnTo>
                    <a:pt x="321973" y="609599"/>
                  </a:lnTo>
                  <a:lnTo>
                    <a:pt x="320028" y="622299"/>
                  </a:lnTo>
                  <a:close/>
                </a:path>
                <a:path w="1368425" h="1422400">
                  <a:moveTo>
                    <a:pt x="1116541" y="622299"/>
                  </a:moveTo>
                  <a:lnTo>
                    <a:pt x="1003071" y="622299"/>
                  </a:lnTo>
                  <a:lnTo>
                    <a:pt x="1030769" y="609599"/>
                  </a:lnTo>
                  <a:lnTo>
                    <a:pt x="1144254" y="609599"/>
                  </a:lnTo>
                  <a:lnTo>
                    <a:pt x="1116541" y="622299"/>
                  </a:lnTo>
                  <a:close/>
                </a:path>
                <a:path w="1368425" h="1422400">
                  <a:moveTo>
                    <a:pt x="315615" y="634999"/>
                  </a:moveTo>
                  <a:lnTo>
                    <a:pt x="301059" y="634999"/>
                  </a:lnTo>
                  <a:lnTo>
                    <a:pt x="303856" y="622299"/>
                  </a:lnTo>
                  <a:lnTo>
                    <a:pt x="318406" y="622299"/>
                  </a:lnTo>
                  <a:lnTo>
                    <a:pt x="315615" y="634999"/>
                  </a:lnTo>
                  <a:close/>
                </a:path>
                <a:path w="1368425" h="1422400">
                  <a:moveTo>
                    <a:pt x="980065" y="647699"/>
                  </a:moveTo>
                  <a:lnTo>
                    <a:pt x="921499" y="647699"/>
                  </a:lnTo>
                  <a:lnTo>
                    <a:pt x="975526" y="622299"/>
                  </a:lnTo>
                  <a:lnTo>
                    <a:pt x="1061359" y="622299"/>
                  </a:lnTo>
                  <a:lnTo>
                    <a:pt x="1034011" y="634999"/>
                  </a:lnTo>
                  <a:lnTo>
                    <a:pt x="1006871" y="634999"/>
                  </a:lnTo>
                  <a:lnTo>
                    <a:pt x="980065" y="647699"/>
                  </a:lnTo>
                  <a:close/>
                </a:path>
                <a:path w="1368425" h="1422400">
                  <a:moveTo>
                    <a:pt x="309424" y="647699"/>
                  </a:moveTo>
                  <a:lnTo>
                    <a:pt x="294737" y="647699"/>
                  </a:lnTo>
                  <a:lnTo>
                    <a:pt x="298020" y="634999"/>
                  </a:lnTo>
                  <a:lnTo>
                    <a:pt x="312610" y="634999"/>
                  </a:lnTo>
                  <a:lnTo>
                    <a:pt x="309424" y="647699"/>
                  </a:lnTo>
                  <a:close/>
                </a:path>
                <a:path w="1368425" h="1422400">
                  <a:moveTo>
                    <a:pt x="102334" y="850899"/>
                  </a:moveTo>
                  <a:lnTo>
                    <a:pt x="59012" y="850899"/>
                  </a:lnTo>
                  <a:lnTo>
                    <a:pt x="63875" y="838199"/>
                  </a:lnTo>
                  <a:lnTo>
                    <a:pt x="85113" y="838199"/>
                  </a:lnTo>
                  <a:lnTo>
                    <a:pt x="90707" y="825499"/>
                  </a:lnTo>
                  <a:lnTo>
                    <a:pt x="96300" y="825499"/>
                  </a:lnTo>
                  <a:lnTo>
                    <a:pt x="141572" y="800099"/>
                  </a:lnTo>
                  <a:lnTo>
                    <a:pt x="163646" y="774699"/>
                  </a:lnTo>
                  <a:lnTo>
                    <a:pt x="185142" y="761999"/>
                  </a:lnTo>
                  <a:lnTo>
                    <a:pt x="206021" y="749299"/>
                  </a:lnTo>
                  <a:lnTo>
                    <a:pt x="226200" y="723899"/>
                  </a:lnTo>
                  <a:lnTo>
                    <a:pt x="245467" y="711199"/>
                  </a:lnTo>
                  <a:lnTo>
                    <a:pt x="263609" y="685799"/>
                  </a:lnTo>
                  <a:lnTo>
                    <a:pt x="272166" y="673099"/>
                  </a:lnTo>
                  <a:lnTo>
                    <a:pt x="280267" y="660399"/>
                  </a:lnTo>
                  <a:lnTo>
                    <a:pt x="287821" y="647699"/>
                  </a:lnTo>
                  <a:lnTo>
                    <a:pt x="306085" y="647699"/>
                  </a:lnTo>
                  <a:lnTo>
                    <a:pt x="282466" y="685799"/>
                  </a:lnTo>
                  <a:lnTo>
                    <a:pt x="255032" y="711199"/>
                  </a:lnTo>
                  <a:lnTo>
                    <a:pt x="235278" y="736599"/>
                  </a:lnTo>
                  <a:lnTo>
                    <a:pt x="214613" y="749299"/>
                  </a:lnTo>
                  <a:lnTo>
                    <a:pt x="193248" y="774699"/>
                  </a:lnTo>
                  <a:lnTo>
                    <a:pt x="183947" y="774699"/>
                  </a:lnTo>
                  <a:lnTo>
                    <a:pt x="174523" y="787399"/>
                  </a:lnTo>
                  <a:lnTo>
                    <a:pt x="172647" y="789897"/>
                  </a:lnTo>
                  <a:lnTo>
                    <a:pt x="155312" y="800099"/>
                  </a:lnTo>
                  <a:lnTo>
                    <a:pt x="217501" y="800099"/>
                  </a:lnTo>
                  <a:lnTo>
                    <a:pt x="125806" y="838199"/>
                  </a:lnTo>
                  <a:lnTo>
                    <a:pt x="102334" y="850899"/>
                  </a:lnTo>
                  <a:close/>
                </a:path>
                <a:path w="1368425" h="1422400">
                  <a:moveTo>
                    <a:pt x="915997" y="673099"/>
                  </a:moveTo>
                  <a:lnTo>
                    <a:pt x="882924" y="673099"/>
                  </a:lnTo>
                  <a:lnTo>
                    <a:pt x="895478" y="660399"/>
                  </a:lnTo>
                  <a:lnTo>
                    <a:pt x="908397" y="647699"/>
                  </a:lnTo>
                  <a:lnTo>
                    <a:pt x="953806" y="647699"/>
                  </a:lnTo>
                  <a:lnTo>
                    <a:pt x="928308" y="660399"/>
                  </a:lnTo>
                  <a:lnTo>
                    <a:pt x="915997" y="673099"/>
                  </a:lnTo>
                  <a:close/>
                </a:path>
                <a:path w="1368425" h="1422400">
                  <a:moveTo>
                    <a:pt x="854760" y="723899"/>
                  </a:moveTo>
                  <a:lnTo>
                    <a:pt x="832008" y="723899"/>
                  </a:lnTo>
                  <a:lnTo>
                    <a:pt x="839592" y="711199"/>
                  </a:lnTo>
                  <a:lnTo>
                    <a:pt x="848909" y="698499"/>
                  </a:lnTo>
                  <a:lnTo>
                    <a:pt x="859502" y="685799"/>
                  </a:lnTo>
                  <a:lnTo>
                    <a:pt x="870917" y="673099"/>
                  </a:lnTo>
                  <a:lnTo>
                    <a:pt x="903990" y="673099"/>
                  </a:lnTo>
                  <a:lnTo>
                    <a:pt x="892469" y="685799"/>
                  </a:lnTo>
                  <a:lnTo>
                    <a:pt x="881617" y="685799"/>
                  </a:lnTo>
                  <a:lnTo>
                    <a:pt x="871570" y="698499"/>
                  </a:lnTo>
                  <a:lnTo>
                    <a:pt x="862527" y="711199"/>
                  </a:lnTo>
                  <a:lnTo>
                    <a:pt x="854760" y="723899"/>
                  </a:lnTo>
                  <a:close/>
                </a:path>
                <a:path w="1368425" h="1422400">
                  <a:moveTo>
                    <a:pt x="847895" y="736599"/>
                  </a:moveTo>
                  <a:lnTo>
                    <a:pt x="828117" y="736599"/>
                  </a:lnTo>
                  <a:lnTo>
                    <a:pt x="830062" y="723899"/>
                  </a:lnTo>
                  <a:lnTo>
                    <a:pt x="848544" y="723899"/>
                  </a:lnTo>
                  <a:lnTo>
                    <a:pt x="847895" y="736599"/>
                  </a:lnTo>
                  <a:close/>
                </a:path>
                <a:path w="1368425" h="1422400">
                  <a:moveTo>
                    <a:pt x="842708" y="749299"/>
                  </a:moveTo>
                  <a:lnTo>
                    <a:pt x="823901" y="749299"/>
                  </a:lnTo>
                  <a:lnTo>
                    <a:pt x="825198" y="736599"/>
                  </a:lnTo>
                  <a:lnTo>
                    <a:pt x="844005" y="736599"/>
                  </a:lnTo>
                  <a:lnTo>
                    <a:pt x="842708" y="749299"/>
                  </a:lnTo>
                  <a:close/>
                </a:path>
                <a:path w="1368425" h="1422400">
                  <a:moveTo>
                    <a:pt x="839617" y="761999"/>
                  </a:moveTo>
                  <a:lnTo>
                    <a:pt x="821596" y="761999"/>
                  </a:lnTo>
                  <a:lnTo>
                    <a:pt x="822929" y="749299"/>
                  </a:lnTo>
                  <a:lnTo>
                    <a:pt x="840762" y="749299"/>
                  </a:lnTo>
                  <a:lnTo>
                    <a:pt x="839617" y="761999"/>
                  </a:lnTo>
                  <a:close/>
                </a:path>
                <a:path w="1368425" h="1422400">
                  <a:moveTo>
                    <a:pt x="380985" y="774699"/>
                  </a:moveTo>
                  <a:lnTo>
                    <a:pt x="243506" y="774699"/>
                  </a:lnTo>
                  <a:lnTo>
                    <a:pt x="259921" y="761999"/>
                  </a:lnTo>
                  <a:lnTo>
                    <a:pt x="372362" y="761999"/>
                  </a:lnTo>
                  <a:lnTo>
                    <a:pt x="380985" y="774699"/>
                  </a:lnTo>
                  <a:close/>
                </a:path>
                <a:path w="1368425" h="1422400">
                  <a:moveTo>
                    <a:pt x="837935" y="774699"/>
                  </a:moveTo>
                  <a:lnTo>
                    <a:pt x="819783" y="774699"/>
                  </a:lnTo>
                  <a:lnTo>
                    <a:pt x="820537" y="761999"/>
                  </a:lnTo>
                  <a:lnTo>
                    <a:pt x="838655" y="761999"/>
                  </a:lnTo>
                  <a:lnTo>
                    <a:pt x="837935" y="774699"/>
                  </a:lnTo>
                  <a:close/>
                </a:path>
                <a:path w="1368425" h="1422400">
                  <a:moveTo>
                    <a:pt x="280308" y="787399"/>
                  </a:moveTo>
                  <a:lnTo>
                    <a:pt x="198801" y="787399"/>
                  </a:lnTo>
                  <a:lnTo>
                    <a:pt x="221017" y="774699"/>
                  </a:lnTo>
                  <a:lnTo>
                    <a:pt x="296115" y="774699"/>
                  </a:lnTo>
                  <a:lnTo>
                    <a:pt x="280308" y="787399"/>
                  </a:lnTo>
                  <a:close/>
                </a:path>
                <a:path w="1368425" h="1422400">
                  <a:moveTo>
                    <a:pt x="403784" y="787399"/>
                  </a:moveTo>
                  <a:lnTo>
                    <a:pt x="357518" y="787399"/>
                  </a:lnTo>
                  <a:lnTo>
                    <a:pt x="342887" y="774699"/>
                  </a:lnTo>
                  <a:lnTo>
                    <a:pt x="396873" y="774699"/>
                  </a:lnTo>
                  <a:lnTo>
                    <a:pt x="403784" y="787399"/>
                  </a:lnTo>
                  <a:close/>
                </a:path>
                <a:path w="1368425" h="1422400">
                  <a:moveTo>
                    <a:pt x="886045" y="965199"/>
                  </a:moveTo>
                  <a:lnTo>
                    <a:pt x="868323" y="965199"/>
                  </a:lnTo>
                  <a:lnTo>
                    <a:pt x="865405" y="952499"/>
                  </a:lnTo>
                  <a:lnTo>
                    <a:pt x="862486" y="952499"/>
                  </a:lnTo>
                  <a:lnTo>
                    <a:pt x="859892" y="939799"/>
                  </a:lnTo>
                  <a:lnTo>
                    <a:pt x="848706" y="914399"/>
                  </a:lnTo>
                  <a:lnTo>
                    <a:pt x="838736" y="888999"/>
                  </a:lnTo>
                  <a:lnTo>
                    <a:pt x="823901" y="838199"/>
                  </a:lnTo>
                  <a:lnTo>
                    <a:pt x="819159" y="800099"/>
                  </a:lnTo>
                  <a:lnTo>
                    <a:pt x="819241" y="789897"/>
                  </a:lnTo>
                  <a:lnTo>
                    <a:pt x="819362" y="774699"/>
                  </a:lnTo>
                  <a:lnTo>
                    <a:pt x="837520" y="774699"/>
                  </a:lnTo>
                  <a:lnTo>
                    <a:pt x="837261" y="787399"/>
                  </a:lnTo>
                  <a:lnTo>
                    <a:pt x="837884" y="812799"/>
                  </a:lnTo>
                  <a:lnTo>
                    <a:pt x="847262" y="863599"/>
                  </a:lnTo>
                  <a:lnTo>
                    <a:pt x="864072" y="914399"/>
                  </a:lnTo>
                  <a:lnTo>
                    <a:pt x="874483" y="939799"/>
                  </a:lnTo>
                  <a:lnTo>
                    <a:pt x="886045" y="965199"/>
                  </a:lnTo>
                  <a:close/>
                </a:path>
                <a:path w="1368425" h="1422400">
                  <a:moveTo>
                    <a:pt x="217501" y="800099"/>
                  </a:moveTo>
                  <a:lnTo>
                    <a:pt x="164978" y="800099"/>
                  </a:lnTo>
                  <a:lnTo>
                    <a:pt x="172647" y="789897"/>
                  </a:lnTo>
                  <a:lnTo>
                    <a:pt x="176889" y="787399"/>
                  </a:lnTo>
                  <a:lnTo>
                    <a:pt x="248694" y="787399"/>
                  </a:lnTo>
                  <a:lnTo>
                    <a:pt x="217501" y="800099"/>
                  </a:lnTo>
                  <a:close/>
                </a:path>
                <a:path w="1368425" h="1422400">
                  <a:moveTo>
                    <a:pt x="413734" y="800099"/>
                  </a:moveTo>
                  <a:lnTo>
                    <a:pt x="382525" y="800099"/>
                  </a:lnTo>
                  <a:lnTo>
                    <a:pt x="377003" y="787399"/>
                  </a:lnTo>
                  <a:lnTo>
                    <a:pt x="409843" y="787399"/>
                  </a:lnTo>
                  <a:lnTo>
                    <a:pt x="413734" y="800099"/>
                  </a:lnTo>
                  <a:close/>
                </a:path>
                <a:path w="1368425" h="1422400">
                  <a:moveTo>
                    <a:pt x="164978" y="800099"/>
                  </a:moveTo>
                  <a:lnTo>
                    <a:pt x="155312" y="800099"/>
                  </a:lnTo>
                  <a:lnTo>
                    <a:pt x="172647" y="789897"/>
                  </a:lnTo>
                  <a:lnTo>
                    <a:pt x="164978" y="800099"/>
                  </a:lnTo>
                  <a:close/>
                </a:path>
                <a:path w="1368425" h="1422400">
                  <a:moveTo>
                    <a:pt x="418922" y="812799"/>
                  </a:moveTo>
                  <a:lnTo>
                    <a:pt x="394279" y="812799"/>
                  </a:lnTo>
                  <a:lnTo>
                    <a:pt x="391685" y="800099"/>
                  </a:lnTo>
                  <a:lnTo>
                    <a:pt x="416652" y="800099"/>
                  </a:lnTo>
                  <a:lnTo>
                    <a:pt x="418922" y="812799"/>
                  </a:lnTo>
                  <a:close/>
                </a:path>
                <a:path w="1368425" h="1422400">
                  <a:moveTo>
                    <a:pt x="423137" y="825499"/>
                  </a:moveTo>
                  <a:lnTo>
                    <a:pt x="399467" y="825499"/>
                  </a:lnTo>
                  <a:lnTo>
                    <a:pt x="398494" y="812799"/>
                  </a:lnTo>
                  <a:lnTo>
                    <a:pt x="421191" y="812799"/>
                  </a:lnTo>
                  <a:lnTo>
                    <a:pt x="423137" y="825499"/>
                  </a:lnTo>
                  <a:close/>
                </a:path>
                <a:path w="1368425" h="1422400">
                  <a:moveTo>
                    <a:pt x="394279" y="1422399"/>
                  </a:moveTo>
                  <a:lnTo>
                    <a:pt x="381634" y="1422399"/>
                  </a:lnTo>
                  <a:lnTo>
                    <a:pt x="388749" y="1371599"/>
                  </a:lnTo>
                  <a:lnTo>
                    <a:pt x="395288" y="1320799"/>
                  </a:lnTo>
                  <a:lnTo>
                    <a:pt x="401221" y="1269999"/>
                  </a:lnTo>
                  <a:lnTo>
                    <a:pt x="406515" y="1206499"/>
                  </a:lnTo>
                  <a:lnTo>
                    <a:pt x="411140" y="1155699"/>
                  </a:lnTo>
                  <a:lnTo>
                    <a:pt x="413627" y="1130299"/>
                  </a:lnTo>
                  <a:lnTo>
                    <a:pt x="415720" y="1092199"/>
                  </a:lnTo>
                  <a:lnTo>
                    <a:pt x="417387" y="1054099"/>
                  </a:lnTo>
                  <a:lnTo>
                    <a:pt x="418597" y="1028699"/>
                  </a:lnTo>
                  <a:lnTo>
                    <a:pt x="418967" y="1015999"/>
                  </a:lnTo>
                  <a:lnTo>
                    <a:pt x="419046" y="1003299"/>
                  </a:lnTo>
                  <a:lnTo>
                    <a:pt x="419099" y="977899"/>
                  </a:lnTo>
                  <a:lnTo>
                    <a:pt x="418547" y="939799"/>
                  </a:lnTo>
                  <a:lnTo>
                    <a:pt x="417868" y="927099"/>
                  </a:lnTo>
                  <a:lnTo>
                    <a:pt x="416824" y="914399"/>
                  </a:lnTo>
                  <a:lnTo>
                    <a:pt x="415355" y="901699"/>
                  </a:lnTo>
                  <a:lnTo>
                    <a:pt x="413491" y="876299"/>
                  </a:lnTo>
                  <a:lnTo>
                    <a:pt x="411140" y="863599"/>
                  </a:lnTo>
                  <a:lnTo>
                    <a:pt x="408060" y="850899"/>
                  </a:lnTo>
                  <a:lnTo>
                    <a:pt x="404007" y="838199"/>
                  </a:lnTo>
                  <a:lnTo>
                    <a:pt x="401413" y="825499"/>
                  </a:lnTo>
                  <a:lnTo>
                    <a:pt x="425082" y="825499"/>
                  </a:lnTo>
                  <a:lnTo>
                    <a:pt x="429373" y="838199"/>
                  </a:lnTo>
                  <a:lnTo>
                    <a:pt x="432662" y="863599"/>
                  </a:lnTo>
                  <a:lnTo>
                    <a:pt x="435159" y="876299"/>
                  </a:lnTo>
                  <a:lnTo>
                    <a:pt x="437079" y="888999"/>
                  </a:lnTo>
                  <a:lnTo>
                    <a:pt x="439491" y="927099"/>
                  </a:lnTo>
                  <a:lnTo>
                    <a:pt x="440565" y="965199"/>
                  </a:lnTo>
                  <a:lnTo>
                    <a:pt x="440545" y="990599"/>
                  </a:lnTo>
                  <a:lnTo>
                    <a:pt x="439673" y="1028699"/>
                  </a:lnTo>
                  <a:lnTo>
                    <a:pt x="438164" y="1066799"/>
                  </a:lnTo>
                  <a:lnTo>
                    <a:pt x="436107" y="1092199"/>
                  </a:lnTo>
                  <a:lnTo>
                    <a:pt x="433563" y="1130299"/>
                  </a:lnTo>
                  <a:lnTo>
                    <a:pt x="430594" y="1155699"/>
                  </a:lnTo>
                  <a:lnTo>
                    <a:pt x="426704" y="1193799"/>
                  </a:lnTo>
                  <a:lnTo>
                    <a:pt x="441254" y="1193799"/>
                  </a:lnTo>
                  <a:lnTo>
                    <a:pt x="438640" y="1206499"/>
                  </a:lnTo>
                  <a:lnTo>
                    <a:pt x="431162" y="1231899"/>
                  </a:lnTo>
                  <a:lnTo>
                    <a:pt x="424049" y="1269999"/>
                  </a:lnTo>
                  <a:lnTo>
                    <a:pt x="417300" y="1295399"/>
                  </a:lnTo>
                  <a:lnTo>
                    <a:pt x="413470" y="1320799"/>
                  </a:lnTo>
                  <a:lnTo>
                    <a:pt x="409762" y="1333499"/>
                  </a:lnTo>
                  <a:lnTo>
                    <a:pt x="406175" y="1358899"/>
                  </a:lnTo>
                  <a:lnTo>
                    <a:pt x="402710" y="1371599"/>
                  </a:lnTo>
                  <a:lnTo>
                    <a:pt x="400708" y="1384299"/>
                  </a:lnTo>
                  <a:lnTo>
                    <a:pt x="398616" y="1396999"/>
                  </a:lnTo>
                  <a:lnTo>
                    <a:pt x="394279" y="1422399"/>
                  </a:lnTo>
                  <a:close/>
                </a:path>
                <a:path w="1368425" h="1422400">
                  <a:moveTo>
                    <a:pt x="697979" y="838199"/>
                  </a:moveTo>
                  <a:lnTo>
                    <a:pt x="609252" y="838199"/>
                  </a:lnTo>
                  <a:lnTo>
                    <a:pt x="612171" y="825499"/>
                  </a:lnTo>
                  <a:lnTo>
                    <a:pt x="681883" y="825499"/>
                  </a:lnTo>
                  <a:lnTo>
                    <a:pt x="697979" y="838199"/>
                  </a:lnTo>
                  <a:close/>
                </a:path>
                <a:path w="1368425" h="1422400">
                  <a:moveTo>
                    <a:pt x="606334" y="850899"/>
                  </a:moveTo>
                  <a:lnTo>
                    <a:pt x="584286" y="850899"/>
                  </a:lnTo>
                  <a:lnTo>
                    <a:pt x="588825" y="838199"/>
                  </a:lnTo>
                  <a:lnTo>
                    <a:pt x="613143" y="838199"/>
                  </a:lnTo>
                  <a:lnTo>
                    <a:pt x="606334" y="850899"/>
                  </a:lnTo>
                  <a:close/>
                </a:path>
                <a:path w="1368425" h="1422400">
                  <a:moveTo>
                    <a:pt x="728711" y="850899"/>
                  </a:moveTo>
                  <a:lnTo>
                    <a:pt x="707903" y="850899"/>
                  </a:lnTo>
                  <a:lnTo>
                    <a:pt x="693262" y="838199"/>
                  </a:lnTo>
                  <a:lnTo>
                    <a:pt x="713618" y="838199"/>
                  </a:lnTo>
                  <a:lnTo>
                    <a:pt x="728711" y="850899"/>
                  </a:lnTo>
                  <a:close/>
                </a:path>
                <a:path w="1368425" h="1422400">
                  <a:moveTo>
                    <a:pt x="33072" y="876299"/>
                  </a:moveTo>
                  <a:lnTo>
                    <a:pt x="15513" y="876299"/>
                  </a:lnTo>
                  <a:lnTo>
                    <a:pt x="44431" y="850899"/>
                  </a:lnTo>
                  <a:lnTo>
                    <a:pt x="79074" y="850899"/>
                  </a:lnTo>
                  <a:lnTo>
                    <a:pt x="33072" y="876299"/>
                  </a:lnTo>
                  <a:close/>
                </a:path>
                <a:path w="1368425" h="1422400">
                  <a:moveTo>
                    <a:pt x="585461" y="863599"/>
                  </a:moveTo>
                  <a:lnTo>
                    <a:pt x="571397" y="863599"/>
                  </a:lnTo>
                  <a:lnTo>
                    <a:pt x="577659" y="850899"/>
                  </a:lnTo>
                  <a:lnTo>
                    <a:pt x="591419" y="850899"/>
                  </a:lnTo>
                  <a:lnTo>
                    <a:pt x="585461" y="863599"/>
                  </a:lnTo>
                  <a:close/>
                </a:path>
                <a:path w="1368425" h="1422400">
                  <a:moveTo>
                    <a:pt x="925714" y="1041399"/>
                  </a:moveTo>
                  <a:lnTo>
                    <a:pt x="915014" y="1041399"/>
                  </a:lnTo>
                  <a:lnTo>
                    <a:pt x="905793" y="1028699"/>
                  </a:lnTo>
                  <a:lnTo>
                    <a:pt x="896208" y="1015999"/>
                  </a:lnTo>
                  <a:lnTo>
                    <a:pt x="866099" y="977899"/>
                  </a:lnTo>
                  <a:lnTo>
                    <a:pt x="833953" y="939799"/>
                  </a:lnTo>
                  <a:lnTo>
                    <a:pt x="811312" y="927099"/>
                  </a:lnTo>
                  <a:lnTo>
                    <a:pt x="787546" y="901699"/>
                  </a:lnTo>
                  <a:lnTo>
                    <a:pt x="762503" y="876299"/>
                  </a:lnTo>
                  <a:lnTo>
                    <a:pt x="736032" y="863599"/>
                  </a:lnTo>
                  <a:lnTo>
                    <a:pt x="722180" y="850899"/>
                  </a:lnTo>
                  <a:lnTo>
                    <a:pt x="743165" y="850899"/>
                  </a:lnTo>
                  <a:lnTo>
                    <a:pt x="757082" y="863599"/>
                  </a:lnTo>
                  <a:lnTo>
                    <a:pt x="770604" y="876299"/>
                  </a:lnTo>
                  <a:lnTo>
                    <a:pt x="783700" y="876299"/>
                  </a:lnTo>
                  <a:lnTo>
                    <a:pt x="820619" y="914399"/>
                  </a:lnTo>
                  <a:lnTo>
                    <a:pt x="843680" y="939799"/>
                  </a:lnTo>
                  <a:lnTo>
                    <a:pt x="849947" y="939799"/>
                  </a:lnTo>
                  <a:lnTo>
                    <a:pt x="856123" y="952499"/>
                  </a:lnTo>
                  <a:lnTo>
                    <a:pt x="862238" y="952499"/>
                  </a:lnTo>
                  <a:lnTo>
                    <a:pt x="868323" y="965199"/>
                  </a:lnTo>
                  <a:lnTo>
                    <a:pt x="886045" y="965199"/>
                  </a:lnTo>
                  <a:lnTo>
                    <a:pt x="898396" y="990599"/>
                  </a:lnTo>
                  <a:lnTo>
                    <a:pt x="911599" y="1015999"/>
                  </a:lnTo>
                  <a:lnTo>
                    <a:pt x="925714" y="1041399"/>
                  </a:lnTo>
                  <a:close/>
                </a:path>
                <a:path w="1368425" h="1422400">
                  <a:moveTo>
                    <a:pt x="441254" y="1193799"/>
                  </a:moveTo>
                  <a:lnTo>
                    <a:pt x="426704" y="1193799"/>
                  </a:lnTo>
                  <a:lnTo>
                    <a:pt x="434485" y="1168399"/>
                  </a:lnTo>
                  <a:lnTo>
                    <a:pt x="442956" y="1142999"/>
                  </a:lnTo>
                  <a:lnTo>
                    <a:pt x="451913" y="1104899"/>
                  </a:lnTo>
                  <a:lnTo>
                    <a:pt x="461479" y="1079499"/>
                  </a:lnTo>
                  <a:lnTo>
                    <a:pt x="471773" y="1041399"/>
                  </a:lnTo>
                  <a:lnTo>
                    <a:pt x="482833" y="1015999"/>
                  </a:lnTo>
                  <a:lnTo>
                    <a:pt x="494835" y="977899"/>
                  </a:lnTo>
                  <a:lnTo>
                    <a:pt x="523004" y="927099"/>
                  </a:lnTo>
                  <a:lnTo>
                    <a:pt x="549541" y="888999"/>
                  </a:lnTo>
                  <a:lnTo>
                    <a:pt x="559968" y="863599"/>
                  </a:lnTo>
                  <a:lnTo>
                    <a:pt x="579746" y="863599"/>
                  </a:lnTo>
                  <a:lnTo>
                    <a:pt x="574275" y="876299"/>
                  </a:lnTo>
                  <a:lnTo>
                    <a:pt x="569046" y="876299"/>
                  </a:lnTo>
                  <a:lnTo>
                    <a:pt x="559238" y="888999"/>
                  </a:lnTo>
                  <a:lnTo>
                    <a:pt x="533704" y="927099"/>
                  </a:lnTo>
                  <a:lnTo>
                    <a:pt x="506143" y="990599"/>
                  </a:lnTo>
                  <a:lnTo>
                    <a:pt x="494308" y="1015999"/>
                  </a:lnTo>
                  <a:lnTo>
                    <a:pt x="483446" y="1041399"/>
                  </a:lnTo>
                  <a:lnTo>
                    <a:pt x="473156" y="1079499"/>
                  </a:lnTo>
                  <a:lnTo>
                    <a:pt x="463627" y="1104899"/>
                  </a:lnTo>
                  <a:lnTo>
                    <a:pt x="454766" y="1142999"/>
                  </a:lnTo>
                  <a:lnTo>
                    <a:pt x="446482" y="1168399"/>
                  </a:lnTo>
                  <a:lnTo>
                    <a:pt x="441254" y="1193799"/>
                  </a:lnTo>
                  <a:close/>
                </a:path>
                <a:path w="1368425" h="1422400">
                  <a:moveTo>
                    <a:pt x="20386" y="888999"/>
                  </a:moveTo>
                  <a:lnTo>
                    <a:pt x="7457" y="888999"/>
                  </a:lnTo>
                  <a:lnTo>
                    <a:pt x="1296" y="876299"/>
                  </a:lnTo>
                  <a:lnTo>
                    <a:pt x="26744" y="876299"/>
                  </a:lnTo>
                  <a:lnTo>
                    <a:pt x="20386" y="888999"/>
                  </a:lnTo>
                  <a:close/>
                </a:path>
              </a:pathLst>
            </a:custGeom>
            <a:solidFill>
              <a:srgbClr val="0706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41070" y="1028699"/>
              <a:ext cx="9846929" cy="9258299"/>
            </a:xfrm>
            <a:prstGeom prst="rect">
              <a:avLst/>
            </a:prstGeom>
          </p:spPr>
        </p:pic>
      </p:grp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4697" y="122825"/>
            <a:ext cx="2095499" cy="79057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390059" y="0"/>
            <a:ext cx="5765300" cy="800099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4515428"/>
            <a:ext cx="3009899" cy="4829159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902023" y="1195456"/>
            <a:ext cx="6590665" cy="1604010"/>
          </a:xfrm>
          <a:prstGeom prst="rect">
            <a:avLst/>
          </a:prstGeom>
        </p:spPr>
        <p:txBody>
          <a:bodyPr vert="horz" wrap="square" lIns="0" tIns="130810" rIns="0" bIns="0" rtlCol="0">
            <a:spAutoFit/>
          </a:bodyPr>
          <a:lstStyle/>
          <a:p>
            <a:pPr marL="1280160" marR="5080" indent="-1268095">
              <a:lnSpc>
                <a:spcPts val="5770"/>
              </a:lnSpc>
              <a:spcBef>
                <a:spcPts val="1030"/>
              </a:spcBef>
            </a:pPr>
            <a:r>
              <a:rPr sz="5550" b="1" dirty="0">
                <a:solidFill>
                  <a:srgbClr val="20A89F"/>
                </a:solidFill>
                <a:latin typeface="Verdana"/>
                <a:cs typeface="Verdana"/>
              </a:rPr>
              <a:t>4.</a:t>
            </a:r>
            <a:r>
              <a:rPr sz="5550" b="1" spc="-190" dirty="0">
                <a:solidFill>
                  <a:srgbClr val="20A89F"/>
                </a:solidFill>
                <a:latin typeface="Verdana"/>
                <a:cs typeface="Verdana"/>
              </a:rPr>
              <a:t> </a:t>
            </a:r>
            <a:r>
              <a:rPr sz="5550" b="1" dirty="0">
                <a:solidFill>
                  <a:srgbClr val="20A89F"/>
                </a:solidFill>
                <a:latin typeface="Verdana"/>
                <a:cs typeface="Verdana"/>
              </a:rPr>
              <a:t>CONCUSIÓN</a:t>
            </a:r>
            <a:r>
              <a:rPr sz="5550" b="1" spc="-185" dirty="0">
                <a:solidFill>
                  <a:srgbClr val="20A89F"/>
                </a:solidFill>
                <a:latin typeface="Verdana"/>
                <a:cs typeface="Verdana"/>
              </a:rPr>
              <a:t> </a:t>
            </a:r>
            <a:r>
              <a:rPr sz="5550" b="1" spc="-420" dirty="0">
                <a:solidFill>
                  <a:srgbClr val="20A89F"/>
                </a:solidFill>
                <a:latin typeface="Verdana"/>
                <a:cs typeface="Verdana"/>
              </a:rPr>
              <a:t>Y </a:t>
            </a:r>
            <a:r>
              <a:rPr sz="5550" b="1" spc="140" dirty="0">
                <a:solidFill>
                  <a:srgbClr val="20A89F"/>
                </a:solidFill>
                <a:latin typeface="Verdana"/>
                <a:cs typeface="Verdana"/>
              </a:rPr>
              <a:t>COHECHO</a:t>
            </a:r>
            <a:endParaRPr sz="5550">
              <a:latin typeface="Verdan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781423" y="3249509"/>
            <a:ext cx="4876800" cy="4362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700" b="1" spc="-140" dirty="0">
                <a:latin typeface="Verdana"/>
                <a:cs typeface="Verdana"/>
              </a:rPr>
              <a:t>!QUE</a:t>
            </a:r>
            <a:r>
              <a:rPr sz="2700" b="1" spc="-165" dirty="0">
                <a:latin typeface="Verdana"/>
                <a:cs typeface="Verdana"/>
              </a:rPr>
              <a:t> </a:t>
            </a:r>
            <a:r>
              <a:rPr sz="2700" b="1" spc="-90" dirty="0">
                <a:latin typeface="Verdana"/>
                <a:cs typeface="Verdana"/>
              </a:rPr>
              <a:t>NO</a:t>
            </a:r>
            <a:r>
              <a:rPr sz="2700" b="1" spc="-165" dirty="0">
                <a:latin typeface="Verdana"/>
                <a:cs typeface="Verdana"/>
              </a:rPr>
              <a:t> </a:t>
            </a:r>
            <a:r>
              <a:rPr sz="2700" b="1" spc="-100" dirty="0">
                <a:latin typeface="Verdana"/>
                <a:cs typeface="Verdana"/>
              </a:rPr>
              <a:t>LE</a:t>
            </a:r>
            <a:r>
              <a:rPr sz="2700" b="1" spc="-165" dirty="0">
                <a:latin typeface="Verdana"/>
                <a:cs typeface="Verdana"/>
              </a:rPr>
              <a:t> </a:t>
            </a:r>
            <a:r>
              <a:rPr sz="2700" b="1" spc="-114" dirty="0">
                <a:latin typeface="Verdana"/>
                <a:cs typeface="Verdana"/>
              </a:rPr>
              <a:t>PASE</a:t>
            </a:r>
            <a:r>
              <a:rPr sz="2700" b="1" spc="-165" dirty="0">
                <a:latin typeface="Verdana"/>
                <a:cs typeface="Verdana"/>
              </a:rPr>
              <a:t> </a:t>
            </a:r>
            <a:r>
              <a:rPr sz="2700" b="1" spc="-90" dirty="0">
                <a:latin typeface="Verdana"/>
                <a:cs typeface="Verdana"/>
              </a:rPr>
              <a:t>A</a:t>
            </a:r>
            <a:r>
              <a:rPr sz="2700" b="1" spc="-160" dirty="0">
                <a:latin typeface="Verdana"/>
                <a:cs typeface="Verdana"/>
              </a:rPr>
              <a:t> </a:t>
            </a:r>
            <a:r>
              <a:rPr sz="2700" b="1" spc="-125" dirty="0">
                <a:latin typeface="Verdana"/>
                <a:cs typeface="Verdana"/>
              </a:rPr>
              <a:t>USTED!</a:t>
            </a:r>
            <a:endParaRPr sz="2700">
              <a:latin typeface="Verdana"/>
              <a:cs typeface="Verdana"/>
            </a:endParaRPr>
          </a:p>
        </p:txBody>
      </p:sp>
      <p:pic>
        <p:nvPicPr>
          <p:cNvPr id="14" name="object 1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6476237" y="9095627"/>
            <a:ext cx="1809749" cy="1019159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707764" y="1074350"/>
            <a:ext cx="3975735" cy="1799589"/>
          </a:xfrm>
          <a:custGeom>
            <a:avLst/>
            <a:gdLst/>
            <a:ahLst/>
            <a:cxnLst/>
            <a:rect l="l" t="t" r="r" b="b"/>
            <a:pathLst>
              <a:path w="3975734" h="1799589">
                <a:moveTo>
                  <a:pt x="2033139" y="1799023"/>
                </a:moveTo>
                <a:lnTo>
                  <a:pt x="1854144" y="1783608"/>
                </a:lnTo>
                <a:lnTo>
                  <a:pt x="1670655" y="1723431"/>
                </a:lnTo>
                <a:lnTo>
                  <a:pt x="1567073" y="1621823"/>
                </a:lnTo>
                <a:lnTo>
                  <a:pt x="1521202" y="1526134"/>
                </a:lnTo>
                <a:lnTo>
                  <a:pt x="1510844" y="1483716"/>
                </a:lnTo>
                <a:lnTo>
                  <a:pt x="1355837" y="1625150"/>
                </a:lnTo>
                <a:lnTo>
                  <a:pt x="1232646" y="1682981"/>
                </a:lnTo>
                <a:lnTo>
                  <a:pt x="1076904" y="1666829"/>
                </a:lnTo>
                <a:lnTo>
                  <a:pt x="824239" y="1586312"/>
                </a:lnTo>
                <a:lnTo>
                  <a:pt x="586060" y="1473536"/>
                </a:lnTo>
                <a:lnTo>
                  <a:pt x="481430" y="1367795"/>
                </a:lnTo>
                <a:lnTo>
                  <a:pt x="457448" y="1289432"/>
                </a:lnTo>
                <a:lnTo>
                  <a:pt x="461211" y="1258791"/>
                </a:lnTo>
                <a:lnTo>
                  <a:pt x="249975" y="1298562"/>
                </a:lnTo>
                <a:lnTo>
                  <a:pt x="132703" y="1295789"/>
                </a:lnTo>
                <a:lnTo>
                  <a:pt x="67223" y="1236044"/>
                </a:lnTo>
                <a:lnTo>
                  <a:pt x="11360" y="1104901"/>
                </a:lnTo>
                <a:lnTo>
                  <a:pt x="0" y="1042106"/>
                </a:lnTo>
                <a:lnTo>
                  <a:pt x="2287" y="1008949"/>
                </a:lnTo>
                <a:lnTo>
                  <a:pt x="21142" y="940960"/>
                </a:lnTo>
                <a:lnTo>
                  <a:pt x="56833" y="873205"/>
                </a:lnTo>
                <a:lnTo>
                  <a:pt x="80165" y="840339"/>
                </a:lnTo>
                <a:lnTo>
                  <a:pt x="106713" y="808641"/>
                </a:lnTo>
                <a:lnTo>
                  <a:pt x="136148" y="778480"/>
                </a:lnTo>
                <a:lnTo>
                  <a:pt x="168137" y="750227"/>
                </a:lnTo>
                <a:lnTo>
                  <a:pt x="202351" y="724250"/>
                </a:lnTo>
                <a:lnTo>
                  <a:pt x="238457" y="700919"/>
                </a:lnTo>
                <a:lnTo>
                  <a:pt x="276127" y="680604"/>
                </a:lnTo>
                <a:lnTo>
                  <a:pt x="315028" y="663676"/>
                </a:lnTo>
                <a:lnTo>
                  <a:pt x="354830" y="650503"/>
                </a:lnTo>
                <a:lnTo>
                  <a:pt x="395202" y="641455"/>
                </a:lnTo>
                <a:lnTo>
                  <a:pt x="435814" y="636901"/>
                </a:lnTo>
                <a:lnTo>
                  <a:pt x="476334" y="637213"/>
                </a:lnTo>
                <a:lnTo>
                  <a:pt x="516432" y="642759"/>
                </a:lnTo>
                <a:lnTo>
                  <a:pt x="555777" y="653909"/>
                </a:lnTo>
                <a:lnTo>
                  <a:pt x="594038" y="671032"/>
                </a:lnTo>
                <a:lnTo>
                  <a:pt x="630884" y="694500"/>
                </a:lnTo>
                <a:lnTo>
                  <a:pt x="656907" y="591975"/>
                </a:lnTo>
                <a:lnTo>
                  <a:pt x="691066" y="525330"/>
                </a:lnTo>
                <a:lnTo>
                  <a:pt x="756296" y="465338"/>
                </a:lnTo>
                <a:lnTo>
                  <a:pt x="875534" y="382778"/>
                </a:lnTo>
                <a:lnTo>
                  <a:pt x="1040406" y="329441"/>
                </a:lnTo>
                <a:lnTo>
                  <a:pt x="1203059" y="346763"/>
                </a:lnTo>
                <a:lnTo>
                  <a:pt x="1327239" y="389981"/>
                </a:lnTo>
                <a:lnTo>
                  <a:pt x="1376689" y="414335"/>
                </a:lnTo>
                <a:lnTo>
                  <a:pt x="1434087" y="219188"/>
                </a:lnTo>
                <a:lnTo>
                  <a:pt x="1510354" y="110979"/>
                </a:lnTo>
                <a:lnTo>
                  <a:pt x="1656912" y="50864"/>
                </a:lnTo>
                <a:lnTo>
                  <a:pt x="1925181" y="0"/>
                </a:lnTo>
                <a:lnTo>
                  <a:pt x="2240187" y="6780"/>
                </a:lnTo>
                <a:lnTo>
                  <a:pt x="2483052" y="98648"/>
                </a:lnTo>
                <a:lnTo>
                  <a:pt x="2639351" y="205313"/>
                </a:lnTo>
                <a:lnTo>
                  <a:pt x="2694657" y="256488"/>
                </a:lnTo>
                <a:lnTo>
                  <a:pt x="2774501" y="101913"/>
                </a:lnTo>
                <a:lnTo>
                  <a:pt x="2859894" y="40934"/>
                </a:lnTo>
                <a:lnTo>
                  <a:pt x="3003736" y="65043"/>
                </a:lnTo>
                <a:lnTo>
                  <a:pt x="3258928" y="165732"/>
                </a:lnTo>
                <a:lnTo>
                  <a:pt x="3502904" y="330477"/>
                </a:lnTo>
                <a:lnTo>
                  <a:pt x="3612589" y="515937"/>
                </a:lnTo>
                <a:lnTo>
                  <a:pt x="3640147" y="667362"/>
                </a:lnTo>
                <a:lnTo>
                  <a:pt x="3637741" y="730003"/>
                </a:lnTo>
                <a:lnTo>
                  <a:pt x="3782573" y="713541"/>
                </a:lnTo>
                <a:lnTo>
                  <a:pt x="3864144" y="731482"/>
                </a:lnTo>
                <a:lnTo>
                  <a:pt x="3912421" y="804914"/>
                </a:lnTo>
                <a:lnTo>
                  <a:pt x="3957366" y="954922"/>
                </a:lnTo>
                <a:lnTo>
                  <a:pt x="3970670" y="1017652"/>
                </a:lnTo>
                <a:lnTo>
                  <a:pt x="3975671" y="1075627"/>
                </a:lnTo>
                <a:lnTo>
                  <a:pt x="3973274" y="1128861"/>
                </a:lnTo>
                <a:lnTo>
                  <a:pt x="3964383" y="1177368"/>
                </a:lnTo>
                <a:lnTo>
                  <a:pt x="3949901" y="1221161"/>
                </a:lnTo>
                <a:lnTo>
                  <a:pt x="3930733" y="1260255"/>
                </a:lnTo>
                <a:lnTo>
                  <a:pt x="3907784" y="1294662"/>
                </a:lnTo>
                <a:lnTo>
                  <a:pt x="3881957" y="1324397"/>
                </a:lnTo>
                <a:lnTo>
                  <a:pt x="3825286" y="1369904"/>
                </a:lnTo>
                <a:lnTo>
                  <a:pt x="3767954" y="1396887"/>
                </a:lnTo>
                <a:lnTo>
                  <a:pt x="3672267" y="1573852"/>
                </a:lnTo>
                <a:lnTo>
                  <a:pt x="3579539" y="1643528"/>
                </a:lnTo>
                <a:lnTo>
                  <a:pt x="3435020" y="1615536"/>
                </a:lnTo>
                <a:lnTo>
                  <a:pt x="3183962" y="1499495"/>
                </a:lnTo>
                <a:lnTo>
                  <a:pt x="3178099" y="1587169"/>
                </a:lnTo>
                <a:lnTo>
                  <a:pt x="3151892" y="1638589"/>
                </a:lnTo>
                <a:lnTo>
                  <a:pt x="3083511" y="1673731"/>
                </a:lnTo>
                <a:lnTo>
                  <a:pt x="2951128" y="1712570"/>
                </a:lnTo>
                <a:lnTo>
                  <a:pt x="2796009" y="1728726"/>
                </a:lnTo>
                <a:lnTo>
                  <a:pt x="2677878" y="1702707"/>
                </a:lnTo>
                <a:lnTo>
                  <a:pt x="2602658" y="1664848"/>
                </a:lnTo>
                <a:lnTo>
                  <a:pt x="2576269" y="1645487"/>
                </a:lnTo>
                <a:lnTo>
                  <a:pt x="2490933" y="1747412"/>
                </a:lnTo>
                <a:lnTo>
                  <a:pt x="2426314" y="1780154"/>
                </a:lnTo>
                <a:lnTo>
                  <a:pt x="2349856" y="1742603"/>
                </a:lnTo>
                <a:lnTo>
                  <a:pt x="2229003" y="1633649"/>
                </a:lnTo>
                <a:lnTo>
                  <a:pt x="2185425" y="1738103"/>
                </a:lnTo>
                <a:lnTo>
                  <a:pt x="2131851" y="1788541"/>
                </a:lnTo>
                <a:lnTo>
                  <a:pt x="2033139" y="1799023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56270" y="787584"/>
            <a:ext cx="2090420" cy="946150"/>
          </a:xfrm>
          <a:custGeom>
            <a:avLst/>
            <a:gdLst/>
            <a:ahLst/>
            <a:cxnLst/>
            <a:rect l="l" t="t" r="r" b="b"/>
            <a:pathLst>
              <a:path w="2090420" h="946150">
                <a:moveTo>
                  <a:pt x="1068823" y="945767"/>
                </a:moveTo>
                <a:lnTo>
                  <a:pt x="974723" y="937663"/>
                </a:lnTo>
                <a:lnTo>
                  <a:pt x="878261" y="906027"/>
                </a:lnTo>
                <a:lnTo>
                  <a:pt x="823807" y="852610"/>
                </a:lnTo>
                <a:lnTo>
                  <a:pt x="799692" y="802306"/>
                </a:lnTo>
                <a:lnTo>
                  <a:pt x="794247" y="780006"/>
                </a:lnTo>
                <a:lnTo>
                  <a:pt x="712757" y="854359"/>
                </a:lnTo>
                <a:lnTo>
                  <a:pt x="647995" y="884762"/>
                </a:lnTo>
                <a:lnTo>
                  <a:pt x="566119" y="876271"/>
                </a:lnTo>
                <a:lnTo>
                  <a:pt x="433291" y="833942"/>
                </a:lnTo>
                <a:lnTo>
                  <a:pt x="308077" y="774654"/>
                </a:lnTo>
                <a:lnTo>
                  <a:pt x="253072" y="719065"/>
                </a:lnTo>
                <a:lnTo>
                  <a:pt x="240465" y="677869"/>
                </a:lnTo>
                <a:lnTo>
                  <a:pt x="242443" y="661760"/>
                </a:lnTo>
                <a:lnTo>
                  <a:pt x="131393" y="682668"/>
                </a:lnTo>
                <a:lnTo>
                  <a:pt x="69743" y="681211"/>
                </a:lnTo>
                <a:lnTo>
                  <a:pt x="35319" y="649802"/>
                </a:lnTo>
                <a:lnTo>
                  <a:pt x="5951" y="580858"/>
                </a:lnTo>
                <a:lnTo>
                  <a:pt x="0" y="549277"/>
                </a:lnTo>
                <a:lnTo>
                  <a:pt x="4146" y="515607"/>
                </a:lnTo>
                <a:lnTo>
                  <a:pt x="37837" y="447476"/>
                </a:lnTo>
                <a:lnTo>
                  <a:pt x="64933" y="415752"/>
                </a:lnTo>
                <a:lnTo>
                  <a:pt x="97228" y="387412"/>
                </a:lnTo>
                <a:lnTo>
                  <a:pt x="133500" y="363827"/>
                </a:lnTo>
                <a:lnTo>
                  <a:pt x="172523" y="346364"/>
                </a:lnTo>
                <a:lnTo>
                  <a:pt x="213074" y="336392"/>
                </a:lnTo>
                <a:lnTo>
                  <a:pt x="253927" y="335279"/>
                </a:lnTo>
                <a:lnTo>
                  <a:pt x="293857" y="344395"/>
                </a:lnTo>
                <a:lnTo>
                  <a:pt x="331642" y="365106"/>
                </a:lnTo>
                <a:lnTo>
                  <a:pt x="345322" y="311208"/>
                </a:lnTo>
                <a:lnTo>
                  <a:pt x="363280" y="276172"/>
                </a:lnTo>
                <a:lnTo>
                  <a:pt x="397572" y="244633"/>
                </a:lnTo>
                <a:lnTo>
                  <a:pt x="460257" y="201230"/>
                </a:lnTo>
                <a:lnTo>
                  <a:pt x="546932" y="173190"/>
                </a:lnTo>
                <a:lnTo>
                  <a:pt x="632441" y="182297"/>
                </a:lnTo>
                <a:lnTo>
                  <a:pt x="697724" y="205017"/>
                </a:lnTo>
                <a:lnTo>
                  <a:pt x="723720" y="217820"/>
                </a:lnTo>
                <a:lnTo>
                  <a:pt x="753895" y="115229"/>
                </a:lnTo>
                <a:lnTo>
                  <a:pt x="793989" y="58343"/>
                </a:lnTo>
                <a:lnTo>
                  <a:pt x="871036" y="26740"/>
                </a:lnTo>
                <a:lnTo>
                  <a:pt x="1012069" y="0"/>
                </a:lnTo>
                <a:lnTo>
                  <a:pt x="1177670" y="3564"/>
                </a:lnTo>
                <a:lnTo>
                  <a:pt x="1305347" y="51860"/>
                </a:lnTo>
                <a:lnTo>
                  <a:pt x="1387516" y="107935"/>
                </a:lnTo>
                <a:lnTo>
                  <a:pt x="1416591" y="134838"/>
                </a:lnTo>
                <a:lnTo>
                  <a:pt x="1458565" y="53577"/>
                </a:lnTo>
                <a:lnTo>
                  <a:pt x="1503458" y="21519"/>
                </a:lnTo>
                <a:lnTo>
                  <a:pt x="1579077" y="34194"/>
                </a:lnTo>
                <a:lnTo>
                  <a:pt x="1713234" y="87127"/>
                </a:lnTo>
                <a:lnTo>
                  <a:pt x="1841495" y="173735"/>
                </a:lnTo>
                <a:lnTo>
                  <a:pt x="1899158" y="271234"/>
                </a:lnTo>
                <a:lnTo>
                  <a:pt x="1913645" y="350840"/>
                </a:lnTo>
                <a:lnTo>
                  <a:pt x="1912380" y="383771"/>
                </a:lnTo>
                <a:lnTo>
                  <a:pt x="1988520" y="375116"/>
                </a:lnTo>
                <a:lnTo>
                  <a:pt x="2031403" y="384548"/>
                </a:lnTo>
                <a:lnTo>
                  <a:pt x="2056783" y="423152"/>
                </a:lnTo>
                <a:lnTo>
                  <a:pt x="2080411" y="502013"/>
                </a:lnTo>
                <a:lnTo>
                  <a:pt x="2090034" y="565469"/>
                </a:lnTo>
                <a:lnTo>
                  <a:pt x="2084100" y="618955"/>
                </a:lnTo>
                <a:lnTo>
                  <a:pt x="2066410" y="662530"/>
                </a:lnTo>
                <a:lnTo>
                  <a:pt x="2040768" y="696250"/>
                </a:lnTo>
                <a:lnTo>
                  <a:pt x="2010975" y="720174"/>
                </a:lnTo>
                <a:lnTo>
                  <a:pt x="1980835" y="734359"/>
                </a:lnTo>
                <a:lnTo>
                  <a:pt x="1930531" y="827391"/>
                </a:lnTo>
                <a:lnTo>
                  <a:pt x="1881783" y="864021"/>
                </a:lnTo>
                <a:lnTo>
                  <a:pt x="1805808" y="849305"/>
                </a:lnTo>
                <a:lnTo>
                  <a:pt x="1673823" y="788301"/>
                </a:lnTo>
                <a:lnTo>
                  <a:pt x="1670742" y="834392"/>
                </a:lnTo>
                <a:lnTo>
                  <a:pt x="1656964" y="861424"/>
                </a:lnTo>
                <a:lnTo>
                  <a:pt x="1621015" y="879899"/>
                </a:lnTo>
                <a:lnTo>
                  <a:pt x="1551420" y="900317"/>
                </a:lnTo>
                <a:lnTo>
                  <a:pt x="1469872" y="908811"/>
                </a:lnTo>
                <a:lnTo>
                  <a:pt x="1407770" y="895132"/>
                </a:lnTo>
                <a:lnTo>
                  <a:pt x="1368226" y="875229"/>
                </a:lnTo>
                <a:lnTo>
                  <a:pt x="1354353" y="865051"/>
                </a:lnTo>
                <a:lnTo>
                  <a:pt x="1309491" y="918634"/>
                </a:lnTo>
                <a:lnTo>
                  <a:pt x="1275520" y="935847"/>
                </a:lnTo>
                <a:lnTo>
                  <a:pt x="1235325" y="916106"/>
                </a:lnTo>
                <a:lnTo>
                  <a:pt x="1171791" y="858828"/>
                </a:lnTo>
                <a:lnTo>
                  <a:pt x="1148882" y="913740"/>
                </a:lnTo>
                <a:lnTo>
                  <a:pt x="1120717" y="940256"/>
                </a:lnTo>
                <a:lnTo>
                  <a:pt x="1068823" y="945767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7907234" y="524331"/>
            <a:ext cx="10380980" cy="9763125"/>
            <a:chOff x="7907234" y="524331"/>
            <a:chExt cx="10380980" cy="976312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907234" y="1028699"/>
              <a:ext cx="10380765" cy="925829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3887885" y="4906633"/>
              <a:ext cx="172085" cy="254635"/>
            </a:xfrm>
            <a:custGeom>
              <a:avLst/>
              <a:gdLst/>
              <a:ahLst/>
              <a:cxnLst/>
              <a:rect l="l" t="t" r="r" b="b"/>
              <a:pathLst>
                <a:path w="172084" h="254635">
                  <a:moveTo>
                    <a:pt x="171781" y="254162"/>
                  </a:moveTo>
                  <a:lnTo>
                    <a:pt x="133915" y="221089"/>
                  </a:lnTo>
                  <a:lnTo>
                    <a:pt x="123722" y="245711"/>
                  </a:lnTo>
                  <a:lnTo>
                    <a:pt x="0" y="88889"/>
                  </a:lnTo>
                  <a:lnTo>
                    <a:pt x="63285" y="120571"/>
                  </a:lnTo>
                  <a:lnTo>
                    <a:pt x="97934" y="121872"/>
                  </a:lnTo>
                  <a:lnTo>
                    <a:pt x="116145" y="84459"/>
                  </a:lnTo>
                  <a:lnTo>
                    <a:pt x="130117" y="0"/>
                  </a:lnTo>
                  <a:lnTo>
                    <a:pt x="137226" y="35543"/>
                  </a:lnTo>
                  <a:lnTo>
                    <a:pt x="151481" y="123374"/>
                  </a:lnTo>
                  <a:lnTo>
                    <a:pt x="171781" y="254162"/>
                  </a:lnTo>
                  <a:close/>
                </a:path>
              </a:pathLst>
            </a:custGeom>
            <a:solidFill>
              <a:srgbClr val="6038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864065" y="4984017"/>
              <a:ext cx="195779" cy="197318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4069543" y="5576899"/>
              <a:ext cx="1215390" cy="630555"/>
            </a:xfrm>
            <a:custGeom>
              <a:avLst/>
              <a:gdLst/>
              <a:ahLst/>
              <a:cxnLst/>
              <a:rect l="l" t="t" r="r" b="b"/>
              <a:pathLst>
                <a:path w="1215390" h="630554">
                  <a:moveTo>
                    <a:pt x="52806" y="0"/>
                  </a:moveTo>
                  <a:lnTo>
                    <a:pt x="9652" y="6261"/>
                  </a:lnTo>
                  <a:lnTo>
                    <a:pt x="0" y="30441"/>
                  </a:lnTo>
                  <a:lnTo>
                    <a:pt x="1841" y="60210"/>
                  </a:lnTo>
                  <a:lnTo>
                    <a:pt x="10337" y="96354"/>
                  </a:lnTo>
                  <a:lnTo>
                    <a:pt x="26352" y="132740"/>
                  </a:lnTo>
                  <a:lnTo>
                    <a:pt x="41732" y="131356"/>
                  </a:lnTo>
                  <a:lnTo>
                    <a:pt x="49568" y="83578"/>
                  </a:lnTo>
                  <a:lnTo>
                    <a:pt x="52425" y="27190"/>
                  </a:lnTo>
                  <a:lnTo>
                    <a:pt x="52806" y="0"/>
                  </a:lnTo>
                  <a:close/>
                </a:path>
                <a:path w="1215390" h="630554">
                  <a:moveTo>
                    <a:pt x="1214958" y="373595"/>
                  </a:moveTo>
                  <a:lnTo>
                    <a:pt x="1212621" y="323024"/>
                  </a:lnTo>
                  <a:lnTo>
                    <a:pt x="1204836" y="280619"/>
                  </a:lnTo>
                  <a:lnTo>
                    <a:pt x="1189951" y="232714"/>
                  </a:lnTo>
                  <a:lnTo>
                    <a:pt x="1150391" y="210096"/>
                  </a:lnTo>
                  <a:lnTo>
                    <a:pt x="1144219" y="209219"/>
                  </a:lnTo>
                  <a:lnTo>
                    <a:pt x="1036548" y="477367"/>
                  </a:lnTo>
                  <a:lnTo>
                    <a:pt x="1034427" y="586867"/>
                  </a:lnTo>
                  <a:lnTo>
                    <a:pt x="1045197" y="630186"/>
                  </a:lnTo>
                  <a:lnTo>
                    <a:pt x="1146657" y="542874"/>
                  </a:lnTo>
                  <a:lnTo>
                    <a:pt x="1186230" y="486638"/>
                  </a:lnTo>
                  <a:lnTo>
                    <a:pt x="1207579" y="429171"/>
                  </a:lnTo>
                  <a:lnTo>
                    <a:pt x="1214958" y="373595"/>
                  </a:lnTo>
                  <a:close/>
                </a:path>
              </a:pathLst>
            </a:custGeom>
            <a:solidFill>
              <a:srgbClr val="6867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5895570" y="6251963"/>
              <a:ext cx="1308100" cy="3062605"/>
            </a:xfrm>
            <a:custGeom>
              <a:avLst/>
              <a:gdLst/>
              <a:ahLst/>
              <a:cxnLst/>
              <a:rect l="l" t="t" r="r" b="b"/>
              <a:pathLst>
                <a:path w="1308100" h="3062604">
                  <a:moveTo>
                    <a:pt x="1307931" y="3062337"/>
                  </a:moveTo>
                  <a:lnTo>
                    <a:pt x="1251096" y="3014020"/>
                  </a:lnTo>
                  <a:lnTo>
                    <a:pt x="1213068" y="2987202"/>
                  </a:lnTo>
                  <a:lnTo>
                    <a:pt x="1170139" y="2959285"/>
                  </a:lnTo>
                  <a:lnTo>
                    <a:pt x="1123437" y="2930773"/>
                  </a:lnTo>
                  <a:lnTo>
                    <a:pt x="1074091" y="2902172"/>
                  </a:lnTo>
                  <a:lnTo>
                    <a:pt x="1023230" y="2873987"/>
                  </a:lnTo>
                  <a:lnTo>
                    <a:pt x="971983" y="2846723"/>
                  </a:lnTo>
                  <a:lnTo>
                    <a:pt x="921479" y="2820885"/>
                  </a:lnTo>
                  <a:lnTo>
                    <a:pt x="872846" y="2796978"/>
                  </a:lnTo>
                  <a:lnTo>
                    <a:pt x="784067" y="2780259"/>
                  </a:lnTo>
                  <a:lnTo>
                    <a:pt x="685018" y="2760981"/>
                  </a:lnTo>
                  <a:lnTo>
                    <a:pt x="580432" y="2739832"/>
                  </a:lnTo>
                  <a:lnTo>
                    <a:pt x="527543" y="2728771"/>
                  </a:lnTo>
                  <a:lnTo>
                    <a:pt x="475046" y="2717499"/>
                  </a:lnTo>
                  <a:lnTo>
                    <a:pt x="418363" y="2721460"/>
                  </a:lnTo>
                  <a:lnTo>
                    <a:pt x="360389" y="2723624"/>
                  </a:lnTo>
                  <a:lnTo>
                    <a:pt x="309728" y="2722433"/>
                  </a:lnTo>
                  <a:lnTo>
                    <a:pt x="274984" y="2716331"/>
                  </a:lnTo>
                  <a:lnTo>
                    <a:pt x="264763" y="2703761"/>
                  </a:lnTo>
                  <a:lnTo>
                    <a:pt x="265309" y="2696709"/>
                  </a:lnTo>
                  <a:lnTo>
                    <a:pt x="263404" y="2687801"/>
                  </a:lnTo>
                  <a:lnTo>
                    <a:pt x="259329" y="2677101"/>
                  </a:lnTo>
                  <a:lnTo>
                    <a:pt x="253366" y="2664671"/>
                  </a:lnTo>
                  <a:lnTo>
                    <a:pt x="208527" y="2652116"/>
                  </a:lnTo>
                  <a:lnTo>
                    <a:pt x="169691" y="2640059"/>
                  </a:lnTo>
                  <a:lnTo>
                    <a:pt x="137788" y="2628635"/>
                  </a:lnTo>
                  <a:lnTo>
                    <a:pt x="113746" y="2617981"/>
                  </a:lnTo>
                  <a:lnTo>
                    <a:pt x="108094" y="2594464"/>
                  </a:lnTo>
                  <a:lnTo>
                    <a:pt x="75158" y="2481359"/>
                  </a:lnTo>
                  <a:lnTo>
                    <a:pt x="59985" y="2422288"/>
                  </a:lnTo>
                  <a:lnTo>
                    <a:pt x="53750" y="2381883"/>
                  </a:lnTo>
                  <a:lnTo>
                    <a:pt x="55605" y="2258245"/>
                  </a:lnTo>
                  <a:lnTo>
                    <a:pt x="57720" y="2165118"/>
                  </a:lnTo>
                  <a:lnTo>
                    <a:pt x="60703" y="2065165"/>
                  </a:lnTo>
                  <a:lnTo>
                    <a:pt x="64694" y="1959874"/>
                  </a:lnTo>
                  <a:lnTo>
                    <a:pt x="69835" y="1850733"/>
                  </a:lnTo>
                  <a:lnTo>
                    <a:pt x="72880" y="1795184"/>
                  </a:lnTo>
                  <a:lnTo>
                    <a:pt x="76265" y="1739230"/>
                  </a:lnTo>
                  <a:lnTo>
                    <a:pt x="80008" y="1683057"/>
                  </a:lnTo>
                  <a:lnTo>
                    <a:pt x="84126" y="1626852"/>
                  </a:lnTo>
                  <a:lnTo>
                    <a:pt x="88637" y="1570800"/>
                  </a:lnTo>
                  <a:lnTo>
                    <a:pt x="93559" y="1515087"/>
                  </a:lnTo>
                  <a:lnTo>
                    <a:pt x="98909" y="1459899"/>
                  </a:lnTo>
                  <a:lnTo>
                    <a:pt x="104704" y="1405423"/>
                  </a:lnTo>
                  <a:lnTo>
                    <a:pt x="110963" y="1351843"/>
                  </a:lnTo>
                  <a:lnTo>
                    <a:pt x="117702" y="1299347"/>
                  </a:lnTo>
                  <a:lnTo>
                    <a:pt x="124941" y="1248120"/>
                  </a:lnTo>
                  <a:lnTo>
                    <a:pt x="132695" y="1198348"/>
                  </a:lnTo>
                  <a:lnTo>
                    <a:pt x="140983" y="1150217"/>
                  </a:lnTo>
                  <a:lnTo>
                    <a:pt x="149822" y="1103913"/>
                  </a:lnTo>
                  <a:lnTo>
                    <a:pt x="159231" y="1059622"/>
                  </a:lnTo>
                  <a:lnTo>
                    <a:pt x="169226" y="1017530"/>
                  </a:lnTo>
                  <a:lnTo>
                    <a:pt x="179825" y="977823"/>
                  </a:lnTo>
                  <a:lnTo>
                    <a:pt x="191045" y="940687"/>
                  </a:lnTo>
                  <a:lnTo>
                    <a:pt x="198338" y="938348"/>
                  </a:lnTo>
                  <a:lnTo>
                    <a:pt x="220246" y="924899"/>
                  </a:lnTo>
                  <a:lnTo>
                    <a:pt x="252678" y="903526"/>
                  </a:lnTo>
                  <a:lnTo>
                    <a:pt x="291543" y="877420"/>
                  </a:lnTo>
                  <a:lnTo>
                    <a:pt x="285763" y="828100"/>
                  </a:lnTo>
                  <a:lnTo>
                    <a:pt x="279296" y="779006"/>
                  </a:lnTo>
                  <a:lnTo>
                    <a:pt x="272090" y="730150"/>
                  </a:lnTo>
                  <a:lnTo>
                    <a:pt x="264093" y="681546"/>
                  </a:lnTo>
                  <a:lnTo>
                    <a:pt x="255250" y="633207"/>
                  </a:lnTo>
                  <a:lnTo>
                    <a:pt x="245510" y="585146"/>
                  </a:lnTo>
                  <a:lnTo>
                    <a:pt x="234821" y="537377"/>
                  </a:lnTo>
                  <a:lnTo>
                    <a:pt x="223128" y="489913"/>
                  </a:lnTo>
                  <a:lnTo>
                    <a:pt x="210379" y="442767"/>
                  </a:lnTo>
                  <a:lnTo>
                    <a:pt x="196522" y="395952"/>
                  </a:lnTo>
                  <a:lnTo>
                    <a:pt x="181504" y="349482"/>
                  </a:lnTo>
                  <a:lnTo>
                    <a:pt x="165272" y="303370"/>
                  </a:lnTo>
                  <a:lnTo>
                    <a:pt x="147773" y="257629"/>
                  </a:lnTo>
                  <a:lnTo>
                    <a:pt x="128954" y="212273"/>
                  </a:lnTo>
                  <a:lnTo>
                    <a:pt x="70261" y="134581"/>
                  </a:lnTo>
                  <a:lnTo>
                    <a:pt x="54331" y="109753"/>
                  </a:lnTo>
                  <a:lnTo>
                    <a:pt x="40294" y="87075"/>
                  </a:lnTo>
                  <a:lnTo>
                    <a:pt x="19064" y="54663"/>
                  </a:lnTo>
                  <a:lnTo>
                    <a:pt x="1885" y="22358"/>
                  </a:lnTo>
                  <a:lnTo>
                    <a:pt x="0" y="0"/>
                  </a:lnTo>
                  <a:lnTo>
                    <a:pt x="43249" y="18898"/>
                  </a:lnTo>
                  <a:lnTo>
                    <a:pt x="85374" y="40520"/>
                  </a:lnTo>
                  <a:lnTo>
                    <a:pt x="126364" y="64688"/>
                  </a:lnTo>
                  <a:lnTo>
                    <a:pt x="166211" y="91221"/>
                  </a:lnTo>
                  <a:lnTo>
                    <a:pt x="204904" y="119941"/>
                  </a:lnTo>
                  <a:lnTo>
                    <a:pt x="242433" y="150669"/>
                  </a:lnTo>
                  <a:lnTo>
                    <a:pt x="278787" y="183224"/>
                  </a:lnTo>
                  <a:lnTo>
                    <a:pt x="313958" y="217428"/>
                  </a:lnTo>
                  <a:lnTo>
                    <a:pt x="347934" y="253101"/>
                  </a:lnTo>
                  <a:lnTo>
                    <a:pt x="380705" y="290064"/>
                  </a:lnTo>
                  <a:lnTo>
                    <a:pt x="412263" y="328137"/>
                  </a:lnTo>
                  <a:lnTo>
                    <a:pt x="442596" y="367142"/>
                  </a:lnTo>
                  <a:lnTo>
                    <a:pt x="471694" y="406899"/>
                  </a:lnTo>
                  <a:lnTo>
                    <a:pt x="499548" y="447229"/>
                  </a:lnTo>
                  <a:lnTo>
                    <a:pt x="526148" y="487952"/>
                  </a:lnTo>
                  <a:lnTo>
                    <a:pt x="551483" y="528889"/>
                  </a:lnTo>
                  <a:lnTo>
                    <a:pt x="575543" y="569861"/>
                  </a:lnTo>
                  <a:lnTo>
                    <a:pt x="606275" y="632850"/>
                  </a:lnTo>
                  <a:lnTo>
                    <a:pt x="624279" y="675090"/>
                  </a:lnTo>
                  <a:lnTo>
                    <a:pt x="643499" y="722807"/>
                  </a:lnTo>
                  <a:lnTo>
                    <a:pt x="663530" y="774740"/>
                  </a:lnTo>
                  <a:lnTo>
                    <a:pt x="683965" y="829623"/>
                  </a:lnTo>
                  <a:lnTo>
                    <a:pt x="704398" y="886193"/>
                  </a:lnTo>
                  <a:lnTo>
                    <a:pt x="724423" y="943187"/>
                  </a:lnTo>
                  <a:lnTo>
                    <a:pt x="743634" y="999340"/>
                  </a:lnTo>
                  <a:lnTo>
                    <a:pt x="761623" y="1053389"/>
                  </a:lnTo>
                  <a:lnTo>
                    <a:pt x="777986" y="1104071"/>
                  </a:lnTo>
                  <a:lnTo>
                    <a:pt x="792315" y="1150120"/>
                  </a:lnTo>
                  <a:lnTo>
                    <a:pt x="804972" y="1193955"/>
                  </a:lnTo>
                  <a:lnTo>
                    <a:pt x="816515" y="1238631"/>
                  </a:lnTo>
                  <a:lnTo>
                    <a:pt x="826928" y="1284151"/>
                  </a:lnTo>
                  <a:lnTo>
                    <a:pt x="836195" y="1330519"/>
                  </a:lnTo>
                  <a:lnTo>
                    <a:pt x="844300" y="1377740"/>
                  </a:lnTo>
                  <a:lnTo>
                    <a:pt x="851228" y="1425817"/>
                  </a:lnTo>
                  <a:lnTo>
                    <a:pt x="856961" y="1474755"/>
                  </a:lnTo>
                  <a:lnTo>
                    <a:pt x="861484" y="1524557"/>
                  </a:lnTo>
                  <a:lnTo>
                    <a:pt x="864782" y="1575229"/>
                  </a:lnTo>
                  <a:lnTo>
                    <a:pt x="866838" y="1626773"/>
                  </a:lnTo>
                  <a:lnTo>
                    <a:pt x="867637" y="1679194"/>
                  </a:lnTo>
                  <a:lnTo>
                    <a:pt x="867162" y="1732496"/>
                  </a:lnTo>
                  <a:lnTo>
                    <a:pt x="865397" y="1786683"/>
                  </a:lnTo>
                  <a:lnTo>
                    <a:pt x="864727" y="1840990"/>
                  </a:lnTo>
                  <a:lnTo>
                    <a:pt x="867377" y="1894240"/>
                  </a:lnTo>
                  <a:lnTo>
                    <a:pt x="873110" y="1946511"/>
                  </a:lnTo>
                  <a:lnTo>
                    <a:pt x="881686" y="1997883"/>
                  </a:lnTo>
                  <a:lnTo>
                    <a:pt x="892868" y="2048433"/>
                  </a:lnTo>
                  <a:lnTo>
                    <a:pt x="906415" y="2098239"/>
                  </a:lnTo>
                  <a:lnTo>
                    <a:pt x="922090" y="2147380"/>
                  </a:lnTo>
                  <a:lnTo>
                    <a:pt x="939653" y="2195933"/>
                  </a:lnTo>
                  <a:lnTo>
                    <a:pt x="958865" y="2243978"/>
                  </a:lnTo>
                  <a:lnTo>
                    <a:pt x="978216" y="2289277"/>
                  </a:lnTo>
                  <a:lnTo>
                    <a:pt x="998324" y="2334408"/>
                  </a:lnTo>
                  <a:lnTo>
                    <a:pt x="1019117" y="2379372"/>
                  </a:lnTo>
                  <a:lnTo>
                    <a:pt x="1040522" y="2424170"/>
                  </a:lnTo>
                  <a:lnTo>
                    <a:pt x="1062467" y="2468801"/>
                  </a:lnTo>
                  <a:lnTo>
                    <a:pt x="1084880" y="2513267"/>
                  </a:lnTo>
                  <a:lnTo>
                    <a:pt x="1107689" y="2557569"/>
                  </a:lnTo>
                  <a:lnTo>
                    <a:pt x="1130819" y="2601708"/>
                  </a:lnTo>
                  <a:lnTo>
                    <a:pt x="1177760" y="2689496"/>
                  </a:lnTo>
                  <a:lnTo>
                    <a:pt x="1204360" y="2743540"/>
                  </a:lnTo>
                  <a:lnTo>
                    <a:pt x="1226254" y="2796888"/>
                  </a:lnTo>
                  <a:lnTo>
                    <a:pt x="1244319" y="2848826"/>
                  </a:lnTo>
                  <a:lnTo>
                    <a:pt x="1259433" y="2898638"/>
                  </a:lnTo>
                  <a:lnTo>
                    <a:pt x="1284318" y="2989027"/>
                  </a:lnTo>
                  <a:lnTo>
                    <a:pt x="1295845" y="3028174"/>
                  </a:lnTo>
                  <a:lnTo>
                    <a:pt x="1307931" y="3062337"/>
                  </a:lnTo>
                  <a:close/>
                </a:path>
              </a:pathLst>
            </a:custGeom>
            <a:solidFill>
              <a:srgbClr val="5B5B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131082" y="6564751"/>
              <a:ext cx="797753" cy="238295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980328" y="6308963"/>
              <a:ext cx="1183934" cy="292854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067988" y="6430913"/>
              <a:ext cx="879134" cy="252365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4069795" y="5397259"/>
              <a:ext cx="1173480" cy="934085"/>
            </a:xfrm>
            <a:custGeom>
              <a:avLst/>
              <a:gdLst/>
              <a:ahLst/>
              <a:cxnLst/>
              <a:rect l="l" t="t" r="r" b="b"/>
              <a:pathLst>
                <a:path w="1173480" h="934085">
                  <a:moveTo>
                    <a:pt x="929908" y="933611"/>
                  </a:moveTo>
                  <a:lnTo>
                    <a:pt x="867584" y="933669"/>
                  </a:lnTo>
                  <a:lnTo>
                    <a:pt x="737498" y="931708"/>
                  </a:lnTo>
                  <a:lnTo>
                    <a:pt x="730762" y="932033"/>
                  </a:lnTo>
                  <a:lnTo>
                    <a:pt x="634578" y="867544"/>
                  </a:lnTo>
                  <a:lnTo>
                    <a:pt x="536639" y="799601"/>
                  </a:lnTo>
                  <a:lnTo>
                    <a:pt x="421333" y="718507"/>
                  </a:lnTo>
                  <a:lnTo>
                    <a:pt x="360886" y="675524"/>
                  </a:lnTo>
                  <a:lnTo>
                    <a:pt x="300561" y="632248"/>
                  </a:lnTo>
                  <a:lnTo>
                    <a:pt x="241843" y="589678"/>
                  </a:lnTo>
                  <a:lnTo>
                    <a:pt x="186221" y="548811"/>
                  </a:lnTo>
                  <a:lnTo>
                    <a:pt x="135182" y="510646"/>
                  </a:lnTo>
                  <a:lnTo>
                    <a:pt x="90214" y="476181"/>
                  </a:lnTo>
                  <a:lnTo>
                    <a:pt x="52804" y="446414"/>
                  </a:lnTo>
                  <a:lnTo>
                    <a:pt x="6607" y="404968"/>
                  </a:lnTo>
                  <a:lnTo>
                    <a:pt x="0" y="374063"/>
                  </a:lnTo>
                  <a:lnTo>
                    <a:pt x="10393" y="334130"/>
                  </a:lnTo>
                  <a:lnTo>
                    <a:pt x="30211" y="273592"/>
                  </a:lnTo>
                  <a:lnTo>
                    <a:pt x="39374" y="207612"/>
                  </a:lnTo>
                  <a:lnTo>
                    <a:pt x="41079" y="151722"/>
                  </a:lnTo>
                  <a:lnTo>
                    <a:pt x="37626" y="103770"/>
                  </a:lnTo>
                  <a:lnTo>
                    <a:pt x="31317" y="61607"/>
                  </a:lnTo>
                  <a:lnTo>
                    <a:pt x="24452" y="23081"/>
                  </a:lnTo>
                  <a:lnTo>
                    <a:pt x="15638" y="0"/>
                  </a:lnTo>
                  <a:lnTo>
                    <a:pt x="20599" y="3123"/>
                  </a:lnTo>
                  <a:lnTo>
                    <a:pt x="39455" y="47637"/>
                  </a:lnTo>
                  <a:lnTo>
                    <a:pt x="62129" y="87204"/>
                  </a:lnTo>
                  <a:lnTo>
                    <a:pt x="88635" y="121901"/>
                  </a:lnTo>
                  <a:lnTo>
                    <a:pt x="118988" y="151805"/>
                  </a:lnTo>
                  <a:lnTo>
                    <a:pt x="138937" y="170715"/>
                  </a:lnTo>
                  <a:lnTo>
                    <a:pt x="162643" y="196986"/>
                  </a:lnTo>
                  <a:lnTo>
                    <a:pt x="189603" y="229693"/>
                  </a:lnTo>
                  <a:lnTo>
                    <a:pt x="219313" y="267915"/>
                  </a:lnTo>
                  <a:lnTo>
                    <a:pt x="251270" y="310729"/>
                  </a:lnTo>
                  <a:lnTo>
                    <a:pt x="284970" y="357214"/>
                  </a:lnTo>
                  <a:lnTo>
                    <a:pt x="319908" y="406447"/>
                  </a:lnTo>
                  <a:lnTo>
                    <a:pt x="355582" y="457505"/>
                  </a:lnTo>
                  <a:lnTo>
                    <a:pt x="427119" y="561410"/>
                  </a:lnTo>
                  <a:lnTo>
                    <a:pt x="449006" y="585894"/>
                  </a:lnTo>
                  <a:lnTo>
                    <a:pt x="519202" y="621234"/>
                  </a:lnTo>
                  <a:lnTo>
                    <a:pt x="567795" y="632185"/>
                  </a:lnTo>
                  <a:lnTo>
                    <a:pt x="625574" y="638721"/>
                  </a:lnTo>
                  <a:lnTo>
                    <a:pt x="692680" y="640889"/>
                  </a:lnTo>
                  <a:lnTo>
                    <a:pt x="734945" y="640213"/>
                  </a:lnTo>
                  <a:lnTo>
                    <a:pt x="776197" y="638484"/>
                  </a:lnTo>
                  <a:lnTo>
                    <a:pt x="815388" y="636149"/>
                  </a:lnTo>
                  <a:lnTo>
                    <a:pt x="863043" y="632871"/>
                  </a:lnTo>
                  <a:lnTo>
                    <a:pt x="918652" y="626245"/>
                  </a:lnTo>
                  <a:lnTo>
                    <a:pt x="959692" y="614514"/>
                  </a:lnTo>
                  <a:lnTo>
                    <a:pt x="1017381" y="564988"/>
                  </a:lnTo>
                  <a:lnTo>
                    <a:pt x="1043689" y="521820"/>
                  </a:lnTo>
                  <a:lnTo>
                    <a:pt x="1074745" y="462798"/>
                  </a:lnTo>
                  <a:lnTo>
                    <a:pt x="1098702" y="416644"/>
                  </a:lnTo>
                  <a:lnTo>
                    <a:pt x="1127292" y="363280"/>
                  </a:lnTo>
                  <a:lnTo>
                    <a:pt x="1161513" y="301743"/>
                  </a:lnTo>
                  <a:lnTo>
                    <a:pt x="1173066" y="281367"/>
                  </a:lnTo>
                  <a:lnTo>
                    <a:pt x="1165459" y="328881"/>
                  </a:lnTo>
                  <a:lnTo>
                    <a:pt x="1159212" y="376775"/>
                  </a:lnTo>
                  <a:lnTo>
                    <a:pt x="1154714" y="425036"/>
                  </a:lnTo>
                  <a:lnTo>
                    <a:pt x="1152356" y="473647"/>
                  </a:lnTo>
                  <a:lnTo>
                    <a:pt x="1152527" y="522596"/>
                  </a:lnTo>
                  <a:lnTo>
                    <a:pt x="1155618" y="571866"/>
                  </a:lnTo>
                  <a:lnTo>
                    <a:pt x="1162019" y="621443"/>
                  </a:lnTo>
                  <a:lnTo>
                    <a:pt x="1172120" y="671312"/>
                  </a:lnTo>
                  <a:lnTo>
                    <a:pt x="1147039" y="745455"/>
                  </a:lnTo>
                  <a:lnTo>
                    <a:pt x="1113352" y="808293"/>
                  </a:lnTo>
                  <a:lnTo>
                    <a:pt x="1076754" y="858840"/>
                  </a:lnTo>
                  <a:lnTo>
                    <a:pt x="1042943" y="896107"/>
                  </a:lnTo>
                  <a:lnTo>
                    <a:pt x="1006462" y="926854"/>
                  </a:lnTo>
                  <a:lnTo>
                    <a:pt x="980290" y="931653"/>
                  </a:lnTo>
                  <a:lnTo>
                    <a:pt x="929908" y="933611"/>
                  </a:lnTo>
                  <a:close/>
                </a:path>
              </a:pathLst>
            </a:custGeom>
            <a:solidFill>
              <a:srgbClr val="DEA2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112056" y="5503895"/>
              <a:ext cx="1093988" cy="76011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145602" y="5731214"/>
              <a:ext cx="80771" cy="420928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4096705" y="5559936"/>
              <a:ext cx="17780" cy="25400"/>
            </a:xfrm>
            <a:custGeom>
              <a:avLst/>
              <a:gdLst/>
              <a:ahLst/>
              <a:cxnLst/>
              <a:rect l="l" t="t" r="r" b="b"/>
              <a:pathLst>
                <a:path w="17780" h="25400">
                  <a:moveTo>
                    <a:pt x="9425" y="25041"/>
                  </a:moveTo>
                  <a:lnTo>
                    <a:pt x="1435" y="20907"/>
                  </a:lnTo>
                  <a:lnTo>
                    <a:pt x="0" y="15495"/>
                  </a:lnTo>
                  <a:lnTo>
                    <a:pt x="2209" y="9191"/>
                  </a:lnTo>
                  <a:lnTo>
                    <a:pt x="5153" y="2379"/>
                  </a:lnTo>
                  <a:lnTo>
                    <a:pt x="7790" y="1582"/>
                  </a:lnTo>
                  <a:lnTo>
                    <a:pt x="13332" y="0"/>
                  </a:lnTo>
                  <a:lnTo>
                    <a:pt x="16766" y="10614"/>
                  </a:lnTo>
                  <a:lnTo>
                    <a:pt x="17780" y="14954"/>
                  </a:lnTo>
                  <a:lnTo>
                    <a:pt x="16455" y="23716"/>
                  </a:lnTo>
                  <a:lnTo>
                    <a:pt x="16594" y="23716"/>
                  </a:lnTo>
                  <a:lnTo>
                    <a:pt x="12751" y="24406"/>
                  </a:lnTo>
                  <a:lnTo>
                    <a:pt x="9425" y="25041"/>
                  </a:lnTo>
                  <a:close/>
                </a:path>
              </a:pathLst>
            </a:custGeom>
            <a:solidFill>
              <a:srgbClr val="4A49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4069212" y="5413171"/>
              <a:ext cx="1242060" cy="875665"/>
            </a:xfrm>
            <a:custGeom>
              <a:avLst/>
              <a:gdLst/>
              <a:ahLst/>
              <a:cxnLst/>
              <a:rect l="l" t="t" r="r" b="b"/>
              <a:pathLst>
                <a:path w="1242059" h="875664">
                  <a:moveTo>
                    <a:pt x="68021" y="77216"/>
                  </a:moveTo>
                  <a:lnTo>
                    <a:pt x="35775" y="32804"/>
                  </a:lnTo>
                  <a:lnTo>
                    <a:pt x="15265" y="0"/>
                  </a:lnTo>
                  <a:lnTo>
                    <a:pt x="23495" y="43434"/>
                  </a:lnTo>
                  <a:lnTo>
                    <a:pt x="30911" y="89801"/>
                  </a:lnTo>
                  <a:lnTo>
                    <a:pt x="36080" y="134835"/>
                  </a:lnTo>
                  <a:lnTo>
                    <a:pt x="37604" y="174282"/>
                  </a:lnTo>
                  <a:lnTo>
                    <a:pt x="29933" y="213702"/>
                  </a:lnTo>
                  <a:lnTo>
                    <a:pt x="19850" y="258775"/>
                  </a:lnTo>
                  <a:lnTo>
                    <a:pt x="9245" y="298856"/>
                  </a:lnTo>
                  <a:lnTo>
                    <a:pt x="0" y="323291"/>
                  </a:lnTo>
                  <a:lnTo>
                    <a:pt x="419" y="339255"/>
                  </a:lnTo>
                  <a:lnTo>
                    <a:pt x="4800" y="351548"/>
                  </a:lnTo>
                  <a:lnTo>
                    <a:pt x="17272" y="372732"/>
                  </a:lnTo>
                  <a:lnTo>
                    <a:pt x="28638" y="344170"/>
                  </a:lnTo>
                  <a:lnTo>
                    <a:pt x="40030" y="291973"/>
                  </a:lnTo>
                  <a:lnTo>
                    <a:pt x="49225" y="233070"/>
                  </a:lnTo>
                  <a:lnTo>
                    <a:pt x="53975" y="184429"/>
                  </a:lnTo>
                  <a:lnTo>
                    <a:pt x="55892" y="149466"/>
                  </a:lnTo>
                  <a:lnTo>
                    <a:pt x="58623" y="116243"/>
                  </a:lnTo>
                  <a:lnTo>
                    <a:pt x="62344" y="90436"/>
                  </a:lnTo>
                  <a:lnTo>
                    <a:pt x="67233" y="77685"/>
                  </a:lnTo>
                  <a:lnTo>
                    <a:pt x="68021" y="77216"/>
                  </a:lnTo>
                  <a:close/>
                </a:path>
                <a:path w="1242059" h="875664">
                  <a:moveTo>
                    <a:pt x="1241704" y="134734"/>
                  </a:moveTo>
                  <a:lnTo>
                    <a:pt x="1179296" y="246380"/>
                  </a:lnTo>
                  <a:lnTo>
                    <a:pt x="1157160" y="318274"/>
                  </a:lnTo>
                  <a:lnTo>
                    <a:pt x="1149705" y="368973"/>
                  </a:lnTo>
                  <a:lnTo>
                    <a:pt x="1143990" y="420598"/>
                  </a:lnTo>
                  <a:lnTo>
                    <a:pt x="1138834" y="473138"/>
                  </a:lnTo>
                  <a:lnTo>
                    <a:pt x="1133106" y="526580"/>
                  </a:lnTo>
                  <a:lnTo>
                    <a:pt x="1125601" y="580898"/>
                  </a:lnTo>
                  <a:lnTo>
                    <a:pt x="1115187" y="636079"/>
                  </a:lnTo>
                  <a:lnTo>
                    <a:pt x="1104900" y="678599"/>
                  </a:lnTo>
                  <a:lnTo>
                    <a:pt x="1094066" y="716318"/>
                  </a:lnTo>
                  <a:lnTo>
                    <a:pt x="1065707" y="807262"/>
                  </a:lnTo>
                  <a:lnTo>
                    <a:pt x="1045692" y="875449"/>
                  </a:lnTo>
                  <a:lnTo>
                    <a:pt x="1083767" y="806996"/>
                  </a:lnTo>
                  <a:lnTo>
                    <a:pt x="1115009" y="744499"/>
                  </a:lnTo>
                  <a:lnTo>
                    <a:pt x="1145552" y="681939"/>
                  </a:lnTo>
                  <a:lnTo>
                    <a:pt x="1168768" y="633437"/>
                  </a:lnTo>
                  <a:lnTo>
                    <a:pt x="1178039" y="613054"/>
                  </a:lnTo>
                  <a:lnTo>
                    <a:pt x="1168349" y="569074"/>
                  </a:lnTo>
                  <a:lnTo>
                    <a:pt x="1162837" y="515543"/>
                  </a:lnTo>
                  <a:lnTo>
                    <a:pt x="1161135" y="461708"/>
                  </a:lnTo>
                  <a:lnTo>
                    <a:pt x="1162824" y="416839"/>
                  </a:lnTo>
                  <a:lnTo>
                    <a:pt x="1169644" y="372503"/>
                  </a:lnTo>
                  <a:lnTo>
                    <a:pt x="1181493" y="325958"/>
                  </a:lnTo>
                  <a:lnTo>
                    <a:pt x="1196505" y="278053"/>
                  </a:lnTo>
                  <a:lnTo>
                    <a:pt x="1212799" y="229654"/>
                  </a:lnTo>
                  <a:lnTo>
                    <a:pt x="1228496" y="181597"/>
                  </a:lnTo>
                  <a:lnTo>
                    <a:pt x="1241704" y="134734"/>
                  </a:lnTo>
                  <a:close/>
                </a:path>
              </a:pathLst>
            </a:custGeom>
            <a:solidFill>
              <a:srgbClr val="7031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4437243" y="6088908"/>
              <a:ext cx="1097915" cy="1819910"/>
            </a:xfrm>
            <a:custGeom>
              <a:avLst/>
              <a:gdLst/>
              <a:ahLst/>
              <a:cxnLst/>
              <a:rect l="l" t="t" r="r" b="b"/>
              <a:pathLst>
                <a:path w="1097915" h="1819909">
                  <a:moveTo>
                    <a:pt x="1020324" y="192842"/>
                  </a:moveTo>
                  <a:lnTo>
                    <a:pt x="518454" y="192842"/>
                  </a:lnTo>
                  <a:lnTo>
                    <a:pt x="544189" y="185300"/>
                  </a:lnTo>
                  <a:lnTo>
                    <a:pt x="598039" y="168815"/>
                  </a:lnTo>
                  <a:lnTo>
                    <a:pt x="996258" y="0"/>
                  </a:lnTo>
                  <a:lnTo>
                    <a:pt x="1020324" y="192842"/>
                  </a:lnTo>
                  <a:close/>
                </a:path>
                <a:path w="1097915" h="1819909">
                  <a:moveTo>
                    <a:pt x="482814" y="185135"/>
                  </a:moveTo>
                  <a:lnTo>
                    <a:pt x="446643" y="185135"/>
                  </a:lnTo>
                  <a:lnTo>
                    <a:pt x="452551" y="178848"/>
                  </a:lnTo>
                  <a:lnTo>
                    <a:pt x="482814" y="185135"/>
                  </a:lnTo>
                  <a:close/>
                </a:path>
                <a:path w="1097915" h="1819909">
                  <a:moveTo>
                    <a:pt x="990242" y="1819648"/>
                  </a:moveTo>
                  <a:lnTo>
                    <a:pt x="931463" y="1818634"/>
                  </a:lnTo>
                  <a:lnTo>
                    <a:pt x="0" y="819480"/>
                  </a:lnTo>
                  <a:lnTo>
                    <a:pt x="351323" y="233042"/>
                  </a:lnTo>
                  <a:lnTo>
                    <a:pt x="440668" y="191517"/>
                  </a:lnTo>
                  <a:lnTo>
                    <a:pt x="443921" y="184811"/>
                  </a:lnTo>
                  <a:lnTo>
                    <a:pt x="443993" y="184662"/>
                  </a:lnTo>
                  <a:lnTo>
                    <a:pt x="445007" y="184811"/>
                  </a:lnTo>
                  <a:lnTo>
                    <a:pt x="446643" y="185135"/>
                  </a:lnTo>
                  <a:lnTo>
                    <a:pt x="482814" y="185135"/>
                  </a:lnTo>
                  <a:lnTo>
                    <a:pt x="518454" y="192842"/>
                  </a:lnTo>
                  <a:lnTo>
                    <a:pt x="1020324" y="192842"/>
                  </a:lnTo>
                  <a:lnTo>
                    <a:pt x="1097432" y="810705"/>
                  </a:lnTo>
                  <a:lnTo>
                    <a:pt x="990350" y="1818634"/>
                  </a:lnTo>
                  <a:lnTo>
                    <a:pt x="990242" y="1819648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166938" y="6447586"/>
              <a:ext cx="265128" cy="54958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784933" y="6566244"/>
              <a:ext cx="106801" cy="40773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4869301" y="6307012"/>
              <a:ext cx="200466" cy="37795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4891735" y="6862236"/>
              <a:ext cx="70286" cy="219455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5112109" y="6335837"/>
              <a:ext cx="83288" cy="124708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4841046" y="6599651"/>
              <a:ext cx="247253" cy="354848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14957073" y="6665285"/>
              <a:ext cx="470534" cy="1202055"/>
            </a:xfrm>
            <a:custGeom>
              <a:avLst/>
              <a:gdLst/>
              <a:ahLst/>
              <a:cxnLst/>
              <a:rect l="l" t="t" r="r" b="b"/>
              <a:pathLst>
                <a:path w="470534" h="1202054">
                  <a:moveTo>
                    <a:pt x="413107" y="1201693"/>
                  </a:moveTo>
                  <a:lnTo>
                    <a:pt x="41235" y="590956"/>
                  </a:lnTo>
                  <a:lnTo>
                    <a:pt x="39899" y="552682"/>
                  </a:lnTo>
                  <a:lnTo>
                    <a:pt x="36123" y="464839"/>
                  </a:lnTo>
                  <a:lnTo>
                    <a:pt x="30256" y="367893"/>
                  </a:lnTo>
                  <a:lnTo>
                    <a:pt x="22647" y="302314"/>
                  </a:lnTo>
                  <a:lnTo>
                    <a:pt x="15090" y="258770"/>
                  </a:lnTo>
                  <a:lnTo>
                    <a:pt x="7292" y="196495"/>
                  </a:lnTo>
                  <a:lnTo>
                    <a:pt x="1510" y="130555"/>
                  </a:lnTo>
                  <a:lnTo>
                    <a:pt x="0" y="76013"/>
                  </a:lnTo>
                  <a:lnTo>
                    <a:pt x="5018" y="47935"/>
                  </a:lnTo>
                  <a:lnTo>
                    <a:pt x="36204" y="25806"/>
                  </a:lnTo>
                  <a:lnTo>
                    <a:pt x="80983" y="8101"/>
                  </a:lnTo>
                  <a:lnTo>
                    <a:pt x="128455" y="0"/>
                  </a:lnTo>
                  <a:lnTo>
                    <a:pt x="167716" y="6681"/>
                  </a:lnTo>
                  <a:lnTo>
                    <a:pt x="212991" y="55138"/>
                  </a:lnTo>
                  <a:lnTo>
                    <a:pt x="252260" y="118056"/>
                  </a:lnTo>
                  <a:lnTo>
                    <a:pt x="273521" y="157225"/>
                  </a:lnTo>
                  <a:lnTo>
                    <a:pt x="295379" y="200880"/>
                  </a:lnTo>
                  <a:lnTo>
                    <a:pt x="317467" y="248529"/>
                  </a:lnTo>
                  <a:lnTo>
                    <a:pt x="339418" y="299681"/>
                  </a:lnTo>
                  <a:lnTo>
                    <a:pt x="360867" y="353844"/>
                  </a:lnTo>
                  <a:lnTo>
                    <a:pt x="381447" y="410527"/>
                  </a:lnTo>
                  <a:lnTo>
                    <a:pt x="400792" y="469240"/>
                  </a:lnTo>
                  <a:lnTo>
                    <a:pt x="418535" y="529490"/>
                  </a:lnTo>
                  <a:lnTo>
                    <a:pt x="434311" y="590787"/>
                  </a:lnTo>
                  <a:lnTo>
                    <a:pt x="447753" y="652639"/>
                  </a:lnTo>
                  <a:lnTo>
                    <a:pt x="458495" y="714555"/>
                  </a:lnTo>
                  <a:lnTo>
                    <a:pt x="466170" y="776044"/>
                  </a:lnTo>
                  <a:lnTo>
                    <a:pt x="470412" y="836614"/>
                  </a:lnTo>
                  <a:lnTo>
                    <a:pt x="413107" y="1201693"/>
                  </a:lnTo>
                  <a:close/>
                </a:path>
              </a:pathLst>
            </a:custGeom>
            <a:solidFill>
              <a:srgbClr val="9400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5372678" y="7590525"/>
              <a:ext cx="10393" cy="88849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4962334" y="6713341"/>
              <a:ext cx="410649" cy="877183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4995611" y="7077669"/>
              <a:ext cx="377372" cy="650991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5075773" y="6680910"/>
              <a:ext cx="330433" cy="855116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5093421" y="6708007"/>
              <a:ext cx="271546" cy="700979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14932459" y="6643861"/>
              <a:ext cx="502920" cy="835660"/>
            </a:xfrm>
            <a:custGeom>
              <a:avLst/>
              <a:gdLst/>
              <a:ahLst/>
              <a:cxnLst/>
              <a:rect l="l" t="t" r="r" b="b"/>
              <a:pathLst>
                <a:path w="502919" h="835659">
                  <a:moveTo>
                    <a:pt x="480602" y="835443"/>
                  </a:moveTo>
                  <a:lnTo>
                    <a:pt x="474460" y="775534"/>
                  </a:lnTo>
                  <a:lnTo>
                    <a:pt x="465887" y="715727"/>
                  </a:lnTo>
                  <a:lnTo>
                    <a:pt x="455112" y="656327"/>
                  </a:lnTo>
                  <a:lnTo>
                    <a:pt x="442362" y="597641"/>
                  </a:lnTo>
                  <a:lnTo>
                    <a:pt x="427864" y="539973"/>
                  </a:lnTo>
                  <a:lnTo>
                    <a:pt x="411845" y="483630"/>
                  </a:lnTo>
                  <a:lnTo>
                    <a:pt x="394533" y="428918"/>
                  </a:lnTo>
                  <a:lnTo>
                    <a:pt x="376155" y="376142"/>
                  </a:lnTo>
                  <a:lnTo>
                    <a:pt x="356938" y="325607"/>
                  </a:lnTo>
                  <a:lnTo>
                    <a:pt x="337111" y="277621"/>
                  </a:lnTo>
                  <a:lnTo>
                    <a:pt x="316899" y="232488"/>
                  </a:lnTo>
                  <a:lnTo>
                    <a:pt x="296531" y="190514"/>
                  </a:lnTo>
                  <a:lnTo>
                    <a:pt x="276234" y="152005"/>
                  </a:lnTo>
                  <a:lnTo>
                    <a:pt x="256236" y="117267"/>
                  </a:lnTo>
                  <a:lnTo>
                    <a:pt x="218042" y="60326"/>
                  </a:lnTo>
                  <a:lnTo>
                    <a:pt x="183899" y="32038"/>
                  </a:lnTo>
                  <a:lnTo>
                    <a:pt x="160145" y="27965"/>
                  </a:lnTo>
                  <a:lnTo>
                    <a:pt x="128008" y="31120"/>
                  </a:lnTo>
                  <a:lnTo>
                    <a:pt x="71349" y="49440"/>
                  </a:lnTo>
                  <a:lnTo>
                    <a:pt x="32323" y="83732"/>
                  </a:lnTo>
                  <a:lnTo>
                    <a:pt x="29951" y="115637"/>
                  </a:lnTo>
                  <a:lnTo>
                    <a:pt x="30502" y="145958"/>
                  </a:lnTo>
                  <a:lnTo>
                    <a:pt x="33425" y="177493"/>
                  </a:lnTo>
                  <a:lnTo>
                    <a:pt x="38171" y="213034"/>
                  </a:lnTo>
                  <a:lnTo>
                    <a:pt x="44191" y="255378"/>
                  </a:lnTo>
                  <a:lnTo>
                    <a:pt x="50935" y="307320"/>
                  </a:lnTo>
                  <a:lnTo>
                    <a:pt x="57856" y="371654"/>
                  </a:lnTo>
                  <a:lnTo>
                    <a:pt x="64402" y="451176"/>
                  </a:lnTo>
                  <a:lnTo>
                    <a:pt x="70026" y="548680"/>
                  </a:lnTo>
                  <a:lnTo>
                    <a:pt x="34067" y="511402"/>
                  </a:lnTo>
                  <a:lnTo>
                    <a:pt x="29352" y="434136"/>
                  </a:lnTo>
                  <a:lnTo>
                    <a:pt x="24505" y="374727"/>
                  </a:lnTo>
                  <a:lnTo>
                    <a:pt x="19683" y="329195"/>
                  </a:lnTo>
                  <a:lnTo>
                    <a:pt x="15040" y="293559"/>
                  </a:lnTo>
                  <a:lnTo>
                    <a:pt x="6921" y="236061"/>
                  </a:lnTo>
                  <a:lnTo>
                    <a:pt x="3757" y="206239"/>
                  </a:lnTo>
                  <a:lnTo>
                    <a:pt x="1397" y="170397"/>
                  </a:lnTo>
                  <a:lnTo>
                    <a:pt x="0" y="124553"/>
                  </a:lnTo>
                  <a:lnTo>
                    <a:pt x="110" y="97816"/>
                  </a:lnTo>
                  <a:lnTo>
                    <a:pt x="14735" y="50510"/>
                  </a:lnTo>
                  <a:lnTo>
                    <a:pt x="48067" y="27602"/>
                  </a:lnTo>
                  <a:lnTo>
                    <a:pt x="96105" y="8897"/>
                  </a:lnTo>
                  <a:lnTo>
                    <a:pt x="148648" y="0"/>
                  </a:lnTo>
                  <a:lnTo>
                    <a:pt x="195493" y="6511"/>
                  </a:lnTo>
                  <a:lnTo>
                    <a:pt x="230241" y="32641"/>
                  </a:lnTo>
                  <a:lnTo>
                    <a:pt x="266097" y="85993"/>
                  </a:lnTo>
                  <a:lnTo>
                    <a:pt x="299647" y="147555"/>
                  </a:lnTo>
                  <a:lnTo>
                    <a:pt x="318136" y="184801"/>
                  </a:lnTo>
                  <a:lnTo>
                    <a:pt x="337337" y="225868"/>
                  </a:lnTo>
                  <a:lnTo>
                    <a:pt x="356925" y="270387"/>
                  </a:lnTo>
                  <a:lnTo>
                    <a:pt x="376576" y="317994"/>
                  </a:lnTo>
                  <a:lnTo>
                    <a:pt x="395967" y="368320"/>
                  </a:lnTo>
                  <a:lnTo>
                    <a:pt x="414773" y="420999"/>
                  </a:lnTo>
                  <a:lnTo>
                    <a:pt x="432671" y="475664"/>
                  </a:lnTo>
                  <a:lnTo>
                    <a:pt x="449336" y="531949"/>
                  </a:lnTo>
                  <a:lnTo>
                    <a:pt x="464445" y="589485"/>
                  </a:lnTo>
                  <a:lnTo>
                    <a:pt x="477674" y="647907"/>
                  </a:lnTo>
                  <a:lnTo>
                    <a:pt x="488699" y="706847"/>
                  </a:lnTo>
                  <a:lnTo>
                    <a:pt x="497196" y="765939"/>
                  </a:lnTo>
                  <a:lnTo>
                    <a:pt x="502840" y="824815"/>
                  </a:lnTo>
                  <a:lnTo>
                    <a:pt x="480602" y="835443"/>
                  </a:lnTo>
                  <a:close/>
                </a:path>
              </a:pathLst>
            </a:custGeom>
            <a:solidFill>
              <a:srgbClr val="3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4816711" y="6337517"/>
              <a:ext cx="300990" cy="123825"/>
            </a:xfrm>
            <a:custGeom>
              <a:avLst/>
              <a:gdLst/>
              <a:ahLst/>
              <a:cxnLst/>
              <a:rect l="l" t="t" r="r" b="b"/>
              <a:pathLst>
                <a:path w="300990" h="123825">
                  <a:moveTo>
                    <a:pt x="16535" y="123609"/>
                  </a:moveTo>
                  <a:lnTo>
                    <a:pt x="5118" y="103623"/>
                  </a:lnTo>
                  <a:lnTo>
                    <a:pt x="0" y="74939"/>
                  </a:lnTo>
                  <a:lnTo>
                    <a:pt x="1377" y="48445"/>
                  </a:lnTo>
                  <a:lnTo>
                    <a:pt x="53684" y="21115"/>
                  </a:lnTo>
                  <a:lnTo>
                    <a:pt x="108096" y="5445"/>
                  </a:lnTo>
                  <a:lnTo>
                    <a:pt x="166798" y="91"/>
                  </a:lnTo>
                  <a:lnTo>
                    <a:pt x="203766" y="0"/>
                  </a:lnTo>
                  <a:lnTo>
                    <a:pt x="233144" y="2971"/>
                  </a:lnTo>
                  <a:lnTo>
                    <a:pt x="272181" y="9702"/>
                  </a:lnTo>
                  <a:lnTo>
                    <a:pt x="294414" y="15111"/>
                  </a:lnTo>
                  <a:lnTo>
                    <a:pt x="300826" y="27444"/>
                  </a:lnTo>
                  <a:lnTo>
                    <a:pt x="292397" y="54947"/>
                  </a:lnTo>
                  <a:lnTo>
                    <a:pt x="16535" y="123609"/>
                  </a:lnTo>
                  <a:close/>
                </a:path>
              </a:pathLst>
            </a:custGeom>
            <a:solidFill>
              <a:srgbClr val="9400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4804924" y="6326414"/>
              <a:ext cx="320040" cy="142240"/>
            </a:xfrm>
            <a:custGeom>
              <a:avLst/>
              <a:gdLst/>
              <a:ahLst/>
              <a:cxnLst/>
              <a:rect l="l" t="t" r="r" b="b"/>
              <a:pathLst>
                <a:path w="320040" h="142239">
                  <a:moveTo>
                    <a:pt x="26523" y="142108"/>
                  </a:moveTo>
                  <a:lnTo>
                    <a:pt x="8687" y="116281"/>
                  </a:lnTo>
                  <a:lnTo>
                    <a:pt x="0" y="83640"/>
                  </a:lnTo>
                  <a:lnTo>
                    <a:pt x="1866" y="53308"/>
                  </a:lnTo>
                  <a:lnTo>
                    <a:pt x="33602" y="28039"/>
                  </a:lnTo>
                  <a:lnTo>
                    <a:pt x="96878" y="9229"/>
                  </a:lnTo>
                  <a:lnTo>
                    <a:pt x="147665" y="993"/>
                  </a:lnTo>
                  <a:lnTo>
                    <a:pt x="149359" y="993"/>
                  </a:lnTo>
                  <a:lnTo>
                    <a:pt x="179830" y="0"/>
                  </a:lnTo>
                  <a:lnTo>
                    <a:pt x="246877" y="4825"/>
                  </a:lnTo>
                  <a:lnTo>
                    <a:pt x="288425" y="13404"/>
                  </a:lnTo>
                  <a:lnTo>
                    <a:pt x="312887" y="21381"/>
                  </a:lnTo>
                  <a:lnTo>
                    <a:pt x="215070" y="21381"/>
                  </a:lnTo>
                  <a:lnTo>
                    <a:pt x="179127" y="22345"/>
                  </a:lnTo>
                  <a:lnTo>
                    <a:pt x="143689" y="25576"/>
                  </a:lnTo>
                  <a:lnTo>
                    <a:pt x="116977" y="30394"/>
                  </a:lnTo>
                  <a:lnTo>
                    <a:pt x="91617" y="38119"/>
                  </a:lnTo>
                  <a:lnTo>
                    <a:pt x="47352" y="52029"/>
                  </a:lnTo>
                  <a:lnTo>
                    <a:pt x="30583" y="56964"/>
                  </a:lnTo>
                  <a:lnTo>
                    <a:pt x="27524" y="56964"/>
                  </a:lnTo>
                  <a:lnTo>
                    <a:pt x="26888" y="57491"/>
                  </a:lnTo>
                  <a:lnTo>
                    <a:pt x="28791" y="57491"/>
                  </a:lnTo>
                  <a:lnTo>
                    <a:pt x="26631" y="58127"/>
                  </a:lnTo>
                  <a:lnTo>
                    <a:pt x="25563" y="60980"/>
                  </a:lnTo>
                  <a:lnTo>
                    <a:pt x="23819" y="67470"/>
                  </a:lnTo>
                  <a:lnTo>
                    <a:pt x="23143" y="77773"/>
                  </a:lnTo>
                  <a:lnTo>
                    <a:pt x="23124" y="88896"/>
                  </a:lnTo>
                  <a:lnTo>
                    <a:pt x="24183" y="102708"/>
                  </a:lnTo>
                  <a:lnTo>
                    <a:pt x="26672" y="116281"/>
                  </a:lnTo>
                  <a:lnTo>
                    <a:pt x="31011" y="127045"/>
                  </a:lnTo>
                  <a:lnTo>
                    <a:pt x="87023" y="127045"/>
                  </a:lnTo>
                  <a:lnTo>
                    <a:pt x="26523" y="142108"/>
                  </a:lnTo>
                  <a:close/>
                </a:path>
                <a:path w="320040" h="142239">
                  <a:moveTo>
                    <a:pt x="87023" y="127045"/>
                  </a:moveTo>
                  <a:lnTo>
                    <a:pt x="31011" y="127045"/>
                  </a:lnTo>
                  <a:lnTo>
                    <a:pt x="299060" y="60344"/>
                  </a:lnTo>
                  <a:lnTo>
                    <a:pt x="302512" y="49273"/>
                  </a:lnTo>
                  <a:lnTo>
                    <a:pt x="304188" y="41040"/>
                  </a:lnTo>
                  <a:lnTo>
                    <a:pt x="304495" y="38119"/>
                  </a:lnTo>
                  <a:lnTo>
                    <a:pt x="304607" y="37053"/>
                  </a:lnTo>
                  <a:lnTo>
                    <a:pt x="304727" y="35908"/>
                  </a:lnTo>
                  <a:lnTo>
                    <a:pt x="304764" y="34139"/>
                  </a:lnTo>
                  <a:lnTo>
                    <a:pt x="294107" y="31098"/>
                  </a:lnTo>
                  <a:lnTo>
                    <a:pt x="274521" y="27811"/>
                  </a:lnTo>
                  <a:lnTo>
                    <a:pt x="243086" y="23302"/>
                  </a:lnTo>
                  <a:lnTo>
                    <a:pt x="215070" y="21381"/>
                  </a:lnTo>
                  <a:lnTo>
                    <a:pt x="312887" y="21381"/>
                  </a:lnTo>
                  <a:lnTo>
                    <a:pt x="319587" y="37053"/>
                  </a:lnTo>
                  <a:lnTo>
                    <a:pt x="309145" y="71743"/>
                  </a:lnTo>
                  <a:lnTo>
                    <a:pt x="87023" y="127045"/>
                  </a:lnTo>
                  <a:close/>
                </a:path>
                <a:path w="320040" h="142239">
                  <a:moveTo>
                    <a:pt x="28791" y="57491"/>
                  </a:moveTo>
                  <a:lnTo>
                    <a:pt x="26888" y="57491"/>
                  </a:lnTo>
                  <a:lnTo>
                    <a:pt x="27524" y="56964"/>
                  </a:lnTo>
                  <a:lnTo>
                    <a:pt x="30583" y="56964"/>
                  </a:lnTo>
                  <a:lnTo>
                    <a:pt x="28791" y="57491"/>
                  </a:lnTo>
                  <a:close/>
                </a:path>
              </a:pathLst>
            </a:custGeom>
            <a:solidFill>
              <a:srgbClr val="3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4805884" y="6366152"/>
              <a:ext cx="356870" cy="327025"/>
            </a:xfrm>
            <a:custGeom>
              <a:avLst/>
              <a:gdLst/>
              <a:ahLst/>
              <a:cxnLst/>
              <a:rect l="l" t="t" r="r" b="b"/>
              <a:pathLst>
                <a:path w="356869" h="327025">
                  <a:moveTo>
                    <a:pt x="139729" y="326421"/>
                  </a:moveTo>
                  <a:lnTo>
                    <a:pt x="105777" y="298990"/>
                  </a:lnTo>
                  <a:lnTo>
                    <a:pt x="75403" y="253896"/>
                  </a:lnTo>
                  <a:lnTo>
                    <a:pt x="43790" y="197590"/>
                  </a:lnTo>
                  <a:lnTo>
                    <a:pt x="14057" y="141712"/>
                  </a:lnTo>
                  <a:lnTo>
                    <a:pt x="0" y="110821"/>
                  </a:lnTo>
                  <a:lnTo>
                    <a:pt x="7166" y="79445"/>
                  </a:lnTo>
                  <a:lnTo>
                    <a:pt x="76740" y="33139"/>
                  </a:lnTo>
                  <a:lnTo>
                    <a:pt x="125314" y="17759"/>
                  </a:lnTo>
                  <a:lnTo>
                    <a:pt x="173855" y="7259"/>
                  </a:lnTo>
                  <a:lnTo>
                    <a:pt x="215447" y="1415"/>
                  </a:lnTo>
                  <a:lnTo>
                    <a:pt x="243173" y="0"/>
                  </a:lnTo>
                  <a:lnTo>
                    <a:pt x="264729" y="2068"/>
                  </a:lnTo>
                  <a:lnTo>
                    <a:pt x="320201" y="12279"/>
                  </a:lnTo>
                  <a:lnTo>
                    <a:pt x="348422" y="45861"/>
                  </a:lnTo>
                  <a:lnTo>
                    <a:pt x="354345" y="91940"/>
                  </a:lnTo>
                  <a:lnTo>
                    <a:pt x="356723" y="148786"/>
                  </a:lnTo>
                  <a:lnTo>
                    <a:pt x="355961" y="208356"/>
                  </a:lnTo>
                  <a:lnTo>
                    <a:pt x="352462" y="262609"/>
                  </a:lnTo>
                  <a:lnTo>
                    <a:pt x="346632" y="303502"/>
                  </a:lnTo>
                  <a:lnTo>
                    <a:pt x="318905" y="305814"/>
                  </a:lnTo>
                  <a:lnTo>
                    <a:pt x="298135" y="303404"/>
                  </a:lnTo>
                  <a:lnTo>
                    <a:pt x="270098" y="305013"/>
                  </a:lnTo>
                  <a:lnTo>
                    <a:pt x="238199" y="309294"/>
                  </a:lnTo>
                  <a:lnTo>
                    <a:pt x="205848" y="314900"/>
                  </a:lnTo>
                  <a:lnTo>
                    <a:pt x="163461" y="322998"/>
                  </a:lnTo>
                  <a:lnTo>
                    <a:pt x="148524" y="325585"/>
                  </a:lnTo>
                  <a:lnTo>
                    <a:pt x="139729" y="326421"/>
                  </a:lnTo>
                  <a:close/>
                </a:path>
              </a:pathLst>
            </a:custGeom>
            <a:solidFill>
              <a:srgbClr val="9400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4839309" y="6417289"/>
              <a:ext cx="285229" cy="238566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4839431" y="6377787"/>
              <a:ext cx="312500" cy="263225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4883993" y="6385437"/>
              <a:ext cx="263072" cy="300410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14784769" y="6354537"/>
              <a:ext cx="387985" cy="362585"/>
            </a:xfrm>
            <a:custGeom>
              <a:avLst/>
              <a:gdLst/>
              <a:ahLst/>
              <a:cxnLst/>
              <a:rect l="l" t="t" r="r" b="b"/>
              <a:pathLst>
                <a:path w="387984" h="362584">
                  <a:moveTo>
                    <a:pt x="175830" y="362074"/>
                  </a:moveTo>
                  <a:lnTo>
                    <a:pt x="128122" y="350120"/>
                  </a:lnTo>
                  <a:lnTo>
                    <a:pt x="79401" y="286130"/>
                  </a:lnTo>
                  <a:lnTo>
                    <a:pt x="46935" y="227849"/>
                  </a:lnTo>
                  <a:lnTo>
                    <a:pt x="22563" y="179674"/>
                  </a:lnTo>
                  <a:lnTo>
                    <a:pt x="674" y="130982"/>
                  </a:lnTo>
                  <a:lnTo>
                    <a:pt x="0" y="99116"/>
                  </a:lnTo>
                  <a:lnTo>
                    <a:pt x="16634" y="71717"/>
                  </a:lnTo>
                  <a:lnTo>
                    <a:pt x="86459" y="30235"/>
                  </a:lnTo>
                  <a:lnTo>
                    <a:pt x="131962" y="16115"/>
                  </a:lnTo>
                  <a:lnTo>
                    <a:pt x="179403" y="6381"/>
                  </a:lnTo>
                  <a:lnTo>
                    <a:pt x="224937" y="1016"/>
                  </a:lnTo>
                  <a:lnTo>
                    <a:pt x="264721" y="0"/>
                  </a:lnTo>
                  <a:lnTo>
                    <a:pt x="293012" y="4475"/>
                  </a:lnTo>
                  <a:lnTo>
                    <a:pt x="322343" y="11555"/>
                  </a:lnTo>
                  <a:lnTo>
                    <a:pt x="347575" y="19328"/>
                  </a:lnTo>
                  <a:lnTo>
                    <a:pt x="357133" y="23243"/>
                  </a:lnTo>
                  <a:lnTo>
                    <a:pt x="263977" y="23243"/>
                  </a:lnTo>
                  <a:lnTo>
                    <a:pt x="248673" y="23538"/>
                  </a:lnTo>
                  <a:lnTo>
                    <a:pt x="201034" y="29098"/>
                  </a:lnTo>
                  <a:lnTo>
                    <a:pt x="94859" y="56253"/>
                  </a:lnTo>
                  <a:lnTo>
                    <a:pt x="44985" y="86331"/>
                  </a:lnTo>
                  <a:lnTo>
                    <a:pt x="30253" y="120746"/>
                  </a:lnTo>
                  <a:lnTo>
                    <a:pt x="44384" y="151756"/>
                  </a:lnTo>
                  <a:lnTo>
                    <a:pt x="73148" y="207003"/>
                  </a:lnTo>
                  <a:lnTo>
                    <a:pt x="103950" y="262944"/>
                  </a:lnTo>
                  <a:lnTo>
                    <a:pt x="124194" y="296038"/>
                  </a:lnTo>
                  <a:lnTo>
                    <a:pt x="153653" y="327442"/>
                  </a:lnTo>
                  <a:lnTo>
                    <a:pt x="161154" y="331167"/>
                  </a:lnTo>
                  <a:lnTo>
                    <a:pt x="294555" y="331167"/>
                  </a:lnTo>
                  <a:lnTo>
                    <a:pt x="247247" y="343663"/>
                  </a:lnTo>
                  <a:lnTo>
                    <a:pt x="207029" y="355310"/>
                  </a:lnTo>
                  <a:lnTo>
                    <a:pt x="175830" y="362074"/>
                  </a:lnTo>
                  <a:close/>
                </a:path>
                <a:path w="387984" h="362584">
                  <a:moveTo>
                    <a:pt x="377735" y="310831"/>
                  </a:moveTo>
                  <a:lnTo>
                    <a:pt x="358554" y="310831"/>
                  </a:lnTo>
                  <a:lnTo>
                    <a:pt x="365078" y="258627"/>
                  </a:lnTo>
                  <a:lnTo>
                    <a:pt x="367147" y="202931"/>
                  </a:lnTo>
                  <a:lnTo>
                    <a:pt x="366272" y="152113"/>
                  </a:lnTo>
                  <a:lnTo>
                    <a:pt x="363624" y="94758"/>
                  </a:lnTo>
                  <a:lnTo>
                    <a:pt x="359577" y="48763"/>
                  </a:lnTo>
                  <a:lnTo>
                    <a:pt x="359504" y="48248"/>
                  </a:lnTo>
                  <a:lnTo>
                    <a:pt x="307377" y="26723"/>
                  </a:lnTo>
                  <a:lnTo>
                    <a:pt x="263977" y="23243"/>
                  </a:lnTo>
                  <a:lnTo>
                    <a:pt x="357133" y="23243"/>
                  </a:lnTo>
                  <a:lnTo>
                    <a:pt x="377355" y="61542"/>
                  </a:lnTo>
                  <a:lnTo>
                    <a:pt x="384970" y="110704"/>
                  </a:lnTo>
                  <a:lnTo>
                    <a:pt x="387629" y="167366"/>
                  </a:lnTo>
                  <a:lnTo>
                    <a:pt x="386416" y="224668"/>
                  </a:lnTo>
                  <a:lnTo>
                    <a:pt x="382501" y="276323"/>
                  </a:lnTo>
                  <a:lnTo>
                    <a:pt x="377788" y="310440"/>
                  </a:lnTo>
                  <a:lnTo>
                    <a:pt x="377735" y="310831"/>
                  </a:lnTo>
                  <a:close/>
                </a:path>
                <a:path w="387984" h="362584">
                  <a:moveTo>
                    <a:pt x="294555" y="331167"/>
                  </a:moveTo>
                  <a:lnTo>
                    <a:pt x="161154" y="331167"/>
                  </a:lnTo>
                  <a:lnTo>
                    <a:pt x="189333" y="326441"/>
                  </a:lnTo>
                  <a:lnTo>
                    <a:pt x="237864" y="316846"/>
                  </a:lnTo>
                  <a:lnTo>
                    <a:pt x="290763" y="308191"/>
                  </a:lnTo>
                  <a:lnTo>
                    <a:pt x="332044" y="306287"/>
                  </a:lnTo>
                  <a:lnTo>
                    <a:pt x="337063" y="307301"/>
                  </a:lnTo>
                  <a:lnTo>
                    <a:pt x="344625" y="308975"/>
                  </a:lnTo>
                  <a:lnTo>
                    <a:pt x="352524" y="310440"/>
                  </a:lnTo>
                  <a:lnTo>
                    <a:pt x="358554" y="310831"/>
                  </a:lnTo>
                  <a:lnTo>
                    <a:pt x="377735" y="310831"/>
                  </a:lnTo>
                  <a:lnTo>
                    <a:pt x="377034" y="315901"/>
                  </a:lnTo>
                  <a:lnTo>
                    <a:pt x="371708" y="325729"/>
                  </a:lnTo>
                  <a:lnTo>
                    <a:pt x="371122" y="325957"/>
                  </a:lnTo>
                  <a:lnTo>
                    <a:pt x="327107" y="325957"/>
                  </a:lnTo>
                  <a:lnTo>
                    <a:pt x="318763" y="326441"/>
                  </a:lnTo>
                  <a:lnTo>
                    <a:pt x="318184" y="326441"/>
                  </a:lnTo>
                  <a:lnTo>
                    <a:pt x="308585" y="327981"/>
                  </a:lnTo>
                  <a:lnTo>
                    <a:pt x="299572" y="329842"/>
                  </a:lnTo>
                  <a:lnTo>
                    <a:pt x="294555" y="331167"/>
                  </a:lnTo>
                  <a:close/>
                </a:path>
                <a:path w="387984" h="362584">
                  <a:moveTo>
                    <a:pt x="361951" y="329522"/>
                  </a:moveTo>
                  <a:lnTo>
                    <a:pt x="349491" y="329266"/>
                  </a:lnTo>
                  <a:lnTo>
                    <a:pt x="336059" y="326948"/>
                  </a:lnTo>
                  <a:lnTo>
                    <a:pt x="327107" y="325957"/>
                  </a:lnTo>
                  <a:lnTo>
                    <a:pt x="371122" y="325957"/>
                  </a:lnTo>
                  <a:lnTo>
                    <a:pt x="361951" y="329522"/>
                  </a:lnTo>
                  <a:close/>
                </a:path>
              </a:pathLst>
            </a:custGeom>
            <a:solidFill>
              <a:srgbClr val="3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4930296" y="6634999"/>
              <a:ext cx="161804" cy="75003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13847856" y="5575093"/>
              <a:ext cx="1049655" cy="1264920"/>
            </a:xfrm>
            <a:custGeom>
              <a:avLst/>
              <a:gdLst/>
              <a:ahLst/>
              <a:cxnLst/>
              <a:rect l="l" t="t" r="r" b="b"/>
              <a:pathLst>
                <a:path w="1049655" h="1264920">
                  <a:moveTo>
                    <a:pt x="898827" y="1264808"/>
                  </a:moveTo>
                  <a:lnTo>
                    <a:pt x="892566" y="1264797"/>
                  </a:lnTo>
                  <a:lnTo>
                    <a:pt x="885783" y="1260926"/>
                  </a:lnTo>
                  <a:lnTo>
                    <a:pt x="877186" y="1254857"/>
                  </a:lnTo>
                  <a:lnTo>
                    <a:pt x="873225" y="1250003"/>
                  </a:lnTo>
                  <a:lnTo>
                    <a:pt x="60600" y="381003"/>
                  </a:lnTo>
                  <a:lnTo>
                    <a:pt x="4301" y="319915"/>
                  </a:lnTo>
                  <a:lnTo>
                    <a:pt x="0" y="314900"/>
                  </a:lnTo>
                  <a:lnTo>
                    <a:pt x="5933" y="313903"/>
                  </a:lnTo>
                  <a:lnTo>
                    <a:pt x="13667" y="305741"/>
                  </a:lnTo>
                  <a:lnTo>
                    <a:pt x="22698" y="292309"/>
                  </a:lnTo>
                  <a:lnTo>
                    <a:pt x="32525" y="275499"/>
                  </a:lnTo>
                  <a:lnTo>
                    <a:pt x="46400" y="236713"/>
                  </a:lnTo>
                  <a:lnTo>
                    <a:pt x="75713" y="191887"/>
                  </a:lnTo>
                  <a:lnTo>
                    <a:pt x="108292" y="149320"/>
                  </a:lnTo>
                  <a:lnTo>
                    <a:pt x="131969" y="117312"/>
                  </a:lnTo>
                  <a:lnTo>
                    <a:pt x="155017" y="80935"/>
                  </a:lnTo>
                  <a:lnTo>
                    <a:pt x="179142" y="47607"/>
                  </a:lnTo>
                  <a:lnTo>
                    <a:pt x="207141" y="19803"/>
                  </a:lnTo>
                  <a:lnTo>
                    <a:pt x="241808" y="0"/>
                  </a:lnTo>
                  <a:lnTo>
                    <a:pt x="246878" y="9830"/>
                  </a:lnTo>
                  <a:lnTo>
                    <a:pt x="235644" y="22050"/>
                  </a:lnTo>
                  <a:lnTo>
                    <a:pt x="229552" y="31334"/>
                  </a:lnTo>
                  <a:lnTo>
                    <a:pt x="227462" y="41061"/>
                  </a:lnTo>
                  <a:lnTo>
                    <a:pt x="228235" y="54613"/>
                  </a:lnTo>
                  <a:lnTo>
                    <a:pt x="231138" y="72147"/>
                  </a:lnTo>
                  <a:lnTo>
                    <a:pt x="249290" y="115668"/>
                  </a:lnTo>
                  <a:lnTo>
                    <a:pt x="284224" y="169115"/>
                  </a:lnTo>
                  <a:lnTo>
                    <a:pt x="308104" y="199057"/>
                  </a:lnTo>
                  <a:lnTo>
                    <a:pt x="336325" y="230876"/>
                  </a:lnTo>
                  <a:lnTo>
                    <a:pt x="368933" y="264371"/>
                  </a:lnTo>
                  <a:lnTo>
                    <a:pt x="405977" y="299340"/>
                  </a:lnTo>
                  <a:lnTo>
                    <a:pt x="447505" y="335582"/>
                  </a:lnTo>
                  <a:lnTo>
                    <a:pt x="493565" y="372895"/>
                  </a:lnTo>
                  <a:lnTo>
                    <a:pt x="544205" y="411078"/>
                  </a:lnTo>
                  <a:lnTo>
                    <a:pt x="599474" y="449930"/>
                  </a:lnTo>
                  <a:lnTo>
                    <a:pt x="659420" y="489249"/>
                  </a:lnTo>
                  <a:lnTo>
                    <a:pt x="724089" y="528833"/>
                  </a:lnTo>
                  <a:lnTo>
                    <a:pt x="793532" y="568482"/>
                  </a:lnTo>
                  <a:lnTo>
                    <a:pt x="949055" y="645884"/>
                  </a:lnTo>
                  <a:lnTo>
                    <a:pt x="998627" y="669965"/>
                  </a:lnTo>
                  <a:lnTo>
                    <a:pt x="1049170" y="693825"/>
                  </a:lnTo>
                  <a:lnTo>
                    <a:pt x="1049386" y="696679"/>
                  </a:lnTo>
                  <a:lnTo>
                    <a:pt x="1021783" y="731310"/>
                  </a:lnTo>
                  <a:lnTo>
                    <a:pt x="998702" y="782927"/>
                  </a:lnTo>
                  <a:lnTo>
                    <a:pt x="980778" y="839559"/>
                  </a:lnTo>
                  <a:lnTo>
                    <a:pt x="968645" y="889235"/>
                  </a:lnTo>
                  <a:lnTo>
                    <a:pt x="940085" y="1092086"/>
                  </a:lnTo>
                  <a:lnTo>
                    <a:pt x="931384" y="1153133"/>
                  </a:lnTo>
                  <a:lnTo>
                    <a:pt x="923991" y="1199148"/>
                  </a:lnTo>
                  <a:lnTo>
                    <a:pt x="917526" y="1231360"/>
                  </a:lnTo>
                  <a:lnTo>
                    <a:pt x="911609" y="1250999"/>
                  </a:lnTo>
                  <a:lnTo>
                    <a:pt x="905859" y="1259292"/>
                  </a:lnTo>
                  <a:lnTo>
                    <a:pt x="898827" y="1264808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4029821" y="5589848"/>
              <a:ext cx="822015" cy="1102034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4020647" y="5956340"/>
              <a:ext cx="703539" cy="818052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4668651" y="6624279"/>
              <a:ext cx="65196" cy="129448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4747382" y="6263273"/>
              <a:ext cx="129265" cy="469026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4720376" y="6254983"/>
              <a:ext cx="148925" cy="561075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14981370" y="5773061"/>
              <a:ext cx="441325" cy="1002665"/>
            </a:xfrm>
            <a:custGeom>
              <a:avLst/>
              <a:gdLst/>
              <a:ahLst/>
              <a:cxnLst/>
              <a:rect l="l" t="t" r="r" b="b"/>
              <a:pathLst>
                <a:path w="441325" h="1002665">
                  <a:moveTo>
                    <a:pt x="436396" y="1002642"/>
                  </a:moveTo>
                  <a:lnTo>
                    <a:pt x="419279" y="983841"/>
                  </a:lnTo>
                  <a:lnTo>
                    <a:pt x="403648" y="962928"/>
                  </a:lnTo>
                  <a:lnTo>
                    <a:pt x="377841" y="921729"/>
                  </a:lnTo>
                  <a:lnTo>
                    <a:pt x="330193" y="842075"/>
                  </a:lnTo>
                  <a:lnTo>
                    <a:pt x="312901" y="815041"/>
                  </a:lnTo>
                  <a:lnTo>
                    <a:pt x="287531" y="778104"/>
                  </a:lnTo>
                  <a:lnTo>
                    <a:pt x="256416" y="734593"/>
                  </a:lnTo>
                  <a:lnTo>
                    <a:pt x="221890" y="687837"/>
                  </a:lnTo>
                  <a:lnTo>
                    <a:pt x="186284" y="641165"/>
                  </a:lnTo>
                  <a:lnTo>
                    <a:pt x="151932" y="597907"/>
                  </a:lnTo>
                  <a:lnTo>
                    <a:pt x="121167" y="561392"/>
                  </a:lnTo>
                  <a:lnTo>
                    <a:pt x="66236" y="512610"/>
                  </a:lnTo>
                  <a:lnTo>
                    <a:pt x="16472" y="500958"/>
                  </a:lnTo>
                  <a:lnTo>
                    <a:pt x="0" y="503673"/>
                  </a:lnTo>
                  <a:lnTo>
                    <a:pt x="12947" y="498195"/>
                  </a:lnTo>
                  <a:lnTo>
                    <a:pt x="47663" y="482387"/>
                  </a:lnTo>
                  <a:lnTo>
                    <a:pt x="59455" y="477266"/>
                  </a:lnTo>
                  <a:lnTo>
                    <a:pt x="99747" y="453807"/>
                  </a:lnTo>
                  <a:lnTo>
                    <a:pt x="137683" y="425529"/>
                  </a:lnTo>
                  <a:lnTo>
                    <a:pt x="172659" y="393114"/>
                  </a:lnTo>
                  <a:lnTo>
                    <a:pt x="204069" y="357245"/>
                  </a:lnTo>
                  <a:lnTo>
                    <a:pt x="231310" y="318601"/>
                  </a:lnTo>
                  <a:lnTo>
                    <a:pt x="253777" y="277865"/>
                  </a:lnTo>
                  <a:lnTo>
                    <a:pt x="270865" y="235719"/>
                  </a:lnTo>
                  <a:lnTo>
                    <a:pt x="281971" y="192843"/>
                  </a:lnTo>
                  <a:lnTo>
                    <a:pt x="286489" y="149919"/>
                  </a:lnTo>
                  <a:lnTo>
                    <a:pt x="283815" y="107630"/>
                  </a:lnTo>
                  <a:lnTo>
                    <a:pt x="273346" y="66655"/>
                  </a:lnTo>
                  <a:lnTo>
                    <a:pt x="254475" y="27678"/>
                  </a:lnTo>
                  <a:lnTo>
                    <a:pt x="260329" y="0"/>
                  </a:lnTo>
                  <a:lnTo>
                    <a:pt x="286586" y="28264"/>
                  </a:lnTo>
                  <a:lnTo>
                    <a:pt x="305474" y="74322"/>
                  </a:lnTo>
                  <a:lnTo>
                    <a:pt x="317965" y="120230"/>
                  </a:lnTo>
                  <a:lnTo>
                    <a:pt x="325029" y="148046"/>
                  </a:lnTo>
                  <a:lnTo>
                    <a:pt x="330226" y="160708"/>
                  </a:lnTo>
                  <a:lnTo>
                    <a:pt x="353005" y="213945"/>
                  </a:lnTo>
                  <a:lnTo>
                    <a:pt x="371864" y="265478"/>
                  </a:lnTo>
                  <a:lnTo>
                    <a:pt x="391498" y="332950"/>
                  </a:lnTo>
                  <a:lnTo>
                    <a:pt x="401026" y="373496"/>
                  </a:lnTo>
                  <a:lnTo>
                    <a:pt x="410053" y="419026"/>
                  </a:lnTo>
                  <a:lnTo>
                    <a:pt x="418346" y="469872"/>
                  </a:lnTo>
                  <a:lnTo>
                    <a:pt x="425674" y="526369"/>
                  </a:lnTo>
                  <a:lnTo>
                    <a:pt x="431805" y="588848"/>
                  </a:lnTo>
                  <a:lnTo>
                    <a:pt x="436508" y="657644"/>
                  </a:lnTo>
                  <a:lnTo>
                    <a:pt x="439550" y="733087"/>
                  </a:lnTo>
                  <a:lnTo>
                    <a:pt x="440700" y="815513"/>
                  </a:lnTo>
                  <a:lnTo>
                    <a:pt x="439726" y="905254"/>
                  </a:lnTo>
                  <a:lnTo>
                    <a:pt x="436396" y="1002642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5039288" y="6258610"/>
              <a:ext cx="368289" cy="481980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5082478" y="5776812"/>
              <a:ext cx="228660" cy="709391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5055290" y="6240444"/>
              <a:ext cx="232562" cy="264413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13877468" y="5562320"/>
              <a:ext cx="1558925" cy="1290955"/>
            </a:xfrm>
            <a:custGeom>
              <a:avLst/>
              <a:gdLst/>
              <a:ahLst/>
              <a:cxnLst/>
              <a:rect l="l" t="t" r="r" b="b"/>
              <a:pathLst>
                <a:path w="1558925" h="1290954">
                  <a:moveTo>
                    <a:pt x="1558785" y="991997"/>
                  </a:moveTo>
                  <a:lnTo>
                    <a:pt x="1558759" y="942035"/>
                  </a:lnTo>
                  <a:lnTo>
                    <a:pt x="1557896" y="892340"/>
                  </a:lnTo>
                  <a:lnTo>
                    <a:pt x="1556004" y="842911"/>
                  </a:lnTo>
                  <a:lnTo>
                    <a:pt x="1552930" y="793762"/>
                  </a:lnTo>
                  <a:lnTo>
                    <a:pt x="1548472" y="744918"/>
                  </a:lnTo>
                  <a:lnTo>
                    <a:pt x="1542453" y="696379"/>
                  </a:lnTo>
                  <a:lnTo>
                    <a:pt x="1534693" y="648157"/>
                  </a:lnTo>
                  <a:lnTo>
                    <a:pt x="1525003" y="600265"/>
                  </a:lnTo>
                  <a:lnTo>
                    <a:pt x="1513217" y="552742"/>
                  </a:lnTo>
                  <a:lnTo>
                    <a:pt x="1499158" y="505561"/>
                  </a:lnTo>
                  <a:lnTo>
                    <a:pt x="1482623" y="458762"/>
                  </a:lnTo>
                  <a:lnTo>
                    <a:pt x="1463446" y="412356"/>
                  </a:lnTo>
                  <a:lnTo>
                    <a:pt x="1447050" y="368109"/>
                  </a:lnTo>
                  <a:lnTo>
                    <a:pt x="1431467" y="319239"/>
                  </a:lnTo>
                  <a:lnTo>
                    <a:pt x="1414322" y="271716"/>
                  </a:lnTo>
                  <a:lnTo>
                    <a:pt x="1393228" y="231521"/>
                  </a:lnTo>
                  <a:lnTo>
                    <a:pt x="1365770" y="204622"/>
                  </a:lnTo>
                  <a:lnTo>
                    <a:pt x="1363383" y="214490"/>
                  </a:lnTo>
                  <a:lnTo>
                    <a:pt x="1385989" y="246951"/>
                  </a:lnTo>
                  <a:lnTo>
                    <a:pt x="1405242" y="293649"/>
                  </a:lnTo>
                  <a:lnTo>
                    <a:pt x="1419898" y="339661"/>
                  </a:lnTo>
                  <a:lnTo>
                    <a:pt x="1428661" y="370103"/>
                  </a:lnTo>
                  <a:lnTo>
                    <a:pt x="1442681" y="416814"/>
                  </a:lnTo>
                  <a:lnTo>
                    <a:pt x="1455712" y="462178"/>
                  </a:lnTo>
                  <a:lnTo>
                    <a:pt x="1467739" y="506590"/>
                  </a:lnTo>
                  <a:lnTo>
                    <a:pt x="1478749" y="550443"/>
                  </a:lnTo>
                  <a:lnTo>
                    <a:pt x="1488744" y="594131"/>
                  </a:lnTo>
                  <a:lnTo>
                    <a:pt x="1497698" y="638073"/>
                  </a:lnTo>
                  <a:lnTo>
                    <a:pt x="1505597" y="682637"/>
                  </a:lnTo>
                  <a:lnTo>
                    <a:pt x="1512455" y="728256"/>
                  </a:lnTo>
                  <a:lnTo>
                    <a:pt x="1518259" y="775296"/>
                  </a:lnTo>
                  <a:lnTo>
                    <a:pt x="1522984" y="824179"/>
                  </a:lnTo>
                  <a:lnTo>
                    <a:pt x="1526616" y="875284"/>
                  </a:lnTo>
                  <a:lnTo>
                    <a:pt x="1529168" y="929030"/>
                  </a:lnTo>
                  <a:lnTo>
                    <a:pt x="1530629" y="985799"/>
                  </a:lnTo>
                  <a:lnTo>
                    <a:pt x="1530972" y="1045997"/>
                  </a:lnTo>
                  <a:lnTo>
                    <a:pt x="1530197" y="1110030"/>
                  </a:lnTo>
                  <a:lnTo>
                    <a:pt x="1528305" y="1178280"/>
                  </a:lnTo>
                  <a:lnTo>
                    <a:pt x="1512163" y="1155649"/>
                  </a:lnTo>
                  <a:lnTo>
                    <a:pt x="1496491" y="1131189"/>
                  </a:lnTo>
                  <a:lnTo>
                    <a:pt x="1462036" y="1073950"/>
                  </a:lnTo>
                  <a:lnTo>
                    <a:pt x="1441056" y="1039787"/>
                  </a:lnTo>
                  <a:lnTo>
                    <a:pt x="1416088" y="1001001"/>
                  </a:lnTo>
                  <a:lnTo>
                    <a:pt x="1386014" y="956919"/>
                  </a:lnTo>
                  <a:lnTo>
                    <a:pt x="1349743" y="906818"/>
                  </a:lnTo>
                  <a:lnTo>
                    <a:pt x="1306144" y="850023"/>
                  </a:lnTo>
                  <a:lnTo>
                    <a:pt x="1254125" y="785825"/>
                  </a:lnTo>
                  <a:lnTo>
                    <a:pt x="1211414" y="738492"/>
                  </a:lnTo>
                  <a:lnTo>
                    <a:pt x="1161821" y="704964"/>
                  </a:lnTo>
                  <a:lnTo>
                    <a:pt x="1187958" y="690016"/>
                  </a:lnTo>
                  <a:lnTo>
                    <a:pt x="1246174" y="643712"/>
                  </a:lnTo>
                  <a:lnTo>
                    <a:pt x="1275981" y="613498"/>
                  </a:lnTo>
                  <a:lnTo>
                    <a:pt x="1304709" y="579348"/>
                  </a:lnTo>
                  <a:lnTo>
                    <a:pt x="1331239" y="541845"/>
                  </a:lnTo>
                  <a:lnTo>
                    <a:pt x="1354416" y="501548"/>
                  </a:lnTo>
                  <a:lnTo>
                    <a:pt x="1373124" y="459028"/>
                  </a:lnTo>
                  <a:lnTo>
                    <a:pt x="1386192" y="414883"/>
                  </a:lnTo>
                  <a:lnTo>
                    <a:pt x="1392504" y="369658"/>
                  </a:lnTo>
                  <a:lnTo>
                    <a:pt x="1390904" y="323951"/>
                  </a:lnTo>
                  <a:lnTo>
                    <a:pt x="1380261" y="278320"/>
                  </a:lnTo>
                  <a:lnTo>
                    <a:pt x="1359420" y="233349"/>
                  </a:lnTo>
                  <a:lnTo>
                    <a:pt x="1356525" y="250469"/>
                  </a:lnTo>
                  <a:lnTo>
                    <a:pt x="1354836" y="264248"/>
                  </a:lnTo>
                  <a:lnTo>
                    <a:pt x="1353667" y="280263"/>
                  </a:lnTo>
                  <a:lnTo>
                    <a:pt x="1368907" y="321551"/>
                  </a:lnTo>
                  <a:lnTo>
                    <a:pt x="1375308" y="362597"/>
                  </a:lnTo>
                  <a:lnTo>
                    <a:pt x="1373619" y="403123"/>
                  </a:lnTo>
                  <a:lnTo>
                    <a:pt x="1364576" y="442861"/>
                  </a:lnTo>
                  <a:lnTo>
                    <a:pt x="1348905" y="481520"/>
                  </a:lnTo>
                  <a:lnTo>
                    <a:pt x="1327365" y="518845"/>
                  </a:lnTo>
                  <a:lnTo>
                    <a:pt x="1300695" y="554532"/>
                  </a:lnTo>
                  <a:lnTo>
                    <a:pt x="1269619" y="588327"/>
                  </a:lnTo>
                  <a:lnTo>
                    <a:pt x="1234897" y="619950"/>
                  </a:lnTo>
                  <a:lnTo>
                    <a:pt x="1197254" y="649109"/>
                  </a:lnTo>
                  <a:lnTo>
                    <a:pt x="1157427" y="675551"/>
                  </a:lnTo>
                  <a:lnTo>
                    <a:pt x="1113510" y="698296"/>
                  </a:lnTo>
                  <a:lnTo>
                    <a:pt x="1100353" y="701700"/>
                  </a:lnTo>
                  <a:lnTo>
                    <a:pt x="1022934" y="700443"/>
                  </a:lnTo>
                  <a:lnTo>
                    <a:pt x="1022616" y="700062"/>
                  </a:lnTo>
                  <a:lnTo>
                    <a:pt x="1022299" y="700430"/>
                  </a:lnTo>
                  <a:lnTo>
                    <a:pt x="771575" y="573341"/>
                  </a:lnTo>
                  <a:lnTo>
                    <a:pt x="732332" y="550964"/>
                  </a:lnTo>
                  <a:lnTo>
                    <a:pt x="690499" y="525856"/>
                  </a:lnTo>
                  <a:lnTo>
                    <a:pt x="646760" y="498335"/>
                  </a:lnTo>
                  <a:lnTo>
                    <a:pt x="601789" y="468706"/>
                  </a:lnTo>
                  <a:lnTo>
                    <a:pt x="556260" y="437273"/>
                  </a:lnTo>
                  <a:lnTo>
                    <a:pt x="510844" y="404342"/>
                  </a:lnTo>
                  <a:lnTo>
                    <a:pt x="466229" y="370217"/>
                  </a:lnTo>
                  <a:lnTo>
                    <a:pt x="423087" y="335203"/>
                  </a:lnTo>
                  <a:lnTo>
                    <a:pt x="382092" y="299618"/>
                  </a:lnTo>
                  <a:lnTo>
                    <a:pt x="343903" y="263753"/>
                  </a:lnTo>
                  <a:lnTo>
                    <a:pt x="309219" y="227914"/>
                  </a:lnTo>
                  <a:lnTo>
                    <a:pt x="278714" y="192417"/>
                  </a:lnTo>
                  <a:lnTo>
                    <a:pt x="253034" y="157568"/>
                  </a:lnTo>
                  <a:lnTo>
                    <a:pt x="232892" y="123672"/>
                  </a:lnTo>
                  <a:lnTo>
                    <a:pt x="211861" y="59956"/>
                  </a:lnTo>
                  <a:lnTo>
                    <a:pt x="211175" y="47383"/>
                  </a:lnTo>
                  <a:lnTo>
                    <a:pt x="212305" y="37261"/>
                  </a:lnTo>
                  <a:lnTo>
                    <a:pt x="216966" y="29248"/>
                  </a:lnTo>
                  <a:lnTo>
                    <a:pt x="226872" y="22974"/>
                  </a:lnTo>
                  <a:lnTo>
                    <a:pt x="228650" y="22669"/>
                  </a:lnTo>
                  <a:lnTo>
                    <a:pt x="221475" y="16598"/>
                  </a:lnTo>
                  <a:lnTo>
                    <a:pt x="222694" y="8394"/>
                  </a:lnTo>
                  <a:lnTo>
                    <a:pt x="224383" y="0"/>
                  </a:lnTo>
                  <a:lnTo>
                    <a:pt x="193357" y="12153"/>
                  </a:lnTo>
                  <a:lnTo>
                    <a:pt x="166408" y="29298"/>
                  </a:lnTo>
                  <a:lnTo>
                    <a:pt x="141160" y="53606"/>
                  </a:lnTo>
                  <a:lnTo>
                    <a:pt x="115239" y="87261"/>
                  </a:lnTo>
                  <a:lnTo>
                    <a:pt x="78219" y="139192"/>
                  </a:lnTo>
                  <a:lnTo>
                    <a:pt x="44907" y="183045"/>
                  </a:lnTo>
                  <a:lnTo>
                    <a:pt x="17957" y="219773"/>
                  </a:lnTo>
                  <a:lnTo>
                    <a:pt x="0" y="250317"/>
                  </a:lnTo>
                  <a:lnTo>
                    <a:pt x="17957" y="262089"/>
                  </a:lnTo>
                  <a:lnTo>
                    <a:pt x="36309" y="230441"/>
                  </a:lnTo>
                  <a:lnTo>
                    <a:pt x="62458" y="194386"/>
                  </a:lnTo>
                  <a:lnTo>
                    <a:pt x="94615" y="151041"/>
                  </a:lnTo>
                  <a:lnTo>
                    <a:pt x="144957" y="77203"/>
                  </a:lnTo>
                  <a:lnTo>
                    <a:pt x="160083" y="58356"/>
                  </a:lnTo>
                  <a:lnTo>
                    <a:pt x="177152" y="41605"/>
                  </a:lnTo>
                  <a:lnTo>
                    <a:pt x="196977" y="27520"/>
                  </a:lnTo>
                  <a:lnTo>
                    <a:pt x="187998" y="41084"/>
                  </a:lnTo>
                  <a:lnTo>
                    <a:pt x="184213" y="58064"/>
                  </a:lnTo>
                  <a:lnTo>
                    <a:pt x="191909" y="101257"/>
                  </a:lnTo>
                  <a:lnTo>
                    <a:pt x="219417" y="155143"/>
                  </a:lnTo>
                  <a:lnTo>
                    <a:pt x="266052" y="217728"/>
                  </a:lnTo>
                  <a:lnTo>
                    <a:pt x="296341" y="251675"/>
                  </a:lnTo>
                  <a:lnTo>
                    <a:pt x="331152" y="287058"/>
                  </a:lnTo>
                  <a:lnTo>
                    <a:pt x="370408" y="323634"/>
                  </a:lnTo>
                  <a:lnTo>
                    <a:pt x="414032" y="361149"/>
                  </a:lnTo>
                  <a:lnTo>
                    <a:pt x="461924" y="399364"/>
                  </a:lnTo>
                  <a:lnTo>
                    <a:pt x="514019" y="438023"/>
                  </a:lnTo>
                  <a:lnTo>
                    <a:pt x="570230" y="476897"/>
                  </a:lnTo>
                  <a:lnTo>
                    <a:pt x="630453" y="515721"/>
                  </a:lnTo>
                  <a:lnTo>
                    <a:pt x="694613" y="554253"/>
                  </a:lnTo>
                  <a:lnTo>
                    <a:pt x="762647" y="592251"/>
                  </a:lnTo>
                  <a:lnTo>
                    <a:pt x="999172" y="704443"/>
                  </a:lnTo>
                  <a:lnTo>
                    <a:pt x="978204" y="735203"/>
                  </a:lnTo>
                  <a:lnTo>
                    <a:pt x="960894" y="774395"/>
                  </a:lnTo>
                  <a:lnTo>
                    <a:pt x="946721" y="820356"/>
                  </a:lnTo>
                  <a:lnTo>
                    <a:pt x="935177" y="871372"/>
                  </a:lnTo>
                  <a:lnTo>
                    <a:pt x="925766" y="925766"/>
                  </a:lnTo>
                  <a:lnTo>
                    <a:pt x="917968" y="981837"/>
                  </a:lnTo>
                  <a:lnTo>
                    <a:pt x="911275" y="1037894"/>
                  </a:lnTo>
                  <a:lnTo>
                    <a:pt x="905192" y="1092250"/>
                  </a:lnTo>
                  <a:lnTo>
                    <a:pt x="899198" y="1143215"/>
                  </a:lnTo>
                  <a:lnTo>
                    <a:pt x="892771" y="1189113"/>
                  </a:lnTo>
                  <a:lnTo>
                    <a:pt x="885431" y="1228229"/>
                  </a:lnTo>
                  <a:lnTo>
                    <a:pt x="876655" y="1258874"/>
                  </a:lnTo>
                  <a:lnTo>
                    <a:pt x="906437" y="1290662"/>
                  </a:lnTo>
                  <a:lnTo>
                    <a:pt x="922997" y="1226820"/>
                  </a:lnTo>
                  <a:lnTo>
                    <a:pt x="928928" y="1180541"/>
                  </a:lnTo>
                  <a:lnTo>
                    <a:pt x="934173" y="1127594"/>
                  </a:lnTo>
                  <a:lnTo>
                    <a:pt x="939393" y="1070152"/>
                  </a:lnTo>
                  <a:lnTo>
                    <a:pt x="945261" y="1010373"/>
                  </a:lnTo>
                  <a:lnTo>
                    <a:pt x="952411" y="950429"/>
                  </a:lnTo>
                  <a:lnTo>
                    <a:pt x="961529" y="892492"/>
                  </a:lnTo>
                  <a:lnTo>
                    <a:pt x="973264" y="838733"/>
                  </a:lnTo>
                  <a:lnTo>
                    <a:pt x="988275" y="791337"/>
                  </a:lnTo>
                  <a:lnTo>
                    <a:pt x="1068603" y="745566"/>
                  </a:lnTo>
                  <a:lnTo>
                    <a:pt x="1126845" y="747712"/>
                  </a:lnTo>
                  <a:lnTo>
                    <a:pt x="1171867" y="761580"/>
                  </a:lnTo>
                  <a:lnTo>
                    <a:pt x="1205484" y="782650"/>
                  </a:lnTo>
                  <a:lnTo>
                    <a:pt x="1264132" y="850176"/>
                  </a:lnTo>
                  <a:lnTo>
                    <a:pt x="1295146" y="890257"/>
                  </a:lnTo>
                  <a:lnTo>
                    <a:pt x="1330718" y="937247"/>
                  </a:lnTo>
                  <a:lnTo>
                    <a:pt x="1367396" y="987183"/>
                  </a:lnTo>
                  <a:lnTo>
                    <a:pt x="1401749" y="1036167"/>
                  </a:lnTo>
                  <a:lnTo>
                    <a:pt x="1430350" y="1080249"/>
                  </a:lnTo>
                  <a:lnTo>
                    <a:pt x="1466811" y="1138936"/>
                  </a:lnTo>
                  <a:lnTo>
                    <a:pt x="1489862" y="1174496"/>
                  </a:lnTo>
                  <a:lnTo>
                    <a:pt x="1506905" y="1197203"/>
                  </a:lnTo>
                  <a:lnTo>
                    <a:pt x="1525384" y="1217320"/>
                  </a:lnTo>
                  <a:lnTo>
                    <a:pt x="1552702" y="1245133"/>
                  </a:lnTo>
                  <a:lnTo>
                    <a:pt x="1557058" y="1092619"/>
                  </a:lnTo>
                  <a:lnTo>
                    <a:pt x="1558163" y="1042187"/>
                  </a:lnTo>
                  <a:lnTo>
                    <a:pt x="1558785" y="991997"/>
                  </a:lnTo>
                  <a:close/>
                </a:path>
              </a:pathLst>
            </a:custGeom>
            <a:solidFill>
              <a:srgbClr val="4A49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6136416" y="8087958"/>
              <a:ext cx="162976" cy="568817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6294729" y="8306683"/>
              <a:ext cx="265297" cy="495818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12530682" y="5725465"/>
              <a:ext cx="3723004" cy="4554855"/>
            </a:xfrm>
            <a:custGeom>
              <a:avLst/>
              <a:gdLst/>
              <a:ahLst/>
              <a:cxnLst/>
              <a:rect l="l" t="t" r="r" b="b"/>
              <a:pathLst>
                <a:path w="3723005" h="4554855">
                  <a:moveTo>
                    <a:pt x="3711506" y="4554307"/>
                  </a:moveTo>
                  <a:lnTo>
                    <a:pt x="752769" y="4554307"/>
                  </a:lnTo>
                  <a:lnTo>
                    <a:pt x="810386" y="4234538"/>
                  </a:lnTo>
                  <a:lnTo>
                    <a:pt x="818052" y="4185517"/>
                  </a:lnTo>
                  <a:lnTo>
                    <a:pt x="823383" y="4136286"/>
                  </a:lnTo>
                  <a:lnTo>
                    <a:pt x="826384" y="4086926"/>
                  </a:lnTo>
                  <a:lnTo>
                    <a:pt x="827065" y="4037517"/>
                  </a:lnTo>
                  <a:lnTo>
                    <a:pt x="825432" y="3988141"/>
                  </a:lnTo>
                  <a:lnTo>
                    <a:pt x="821492" y="3938876"/>
                  </a:lnTo>
                  <a:lnTo>
                    <a:pt x="815253" y="3889804"/>
                  </a:lnTo>
                  <a:lnTo>
                    <a:pt x="806723" y="3841006"/>
                  </a:lnTo>
                  <a:lnTo>
                    <a:pt x="795907" y="3792562"/>
                  </a:lnTo>
                  <a:lnTo>
                    <a:pt x="775501" y="3709254"/>
                  </a:lnTo>
                  <a:lnTo>
                    <a:pt x="756083" y="3628093"/>
                  </a:lnTo>
                  <a:lnTo>
                    <a:pt x="737633" y="3549049"/>
                  </a:lnTo>
                  <a:lnTo>
                    <a:pt x="720134" y="3472094"/>
                  </a:lnTo>
                  <a:lnTo>
                    <a:pt x="703565" y="3397196"/>
                  </a:lnTo>
                  <a:lnTo>
                    <a:pt x="687908" y="3324328"/>
                  </a:lnTo>
                  <a:lnTo>
                    <a:pt x="673143" y="3253460"/>
                  </a:lnTo>
                  <a:lnTo>
                    <a:pt x="659250" y="3184561"/>
                  </a:lnTo>
                  <a:lnTo>
                    <a:pt x="646211" y="3117603"/>
                  </a:lnTo>
                  <a:lnTo>
                    <a:pt x="634007" y="3052555"/>
                  </a:lnTo>
                  <a:lnTo>
                    <a:pt x="622617" y="2989390"/>
                  </a:lnTo>
                  <a:lnTo>
                    <a:pt x="612023" y="2928076"/>
                  </a:lnTo>
                  <a:lnTo>
                    <a:pt x="602206" y="2868584"/>
                  </a:lnTo>
                  <a:lnTo>
                    <a:pt x="593146" y="2810886"/>
                  </a:lnTo>
                  <a:lnTo>
                    <a:pt x="584825" y="2754951"/>
                  </a:lnTo>
                  <a:lnTo>
                    <a:pt x="577222" y="2700750"/>
                  </a:lnTo>
                  <a:lnTo>
                    <a:pt x="570319" y="2648254"/>
                  </a:lnTo>
                  <a:lnTo>
                    <a:pt x="564096" y="2597432"/>
                  </a:lnTo>
                  <a:lnTo>
                    <a:pt x="558534" y="2548256"/>
                  </a:lnTo>
                  <a:lnTo>
                    <a:pt x="553614" y="2500696"/>
                  </a:lnTo>
                  <a:lnTo>
                    <a:pt x="549316" y="2454723"/>
                  </a:lnTo>
                  <a:lnTo>
                    <a:pt x="545622" y="2410306"/>
                  </a:lnTo>
                  <a:lnTo>
                    <a:pt x="542512" y="2367417"/>
                  </a:lnTo>
                  <a:lnTo>
                    <a:pt x="539967" y="2326026"/>
                  </a:lnTo>
                  <a:lnTo>
                    <a:pt x="537967" y="2286103"/>
                  </a:lnTo>
                  <a:lnTo>
                    <a:pt x="536494" y="2247619"/>
                  </a:lnTo>
                  <a:lnTo>
                    <a:pt x="535049" y="2174850"/>
                  </a:lnTo>
                  <a:lnTo>
                    <a:pt x="535040" y="2140506"/>
                  </a:lnTo>
                  <a:lnTo>
                    <a:pt x="535479" y="2107483"/>
                  </a:lnTo>
                  <a:lnTo>
                    <a:pt x="537629" y="2045282"/>
                  </a:lnTo>
                  <a:lnTo>
                    <a:pt x="541345" y="1988010"/>
                  </a:lnTo>
                  <a:lnTo>
                    <a:pt x="546474" y="1935433"/>
                  </a:lnTo>
                  <a:lnTo>
                    <a:pt x="552861" y="1887312"/>
                  </a:lnTo>
                  <a:lnTo>
                    <a:pt x="556478" y="1864850"/>
                  </a:lnTo>
                  <a:lnTo>
                    <a:pt x="393674" y="1909784"/>
                  </a:lnTo>
                  <a:lnTo>
                    <a:pt x="210812" y="1938897"/>
                  </a:lnTo>
                  <a:lnTo>
                    <a:pt x="61664" y="1954599"/>
                  </a:lnTo>
                  <a:lnTo>
                    <a:pt x="0" y="1959298"/>
                  </a:lnTo>
                  <a:lnTo>
                    <a:pt x="193963" y="1281369"/>
                  </a:lnTo>
                  <a:lnTo>
                    <a:pt x="298195" y="924877"/>
                  </a:lnTo>
                  <a:lnTo>
                    <a:pt x="348317" y="772357"/>
                  </a:lnTo>
                  <a:lnTo>
                    <a:pt x="379949" y="706346"/>
                  </a:lnTo>
                  <a:lnTo>
                    <a:pt x="400961" y="689905"/>
                  </a:lnTo>
                  <a:lnTo>
                    <a:pt x="419884" y="671167"/>
                  </a:lnTo>
                  <a:lnTo>
                    <a:pt x="456255" y="632032"/>
                  </a:lnTo>
                  <a:lnTo>
                    <a:pt x="502226" y="606505"/>
                  </a:lnTo>
                  <a:lnTo>
                    <a:pt x="549105" y="582782"/>
                  </a:lnTo>
                  <a:lnTo>
                    <a:pt x="596131" y="559874"/>
                  </a:lnTo>
                  <a:lnTo>
                    <a:pt x="642545" y="536789"/>
                  </a:lnTo>
                  <a:lnTo>
                    <a:pt x="687585" y="512537"/>
                  </a:lnTo>
                  <a:lnTo>
                    <a:pt x="730492" y="486126"/>
                  </a:lnTo>
                  <a:lnTo>
                    <a:pt x="813426" y="424854"/>
                  </a:lnTo>
                  <a:lnTo>
                    <a:pt x="857589" y="397959"/>
                  </a:lnTo>
                  <a:lnTo>
                    <a:pt x="902916" y="374050"/>
                  </a:lnTo>
                  <a:lnTo>
                    <a:pt x="996755" y="327862"/>
                  </a:lnTo>
                  <a:lnTo>
                    <a:pt x="1045111" y="301920"/>
                  </a:lnTo>
                  <a:lnTo>
                    <a:pt x="1080675" y="284892"/>
                  </a:lnTo>
                  <a:lnTo>
                    <a:pt x="1107317" y="273829"/>
                  </a:lnTo>
                  <a:lnTo>
                    <a:pt x="1126750" y="267066"/>
                  </a:lnTo>
                  <a:lnTo>
                    <a:pt x="1140688" y="262938"/>
                  </a:lnTo>
                  <a:lnTo>
                    <a:pt x="1154757" y="256136"/>
                  </a:lnTo>
                  <a:lnTo>
                    <a:pt x="1167186" y="247570"/>
                  </a:lnTo>
                  <a:lnTo>
                    <a:pt x="1177376" y="236561"/>
                  </a:lnTo>
                  <a:lnTo>
                    <a:pt x="1184731" y="222427"/>
                  </a:lnTo>
                  <a:lnTo>
                    <a:pt x="1189263" y="216528"/>
                  </a:lnTo>
                  <a:lnTo>
                    <a:pt x="1201212" y="202610"/>
                  </a:lnTo>
                  <a:lnTo>
                    <a:pt x="1208443" y="194749"/>
                  </a:lnTo>
                  <a:lnTo>
                    <a:pt x="1244710" y="144539"/>
                  </a:lnTo>
                  <a:lnTo>
                    <a:pt x="1269114" y="111330"/>
                  </a:lnTo>
                  <a:lnTo>
                    <a:pt x="1298477" y="71947"/>
                  </a:lnTo>
                  <a:lnTo>
                    <a:pt x="1326805" y="43431"/>
                  </a:lnTo>
                  <a:lnTo>
                    <a:pt x="1361868" y="19854"/>
                  </a:lnTo>
                  <a:lnTo>
                    <a:pt x="1423160" y="0"/>
                  </a:lnTo>
                  <a:lnTo>
                    <a:pt x="1404391" y="38873"/>
                  </a:lnTo>
                  <a:lnTo>
                    <a:pt x="1396073" y="83694"/>
                  </a:lnTo>
                  <a:lnTo>
                    <a:pt x="1397187" y="131347"/>
                  </a:lnTo>
                  <a:lnTo>
                    <a:pt x="1406713" y="178716"/>
                  </a:lnTo>
                  <a:lnTo>
                    <a:pt x="1423633" y="222684"/>
                  </a:lnTo>
                  <a:lnTo>
                    <a:pt x="1461094" y="271118"/>
                  </a:lnTo>
                  <a:lnTo>
                    <a:pt x="1500237" y="320202"/>
                  </a:lnTo>
                  <a:lnTo>
                    <a:pt x="1540648" y="369567"/>
                  </a:lnTo>
                  <a:lnTo>
                    <a:pt x="1581910" y="418847"/>
                  </a:lnTo>
                  <a:lnTo>
                    <a:pt x="1623608" y="467670"/>
                  </a:lnTo>
                  <a:lnTo>
                    <a:pt x="1665325" y="515670"/>
                  </a:lnTo>
                  <a:lnTo>
                    <a:pt x="1706647" y="562477"/>
                  </a:lnTo>
                  <a:lnTo>
                    <a:pt x="1747157" y="607723"/>
                  </a:lnTo>
                  <a:lnTo>
                    <a:pt x="1786439" y="651039"/>
                  </a:lnTo>
                  <a:lnTo>
                    <a:pt x="1824078" y="692056"/>
                  </a:lnTo>
                  <a:lnTo>
                    <a:pt x="1892762" y="765721"/>
                  </a:lnTo>
                  <a:lnTo>
                    <a:pt x="1949883" y="825768"/>
                  </a:lnTo>
                  <a:lnTo>
                    <a:pt x="1992115" y="869248"/>
                  </a:lnTo>
                  <a:lnTo>
                    <a:pt x="2046068" y="922603"/>
                  </a:lnTo>
                  <a:lnTo>
                    <a:pt x="2070217" y="947757"/>
                  </a:lnTo>
                  <a:lnTo>
                    <a:pt x="2107641" y="991836"/>
                  </a:lnTo>
                  <a:lnTo>
                    <a:pt x="2141389" y="1038411"/>
                  </a:lnTo>
                  <a:lnTo>
                    <a:pt x="2184447" y="1100444"/>
                  </a:lnTo>
                  <a:lnTo>
                    <a:pt x="2213527" y="1141309"/>
                  </a:lnTo>
                  <a:lnTo>
                    <a:pt x="2249804" y="1190898"/>
                  </a:lnTo>
                  <a:lnTo>
                    <a:pt x="2294903" y="1250834"/>
                  </a:lnTo>
                  <a:lnTo>
                    <a:pt x="2350447" y="1322735"/>
                  </a:lnTo>
                  <a:lnTo>
                    <a:pt x="2431031" y="1418854"/>
                  </a:lnTo>
                  <a:lnTo>
                    <a:pt x="2456748" y="1450126"/>
                  </a:lnTo>
                  <a:lnTo>
                    <a:pt x="2484293" y="1484225"/>
                  </a:lnTo>
                  <a:lnTo>
                    <a:pt x="2513467" y="1521115"/>
                  </a:lnTo>
                  <a:lnTo>
                    <a:pt x="2544068" y="1560761"/>
                  </a:lnTo>
                  <a:lnTo>
                    <a:pt x="2575898" y="1603128"/>
                  </a:lnTo>
                  <a:lnTo>
                    <a:pt x="2608756" y="1648180"/>
                  </a:lnTo>
                  <a:lnTo>
                    <a:pt x="2642442" y="1695882"/>
                  </a:lnTo>
                  <a:lnTo>
                    <a:pt x="2676757" y="1746200"/>
                  </a:lnTo>
                  <a:lnTo>
                    <a:pt x="2711499" y="1799097"/>
                  </a:lnTo>
                  <a:lnTo>
                    <a:pt x="2746469" y="1854538"/>
                  </a:lnTo>
                  <a:lnTo>
                    <a:pt x="2781466" y="1912488"/>
                  </a:lnTo>
                  <a:lnTo>
                    <a:pt x="2816292" y="1972912"/>
                  </a:lnTo>
                  <a:lnTo>
                    <a:pt x="2850746" y="2035775"/>
                  </a:lnTo>
                  <a:lnTo>
                    <a:pt x="2856810" y="1998521"/>
                  </a:lnTo>
                  <a:lnTo>
                    <a:pt x="2861359" y="1964093"/>
                  </a:lnTo>
                  <a:lnTo>
                    <a:pt x="2864127" y="1940944"/>
                  </a:lnTo>
                  <a:lnTo>
                    <a:pt x="2867797" y="1920682"/>
                  </a:lnTo>
                  <a:lnTo>
                    <a:pt x="2874751" y="1867215"/>
                  </a:lnTo>
                  <a:lnTo>
                    <a:pt x="2882566" y="1790828"/>
                  </a:lnTo>
                  <a:lnTo>
                    <a:pt x="2886594" y="1745331"/>
                  </a:lnTo>
                  <a:lnTo>
                    <a:pt x="2890594" y="1695654"/>
                  </a:lnTo>
                  <a:lnTo>
                    <a:pt x="2894485" y="1642314"/>
                  </a:lnTo>
                  <a:lnTo>
                    <a:pt x="2898187" y="1585827"/>
                  </a:lnTo>
                  <a:lnTo>
                    <a:pt x="2901619" y="1526710"/>
                  </a:lnTo>
                  <a:lnTo>
                    <a:pt x="2904699" y="1465480"/>
                  </a:lnTo>
                  <a:lnTo>
                    <a:pt x="2907347" y="1402653"/>
                  </a:lnTo>
                  <a:lnTo>
                    <a:pt x="2909482" y="1338746"/>
                  </a:lnTo>
                  <a:lnTo>
                    <a:pt x="2911023" y="1274276"/>
                  </a:lnTo>
                  <a:lnTo>
                    <a:pt x="2911889" y="1209760"/>
                  </a:lnTo>
                  <a:lnTo>
                    <a:pt x="2911998" y="1145714"/>
                  </a:lnTo>
                  <a:lnTo>
                    <a:pt x="2911271" y="1082654"/>
                  </a:lnTo>
                  <a:lnTo>
                    <a:pt x="2909627" y="1021099"/>
                  </a:lnTo>
                  <a:lnTo>
                    <a:pt x="2906983" y="961564"/>
                  </a:lnTo>
                  <a:lnTo>
                    <a:pt x="2909010" y="939160"/>
                  </a:lnTo>
                  <a:lnTo>
                    <a:pt x="2908151" y="907799"/>
                  </a:lnTo>
                  <a:lnTo>
                    <a:pt x="2905191" y="871575"/>
                  </a:lnTo>
                  <a:lnTo>
                    <a:pt x="2896636" y="798973"/>
                  </a:lnTo>
                  <a:lnTo>
                    <a:pt x="2893029" y="763300"/>
                  </a:lnTo>
                  <a:lnTo>
                    <a:pt x="2890024" y="727579"/>
                  </a:lnTo>
                  <a:lnTo>
                    <a:pt x="2887557" y="691824"/>
                  </a:lnTo>
                  <a:lnTo>
                    <a:pt x="2883946" y="648083"/>
                  </a:lnTo>
                  <a:lnTo>
                    <a:pt x="2878699" y="604482"/>
                  </a:lnTo>
                  <a:lnTo>
                    <a:pt x="2871825" y="560007"/>
                  </a:lnTo>
                  <a:lnTo>
                    <a:pt x="2863333" y="513645"/>
                  </a:lnTo>
                  <a:lnTo>
                    <a:pt x="2853233" y="464380"/>
                  </a:lnTo>
                  <a:lnTo>
                    <a:pt x="2822181" y="261193"/>
                  </a:lnTo>
                  <a:lnTo>
                    <a:pt x="2837015" y="278916"/>
                  </a:lnTo>
                  <a:lnTo>
                    <a:pt x="2852119" y="299393"/>
                  </a:lnTo>
                  <a:lnTo>
                    <a:pt x="2868321" y="318859"/>
                  </a:lnTo>
                  <a:lnTo>
                    <a:pt x="2886448" y="333547"/>
                  </a:lnTo>
                  <a:lnTo>
                    <a:pt x="3084112" y="408620"/>
                  </a:lnTo>
                  <a:lnTo>
                    <a:pt x="3182424" y="446633"/>
                  </a:lnTo>
                  <a:lnTo>
                    <a:pt x="3231294" y="465900"/>
                  </a:lnTo>
                  <a:lnTo>
                    <a:pt x="3279914" y="485396"/>
                  </a:lnTo>
                  <a:lnTo>
                    <a:pt x="3328239" y="505161"/>
                  </a:lnTo>
                  <a:lnTo>
                    <a:pt x="3368369" y="529242"/>
                  </a:lnTo>
                  <a:lnTo>
                    <a:pt x="3399942" y="563790"/>
                  </a:lnTo>
                  <a:lnTo>
                    <a:pt x="3428440" y="606090"/>
                  </a:lnTo>
                  <a:lnTo>
                    <a:pt x="3456372" y="649003"/>
                  </a:lnTo>
                  <a:lnTo>
                    <a:pt x="3483608" y="692510"/>
                  </a:lnTo>
                  <a:lnTo>
                    <a:pt x="3510022" y="736595"/>
                  </a:lnTo>
                  <a:lnTo>
                    <a:pt x="3535485" y="781238"/>
                  </a:lnTo>
                  <a:lnTo>
                    <a:pt x="3559869" y="826422"/>
                  </a:lnTo>
                  <a:lnTo>
                    <a:pt x="3583048" y="872131"/>
                  </a:lnTo>
                  <a:lnTo>
                    <a:pt x="3604892" y="918346"/>
                  </a:lnTo>
                  <a:lnTo>
                    <a:pt x="3625274" y="965050"/>
                  </a:lnTo>
                  <a:lnTo>
                    <a:pt x="3644067" y="1012225"/>
                  </a:lnTo>
                  <a:lnTo>
                    <a:pt x="3661143" y="1059853"/>
                  </a:lnTo>
                  <a:lnTo>
                    <a:pt x="3676373" y="1107917"/>
                  </a:lnTo>
                  <a:lnTo>
                    <a:pt x="3689630" y="1156400"/>
                  </a:lnTo>
                  <a:lnTo>
                    <a:pt x="3700787" y="1205282"/>
                  </a:lnTo>
                  <a:lnTo>
                    <a:pt x="3709715" y="1254548"/>
                  </a:lnTo>
                  <a:lnTo>
                    <a:pt x="3716287" y="1304180"/>
                  </a:lnTo>
                  <a:lnTo>
                    <a:pt x="3720375" y="1354159"/>
                  </a:lnTo>
                  <a:lnTo>
                    <a:pt x="3722401" y="1442617"/>
                  </a:lnTo>
                  <a:lnTo>
                    <a:pt x="3718014" y="1503436"/>
                  </a:lnTo>
                  <a:lnTo>
                    <a:pt x="3709001" y="1541376"/>
                  </a:lnTo>
                  <a:lnTo>
                    <a:pt x="3697150" y="1561199"/>
                  </a:lnTo>
                  <a:lnTo>
                    <a:pt x="3688278" y="1614071"/>
                  </a:lnTo>
                  <a:lnTo>
                    <a:pt x="3682504" y="1666961"/>
                  </a:lnTo>
                  <a:lnTo>
                    <a:pt x="3679428" y="1719877"/>
                  </a:lnTo>
                  <a:lnTo>
                    <a:pt x="3678649" y="1772827"/>
                  </a:lnTo>
                  <a:lnTo>
                    <a:pt x="3679766" y="1825818"/>
                  </a:lnTo>
                  <a:lnTo>
                    <a:pt x="3682378" y="1878860"/>
                  </a:lnTo>
                  <a:lnTo>
                    <a:pt x="3686085" y="1931959"/>
                  </a:lnTo>
                  <a:lnTo>
                    <a:pt x="3690485" y="1985124"/>
                  </a:lnTo>
                  <a:lnTo>
                    <a:pt x="3697952" y="2024086"/>
                  </a:lnTo>
                  <a:lnTo>
                    <a:pt x="3704576" y="2063102"/>
                  </a:lnTo>
                  <a:lnTo>
                    <a:pt x="3709992" y="2102188"/>
                  </a:lnTo>
                  <a:lnTo>
                    <a:pt x="3713832" y="2141364"/>
                  </a:lnTo>
                  <a:lnTo>
                    <a:pt x="3715274" y="2189844"/>
                  </a:lnTo>
                  <a:lnTo>
                    <a:pt x="3712848" y="2239101"/>
                  </a:lnTo>
                  <a:lnTo>
                    <a:pt x="3707188" y="2288890"/>
                  </a:lnTo>
                  <a:lnTo>
                    <a:pt x="3698927" y="2338966"/>
                  </a:lnTo>
                  <a:lnTo>
                    <a:pt x="3688697" y="2389086"/>
                  </a:lnTo>
                  <a:lnTo>
                    <a:pt x="3677134" y="2439003"/>
                  </a:lnTo>
                  <a:lnTo>
                    <a:pt x="3652538" y="2537251"/>
                  </a:lnTo>
                  <a:lnTo>
                    <a:pt x="3640772" y="2585094"/>
                  </a:lnTo>
                  <a:lnTo>
                    <a:pt x="3630206" y="2631754"/>
                  </a:lnTo>
                  <a:lnTo>
                    <a:pt x="3621472" y="2676989"/>
                  </a:lnTo>
                  <a:lnTo>
                    <a:pt x="3614257" y="2723270"/>
                  </a:lnTo>
                  <a:lnTo>
                    <a:pt x="3609163" y="2769207"/>
                  </a:lnTo>
                  <a:lnTo>
                    <a:pt x="3606077" y="2821749"/>
                  </a:lnTo>
                  <a:lnTo>
                    <a:pt x="3604885" y="2887842"/>
                  </a:lnTo>
                  <a:lnTo>
                    <a:pt x="3660910" y="3678118"/>
                  </a:lnTo>
                  <a:lnTo>
                    <a:pt x="3672705" y="3857632"/>
                  </a:lnTo>
                  <a:lnTo>
                    <a:pt x="3678941" y="3965823"/>
                  </a:lnTo>
                  <a:lnTo>
                    <a:pt x="3681948" y="4028049"/>
                  </a:lnTo>
                  <a:lnTo>
                    <a:pt x="3684093" y="4084029"/>
                  </a:lnTo>
                  <a:lnTo>
                    <a:pt x="3685426" y="4135199"/>
                  </a:lnTo>
                  <a:lnTo>
                    <a:pt x="3685997" y="4182994"/>
                  </a:lnTo>
                  <a:lnTo>
                    <a:pt x="3687420" y="4234299"/>
                  </a:lnTo>
                  <a:lnTo>
                    <a:pt x="3689856" y="4286561"/>
                  </a:lnTo>
                  <a:lnTo>
                    <a:pt x="3693141" y="4339553"/>
                  </a:lnTo>
                  <a:lnTo>
                    <a:pt x="3697112" y="4393049"/>
                  </a:lnTo>
                  <a:lnTo>
                    <a:pt x="3701605" y="4446824"/>
                  </a:lnTo>
                  <a:lnTo>
                    <a:pt x="3711506" y="4554307"/>
                  </a:lnTo>
                  <a:close/>
                </a:path>
              </a:pathLst>
            </a:custGeom>
            <a:solidFill>
              <a:srgbClr val="585B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54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3218017" y="7591226"/>
              <a:ext cx="330250" cy="1585630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5673607" y="7800593"/>
              <a:ext cx="425744" cy="671962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5744382" y="6352275"/>
              <a:ext cx="399470" cy="1249253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3426561" y="6405910"/>
              <a:ext cx="2041946" cy="3873500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3444575" y="7495184"/>
              <a:ext cx="174955" cy="1667530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5868893" y="9691542"/>
              <a:ext cx="218358" cy="453176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5342259" y="9198832"/>
              <a:ext cx="232135" cy="503255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3971361" y="8665859"/>
              <a:ext cx="1413509" cy="882274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3091767" y="7745028"/>
              <a:ext cx="334793" cy="2534747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3106338" y="7692999"/>
              <a:ext cx="287944" cy="1476481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3371697" y="9311243"/>
              <a:ext cx="116193" cy="968532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6134404" y="8551621"/>
              <a:ext cx="2225" cy="13837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6044153" y="8002187"/>
              <a:ext cx="154533" cy="531875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6096182" y="7772277"/>
              <a:ext cx="103967" cy="217291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6092494" y="7315565"/>
              <a:ext cx="105277" cy="545348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5997122" y="8085916"/>
              <a:ext cx="83362" cy="418429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6064571" y="7210409"/>
              <a:ext cx="71631" cy="455858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16087252" y="10144719"/>
              <a:ext cx="119298" cy="135056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16071950" y="9909779"/>
              <a:ext cx="131490" cy="336407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15499232" y="6118494"/>
              <a:ext cx="522853" cy="329305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15674949" y="6271412"/>
              <a:ext cx="327903" cy="167060"/>
            </a:xfrm>
            <a:prstGeom prst="rect">
              <a:avLst/>
            </a:prstGeom>
          </p:spPr>
        </p:pic>
        <p:sp>
          <p:nvSpPr>
            <p:cNvPr id="75" name="object 75"/>
            <p:cNvSpPr/>
            <p:nvPr/>
          </p:nvSpPr>
          <p:spPr>
            <a:xfrm>
              <a:off x="15676040" y="7527438"/>
              <a:ext cx="227329" cy="300990"/>
            </a:xfrm>
            <a:custGeom>
              <a:avLst/>
              <a:gdLst/>
              <a:ahLst/>
              <a:cxnLst/>
              <a:rect l="l" t="t" r="r" b="b"/>
              <a:pathLst>
                <a:path w="227330" h="300990">
                  <a:moveTo>
                    <a:pt x="0" y="300828"/>
                  </a:moveTo>
                  <a:lnTo>
                    <a:pt x="12496" y="272691"/>
                  </a:lnTo>
                  <a:lnTo>
                    <a:pt x="30711" y="237989"/>
                  </a:lnTo>
                  <a:lnTo>
                    <a:pt x="58562" y="188059"/>
                  </a:lnTo>
                  <a:lnTo>
                    <a:pt x="124746" y="60620"/>
                  </a:lnTo>
                  <a:lnTo>
                    <a:pt x="144163" y="24747"/>
                  </a:lnTo>
                  <a:lnTo>
                    <a:pt x="158146" y="8453"/>
                  </a:lnTo>
                  <a:lnTo>
                    <a:pt x="173385" y="1127"/>
                  </a:lnTo>
                  <a:lnTo>
                    <a:pt x="187136" y="0"/>
                  </a:lnTo>
                  <a:lnTo>
                    <a:pt x="196656" y="2301"/>
                  </a:lnTo>
                  <a:lnTo>
                    <a:pt x="202007" y="5015"/>
                  </a:lnTo>
                  <a:lnTo>
                    <a:pt x="206970" y="8543"/>
                  </a:lnTo>
                  <a:lnTo>
                    <a:pt x="214408" y="15248"/>
                  </a:lnTo>
                  <a:lnTo>
                    <a:pt x="227181" y="27492"/>
                  </a:lnTo>
                  <a:lnTo>
                    <a:pt x="127589" y="285508"/>
                  </a:lnTo>
                  <a:lnTo>
                    <a:pt x="95482" y="295284"/>
                  </a:lnTo>
                  <a:lnTo>
                    <a:pt x="0" y="300828"/>
                  </a:lnTo>
                  <a:close/>
                </a:path>
              </a:pathLst>
            </a:custGeom>
            <a:solidFill>
              <a:srgbClr val="9400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15668497" y="7513994"/>
              <a:ext cx="240665" cy="320675"/>
            </a:xfrm>
            <a:custGeom>
              <a:avLst/>
              <a:gdLst/>
              <a:ahLst/>
              <a:cxnLst/>
              <a:rect l="l" t="t" r="r" b="b"/>
              <a:pathLst>
                <a:path w="240665" h="320675">
                  <a:moveTo>
                    <a:pt x="29673" y="320506"/>
                  </a:moveTo>
                  <a:lnTo>
                    <a:pt x="0" y="312798"/>
                  </a:lnTo>
                  <a:lnTo>
                    <a:pt x="23018" y="259061"/>
                  </a:lnTo>
                  <a:lnTo>
                    <a:pt x="35831" y="230268"/>
                  </a:lnTo>
                  <a:lnTo>
                    <a:pt x="46990" y="207899"/>
                  </a:lnTo>
                  <a:lnTo>
                    <a:pt x="56211" y="191195"/>
                  </a:lnTo>
                  <a:lnTo>
                    <a:pt x="108151" y="90930"/>
                  </a:lnTo>
                  <a:lnTo>
                    <a:pt x="126746" y="55601"/>
                  </a:lnTo>
                  <a:lnTo>
                    <a:pt x="157758" y="10794"/>
                  </a:lnTo>
                  <a:lnTo>
                    <a:pt x="196163" y="0"/>
                  </a:lnTo>
                  <a:lnTo>
                    <a:pt x="210012" y="3549"/>
                  </a:lnTo>
                  <a:lnTo>
                    <a:pt x="217130" y="7935"/>
                  </a:lnTo>
                  <a:lnTo>
                    <a:pt x="225344" y="14316"/>
                  </a:lnTo>
                  <a:lnTo>
                    <a:pt x="233469" y="21320"/>
                  </a:lnTo>
                  <a:lnTo>
                    <a:pt x="240321" y="27577"/>
                  </a:lnTo>
                  <a:lnTo>
                    <a:pt x="216880" y="42843"/>
                  </a:lnTo>
                  <a:lnTo>
                    <a:pt x="209066" y="35757"/>
                  </a:lnTo>
                  <a:lnTo>
                    <a:pt x="201293" y="29321"/>
                  </a:lnTo>
                  <a:lnTo>
                    <a:pt x="198345" y="27942"/>
                  </a:lnTo>
                  <a:lnTo>
                    <a:pt x="193074" y="25378"/>
                  </a:lnTo>
                  <a:lnTo>
                    <a:pt x="183742" y="22861"/>
                  </a:lnTo>
                  <a:lnTo>
                    <a:pt x="172681" y="24721"/>
                  </a:lnTo>
                  <a:lnTo>
                    <a:pt x="162224" y="35284"/>
                  </a:lnTo>
                  <a:lnTo>
                    <a:pt x="149402" y="60600"/>
                  </a:lnTo>
                  <a:lnTo>
                    <a:pt x="111526" y="141233"/>
                  </a:lnTo>
                  <a:lnTo>
                    <a:pt x="93305" y="178368"/>
                  </a:lnTo>
                  <a:lnTo>
                    <a:pt x="76772" y="210171"/>
                  </a:lnTo>
                  <a:lnTo>
                    <a:pt x="70540" y="221150"/>
                  </a:lnTo>
                  <a:lnTo>
                    <a:pt x="61586" y="240802"/>
                  </a:lnTo>
                  <a:lnTo>
                    <a:pt x="39699" y="297149"/>
                  </a:lnTo>
                  <a:lnTo>
                    <a:pt x="29673" y="320506"/>
                  </a:lnTo>
                  <a:close/>
                </a:path>
              </a:pathLst>
            </a:custGeom>
            <a:solidFill>
              <a:srgbClr val="3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15707417" y="7500456"/>
              <a:ext cx="461645" cy="326390"/>
            </a:xfrm>
            <a:custGeom>
              <a:avLst/>
              <a:gdLst/>
              <a:ahLst/>
              <a:cxnLst/>
              <a:rect l="l" t="t" r="r" b="b"/>
              <a:pathLst>
                <a:path w="461644" h="326390">
                  <a:moveTo>
                    <a:pt x="0" y="326012"/>
                  </a:moveTo>
                  <a:lnTo>
                    <a:pt x="22522" y="271713"/>
                  </a:lnTo>
                  <a:lnTo>
                    <a:pt x="54649" y="220744"/>
                  </a:lnTo>
                  <a:lnTo>
                    <a:pt x="85985" y="179626"/>
                  </a:lnTo>
                  <a:lnTo>
                    <a:pt x="106135" y="154884"/>
                  </a:lnTo>
                  <a:lnTo>
                    <a:pt x="128933" y="125690"/>
                  </a:lnTo>
                  <a:lnTo>
                    <a:pt x="163932" y="81520"/>
                  </a:lnTo>
                  <a:lnTo>
                    <a:pt x="198695" y="38420"/>
                  </a:lnTo>
                  <a:lnTo>
                    <a:pt x="233258" y="3476"/>
                  </a:lnTo>
                  <a:lnTo>
                    <a:pt x="246649" y="0"/>
                  </a:lnTo>
                  <a:lnTo>
                    <a:pt x="259597" y="1092"/>
                  </a:lnTo>
                  <a:lnTo>
                    <a:pt x="288713" y="26783"/>
                  </a:lnTo>
                  <a:lnTo>
                    <a:pt x="323795" y="73201"/>
                  </a:lnTo>
                  <a:lnTo>
                    <a:pt x="367285" y="132893"/>
                  </a:lnTo>
                  <a:lnTo>
                    <a:pt x="410484" y="193664"/>
                  </a:lnTo>
                  <a:lnTo>
                    <a:pt x="444694" y="243317"/>
                  </a:lnTo>
                  <a:lnTo>
                    <a:pt x="461216" y="269654"/>
                  </a:lnTo>
                  <a:lnTo>
                    <a:pt x="175580" y="315817"/>
                  </a:lnTo>
                  <a:lnTo>
                    <a:pt x="0" y="326012"/>
                  </a:lnTo>
                  <a:close/>
                </a:path>
              </a:pathLst>
            </a:custGeom>
            <a:solidFill>
              <a:srgbClr val="9400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8" name="object 78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15782756" y="7557515"/>
              <a:ext cx="372526" cy="219791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15732495" y="7746491"/>
              <a:ext cx="402335" cy="78333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15724357" y="7515423"/>
              <a:ext cx="430926" cy="310042"/>
            </a:xfrm>
            <a:prstGeom prst="rect">
              <a:avLst/>
            </a:prstGeom>
          </p:spPr>
        </p:pic>
        <p:sp>
          <p:nvSpPr>
            <p:cNvPr id="81" name="object 81"/>
            <p:cNvSpPr/>
            <p:nvPr/>
          </p:nvSpPr>
          <p:spPr>
            <a:xfrm>
              <a:off x="15688667" y="7487049"/>
              <a:ext cx="499745" cy="346710"/>
            </a:xfrm>
            <a:custGeom>
              <a:avLst/>
              <a:gdLst/>
              <a:ahLst/>
              <a:cxnLst/>
              <a:rect l="l" t="t" r="r" b="b"/>
              <a:pathLst>
                <a:path w="499744" h="346709">
                  <a:moveTo>
                    <a:pt x="0" y="346612"/>
                  </a:moveTo>
                  <a:lnTo>
                    <a:pt x="20230" y="296078"/>
                  </a:lnTo>
                  <a:lnTo>
                    <a:pt x="49861" y="245747"/>
                  </a:lnTo>
                  <a:lnTo>
                    <a:pt x="80899" y="201913"/>
                  </a:lnTo>
                  <a:lnTo>
                    <a:pt x="114165" y="160002"/>
                  </a:lnTo>
                  <a:lnTo>
                    <a:pt x="135873" y="132242"/>
                  </a:lnTo>
                  <a:lnTo>
                    <a:pt x="171112" y="87767"/>
                  </a:lnTo>
                  <a:lnTo>
                    <a:pt x="206777" y="43531"/>
                  </a:lnTo>
                  <a:lnTo>
                    <a:pt x="246202" y="4694"/>
                  </a:lnTo>
                  <a:lnTo>
                    <a:pt x="264053" y="0"/>
                  </a:lnTo>
                  <a:lnTo>
                    <a:pt x="281498" y="1384"/>
                  </a:lnTo>
                  <a:lnTo>
                    <a:pt x="313298" y="25938"/>
                  </a:lnTo>
                  <a:lnTo>
                    <a:pt x="342870" y="64355"/>
                  </a:lnTo>
                  <a:lnTo>
                    <a:pt x="379913" y="114981"/>
                  </a:lnTo>
                  <a:lnTo>
                    <a:pt x="418903" y="169712"/>
                  </a:lnTo>
                  <a:lnTo>
                    <a:pt x="454318" y="220447"/>
                  </a:lnTo>
                  <a:lnTo>
                    <a:pt x="480632" y="259083"/>
                  </a:lnTo>
                  <a:lnTo>
                    <a:pt x="499555" y="293581"/>
                  </a:lnTo>
                  <a:lnTo>
                    <a:pt x="474951" y="297596"/>
                  </a:lnTo>
                  <a:lnTo>
                    <a:pt x="451383" y="263142"/>
                  </a:lnTo>
                  <a:lnTo>
                    <a:pt x="420215" y="218665"/>
                  </a:lnTo>
                  <a:lnTo>
                    <a:pt x="385198" y="169433"/>
                  </a:lnTo>
                  <a:lnTo>
                    <a:pt x="350084" y="120711"/>
                  </a:lnTo>
                  <a:lnTo>
                    <a:pt x="318624" y="77767"/>
                  </a:lnTo>
                  <a:lnTo>
                    <a:pt x="294570" y="45867"/>
                  </a:lnTo>
                  <a:lnTo>
                    <a:pt x="273303" y="28430"/>
                  </a:lnTo>
                  <a:lnTo>
                    <a:pt x="261118" y="29383"/>
                  </a:lnTo>
                  <a:lnTo>
                    <a:pt x="218008" y="64863"/>
                  </a:lnTo>
                  <a:lnTo>
                    <a:pt x="187605" y="105752"/>
                  </a:lnTo>
                  <a:lnTo>
                    <a:pt x="133496" y="179230"/>
                  </a:lnTo>
                  <a:lnTo>
                    <a:pt x="126264" y="188046"/>
                  </a:lnTo>
                  <a:lnTo>
                    <a:pt x="106947" y="214315"/>
                  </a:lnTo>
                  <a:lnTo>
                    <a:pt x="81916" y="252883"/>
                  </a:lnTo>
                  <a:lnTo>
                    <a:pt x="56115" y="297324"/>
                  </a:lnTo>
                  <a:lnTo>
                    <a:pt x="34486" y="341217"/>
                  </a:lnTo>
                  <a:lnTo>
                    <a:pt x="0" y="346612"/>
                  </a:lnTo>
                  <a:close/>
                </a:path>
              </a:pathLst>
            </a:custGeom>
            <a:solidFill>
              <a:srgbClr val="3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2" name="object 82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15440375" y="8221857"/>
              <a:ext cx="13816" cy="17434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14727935" y="7415814"/>
              <a:ext cx="294406" cy="301172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14470836" y="6851873"/>
              <a:ext cx="57454" cy="88635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13837340" y="6347550"/>
              <a:ext cx="133441" cy="71536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13652844" y="6372971"/>
              <a:ext cx="1103772" cy="1102156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15606277" y="7663464"/>
              <a:ext cx="89794" cy="288035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15644133" y="6322039"/>
              <a:ext cx="324209" cy="1462125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15499232" y="6118494"/>
              <a:ext cx="175717" cy="183916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15618683" y="6252971"/>
              <a:ext cx="125699" cy="99303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15668487" y="7524231"/>
              <a:ext cx="158465" cy="303763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15624931" y="9744363"/>
              <a:ext cx="268742" cy="535411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15608137" y="9442276"/>
              <a:ext cx="268559" cy="518190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15575858" y="7951500"/>
              <a:ext cx="97749" cy="300410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15652119" y="8005328"/>
              <a:ext cx="111587" cy="311657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15519044" y="7850032"/>
              <a:ext cx="132222" cy="327263"/>
            </a:xfrm>
            <a:prstGeom prst="rect">
              <a:avLst/>
            </a:prstGeom>
          </p:spPr>
        </p:pic>
        <p:pic>
          <p:nvPicPr>
            <p:cNvPr id="97" name="object 97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15352863" y="5986659"/>
              <a:ext cx="568730" cy="2033760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13899241" y="6006143"/>
              <a:ext cx="1678681" cy="2213879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13836121" y="8412906"/>
              <a:ext cx="659373" cy="160568"/>
            </a:xfrm>
            <a:prstGeom prst="rect">
              <a:avLst/>
            </a:prstGeom>
          </p:spPr>
        </p:pic>
        <p:pic>
          <p:nvPicPr>
            <p:cNvPr id="100" name="object 100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13808079" y="8142914"/>
              <a:ext cx="764773" cy="122834"/>
            </a:xfrm>
            <a:prstGeom prst="rect">
              <a:avLst/>
            </a:prstGeom>
          </p:spPr>
        </p:pic>
        <p:pic>
          <p:nvPicPr>
            <p:cNvPr id="101" name="object 101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13921404" y="7817906"/>
              <a:ext cx="748223" cy="180746"/>
            </a:xfrm>
            <a:prstGeom prst="rect">
              <a:avLst/>
            </a:prstGeom>
          </p:spPr>
        </p:pic>
        <p:sp>
          <p:nvSpPr>
            <p:cNvPr id="102" name="object 102"/>
            <p:cNvSpPr/>
            <p:nvPr/>
          </p:nvSpPr>
          <p:spPr>
            <a:xfrm>
              <a:off x="15567875" y="9348212"/>
              <a:ext cx="70485" cy="932180"/>
            </a:xfrm>
            <a:custGeom>
              <a:avLst/>
              <a:gdLst/>
              <a:ahLst/>
              <a:cxnLst/>
              <a:rect l="l" t="t" r="r" b="b"/>
              <a:pathLst>
                <a:path w="70484" h="932179">
                  <a:moveTo>
                    <a:pt x="68988" y="931560"/>
                  </a:moveTo>
                  <a:lnTo>
                    <a:pt x="14386" y="931560"/>
                  </a:lnTo>
                  <a:lnTo>
                    <a:pt x="14392" y="857858"/>
                  </a:lnTo>
                  <a:lnTo>
                    <a:pt x="14009" y="783987"/>
                  </a:lnTo>
                  <a:lnTo>
                    <a:pt x="13296" y="710460"/>
                  </a:lnTo>
                  <a:lnTo>
                    <a:pt x="11111" y="566510"/>
                  </a:lnTo>
                  <a:lnTo>
                    <a:pt x="6800" y="366078"/>
                  </a:lnTo>
                  <a:lnTo>
                    <a:pt x="1548" y="149437"/>
                  </a:lnTo>
                  <a:lnTo>
                    <a:pt x="172" y="72092"/>
                  </a:lnTo>
                  <a:lnTo>
                    <a:pt x="0" y="42970"/>
                  </a:lnTo>
                  <a:lnTo>
                    <a:pt x="247" y="20904"/>
                  </a:lnTo>
                  <a:lnTo>
                    <a:pt x="972" y="6408"/>
                  </a:lnTo>
                  <a:lnTo>
                    <a:pt x="2233" y="0"/>
                  </a:lnTo>
                  <a:lnTo>
                    <a:pt x="12954" y="9971"/>
                  </a:lnTo>
                  <a:lnTo>
                    <a:pt x="57046" y="321720"/>
                  </a:lnTo>
                  <a:lnTo>
                    <a:pt x="67295" y="508570"/>
                  </a:lnTo>
                  <a:lnTo>
                    <a:pt x="70259" y="683983"/>
                  </a:lnTo>
                  <a:lnTo>
                    <a:pt x="68988" y="931560"/>
                  </a:lnTo>
                  <a:close/>
                </a:path>
              </a:pathLst>
            </a:custGeom>
            <a:solidFill>
              <a:srgbClr val="03030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3" name="object 103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12233482" y="5709942"/>
              <a:ext cx="4982429" cy="4571046"/>
            </a:xfrm>
            <a:prstGeom prst="rect">
              <a:avLst/>
            </a:prstGeom>
          </p:spPr>
        </p:pic>
        <p:pic>
          <p:nvPicPr>
            <p:cNvPr id="104" name="object 104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13359383" y="6519793"/>
              <a:ext cx="253485" cy="445678"/>
            </a:xfrm>
            <a:prstGeom prst="rect">
              <a:avLst/>
            </a:prstGeom>
          </p:spPr>
        </p:pic>
        <p:pic>
          <p:nvPicPr>
            <p:cNvPr id="105" name="object 105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12683184" y="7482900"/>
              <a:ext cx="887425" cy="390692"/>
            </a:xfrm>
            <a:prstGeom prst="rect">
              <a:avLst/>
            </a:prstGeom>
          </p:spPr>
        </p:pic>
        <p:sp>
          <p:nvSpPr>
            <p:cNvPr id="106" name="object 106"/>
            <p:cNvSpPr/>
            <p:nvPr/>
          </p:nvSpPr>
          <p:spPr>
            <a:xfrm>
              <a:off x="12812092" y="5634777"/>
              <a:ext cx="309245" cy="721360"/>
            </a:xfrm>
            <a:custGeom>
              <a:avLst/>
              <a:gdLst/>
              <a:ahLst/>
              <a:cxnLst/>
              <a:rect l="l" t="t" r="r" b="b"/>
              <a:pathLst>
                <a:path w="309244" h="721360">
                  <a:moveTo>
                    <a:pt x="308662" y="721179"/>
                  </a:moveTo>
                  <a:lnTo>
                    <a:pt x="253869" y="690258"/>
                  </a:lnTo>
                  <a:lnTo>
                    <a:pt x="136825" y="609046"/>
                  </a:lnTo>
                  <a:lnTo>
                    <a:pt x="28534" y="494876"/>
                  </a:lnTo>
                  <a:lnTo>
                    <a:pt x="0" y="365079"/>
                  </a:lnTo>
                  <a:lnTo>
                    <a:pt x="30995" y="260499"/>
                  </a:lnTo>
                  <a:lnTo>
                    <a:pt x="73104" y="187610"/>
                  </a:lnTo>
                  <a:lnTo>
                    <a:pt x="154928" y="112185"/>
                  </a:lnTo>
                  <a:lnTo>
                    <a:pt x="305066" y="0"/>
                  </a:lnTo>
                  <a:lnTo>
                    <a:pt x="308662" y="721179"/>
                  </a:lnTo>
                  <a:close/>
                </a:path>
              </a:pathLst>
            </a:custGeom>
            <a:solidFill>
              <a:srgbClr val="7031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12914820" y="5674042"/>
              <a:ext cx="692150" cy="961390"/>
            </a:xfrm>
            <a:custGeom>
              <a:avLst/>
              <a:gdLst/>
              <a:ahLst/>
              <a:cxnLst/>
              <a:rect l="l" t="t" r="r" b="b"/>
              <a:pathLst>
                <a:path w="692150" h="961390">
                  <a:moveTo>
                    <a:pt x="691743" y="585101"/>
                  </a:moveTo>
                  <a:lnTo>
                    <a:pt x="687565" y="534708"/>
                  </a:lnTo>
                  <a:lnTo>
                    <a:pt x="676998" y="487451"/>
                  </a:lnTo>
                  <a:lnTo>
                    <a:pt x="660717" y="443509"/>
                  </a:lnTo>
                  <a:lnTo>
                    <a:pt x="639356" y="403072"/>
                  </a:lnTo>
                  <a:lnTo>
                    <a:pt x="613575" y="366344"/>
                  </a:lnTo>
                  <a:lnTo>
                    <a:pt x="584047" y="333502"/>
                  </a:lnTo>
                  <a:lnTo>
                    <a:pt x="551395" y="304749"/>
                  </a:lnTo>
                  <a:lnTo>
                    <a:pt x="516280" y="280276"/>
                  </a:lnTo>
                  <a:lnTo>
                    <a:pt x="479361" y="260273"/>
                  </a:lnTo>
                  <a:lnTo>
                    <a:pt x="441286" y="244932"/>
                  </a:lnTo>
                  <a:lnTo>
                    <a:pt x="402717" y="234429"/>
                  </a:lnTo>
                  <a:lnTo>
                    <a:pt x="364299" y="228968"/>
                  </a:lnTo>
                  <a:lnTo>
                    <a:pt x="326682" y="228752"/>
                  </a:lnTo>
                  <a:lnTo>
                    <a:pt x="290537" y="233946"/>
                  </a:lnTo>
                  <a:lnTo>
                    <a:pt x="256489" y="244767"/>
                  </a:lnTo>
                  <a:lnTo>
                    <a:pt x="225209" y="261391"/>
                  </a:lnTo>
                  <a:lnTo>
                    <a:pt x="210159" y="303314"/>
                  </a:lnTo>
                  <a:lnTo>
                    <a:pt x="202552" y="0"/>
                  </a:lnTo>
                  <a:lnTo>
                    <a:pt x="165519" y="24028"/>
                  </a:lnTo>
                  <a:lnTo>
                    <a:pt x="132499" y="57213"/>
                  </a:lnTo>
                  <a:lnTo>
                    <a:pt x="100342" y="93675"/>
                  </a:lnTo>
                  <a:lnTo>
                    <a:pt x="65938" y="127546"/>
                  </a:lnTo>
                  <a:lnTo>
                    <a:pt x="36195" y="164096"/>
                  </a:lnTo>
                  <a:lnTo>
                    <a:pt x="13436" y="203657"/>
                  </a:lnTo>
                  <a:lnTo>
                    <a:pt x="431" y="242468"/>
                  </a:lnTo>
                  <a:lnTo>
                    <a:pt x="0" y="276783"/>
                  </a:lnTo>
                  <a:lnTo>
                    <a:pt x="14922" y="302818"/>
                  </a:lnTo>
                  <a:lnTo>
                    <a:pt x="47980" y="316839"/>
                  </a:lnTo>
                  <a:lnTo>
                    <a:pt x="97497" y="328434"/>
                  </a:lnTo>
                  <a:lnTo>
                    <a:pt x="138163" y="347662"/>
                  </a:lnTo>
                  <a:lnTo>
                    <a:pt x="175018" y="377393"/>
                  </a:lnTo>
                  <a:lnTo>
                    <a:pt x="181089" y="384276"/>
                  </a:lnTo>
                  <a:lnTo>
                    <a:pt x="170154" y="414769"/>
                  </a:lnTo>
                  <a:lnTo>
                    <a:pt x="203339" y="650379"/>
                  </a:lnTo>
                  <a:lnTo>
                    <a:pt x="266204" y="866432"/>
                  </a:lnTo>
                  <a:lnTo>
                    <a:pt x="300177" y="961072"/>
                  </a:lnTo>
                  <a:lnTo>
                    <a:pt x="528904" y="899401"/>
                  </a:lnTo>
                  <a:lnTo>
                    <a:pt x="645934" y="839685"/>
                  </a:lnTo>
                  <a:lnTo>
                    <a:pt x="687984" y="746671"/>
                  </a:lnTo>
                  <a:lnTo>
                    <a:pt x="691743" y="585101"/>
                  </a:lnTo>
                  <a:close/>
                </a:path>
              </a:pathLst>
            </a:custGeom>
            <a:solidFill>
              <a:srgbClr val="DEA2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12615226" y="5594794"/>
              <a:ext cx="1076960" cy="1169670"/>
            </a:xfrm>
            <a:custGeom>
              <a:avLst/>
              <a:gdLst/>
              <a:ahLst/>
              <a:cxnLst/>
              <a:rect l="l" t="t" r="r" b="b"/>
              <a:pathLst>
                <a:path w="1076959" h="1169670">
                  <a:moveTo>
                    <a:pt x="521728" y="1169148"/>
                  </a:moveTo>
                  <a:lnTo>
                    <a:pt x="460438" y="1148605"/>
                  </a:lnTo>
                  <a:lnTo>
                    <a:pt x="425548" y="1125824"/>
                  </a:lnTo>
                  <a:lnTo>
                    <a:pt x="388730" y="1096386"/>
                  </a:lnTo>
                  <a:lnTo>
                    <a:pt x="350662" y="1061555"/>
                  </a:lnTo>
                  <a:lnTo>
                    <a:pt x="312021" y="1022591"/>
                  </a:lnTo>
                  <a:lnTo>
                    <a:pt x="273484" y="980758"/>
                  </a:lnTo>
                  <a:lnTo>
                    <a:pt x="235728" y="937318"/>
                  </a:lnTo>
                  <a:lnTo>
                    <a:pt x="199430" y="893532"/>
                  </a:lnTo>
                  <a:lnTo>
                    <a:pt x="165268" y="850664"/>
                  </a:lnTo>
                  <a:lnTo>
                    <a:pt x="133918" y="809975"/>
                  </a:lnTo>
                  <a:lnTo>
                    <a:pt x="133286" y="810556"/>
                  </a:lnTo>
                  <a:lnTo>
                    <a:pt x="132335" y="807906"/>
                  </a:lnTo>
                  <a:lnTo>
                    <a:pt x="109330" y="777157"/>
                  </a:lnTo>
                  <a:lnTo>
                    <a:pt x="89059" y="749473"/>
                  </a:lnTo>
                  <a:lnTo>
                    <a:pt x="71916" y="725562"/>
                  </a:lnTo>
                  <a:lnTo>
                    <a:pt x="58299" y="706130"/>
                  </a:lnTo>
                  <a:lnTo>
                    <a:pt x="84015" y="667729"/>
                  </a:lnTo>
                  <a:lnTo>
                    <a:pt x="0" y="424194"/>
                  </a:lnTo>
                  <a:lnTo>
                    <a:pt x="166606" y="220521"/>
                  </a:lnTo>
                  <a:lnTo>
                    <a:pt x="241058" y="162207"/>
                  </a:lnTo>
                  <a:lnTo>
                    <a:pt x="289330" y="125784"/>
                  </a:lnTo>
                  <a:lnTo>
                    <a:pt x="332534" y="95966"/>
                  </a:lnTo>
                  <a:lnTo>
                    <a:pt x="391777" y="57466"/>
                  </a:lnTo>
                  <a:lnTo>
                    <a:pt x="427427" y="31910"/>
                  </a:lnTo>
                  <a:lnTo>
                    <a:pt x="457164" y="14079"/>
                  </a:lnTo>
                  <a:lnTo>
                    <a:pt x="477694" y="3575"/>
                  </a:lnTo>
                  <a:lnTo>
                    <a:pt x="485723" y="0"/>
                  </a:lnTo>
                  <a:lnTo>
                    <a:pt x="488994" y="12899"/>
                  </a:lnTo>
                  <a:lnTo>
                    <a:pt x="478617" y="17609"/>
                  </a:lnTo>
                  <a:lnTo>
                    <a:pt x="452388" y="31569"/>
                  </a:lnTo>
                  <a:lnTo>
                    <a:pt x="415418" y="55394"/>
                  </a:lnTo>
                  <a:lnTo>
                    <a:pt x="372818" y="89696"/>
                  </a:lnTo>
                  <a:lnTo>
                    <a:pt x="329698" y="135091"/>
                  </a:lnTo>
                  <a:lnTo>
                    <a:pt x="291170" y="192191"/>
                  </a:lnTo>
                  <a:lnTo>
                    <a:pt x="262346" y="261612"/>
                  </a:lnTo>
                  <a:lnTo>
                    <a:pt x="253094" y="301419"/>
                  </a:lnTo>
                  <a:lnTo>
                    <a:pt x="248292" y="342684"/>
                  </a:lnTo>
                  <a:lnTo>
                    <a:pt x="247917" y="385363"/>
                  </a:lnTo>
                  <a:lnTo>
                    <a:pt x="251943" y="429414"/>
                  </a:lnTo>
                  <a:lnTo>
                    <a:pt x="278611" y="407130"/>
                  </a:lnTo>
                  <a:lnTo>
                    <a:pt x="278241" y="405751"/>
                  </a:lnTo>
                  <a:lnTo>
                    <a:pt x="288222" y="400789"/>
                  </a:lnTo>
                  <a:lnTo>
                    <a:pt x="303150" y="439120"/>
                  </a:lnTo>
                  <a:lnTo>
                    <a:pt x="322016" y="478432"/>
                  </a:lnTo>
                  <a:lnTo>
                    <a:pt x="348999" y="524555"/>
                  </a:lnTo>
                  <a:lnTo>
                    <a:pt x="384483" y="572526"/>
                  </a:lnTo>
                  <a:lnTo>
                    <a:pt x="428857" y="617380"/>
                  </a:lnTo>
                  <a:lnTo>
                    <a:pt x="482505" y="654154"/>
                  </a:lnTo>
                  <a:lnTo>
                    <a:pt x="526611" y="672784"/>
                  </a:lnTo>
                  <a:lnTo>
                    <a:pt x="572803" y="682827"/>
                  </a:lnTo>
                  <a:lnTo>
                    <a:pt x="621002" y="684289"/>
                  </a:lnTo>
                  <a:lnTo>
                    <a:pt x="671129" y="677177"/>
                  </a:lnTo>
                  <a:lnTo>
                    <a:pt x="723104" y="661496"/>
                  </a:lnTo>
                  <a:lnTo>
                    <a:pt x="776847" y="637252"/>
                  </a:lnTo>
                  <a:lnTo>
                    <a:pt x="778956" y="643593"/>
                  </a:lnTo>
                  <a:lnTo>
                    <a:pt x="804105" y="632177"/>
                  </a:lnTo>
                  <a:lnTo>
                    <a:pt x="830200" y="621067"/>
                  </a:lnTo>
                  <a:lnTo>
                    <a:pt x="857738" y="610748"/>
                  </a:lnTo>
                  <a:lnTo>
                    <a:pt x="887214" y="601704"/>
                  </a:lnTo>
                  <a:lnTo>
                    <a:pt x="876291" y="626218"/>
                  </a:lnTo>
                  <a:lnTo>
                    <a:pt x="944959" y="622463"/>
                  </a:lnTo>
                  <a:lnTo>
                    <a:pt x="1009696" y="620952"/>
                  </a:lnTo>
                  <a:lnTo>
                    <a:pt x="1057831" y="620738"/>
                  </a:lnTo>
                  <a:lnTo>
                    <a:pt x="1076691" y="620877"/>
                  </a:lnTo>
                  <a:lnTo>
                    <a:pt x="1005831" y="700910"/>
                  </a:lnTo>
                  <a:lnTo>
                    <a:pt x="930242" y="784815"/>
                  </a:lnTo>
                  <a:lnTo>
                    <a:pt x="887289" y="831867"/>
                  </a:lnTo>
                  <a:lnTo>
                    <a:pt x="842385" y="880512"/>
                  </a:lnTo>
                  <a:lnTo>
                    <a:pt x="796645" y="929395"/>
                  </a:lnTo>
                  <a:lnTo>
                    <a:pt x="751185" y="977159"/>
                  </a:lnTo>
                  <a:lnTo>
                    <a:pt x="707120" y="1022451"/>
                  </a:lnTo>
                  <a:lnTo>
                    <a:pt x="665566" y="1063915"/>
                  </a:lnTo>
                  <a:lnTo>
                    <a:pt x="627639" y="1100195"/>
                  </a:lnTo>
                  <a:lnTo>
                    <a:pt x="594454" y="1129937"/>
                  </a:lnTo>
                  <a:lnTo>
                    <a:pt x="546773" y="1164385"/>
                  </a:lnTo>
                  <a:lnTo>
                    <a:pt x="521728" y="1169148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9" name="object 109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12962960" y="6307805"/>
              <a:ext cx="355610" cy="186689"/>
            </a:xfrm>
            <a:prstGeom prst="rect">
              <a:avLst/>
            </a:prstGeom>
          </p:spPr>
        </p:pic>
        <p:pic>
          <p:nvPicPr>
            <p:cNvPr id="110" name="object 110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13054468" y="6264158"/>
              <a:ext cx="223075" cy="79552"/>
            </a:xfrm>
            <a:prstGeom prst="rect">
              <a:avLst/>
            </a:prstGeom>
          </p:spPr>
        </p:pic>
        <p:sp>
          <p:nvSpPr>
            <p:cNvPr id="111" name="object 111"/>
            <p:cNvSpPr/>
            <p:nvPr/>
          </p:nvSpPr>
          <p:spPr>
            <a:xfrm>
              <a:off x="12894947" y="5983279"/>
              <a:ext cx="502920" cy="297815"/>
            </a:xfrm>
            <a:custGeom>
              <a:avLst/>
              <a:gdLst/>
              <a:ahLst/>
              <a:cxnLst/>
              <a:rect l="l" t="t" r="r" b="b"/>
              <a:pathLst>
                <a:path w="502919" h="297814">
                  <a:moveTo>
                    <a:pt x="326670" y="297525"/>
                  </a:moveTo>
                  <a:lnTo>
                    <a:pt x="261483" y="289597"/>
                  </a:lnTo>
                  <a:lnTo>
                    <a:pt x="199987" y="265777"/>
                  </a:lnTo>
                  <a:lnTo>
                    <a:pt x="144725" y="227879"/>
                  </a:lnTo>
                  <a:lnTo>
                    <a:pt x="99032" y="181689"/>
                  </a:lnTo>
                  <a:lnTo>
                    <a:pt x="62505" y="132310"/>
                  </a:lnTo>
                  <a:lnTo>
                    <a:pt x="34741" y="84845"/>
                  </a:lnTo>
                  <a:lnTo>
                    <a:pt x="15338" y="44396"/>
                  </a:lnTo>
                  <a:lnTo>
                    <a:pt x="0" y="4962"/>
                  </a:lnTo>
                  <a:lnTo>
                    <a:pt x="10033" y="0"/>
                  </a:lnTo>
                  <a:lnTo>
                    <a:pt x="14173" y="10505"/>
                  </a:lnTo>
                  <a:lnTo>
                    <a:pt x="26206" y="37292"/>
                  </a:lnTo>
                  <a:lnTo>
                    <a:pt x="46296" y="75580"/>
                  </a:lnTo>
                  <a:lnTo>
                    <a:pt x="74610" y="120585"/>
                  </a:lnTo>
                  <a:lnTo>
                    <a:pt x="111312" y="167527"/>
                  </a:lnTo>
                  <a:lnTo>
                    <a:pt x="156569" y="211623"/>
                  </a:lnTo>
                  <a:lnTo>
                    <a:pt x="210545" y="248091"/>
                  </a:lnTo>
                  <a:lnTo>
                    <a:pt x="254204" y="267107"/>
                  </a:lnTo>
                  <a:lnTo>
                    <a:pt x="299239" y="278126"/>
                  </a:lnTo>
                  <a:lnTo>
                    <a:pt x="345926" y="280859"/>
                  </a:lnTo>
                  <a:lnTo>
                    <a:pt x="394540" y="275018"/>
                  </a:lnTo>
                  <a:lnTo>
                    <a:pt x="445357" y="260315"/>
                  </a:lnTo>
                  <a:lnTo>
                    <a:pt x="498655" y="236463"/>
                  </a:lnTo>
                  <a:lnTo>
                    <a:pt x="502778" y="257015"/>
                  </a:lnTo>
                  <a:lnTo>
                    <a:pt x="456904" y="277001"/>
                  </a:lnTo>
                  <a:lnTo>
                    <a:pt x="412230" y="289409"/>
                  </a:lnTo>
                  <a:lnTo>
                    <a:pt x="368802" y="295748"/>
                  </a:lnTo>
                  <a:lnTo>
                    <a:pt x="326670" y="297525"/>
                  </a:lnTo>
                  <a:close/>
                </a:path>
              </a:pathLst>
            </a:custGeom>
            <a:solidFill>
              <a:srgbClr val="4A49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11711580" y="5552540"/>
              <a:ext cx="1875155" cy="2404745"/>
            </a:xfrm>
            <a:custGeom>
              <a:avLst/>
              <a:gdLst/>
              <a:ahLst/>
              <a:cxnLst/>
              <a:rect l="l" t="t" r="r" b="b"/>
              <a:pathLst>
                <a:path w="1875155" h="2404745">
                  <a:moveTo>
                    <a:pt x="478870" y="2404307"/>
                  </a:moveTo>
                  <a:lnTo>
                    <a:pt x="433395" y="2402146"/>
                  </a:lnTo>
                  <a:lnTo>
                    <a:pt x="390781" y="2396581"/>
                  </a:lnTo>
                  <a:lnTo>
                    <a:pt x="335339" y="2381976"/>
                  </a:lnTo>
                  <a:lnTo>
                    <a:pt x="287875" y="2360011"/>
                  </a:lnTo>
                  <a:lnTo>
                    <a:pt x="247342" y="2331291"/>
                  </a:lnTo>
                  <a:lnTo>
                    <a:pt x="212698" y="2296422"/>
                  </a:lnTo>
                  <a:lnTo>
                    <a:pt x="182898" y="2256010"/>
                  </a:lnTo>
                  <a:lnTo>
                    <a:pt x="156897" y="2210661"/>
                  </a:lnTo>
                  <a:lnTo>
                    <a:pt x="134562" y="2174949"/>
                  </a:lnTo>
                  <a:lnTo>
                    <a:pt x="115132" y="2134999"/>
                  </a:lnTo>
                  <a:lnTo>
                    <a:pt x="97805" y="2090806"/>
                  </a:lnTo>
                  <a:lnTo>
                    <a:pt x="81781" y="2042365"/>
                  </a:lnTo>
                  <a:lnTo>
                    <a:pt x="66259" y="1989674"/>
                  </a:lnTo>
                  <a:lnTo>
                    <a:pt x="50437" y="1932728"/>
                  </a:lnTo>
                  <a:lnTo>
                    <a:pt x="39117" y="1889021"/>
                  </a:lnTo>
                  <a:lnTo>
                    <a:pt x="28751" y="1843300"/>
                  </a:lnTo>
                  <a:lnTo>
                    <a:pt x="19589" y="1795878"/>
                  </a:lnTo>
                  <a:lnTo>
                    <a:pt x="11882" y="1747071"/>
                  </a:lnTo>
                  <a:lnTo>
                    <a:pt x="5881" y="1697190"/>
                  </a:lnTo>
                  <a:lnTo>
                    <a:pt x="1837" y="1646552"/>
                  </a:lnTo>
                  <a:lnTo>
                    <a:pt x="0" y="1595470"/>
                  </a:lnTo>
                  <a:lnTo>
                    <a:pt x="620" y="1544257"/>
                  </a:lnTo>
                  <a:lnTo>
                    <a:pt x="3950" y="1493228"/>
                  </a:lnTo>
                  <a:lnTo>
                    <a:pt x="10238" y="1442697"/>
                  </a:lnTo>
                  <a:lnTo>
                    <a:pt x="19737" y="1392978"/>
                  </a:lnTo>
                  <a:lnTo>
                    <a:pt x="32696" y="1344384"/>
                  </a:lnTo>
                  <a:lnTo>
                    <a:pt x="49367" y="1297231"/>
                  </a:lnTo>
                  <a:lnTo>
                    <a:pt x="70000" y="1251831"/>
                  </a:lnTo>
                  <a:lnTo>
                    <a:pt x="94846" y="1208499"/>
                  </a:lnTo>
                  <a:lnTo>
                    <a:pt x="124156" y="1167549"/>
                  </a:lnTo>
                  <a:lnTo>
                    <a:pt x="260079" y="997000"/>
                  </a:lnTo>
                  <a:lnTo>
                    <a:pt x="298470" y="949247"/>
                  </a:lnTo>
                  <a:lnTo>
                    <a:pt x="333504" y="906230"/>
                  </a:lnTo>
                  <a:lnTo>
                    <a:pt x="365242" y="868063"/>
                  </a:lnTo>
                  <a:lnTo>
                    <a:pt x="393743" y="834857"/>
                  </a:lnTo>
                  <a:lnTo>
                    <a:pt x="441278" y="783782"/>
                  </a:lnTo>
                  <a:lnTo>
                    <a:pt x="481508" y="747477"/>
                  </a:lnTo>
                  <a:lnTo>
                    <a:pt x="505250" y="725116"/>
                  </a:lnTo>
                  <a:lnTo>
                    <a:pt x="531497" y="699410"/>
                  </a:lnTo>
                  <a:lnTo>
                    <a:pt x="560091" y="670708"/>
                  </a:lnTo>
                  <a:lnTo>
                    <a:pt x="694725" y="533003"/>
                  </a:lnTo>
                  <a:lnTo>
                    <a:pt x="732648" y="494612"/>
                  </a:lnTo>
                  <a:lnTo>
                    <a:pt x="771957" y="455341"/>
                  </a:lnTo>
                  <a:lnTo>
                    <a:pt x="812491" y="415540"/>
                  </a:lnTo>
                  <a:lnTo>
                    <a:pt x="854092" y="375562"/>
                  </a:lnTo>
                  <a:lnTo>
                    <a:pt x="896597" y="335760"/>
                  </a:lnTo>
                  <a:lnTo>
                    <a:pt x="939849" y="296485"/>
                  </a:lnTo>
                  <a:lnTo>
                    <a:pt x="983685" y="258089"/>
                  </a:lnTo>
                  <a:lnTo>
                    <a:pt x="1027948" y="220926"/>
                  </a:lnTo>
                  <a:lnTo>
                    <a:pt x="1072475" y="185346"/>
                  </a:lnTo>
                  <a:lnTo>
                    <a:pt x="1117108" y="151703"/>
                  </a:lnTo>
                  <a:lnTo>
                    <a:pt x="1161686" y="120348"/>
                  </a:lnTo>
                  <a:lnTo>
                    <a:pt x="1206049" y="91634"/>
                  </a:lnTo>
                  <a:lnTo>
                    <a:pt x="1250038" y="65913"/>
                  </a:lnTo>
                  <a:lnTo>
                    <a:pt x="1293491" y="43537"/>
                  </a:lnTo>
                  <a:lnTo>
                    <a:pt x="1336250" y="24858"/>
                  </a:lnTo>
                  <a:lnTo>
                    <a:pt x="1378154" y="10228"/>
                  </a:lnTo>
                  <a:lnTo>
                    <a:pt x="1419042" y="0"/>
                  </a:lnTo>
                  <a:lnTo>
                    <a:pt x="1394857" y="11993"/>
                  </a:lnTo>
                  <a:lnTo>
                    <a:pt x="1428524" y="11745"/>
                  </a:lnTo>
                  <a:lnTo>
                    <a:pt x="1458931" y="18144"/>
                  </a:lnTo>
                  <a:lnTo>
                    <a:pt x="1484878" y="31435"/>
                  </a:lnTo>
                  <a:lnTo>
                    <a:pt x="1505169" y="51868"/>
                  </a:lnTo>
                  <a:lnTo>
                    <a:pt x="1489069" y="69824"/>
                  </a:lnTo>
                  <a:lnTo>
                    <a:pt x="1463560" y="48871"/>
                  </a:lnTo>
                  <a:lnTo>
                    <a:pt x="1426954" y="39284"/>
                  </a:lnTo>
                  <a:lnTo>
                    <a:pt x="1382736" y="41368"/>
                  </a:lnTo>
                  <a:lnTo>
                    <a:pt x="1334395" y="55428"/>
                  </a:lnTo>
                  <a:lnTo>
                    <a:pt x="1285417" y="81768"/>
                  </a:lnTo>
                  <a:lnTo>
                    <a:pt x="1239288" y="120692"/>
                  </a:lnTo>
                  <a:lnTo>
                    <a:pt x="1189491" y="171695"/>
                  </a:lnTo>
                  <a:lnTo>
                    <a:pt x="1159639" y="207536"/>
                  </a:lnTo>
                  <a:lnTo>
                    <a:pt x="1127992" y="251037"/>
                  </a:lnTo>
                  <a:lnTo>
                    <a:pt x="1097448" y="301140"/>
                  </a:lnTo>
                  <a:lnTo>
                    <a:pt x="1070905" y="356789"/>
                  </a:lnTo>
                  <a:lnTo>
                    <a:pt x="1051263" y="416927"/>
                  </a:lnTo>
                  <a:lnTo>
                    <a:pt x="1041420" y="480498"/>
                  </a:lnTo>
                  <a:lnTo>
                    <a:pt x="1042006" y="518999"/>
                  </a:lnTo>
                  <a:lnTo>
                    <a:pt x="1048126" y="558887"/>
                  </a:lnTo>
                  <a:lnTo>
                    <a:pt x="1059387" y="599677"/>
                  </a:lnTo>
                  <a:lnTo>
                    <a:pt x="1075391" y="640884"/>
                  </a:lnTo>
                  <a:lnTo>
                    <a:pt x="1095745" y="682026"/>
                  </a:lnTo>
                  <a:lnTo>
                    <a:pt x="1120052" y="722616"/>
                  </a:lnTo>
                  <a:lnTo>
                    <a:pt x="1147918" y="762171"/>
                  </a:lnTo>
                  <a:lnTo>
                    <a:pt x="1178947" y="800206"/>
                  </a:lnTo>
                  <a:lnTo>
                    <a:pt x="1212745" y="836237"/>
                  </a:lnTo>
                  <a:lnTo>
                    <a:pt x="1248915" y="869780"/>
                  </a:lnTo>
                  <a:lnTo>
                    <a:pt x="1287063" y="900350"/>
                  </a:lnTo>
                  <a:lnTo>
                    <a:pt x="1326794" y="927462"/>
                  </a:lnTo>
                  <a:lnTo>
                    <a:pt x="1367711" y="950633"/>
                  </a:lnTo>
                  <a:lnTo>
                    <a:pt x="1409421" y="969377"/>
                  </a:lnTo>
                  <a:lnTo>
                    <a:pt x="1451527" y="983211"/>
                  </a:lnTo>
                  <a:lnTo>
                    <a:pt x="1511234" y="991376"/>
                  </a:lnTo>
                  <a:lnTo>
                    <a:pt x="1570228" y="986110"/>
                  </a:lnTo>
                  <a:lnTo>
                    <a:pt x="1627215" y="970359"/>
                  </a:lnTo>
                  <a:lnTo>
                    <a:pt x="1680896" y="947067"/>
                  </a:lnTo>
                  <a:lnTo>
                    <a:pt x="1729975" y="919177"/>
                  </a:lnTo>
                  <a:lnTo>
                    <a:pt x="1773154" y="889635"/>
                  </a:lnTo>
                  <a:lnTo>
                    <a:pt x="1809138" y="861385"/>
                  </a:lnTo>
                  <a:lnTo>
                    <a:pt x="1854328" y="820537"/>
                  </a:lnTo>
                  <a:lnTo>
                    <a:pt x="1860940" y="813828"/>
                  </a:lnTo>
                  <a:lnTo>
                    <a:pt x="1874932" y="834367"/>
                  </a:lnTo>
                  <a:lnTo>
                    <a:pt x="1868281" y="841236"/>
                  </a:lnTo>
                  <a:lnTo>
                    <a:pt x="1862869" y="862955"/>
                  </a:lnTo>
                  <a:lnTo>
                    <a:pt x="1851001" y="897879"/>
                  </a:lnTo>
                  <a:lnTo>
                    <a:pt x="1830438" y="949153"/>
                  </a:lnTo>
                  <a:lnTo>
                    <a:pt x="1798944" y="1019922"/>
                  </a:lnTo>
                  <a:lnTo>
                    <a:pt x="1782271" y="1055520"/>
                  </a:lnTo>
                  <a:lnTo>
                    <a:pt x="1763804" y="1094106"/>
                  </a:lnTo>
                  <a:lnTo>
                    <a:pt x="1743729" y="1135299"/>
                  </a:lnTo>
                  <a:lnTo>
                    <a:pt x="1722234" y="1178720"/>
                  </a:lnTo>
                  <a:lnTo>
                    <a:pt x="1699505" y="1223988"/>
                  </a:lnTo>
                  <a:lnTo>
                    <a:pt x="1651098" y="1318546"/>
                  </a:lnTo>
                  <a:lnTo>
                    <a:pt x="1625793" y="1367077"/>
                  </a:lnTo>
                  <a:lnTo>
                    <a:pt x="1600004" y="1415935"/>
                  </a:lnTo>
                  <a:lnTo>
                    <a:pt x="1573918" y="1464741"/>
                  </a:lnTo>
                  <a:lnTo>
                    <a:pt x="1547721" y="1513114"/>
                  </a:lnTo>
                  <a:lnTo>
                    <a:pt x="1521601" y="1560675"/>
                  </a:lnTo>
                  <a:lnTo>
                    <a:pt x="1495746" y="1607043"/>
                  </a:lnTo>
                  <a:lnTo>
                    <a:pt x="1470342" y="1651839"/>
                  </a:lnTo>
                  <a:lnTo>
                    <a:pt x="1445577" y="1694682"/>
                  </a:lnTo>
                  <a:lnTo>
                    <a:pt x="1421638" y="1735193"/>
                  </a:lnTo>
                  <a:lnTo>
                    <a:pt x="1403371" y="1767120"/>
                  </a:lnTo>
                  <a:lnTo>
                    <a:pt x="1383959" y="1803024"/>
                  </a:lnTo>
                  <a:lnTo>
                    <a:pt x="1340567" y="1884105"/>
                  </a:lnTo>
                  <a:lnTo>
                    <a:pt x="1316018" y="1927948"/>
                  </a:lnTo>
                  <a:lnTo>
                    <a:pt x="1289190" y="1973105"/>
                  </a:lnTo>
                  <a:lnTo>
                    <a:pt x="1259798" y="2018910"/>
                  </a:lnTo>
                  <a:lnTo>
                    <a:pt x="1227558" y="2064697"/>
                  </a:lnTo>
                  <a:lnTo>
                    <a:pt x="1192186" y="2109800"/>
                  </a:lnTo>
                  <a:lnTo>
                    <a:pt x="1153400" y="2153552"/>
                  </a:lnTo>
                  <a:lnTo>
                    <a:pt x="1110914" y="2195287"/>
                  </a:lnTo>
                  <a:lnTo>
                    <a:pt x="1049474" y="2241525"/>
                  </a:lnTo>
                  <a:lnTo>
                    <a:pt x="1012152" y="2263757"/>
                  </a:lnTo>
                  <a:lnTo>
                    <a:pt x="971155" y="2285116"/>
                  </a:lnTo>
                  <a:lnTo>
                    <a:pt x="927026" y="2305392"/>
                  </a:lnTo>
                  <a:lnTo>
                    <a:pt x="880312" y="2324373"/>
                  </a:lnTo>
                  <a:lnTo>
                    <a:pt x="831556" y="2341848"/>
                  </a:lnTo>
                  <a:lnTo>
                    <a:pt x="781304" y="2357607"/>
                  </a:lnTo>
                  <a:lnTo>
                    <a:pt x="730100" y="2371439"/>
                  </a:lnTo>
                  <a:lnTo>
                    <a:pt x="678489" y="2383133"/>
                  </a:lnTo>
                  <a:lnTo>
                    <a:pt x="627016" y="2392478"/>
                  </a:lnTo>
                  <a:lnTo>
                    <a:pt x="576225" y="2399262"/>
                  </a:lnTo>
                  <a:lnTo>
                    <a:pt x="526662" y="2403276"/>
                  </a:lnTo>
                  <a:lnTo>
                    <a:pt x="478870" y="2404307"/>
                  </a:lnTo>
                  <a:close/>
                </a:path>
              </a:pathLst>
            </a:custGeom>
            <a:solidFill>
              <a:srgbClr val="585B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3" name="object 113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12162129" y="6447494"/>
              <a:ext cx="1239072" cy="1352671"/>
            </a:xfrm>
            <a:prstGeom prst="rect">
              <a:avLst/>
            </a:prstGeom>
          </p:spPr>
        </p:pic>
        <p:pic>
          <p:nvPicPr>
            <p:cNvPr id="114" name="object 114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11849041" y="6025590"/>
              <a:ext cx="1128457" cy="1680088"/>
            </a:xfrm>
            <a:prstGeom prst="rect">
              <a:avLst/>
            </a:prstGeom>
          </p:spPr>
        </p:pic>
        <p:pic>
          <p:nvPicPr>
            <p:cNvPr id="115" name="object 115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12019757" y="6943130"/>
              <a:ext cx="485851" cy="847892"/>
            </a:xfrm>
            <a:prstGeom prst="rect">
              <a:avLst/>
            </a:prstGeom>
          </p:spPr>
        </p:pic>
        <p:pic>
          <p:nvPicPr>
            <p:cNvPr id="116" name="object 116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12835280" y="6878055"/>
              <a:ext cx="838615" cy="857890"/>
            </a:xfrm>
            <a:prstGeom prst="rect">
              <a:avLst/>
            </a:prstGeom>
          </p:spPr>
        </p:pic>
        <p:pic>
          <p:nvPicPr>
            <p:cNvPr id="117" name="object 117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13123712" y="6885035"/>
              <a:ext cx="489051" cy="477377"/>
            </a:xfrm>
            <a:prstGeom prst="rect">
              <a:avLst/>
            </a:prstGeom>
          </p:spPr>
        </p:pic>
        <p:pic>
          <p:nvPicPr>
            <p:cNvPr id="118" name="object 118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12657856" y="7382438"/>
              <a:ext cx="959297" cy="500298"/>
            </a:xfrm>
            <a:prstGeom prst="rect">
              <a:avLst/>
            </a:prstGeom>
          </p:spPr>
        </p:pic>
        <p:pic>
          <p:nvPicPr>
            <p:cNvPr id="119" name="object 119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12654472" y="7604699"/>
              <a:ext cx="293857" cy="143134"/>
            </a:xfrm>
            <a:prstGeom prst="rect">
              <a:avLst/>
            </a:prstGeom>
          </p:spPr>
        </p:pic>
        <p:pic>
          <p:nvPicPr>
            <p:cNvPr id="120" name="object 120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12884687" y="7305690"/>
              <a:ext cx="97810" cy="132618"/>
            </a:xfrm>
            <a:prstGeom prst="rect">
              <a:avLst/>
            </a:prstGeom>
          </p:spPr>
        </p:pic>
        <p:pic>
          <p:nvPicPr>
            <p:cNvPr id="121" name="object 121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12287097" y="7119274"/>
              <a:ext cx="804306" cy="680618"/>
            </a:xfrm>
            <a:prstGeom prst="rect">
              <a:avLst/>
            </a:prstGeom>
          </p:spPr>
        </p:pic>
        <p:pic>
          <p:nvPicPr>
            <p:cNvPr id="122" name="object 122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13726941" y="6875312"/>
              <a:ext cx="3200" cy="86593"/>
            </a:xfrm>
            <a:prstGeom prst="rect">
              <a:avLst/>
            </a:prstGeom>
          </p:spPr>
        </p:pic>
        <p:pic>
          <p:nvPicPr>
            <p:cNvPr id="123" name="object 123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13120268" y="6428810"/>
              <a:ext cx="414771" cy="671626"/>
            </a:xfrm>
            <a:prstGeom prst="rect">
              <a:avLst/>
            </a:prstGeom>
          </p:spPr>
        </p:pic>
        <p:pic>
          <p:nvPicPr>
            <p:cNvPr id="124" name="object 124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13091403" y="6567921"/>
              <a:ext cx="287670" cy="551352"/>
            </a:xfrm>
            <a:prstGeom prst="rect">
              <a:avLst/>
            </a:prstGeom>
          </p:spPr>
        </p:pic>
        <p:pic>
          <p:nvPicPr>
            <p:cNvPr id="125" name="object 125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12743962" y="7006163"/>
              <a:ext cx="534253" cy="678240"/>
            </a:xfrm>
            <a:prstGeom prst="rect">
              <a:avLst/>
            </a:prstGeom>
          </p:spPr>
        </p:pic>
        <p:pic>
          <p:nvPicPr>
            <p:cNvPr id="126" name="object 126"/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12718785" y="7438308"/>
              <a:ext cx="165902" cy="179588"/>
            </a:xfrm>
            <a:prstGeom prst="rect">
              <a:avLst/>
            </a:prstGeom>
          </p:spPr>
        </p:pic>
        <p:pic>
          <p:nvPicPr>
            <p:cNvPr id="127" name="object 127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12982498" y="7100437"/>
              <a:ext cx="137769" cy="205252"/>
            </a:xfrm>
            <a:prstGeom prst="rect">
              <a:avLst/>
            </a:prstGeom>
          </p:spPr>
        </p:pic>
        <p:pic>
          <p:nvPicPr>
            <p:cNvPr id="128" name="object 128"/>
            <p:cNvPicPr/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12134941" y="7857530"/>
              <a:ext cx="175686" cy="93756"/>
            </a:xfrm>
            <a:prstGeom prst="rect">
              <a:avLst/>
            </a:prstGeom>
          </p:spPr>
        </p:pic>
        <p:pic>
          <p:nvPicPr>
            <p:cNvPr id="129" name="object 129"/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11735594" y="5927871"/>
              <a:ext cx="907295" cy="1284427"/>
            </a:xfrm>
            <a:prstGeom prst="rect">
              <a:avLst/>
            </a:prstGeom>
          </p:spPr>
        </p:pic>
        <p:pic>
          <p:nvPicPr>
            <p:cNvPr id="130" name="object 130"/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12148687" y="7791022"/>
              <a:ext cx="138303" cy="94487"/>
            </a:xfrm>
            <a:prstGeom prst="rect">
              <a:avLst/>
            </a:prstGeom>
          </p:spPr>
        </p:pic>
        <p:pic>
          <p:nvPicPr>
            <p:cNvPr id="131" name="object 131"/>
            <p:cNvPicPr/>
            <p:nvPr/>
          </p:nvPicPr>
          <p:blipFill>
            <a:blip r:embed="rId101" cstate="print"/>
            <a:stretch>
              <a:fillRect/>
            </a:stretch>
          </p:blipFill>
          <p:spPr>
            <a:xfrm>
              <a:off x="11743211" y="5995110"/>
              <a:ext cx="917051" cy="1940051"/>
            </a:xfrm>
            <a:prstGeom prst="rect">
              <a:avLst/>
            </a:prstGeom>
          </p:spPr>
        </p:pic>
        <p:pic>
          <p:nvPicPr>
            <p:cNvPr id="132" name="object 132"/>
            <p:cNvPicPr/>
            <p:nvPr/>
          </p:nvPicPr>
          <p:blipFill>
            <a:blip r:embed="rId102" cstate="print"/>
            <a:stretch>
              <a:fillRect/>
            </a:stretch>
          </p:blipFill>
          <p:spPr>
            <a:xfrm>
              <a:off x="11995434" y="7705678"/>
              <a:ext cx="166695" cy="151851"/>
            </a:xfrm>
            <a:prstGeom prst="rect">
              <a:avLst/>
            </a:prstGeom>
          </p:spPr>
        </p:pic>
        <p:pic>
          <p:nvPicPr>
            <p:cNvPr id="133" name="object 133"/>
            <p:cNvPicPr/>
            <p:nvPr/>
          </p:nvPicPr>
          <p:blipFill>
            <a:blip r:embed="rId103" cstate="print"/>
            <a:stretch>
              <a:fillRect/>
            </a:stretch>
          </p:blipFill>
          <p:spPr>
            <a:xfrm>
              <a:off x="12233421" y="7665171"/>
              <a:ext cx="589086" cy="282214"/>
            </a:xfrm>
            <a:prstGeom prst="rect">
              <a:avLst/>
            </a:prstGeom>
          </p:spPr>
        </p:pic>
        <p:pic>
          <p:nvPicPr>
            <p:cNvPr id="134" name="object 134"/>
            <p:cNvPicPr/>
            <p:nvPr/>
          </p:nvPicPr>
          <p:blipFill>
            <a:blip r:embed="rId104" cstate="print"/>
            <a:stretch>
              <a:fillRect/>
            </a:stretch>
          </p:blipFill>
          <p:spPr>
            <a:xfrm>
              <a:off x="12254178" y="7728081"/>
              <a:ext cx="480547" cy="166207"/>
            </a:xfrm>
            <a:prstGeom prst="rect">
              <a:avLst/>
            </a:prstGeom>
          </p:spPr>
        </p:pic>
        <p:pic>
          <p:nvPicPr>
            <p:cNvPr id="135" name="object 135"/>
            <p:cNvPicPr/>
            <p:nvPr/>
          </p:nvPicPr>
          <p:blipFill>
            <a:blip r:embed="rId105" cstate="print"/>
            <a:stretch>
              <a:fillRect/>
            </a:stretch>
          </p:blipFill>
          <p:spPr>
            <a:xfrm>
              <a:off x="12771813" y="6066455"/>
              <a:ext cx="115331" cy="185450"/>
            </a:xfrm>
            <a:prstGeom prst="rect">
              <a:avLst/>
            </a:prstGeom>
          </p:spPr>
        </p:pic>
        <p:sp>
          <p:nvSpPr>
            <p:cNvPr id="136" name="object 136"/>
            <p:cNvSpPr/>
            <p:nvPr/>
          </p:nvSpPr>
          <p:spPr>
            <a:xfrm>
              <a:off x="11684432" y="5520397"/>
              <a:ext cx="2045970" cy="2488565"/>
            </a:xfrm>
            <a:custGeom>
              <a:avLst/>
              <a:gdLst/>
              <a:ahLst/>
              <a:cxnLst/>
              <a:rect l="l" t="t" r="r" b="b"/>
              <a:pathLst>
                <a:path w="2045969" h="2488565">
                  <a:moveTo>
                    <a:pt x="1922183" y="832561"/>
                  </a:moveTo>
                  <a:lnTo>
                    <a:pt x="1918284" y="803630"/>
                  </a:lnTo>
                  <a:lnTo>
                    <a:pt x="1908937" y="780008"/>
                  </a:lnTo>
                  <a:lnTo>
                    <a:pt x="1853907" y="816711"/>
                  </a:lnTo>
                  <a:lnTo>
                    <a:pt x="1852803" y="820572"/>
                  </a:lnTo>
                  <a:lnTo>
                    <a:pt x="1855863" y="824903"/>
                  </a:lnTo>
                  <a:lnTo>
                    <a:pt x="1857502" y="836142"/>
                  </a:lnTo>
                  <a:lnTo>
                    <a:pt x="1797659" y="881456"/>
                  </a:lnTo>
                  <a:lnTo>
                    <a:pt x="1760435" y="905370"/>
                  </a:lnTo>
                  <a:lnTo>
                    <a:pt x="1719364" y="927989"/>
                  </a:lnTo>
                  <a:lnTo>
                    <a:pt x="1675180" y="947724"/>
                  </a:lnTo>
                  <a:lnTo>
                    <a:pt x="1628660" y="962977"/>
                  </a:lnTo>
                  <a:lnTo>
                    <a:pt x="1580553" y="972146"/>
                  </a:lnTo>
                  <a:lnTo>
                    <a:pt x="1531632" y="973620"/>
                  </a:lnTo>
                  <a:lnTo>
                    <a:pt x="1482636" y="965822"/>
                  </a:lnTo>
                  <a:lnTo>
                    <a:pt x="1434719" y="950302"/>
                  </a:lnTo>
                  <a:lnTo>
                    <a:pt x="1388541" y="929919"/>
                  </a:lnTo>
                  <a:lnTo>
                    <a:pt x="1344498" y="905141"/>
                  </a:lnTo>
                  <a:lnTo>
                    <a:pt x="1303007" y="876401"/>
                  </a:lnTo>
                  <a:lnTo>
                    <a:pt x="1264450" y="844169"/>
                  </a:lnTo>
                  <a:lnTo>
                    <a:pt x="1229233" y="808913"/>
                  </a:lnTo>
                  <a:lnTo>
                    <a:pt x="1197762" y="771080"/>
                  </a:lnTo>
                  <a:lnTo>
                    <a:pt x="1170444" y="731113"/>
                  </a:lnTo>
                  <a:lnTo>
                    <a:pt x="1147673" y="689508"/>
                  </a:lnTo>
                  <a:lnTo>
                    <a:pt x="1129855" y="646684"/>
                  </a:lnTo>
                  <a:lnTo>
                    <a:pt x="1117384" y="603123"/>
                  </a:lnTo>
                  <a:lnTo>
                    <a:pt x="1110678" y="559269"/>
                  </a:lnTo>
                  <a:lnTo>
                    <a:pt x="1110119" y="515594"/>
                  </a:lnTo>
                  <a:lnTo>
                    <a:pt x="1120178" y="444182"/>
                  </a:lnTo>
                  <a:lnTo>
                    <a:pt x="1139253" y="377075"/>
                  </a:lnTo>
                  <a:lnTo>
                    <a:pt x="1164196" y="315849"/>
                  </a:lnTo>
                  <a:lnTo>
                    <a:pt x="1191844" y="262064"/>
                  </a:lnTo>
                  <a:lnTo>
                    <a:pt x="1219047" y="217309"/>
                  </a:lnTo>
                  <a:lnTo>
                    <a:pt x="1242644" y="183134"/>
                  </a:lnTo>
                  <a:lnTo>
                    <a:pt x="1266431" y="152844"/>
                  </a:lnTo>
                  <a:lnTo>
                    <a:pt x="1259357" y="159359"/>
                  </a:lnTo>
                  <a:lnTo>
                    <a:pt x="1216634" y="203847"/>
                  </a:lnTo>
                  <a:lnTo>
                    <a:pt x="1186776" y="239687"/>
                  </a:lnTo>
                  <a:lnTo>
                    <a:pt x="1155141" y="283184"/>
                  </a:lnTo>
                  <a:lnTo>
                    <a:pt x="1124585" y="333286"/>
                  </a:lnTo>
                  <a:lnTo>
                    <a:pt x="1098054" y="388937"/>
                  </a:lnTo>
                  <a:lnTo>
                    <a:pt x="1078407" y="449072"/>
                  </a:lnTo>
                  <a:lnTo>
                    <a:pt x="1068565" y="512648"/>
                  </a:lnTo>
                  <a:lnTo>
                    <a:pt x="1069149" y="551141"/>
                  </a:lnTo>
                  <a:lnTo>
                    <a:pt x="1075270" y="591032"/>
                  </a:lnTo>
                  <a:lnTo>
                    <a:pt x="1086535" y="631825"/>
                  </a:lnTo>
                  <a:lnTo>
                    <a:pt x="1102537" y="673036"/>
                  </a:lnTo>
                  <a:lnTo>
                    <a:pt x="1122883" y="714171"/>
                  </a:lnTo>
                  <a:lnTo>
                    <a:pt x="1147191" y="754761"/>
                  </a:lnTo>
                  <a:lnTo>
                    <a:pt x="1175067" y="794321"/>
                  </a:lnTo>
                  <a:lnTo>
                    <a:pt x="1206093" y="832358"/>
                  </a:lnTo>
                  <a:lnTo>
                    <a:pt x="1239888" y="868387"/>
                  </a:lnTo>
                  <a:lnTo>
                    <a:pt x="1276057" y="901928"/>
                  </a:lnTo>
                  <a:lnTo>
                    <a:pt x="1314208" y="932497"/>
                  </a:lnTo>
                  <a:lnTo>
                    <a:pt x="1353934" y="959612"/>
                  </a:lnTo>
                  <a:lnTo>
                    <a:pt x="1394853" y="982776"/>
                  </a:lnTo>
                  <a:lnTo>
                    <a:pt x="1436560" y="1001522"/>
                  </a:lnTo>
                  <a:lnTo>
                    <a:pt x="1478673" y="1015365"/>
                  </a:lnTo>
                  <a:lnTo>
                    <a:pt x="1529829" y="1023251"/>
                  </a:lnTo>
                  <a:lnTo>
                    <a:pt x="1580591" y="1020978"/>
                  </a:lnTo>
                  <a:lnTo>
                    <a:pt x="1630159" y="1010386"/>
                  </a:lnTo>
                  <a:lnTo>
                    <a:pt x="1677708" y="993330"/>
                  </a:lnTo>
                  <a:lnTo>
                    <a:pt x="1722437" y="971664"/>
                  </a:lnTo>
                  <a:lnTo>
                    <a:pt x="1763509" y="947242"/>
                  </a:lnTo>
                  <a:lnTo>
                    <a:pt x="1800123" y="921905"/>
                  </a:lnTo>
                  <a:lnTo>
                    <a:pt x="1831454" y="897521"/>
                  </a:lnTo>
                  <a:lnTo>
                    <a:pt x="1856701" y="875931"/>
                  </a:lnTo>
                  <a:lnTo>
                    <a:pt x="1855393" y="884555"/>
                  </a:lnTo>
                  <a:lnTo>
                    <a:pt x="1816277" y="941933"/>
                  </a:lnTo>
                  <a:lnTo>
                    <a:pt x="1777784" y="969124"/>
                  </a:lnTo>
                  <a:lnTo>
                    <a:pt x="1734121" y="995489"/>
                  </a:lnTo>
                  <a:lnTo>
                    <a:pt x="1686153" y="1018895"/>
                  </a:lnTo>
                  <a:lnTo>
                    <a:pt x="1634756" y="1037221"/>
                  </a:lnTo>
                  <a:lnTo>
                    <a:pt x="1690712" y="1028509"/>
                  </a:lnTo>
                  <a:lnTo>
                    <a:pt x="1742909" y="1014971"/>
                  </a:lnTo>
                  <a:lnTo>
                    <a:pt x="1789887" y="997839"/>
                  </a:lnTo>
                  <a:lnTo>
                    <a:pt x="1830158" y="978344"/>
                  </a:lnTo>
                  <a:lnTo>
                    <a:pt x="1822132" y="1001179"/>
                  </a:lnTo>
                  <a:lnTo>
                    <a:pt x="1802117" y="1053515"/>
                  </a:lnTo>
                  <a:lnTo>
                    <a:pt x="1776183" y="1115402"/>
                  </a:lnTo>
                  <a:lnTo>
                    <a:pt x="1743646" y="1187704"/>
                  </a:lnTo>
                  <a:lnTo>
                    <a:pt x="1724672" y="1228013"/>
                  </a:lnTo>
                  <a:lnTo>
                    <a:pt x="1703781" y="1271257"/>
                  </a:lnTo>
                  <a:lnTo>
                    <a:pt x="1680870" y="1317536"/>
                  </a:lnTo>
                  <a:lnTo>
                    <a:pt x="1655864" y="1366939"/>
                  </a:lnTo>
                  <a:lnTo>
                    <a:pt x="1628673" y="1419580"/>
                  </a:lnTo>
                  <a:lnTo>
                    <a:pt x="1599209" y="1475574"/>
                  </a:lnTo>
                  <a:lnTo>
                    <a:pt x="1567383" y="1535023"/>
                  </a:lnTo>
                  <a:lnTo>
                    <a:pt x="1533093" y="1598041"/>
                  </a:lnTo>
                  <a:lnTo>
                    <a:pt x="1496263" y="1664716"/>
                  </a:lnTo>
                  <a:lnTo>
                    <a:pt x="1407274" y="1824062"/>
                  </a:lnTo>
                  <a:lnTo>
                    <a:pt x="1384528" y="1864245"/>
                  </a:lnTo>
                  <a:lnTo>
                    <a:pt x="1361681" y="1902472"/>
                  </a:lnTo>
                  <a:lnTo>
                    <a:pt x="1337703" y="1939429"/>
                  </a:lnTo>
                  <a:lnTo>
                    <a:pt x="1311503" y="1975789"/>
                  </a:lnTo>
                  <a:lnTo>
                    <a:pt x="1282039" y="2012226"/>
                  </a:lnTo>
                  <a:lnTo>
                    <a:pt x="1248232" y="2049424"/>
                  </a:lnTo>
                  <a:lnTo>
                    <a:pt x="1209014" y="2088032"/>
                  </a:lnTo>
                  <a:lnTo>
                    <a:pt x="1163332" y="2128748"/>
                  </a:lnTo>
                  <a:lnTo>
                    <a:pt x="1110119" y="2172246"/>
                  </a:lnTo>
                  <a:lnTo>
                    <a:pt x="1168996" y="2147201"/>
                  </a:lnTo>
                  <a:lnTo>
                    <a:pt x="1220419" y="2117204"/>
                  </a:lnTo>
                  <a:lnTo>
                    <a:pt x="1265123" y="2083219"/>
                  </a:lnTo>
                  <a:lnTo>
                    <a:pt x="1303883" y="2046236"/>
                  </a:lnTo>
                  <a:lnTo>
                    <a:pt x="1337437" y="2007235"/>
                  </a:lnTo>
                  <a:lnTo>
                    <a:pt x="1366520" y="1967217"/>
                  </a:lnTo>
                  <a:lnTo>
                    <a:pt x="1391907" y="1927148"/>
                  </a:lnTo>
                  <a:lnTo>
                    <a:pt x="1414322" y="1888020"/>
                  </a:lnTo>
                  <a:lnTo>
                    <a:pt x="1453286" y="1816531"/>
                  </a:lnTo>
                  <a:lnTo>
                    <a:pt x="1471333" y="1786140"/>
                  </a:lnTo>
                  <a:lnTo>
                    <a:pt x="1527810" y="1694446"/>
                  </a:lnTo>
                  <a:lnTo>
                    <a:pt x="1577873" y="1611820"/>
                  </a:lnTo>
                  <a:lnTo>
                    <a:pt x="1605407" y="1565541"/>
                  </a:lnTo>
                  <a:lnTo>
                    <a:pt x="1634045" y="1516634"/>
                  </a:lnTo>
                  <a:lnTo>
                    <a:pt x="1663382" y="1465567"/>
                  </a:lnTo>
                  <a:lnTo>
                    <a:pt x="1693024" y="1412862"/>
                  </a:lnTo>
                  <a:lnTo>
                    <a:pt x="1722539" y="1359001"/>
                  </a:lnTo>
                  <a:lnTo>
                    <a:pt x="1751533" y="1304480"/>
                  </a:lnTo>
                  <a:lnTo>
                    <a:pt x="1779587" y="1249807"/>
                  </a:lnTo>
                  <a:lnTo>
                    <a:pt x="1806295" y="1195463"/>
                  </a:lnTo>
                  <a:lnTo>
                    <a:pt x="1831238" y="1141958"/>
                  </a:lnTo>
                  <a:lnTo>
                    <a:pt x="1854022" y="1089787"/>
                  </a:lnTo>
                  <a:lnTo>
                    <a:pt x="1874227" y="1039444"/>
                  </a:lnTo>
                  <a:lnTo>
                    <a:pt x="1891436" y="991425"/>
                  </a:lnTo>
                  <a:lnTo>
                    <a:pt x="1905241" y="946238"/>
                  </a:lnTo>
                  <a:lnTo>
                    <a:pt x="1915248" y="904367"/>
                  </a:lnTo>
                  <a:lnTo>
                    <a:pt x="1921027" y="866305"/>
                  </a:lnTo>
                  <a:lnTo>
                    <a:pt x="1922183" y="832561"/>
                  </a:lnTo>
                  <a:close/>
                </a:path>
                <a:path w="2045969" h="2488565">
                  <a:moveTo>
                    <a:pt x="2045627" y="1462405"/>
                  </a:moveTo>
                  <a:lnTo>
                    <a:pt x="2045208" y="1410144"/>
                  </a:lnTo>
                  <a:lnTo>
                    <a:pt x="2042782" y="1359306"/>
                  </a:lnTo>
                  <a:lnTo>
                    <a:pt x="2038324" y="1309941"/>
                  </a:lnTo>
                  <a:lnTo>
                    <a:pt x="2031771" y="1262037"/>
                  </a:lnTo>
                  <a:lnTo>
                    <a:pt x="2023084" y="1215631"/>
                  </a:lnTo>
                  <a:lnTo>
                    <a:pt x="2012213" y="1170736"/>
                  </a:lnTo>
                  <a:lnTo>
                    <a:pt x="1999132" y="1127366"/>
                  </a:lnTo>
                  <a:lnTo>
                    <a:pt x="1983778" y="1085557"/>
                  </a:lnTo>
                  <a:lnTo>
                    <a:pt x="1966125" y="1045311"/>
                  </a:lnTo>
                  <a:lnTo>
                    <a:pt x="1969300" y="1077252"/>
                  </a:lnTo>
                  <a:lnTo>
                    <a:pt x="1972233" y="1113713"/>
                  </a:lnTo>
                  <a:lnTo>
                    <a:pt x="1975002" y="1155090"/>
                  </a:lnTo>
                  <a:lnTo>
                    <a:pt x="1977669" y="1201737"/>
                  </a:lnTo>
                  <a:lnTo>
                    <a:pt x="1980272" y="1254023"/>
                  </a:lnTo>
                  <a:lnTo>
                    <a:pt x="1982901" y="1312316"/>
                  </a:lnTo>
                  <a:lnTo>
                    <a:pt x="1988413" y="1448371"/>
                  </a:lnTo>
                  <a:lnTo>
                    <a:pt x="1989264" y="1528508"/>
                  </a:lnTo>
                  <a:lnTo>
                    <a:pt x="1985695" y="1603438"/>
                  </a:lnTo>
                  <a:lnTo>
                    <a:pt x="1978215" y="1673072"/>
                  </a:lnTo>
                  <a:lnTo>
                    <a:pt x="1967293" y="1737334"/>
                  </a:lnTo>
                  <a:lnTo>
                    <a:pt x="1953450" y="1796135"/>
                  </a:lnTo>
                  <a:lnTo>
                    <a:pt x="1937156" y="1849386"/>
                  </a:lnTo>
                  <a:lnTo>
                    <a:pt x="1918919" y="1896986"/>
                  </a:lnTo>
                  <a:lnTo>
                    <a:pt x="1899234" y="1938870"/>
                  </a:lnTo>
                  <a:lnTo>
                    <a:pt x="1878584" y="1974926"/>
                  </a:lnTo>
                  <a:lnTo>
                    <a:pt x="1836394" y="2029231"/>
                  </a:lnTo>
                  <a:lnTo>
                    <a:pt x="1796300" y="2059216"/>
                  </a:lnTo>
                  <a:lnTo>
                    <a:pt x="1778266" y="2064867"/>
                  </a:lnTo>
                  <a:lnTo>
                    <a:pt x="1762239" y="2064181"/>
                  </a:lnTo>
                  <a:lnTo>
                    <a:pt x="1721840" y="2060155"/>
                  </a:lnTo>
                  <a:lnTo>
                    <a:pt x="1673656" y="2065756"/>
                  </a:lnTo>
                  <a:lnTo>
                    <a:pt x="1619707" y="2079269"/>
                  </a:lnTo>
                  <a:lnTo>
                    <a:pt x="1561998" y="2098979"/>
                  </a:lnTo>
                  <a:lnTo>
                    <a:pt x="1502549" y="2123148"/>
                  </a:lnTo>
                  <a:lnTo>
                    <a:pt x="1443380" y="2150097"/>
                  </a:lnTo>
                  <a:lnTo>
                    <a:pt x="1386522" y="2178075"/>
                  </a:lnTo>
                  <a:lnTo>
                    <a:pt x="1333982" y="2205393"/>
                  </a:lnTo>
                  <a:lnTo>
                    <a:pt x="1287767" y="2230323"/>
                  </a:lnTo>
                  <a:lnTo>
                    <a:pt x="1222438" y="2266175"/>
                  </a:lnTo>
                  <a:lnTo>
                    <a:pt x="1207338" y="2273655"/>
                  </a:lnTo>
                  <a:lnTo>
                    <a:pt x="1090498" y="2319007"/>
                  </a:lnTo>
                  <a:lnTo>
                    <a:pt x="1027899" y="2342527"/>
                  </a:lnTo>
                  <a:lnTo>
                    <a:pt x="961999" y="2366340"/>
                  </a:lnTo>
                  <a:lnTo>
                    <a:pt x="1010615" y="2336774"/>
                  </a:lnTo>
                  <a:lnTo>
                    <a:pt x="1056576" y="2303818"/>
                  </a:lnTo>
                  <a:lnTo>
                    <a:pt x="1099261" y="2267394"/>
                  </a:lnTo>
                  <a:lnTo>
                    <a:pt x="1138059" y="2227440"/>
                  </a:lnTo>
                  <a:lnTo>
                    <a:pt x="1102766" y="2252383"/>
                  </a:lnTo>
                  <a:lnTo>
                    <a:pt x="1063129" y="2276995"/>
                  </a:lnTo>
                  <a:lnTo>
                    <a:pt x="1019746" y="2300948"/>
                  </a:lnTo>
                  <a:lnTo>
                    <a:pt x="973213" y="2323896"/>
                  </a:lnTo>
                  <a:lnTo>
                    <a:pt x="924140" y="2345512"/>
                  </a:lnTo>
                  <a:lnTo>
                    <a:pt x="873150" y="2365464"/>
                  </a:lnTo>
                  <a:lnTo>
                    <a:pt x="820839" y="2383434"/>
                  </a:lnTo>
                  <a:lnTo>
                    <a:pt x="767803" y="2399068"/>
                  </a:lnTo>
                  <a:lnTo>
                    <a:pt x="714654" y="2412034"/>
                  </a:lnTo>
                  <a:lnTo>
                    <a:pt x="662012" y="2422017"/>
                  </a:lnTo>
                  <a:lnTo>
                    <a:pt x="610463" y="2428671"/>
                  </a:lnTo>
                  <a:lnTo>
                    <a:pt x="544982" y="2430335"/>
                  </a:lnTo>
                  <a:lnTo>
                    <a:pt x="494601" y="2424366"/>
                  </a:lnTo>
                  <a:lnTo>
                    <a:pt x="454774" y="2415756"/>
                  </a:lnTo>
                  <a:lnTo>
                    <a:pt x="420928" y="2409444"/>
                  </a:lnTo>
                  <a:lnTo>
                    <a:pt x="357657" y="2398572"/>
                  </a:lnTo>
                  <a:lnTo>
                    <a:pt x="291744" y="2358199"/>
                  </a:lnTo>
                  <a:lnTo>
                    <a:pt x="257340" y="2317000"/>
                  </a:lnTo>
                  <a:lnTo>
                    <a:pt x="221742" y="2256485"/>
                  </a:lnTo>
                  <a:lnTo>
                    <a:pt x="191312" y="2193290"/>
                  </a:lnTo>
                  <a:lnTo>
                    <a:pt x="165658" y="2133828"/>
                  </a:lnTo>
                  <a:lnTo>
                    <a:pt x="144284" y="2078088"/>
                  </a:lnTo>
                  <a:lnTo>
                    <a:pt x="126707" y="2026081"/>
                  </a:lnTo>
                  <a:lnTo>
                    <a:pt x="112445" y="1977809"/>
                  </a:lnTo>
                  <a:lnTo>
                    <a:pt x="101003" y="1933282"/>
                  </a:lnTo>
                  <a:lnTo>
                    <a:pt x="91909" y="1892490"/>
                  </a:lnTo>
                  <a:lnTo>
                    <a:pt x="73723" y="1792643"/>
                  </a:lnTo>
                  <a:lnTo>
                    <a:pt x="64223" y="1733321"/>
                  </a:lnTo>
                  <a:lnTo>
                    <a:pt x="57251" y="1677974"/>
                  </a:lnTo>
                  <a:lnTo>
                    <a:pt x="52832" y="1626260"/>
                  </a:lnTo>
                  <a:lnTo>
                    <a:pt x="50990" y="1577784"/>
                  </a:lnTo>
                  <a:lnTo>
                    <a:pt x="51765" y="1532178"/>
                  </a:lnTo>
                  <a:lnTo>
                    <a:pt x="55181" y="1489062"/>
                  </a:lnTo>
                  <a:lnTo>
                    <a:pt x="61264" y="1448079"/>
                  </a:lnTo>
                  <a:lnTo>
                    <a:pt x="70053" y="1408836"/>
                  </a:lnTo>
                  <a:lnTo>
                    <a:pt x="81572" y="1370990"/>
                  </a:lnTo>
                  <a:lnTo>
                    <a:pt x="95859" y="1334135"/>
                  </a:lnTo>
                  <a:lnTo>
                    <a:pt x="112941" y="1297914"/>
                  </a:lnTo>
                  <a:lnTo>
                    <a:pt x="132842" y="1261960"/>
                  </a:lnTo>
                  <a:lnTo>
                    <a:pt x="155587" y="1225892"/>
                  </a:lnTo>
                  <a:lnTo>
                    <a:pt x="181216" y="1189329"/>
                  </a:lnTo>
                  <a:lnTo>
                    <a:pt x="209765" y="1151928"/>
                  </a:lnTo>
                  <a:lnTo>
                    <a:pt x="241249" y="1113282"/>
                  </a:lnTo>
                  <a:lnTo>
                    <a:pt x="275704" y="1073035"/>
                  </a:lnTo>
                  <a:lnTo>
                    <a:pt x="313169" y="1030808"/>
                  </a:lnTo>
                  <a:lnTo>
                    <a:pt x="353656" y="986231"/>
                  </a:lnTo>
                  <a:lnTo>
                    <a:pt x="443852" y="888542"/>
                  </a:lnTo>
                  <a:lnTo>
                    <a:pt x="475729" y="854938"/>
                  </a:lnTo>
                  <a:lnTo>
                    <a:pt x="532968" y="802462"/>
                  </a:lnTo>
                  <a:lnTo>
                    <a:pt x="558304" y="778840"/>
                  </a:lnTo>
                  <a:lnTo>
                    <a:pt x="596303" y="741019"/>
                  </a:lnTo>
                  <a:lnTo>
                    <a:pt x="621436" y="715467"/>
                  </a:lnTo>
                  <a:lnTo>
                    <a:pt x="648525" y="687349"/>
                  </a:lnTo>
                  <a:lnTo>
                    <a:pt x="774319" y="555637"/>
                  </a:lnTo>
                  <a:lnTo>
                    <a:pt x="809586" y="519455"/>
                  </a:lnTo>
                  <a:lnTo>
                    <a:pt x="846162" y="482587"/>
                  </a:lnTo>
                  <a:lnTo>
                    <a:pt x="883920" y="445338"/>
                  </a:lnTo>
                  <a:lnTo>
                    <a:pt x="922782" y="408051"/>
                  </a:lnTo>
                  <a:lnTo>
                    <a:pt x="962621" y="371005"/>
                  </a:lnTo>
                  <a:lnTo>
                    <a:pt x="1003325" y="334530"/>
                  </a:lnTo>
                  <a:lnTo>
                    <a:pt x="1044778" y="298919"/>
                  </a:lnTo>
                  <a:lnTo>
                    <a:pt x="1086904" y="264515"/>
                  </a:lnTo>
                  <a:lnTo>
                    <a:pt x="1129550" y="231597"/>
                  </a:lnTo>
                  <a:lnTo>
                    <a:pt x="1172641" y="200494"/>
                  </a:lnTo>
                  <a:lnTo>
                    <a:pt x="1141717" y="231914"/>
                  </a:lnTo>
                  <a:lnTo>
                    <a:pt x="1110030" y="268198"/>
                  </a:lnTo>
                  <a:lnTo>
                    <a:pt x="1079411" y="308914"/>
                  </a:lnTo>
                  <a:lnTo>
                    <a:pt x="1051674" y="353606"/>
                  </a:lnTo>
                  <a:lnTo>
                    <a:pt x="1028636" y="401840"/>
                  </a:lnTo>
                  <a:lnTo>
                    <a:pt x="1012139" y="453148"/>
                  </a:lnTo>
                  <a:lnTo>
                    <a:pt x="1003985" y="507085"/>
                  </a:lnTo>
                  <a:lnTo>
                    <a:pt x="1004658" y="551865"/>
                  </a:lnTo>
                  <a:lnTo>
                    <a:pt x="1011847" y="596430"/>
                  </a:lnTo>
                  <a:lnTo>
                    <a:pt x="1025004" y="640473"/>
                  </a:lnTo>
                  <a:lnTo>
                    <a:pt x="1043609" y="683717"/>
                  </a:lnTo>
                  <a:lnTo>
                    <a:pt x="1067142" y="725843"/>
                  </a:lnTo>
                  <a:lnTo>
                    <a:pt x="1095057" y="766584"/>
                  </a:lnTo>
                  <a:lnTo>
                    <a:pt x="1126832" y="805624"/>
                  </a:lnTo>
                  <a:lnTo>
                    <a:pt x="1161923" y="842683"/>
                  </a:lnTo>
                  <a:lnTo>
                    <a:pt x="1199832" y="877443"/>
                  </a:lnTo>
                  <a:lnTo>
                    <a:pt x="1239989" y="909624"/>
                  </a:lnTo>
                  <a:lnTo>
                    <a:pt x="1281899" y="938936"/>
                  </a:lnTo>
                  <a:lnTo>
                    <a:pt x="1242237" y="904798"/>
                  </a:lnTo>
                  <a:lnTo>
                    <a:pt x="1204696" y="867511"/>
                  </a:lnTo>
                  <a:lnTo>
                    <a:pt x="1169835" y="827519"/>
                  </a:lnTo>
                  <a:lnTo>
                    <a:pt x="1138186" y="785291"/>
                  </a:lnTo>
                  <a:lnTo>
                    <a:pt x="1110322" y="741273"/>
                  </a:lnTo>
                  <a:lnTo>
                    <a:pt x="1086802" y="695947"/>
                  </a:lnTo>
                  <a:lnTo>
                    <a:pt x="1068158" y="649744"/>
                  </a:lnTo>
                  <a:lnTo>
                    <a:pt x="1054950" y="603148"/>
                  </a:lnTo>
                  <a:lnTo>
                    <a:pt x="1047737" y="556602"/>
                  </a:lnTo>
                  <a:lnTo>
                    <a:pt x="1047076" y="510578"/>
                  </a:lnTo>
                  <a:lnTo>
                    <a:pt x="1054684" y="454494"/>
                  </a:lnTo>
                  <a:lnTo>
                    <a:pt x="1069441" y="401129"/>
                  </a:lnTo>
                  <a:lnTo>
                    <a:pt x="1089698" y="351028"/>
                  </a:lnTo>
                  <a:lnTo>
                    <a:pt x="1113802" y="304711"/>
                  </a:lnTo>
                  <a:lnTo>
                    <a:pt x="1140155" y="262712"/>
                  </a:lnTo>
                  <a:lnTo>
                    <a:pt x="1167079" y="225552"/>
                  </a:lnTo>
                  <a:lnTo>
                    <a:pt x="1192974" y="193789"/>
                  </a:lnTo>
                  <a:lnTo>
                    <a:pt x="1226934" y="164566"/>
                  </a:lnTo>
                  <a:lnTo>
                    <a:pt x="1272387" y="137655"/>
                  </a:lnTo>
                  <a:lnTo>
                    <a:pt x="1317929" y="113830"/>
                  </a:lnTo>
                  <a:lnTo>
                    <a:pt x="1363433" y="93421"/>
                  </a:lnTo>
                  <a:lnTo>
                    <a:pt x="1408760" y="76809"/>
                  </a:lnTo>
                  <a:lnTo>
                    <a:pt x="1453794" y="64312"/>
                  </a:lnTo>
                  <a:lnTo>
                    <a:pt x="1438529" y="0"/>
                  </a:lnTo>
                  <a:lnTo>
                    <a:pt x="1395387" y="13055"/>
                  </a:lnTo>
                  <a:lnTo>
                    <a:pt x="1351546" y="30022"/>
                  </a:lnTo>
                  <a:lnTo>
                    <a:pt x="1307160" y="50558"/>
                  </a:lnTo>
                  <a:lnTo>
                    <a:pt x="1262380" y="74358"/>
                  </a:lnTo>
                  <a:lnTo>
                    <a:pt x="1217320" y="101104"/>
                  </a:lnTo>
                  <a:lnTo>
                    <a:pt x="1172133" y="130479"/>
                  </a:lnTo>
                  <a:lnTo>
                    <a:pt x="1126959" y="162166"/>
                  </a:lnTo>
                  <a:lnTo>
                    <a:pt x="1081925" y="195859"/>
                  </a:lnTo>
                  <a:lnTo>
                    <a:pt x="1037196" y="231216"/>
                  </a:lnTo>
                  <a:lnTo>
                    <a:pt x="992873" y="267931"/>
                  </a:lnTo>
                  <a:lnTo>
                    <a:pt x="949134" y="305689"/>
                  </a:lnTo>
                  <a:lnTo>
                    <a:pt x="906094" y="344170"/>
                  </a:lnTo>
                  <a:lnTo>
                    <a:pt x="863892" y="383057"/>
                  </a:lnTo>
                  <a:lnTo>
                    <a:pt x="822680" y="422046"/>
                  </a:lnTo>
                  <a:lnTo>
                    <a:pt x="782586" y="460806"/>
                  </a:lnTo>
                  <a:lnTo>
                    <a:pt x="743762" y="499008"/>
                  </a:lnTo>
                  <a:lnTo>
                    <a:pt x="706335" y="536371"/>
                  </a:lnTo>
                  <a:lnTo>
                    <a:pt x="603846" y="640080"/>
                  </a:lnTo>
                  <a:lnTo>
                    <a:pt x="545058" y="699109"/>
                  </a:lnTo>
                  <a:lnTo>
                    <a:pt x="518960" y="724636"/>
                  </a:lnTo>
                  <a:lnTo>
                    <a:pt x="495223" y="747077"/>
                  </a:lnTo>
                  <a:lnTo>
                    <a:pt x="474002" y="766114"/>
                  </a:lnTo>
                  <a:lnTo>
                    <a:pt x="448792" y="791146"/>
                  </a:lnTo>
                  <a:lnTo>
                    <a:pt x="418376" y="825004"/>
                  </a:lnTo>
                  <a:lnTo>
                    <a:pt x="384035" y="865746"/>
                  </a:lnTo>
                  <a:lnTo>
                    <a:pt x="347065" y="911479"/>
                  </a:lnTo>
                  <a:lnTo>
                    <a:pt x="308737" y="960272"/>
                  </a:lnTo>
                  <a:lnTo>
                    <a:pt x="270357" y="1010208"/>
                  </a:lnTo>
                  <a:lnTo>
                    <a:pt x="233197" y="1059357"/>
                  </a:lnTo>
                  <a:lnTo>
                    <a:pt x="198551" y="1105814"/>
                  </a:lnTo>
                  <a:lnTo>
                    <a:pt x="141935" y="1182941"/>
                  </a:lnTo>
                  <a:lnTo>
                    <a:pt x="110794" y="1226210"/>
                  </a:lnTo>
                  <a:lnTo>
                    <a:pt x="76022" y="1284973"/>
                  </a:lnTo>
                  <a:lnTo>
                    <a:pt x="46253" y="1354074"/>
                  </a:lnTo>
                  <a:lnTo>
                    <a:pt x="33655" y="1392415"/>
                  </a:lnTo>
                  <a:lnTo>
                    <a:pt x="22796" y="1433245"/>
                  </a:lnTo>
                  <a:lnTo>
                    <a:pt x="13843" y="1476502"/>
                  </a:lnTo>
                  <a:lnTo>
                    <a:pt x="6946" y="1522171"/>
                  </a:lnTo>
                  <a:lnTo>
                    <a:pt x="2273" y="1570215"/>
                  </a:lnTo>
                  <a:lnTo>
                    <a:pt x="0" y="1620583"/>
                  </a:lnTo>
                  <a:lnTo>
                    <a:pt x="279" y="1673250"/>
                  </a:lnTo>
                  <a:lnTo>
                    <a:pt x="3263" y="1728177"/>
                  </a:lnTo>
                  <a:lnTo>
                    <a:pt x="9131" y="1785327"/>
                  </a:lnTo>
                  <a:lnTo>
                    <a:pt x="18034" y="1844675"/>
                  </a:lnTo>
                  <a:lnTo>
                    <a:pt x="30137" y="1906155"/>
                  </a:lnTo>
                  <a:lnTo>
                    <a:pt x="45593" y="1969757"/>
                  </a:lnTo>
                  <a:lnTo>
                    <a:pt x="64592" y="2035441"/>
                  </a:lnTo>
                  <a:lnTo>
                    <a:pt x="89776" y="2118969"/>
                  </a:lnTo>
                  <a:lnTo>
                    <a:pt x="103238" y="2161540"/>
                  </a:lnTo>
                  <a:lnTo>
                    <a:pt x="118021" y="2203869"/>
                  </a:lnTo>
                  <a:lnTo>
                    <a:pt x="134708" y="2245410"/>
                  </a:lnTo>
                  <a:lnTo>
                    <a:pt x="153873" y="2285555"/>
                  </a:lnTo>
                  <a:lnTo>
                    <a:pt x="176060" y="2323757"/>
                  </a:lnTo>
                  <a:lnTo>
                    <a:pt x="201841" y="2359418"/>
                  </a:lnTo>
                  <a:lnTo>
                    <a:pt x="231800" y="2391968"/>
                  </a:lnTo>
                  <a:lnTo>
                    <a:pt x="266496" y="2420836"/>
                  </a:lnTo>
                  <a:lnTo>
                    <a:pt x="306489" y="2445448"/>
                  </a:lnTo>
                  <a:lnTo>
                    <a:pt x="352361" y="2465222"/>
                  </a:lnTo>
                  <a:lnTo>
                    <a:pt x="404672" y="2479586"/>
                  </a:lnTo>
                  <a:lnTo>
                    <a:pt x="446570" y="2485809"/>
                  </a:lnTo>
                  <a:lnTo>
                    <a:pt x="493966" y="2488361"/>
                  </a:lnTo>
                  <a:lnTo>
                    <a:pt x="545947" y="2487168"/>
                  </a:lnTo>
                  <a:lnTo>
                    <a:pt x="601586" y="2482138"/>
                  </a:lnTo>
                  <a:lnTo>
                    <a:pt x="659993" y="2473198"/>
                  </a:lnTo>
                  <a:lnTo>
                    <a:pt x="718858" y="2481122"/>
                  </a:lnTo>
                  <a:lnTo>
                    <a:pt x="778687" y="2480995"/>
                  </a:lnTo>
                  <a:lnTo>
                    <a:pt x="838593" y="2474099"/>
                  </a:lnTo>
                  <a:lnTo>
                    <a:pt x="897712" y="2461653"/>
                  </a:lnTo>
                  <a:lnTo>
                    <a:pt x="955128" y="2444927"/>
                  </a:lnTo>
                  <a:lnTo>
                    <a:pt x="1009980" y="2425166"/>
                  </a:lnTo>
                  <a:lnTo>
                    <a:pt x="1061389" y="2403602"/>
                  </a:lnTo>
                  <a:lnTo>
                    <a:pt x="1108456" y="2381491"/>
                  </a:lnTo>
                  <a:lnTo>
                    <a:pt x="1150315" y="2360091"/>
                  </a:lnTo>
                  <a:lnTo>
                    <a:pt x="1186078" y="2340635"/>
                  </a:lnTo>
                  <a:lnTo>
                    <a:pt x="1235773" y="2312568"/>
                  </a:lnTo>
                  <a:lnTo>
                    <a:pt x="1247952" y="2306459"/>
                  </a:lnTo>
                  <a:lnTo>
                    <a:pt x="1265910" y="2298369"/>
                  </a:lnTo>
                  <a:lnTo>
                    <a:pt x="1345768" y="2260308"/>
                  </a:lnTo>
                  <a:lnTo>
                    <a:pt x="1401025" y="2234323"/>
                  </a:lnTo>
                  <a:lnTo>
                    <a:pt x="1462049" y="2206358"/>
                  </a:lnTo>
                  <a:lnTo>
                    <a:pt x="1525511" y="2178431"/>
                  </a:lnTo>
                  <a:lnTo>
                    <a:pt x="1588109" y="2152523"/>
                  </a:lnTo>
                  <a:lnTo>
                    <a:pt x="1646491" y="2130653"/>
                  </a:lnTo>
                  <a:lnTo>
                    <a:pt x="1697342" y="2114804"/>
                  </a:lnTo>
                  <a:lnTo>
                    <a:pt x="1737334" y="2106980"/>
                  </a:lnTo>
                  <a:lnTo>
                    <a:pt x="1763141" y="2109178"/>
                  </a:lnTo>
                  <a:lnTo>
                    <a:pt x="1779676" y="2113000"/>
                  </a:lnTo>
                  <a:lnTo>
                    <a:pt x="1798878" y="2110905"/>
                  </a:lnTo>
                  <a:lnTo>
                    <a:pt x="1843125" y="2088400"/>
                  </a:lnTo>
                  <a:lnTo>
                    <a:pt x="1891550" y="2040483"/>
                  </a:lnTo>
                  <a:lnTo>
                    <a:pt x="1915985" y="2006625"/>
                  </a:lnTo>
                  <a:lnTo>
                    <a:pt x="1939848" y="1965985"/>
                  </a:lnTo>
                  <a:lnTo>
                    <a:pt x="1962594" y="1918398"/>
                  </a:lnTo>
                  <a:lnTo>
                    <a:pt x="1983689" y="1863725"/>
                  </a:lnTo>
                  <a:lnTo>
                    <a:pt x="2002574" y="1801799"/>
                  </a:lnTo>
                  <a:lnTo>
                    <a:pt x="2018728" y="1732508"/>
                  </a:lnTo>
                  <a:lnTo>
                    <a:pt x="2031593" y="1655686"/>
                  </a:lnTo>
                  <a:lnTo>
                    <a:pt x="2040636" y="1571167"/>
                  </a:lnTo>
                  <a:lnTo>
                    <a:pt x="2044090" y="1516087"/>
                  </a:lnTo>
                  <a:lnTo>
                    <a:pt x="2045627" y="1462405"/>
                  </a:lnTo>
                  <a:close/>
                </a:path>
              </a:pathLst>
            </a:custGeom>
            <a:solidFill>
              <a:srgbClr val="03030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7"/>
            <p:cNvSpPr/>
            <p:nvPr/>
          </p:nvSpPr>
          <p:spPr>
            <a:xfrm>
              <a:off x="15425215" y="8236865"/>
              <a:ext cx="392430" cy="429259"/>
            </a:xfrm>
            <a:custGeom>
              <a:avLst/>
              <a:gdLst/>
              <a:ahLst/>
              <a:cxnLst/>
              <a:rect l="l" t="t" r="r" b="b"/>
              <a:pathLst>
                <a:path w="392430" h="429259">
                  <a:moveTo>
                    <a:pt x="339682" y="428708"/>
                  </a:moveTo>
                  <a:lnTo>
                    <a:pt x="287376" y="413387"/>
                  </a:lnTo>
                  <a:lnTo>
                    <a:pt x="185973" y="285141"/>
                  </a:lnTo>
                  <a:lnTo>
                    <a:pt x="0" y="10837"/>
                  </a:lnTo>
                  <a:lnTo>
                    <a:pt x="11153" y="6446"/>
                  </a:lnTo>
                  <a:lnTo>
                    <a:pt x="44841" y="0"/>
                  </a:lnTo>
                  <a:lnTo>
                    <a:pt x="101402" y="1584"/>
                  </a:lnTo>
                  <a:lnTo>
                    <a:pt x="181177" y="21289"/>
                  </a:lnTo>
                  <a:lnTo>
                    <a:pt x="217909" y="37925"/>
                  </a:lnTo>
                  <a:lnTo>
                    <a:pt x="254106" y="61427"/>
                  </a:lnTo>
                  <a:lnTo>
                    <a:pt x="288550" y="90693"/>
                  </a:lnTo>
                  <a:lnTo>
                    <a:pt x="320026" y="124618"/>
                  </a:lnTo>
                  <a:lnTo>
                    <a:pt x="347314" y="162100"/>
                  </a:lnTo>
                  <a:lnTo>
                    <a:pt x="369200" y="202034"/>
                  </a:lnTo>
                  <a:lnTo>
                    <a:pt x="384464" y="243318"/>
                  </a:lnTo>
                  <a:lnTo>
                    <a:pt x="391890" y="284849"/>
                  </a:lnTo>
                  <a:lnTo>
                    <a:pt x="390261" y="325521"/>
                  </a:lnTo>
                  <a:lnTo>
                    <a:pt x="378360" y="364233"/>
                  </a:lnTo>
                  <a:lnTo>
                    <a:pt x="339682" y="428708"/>
                  </a:lnTo>
                  <a:close/>
                </a:path>
              </a:pathLst>
            </a:custGeom>
            <a:solidFill>
              <a:srgbClr val="3A3A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8" name="object 138"/>
            <p:cNvPicPr/>
            <p:nvPr/>
          </p:nvPicPr>
          <p:blipFill>
            <a:blip r:embed="rId106" cstate="print"/>
            <a:stretch>
              <a:fillRect/>
            </a:stretch>
          </p:blipFill>
          <p:spPr>
            <a:xfrm>
              <a:off x="15462283" y="8258847"/>
              <a:ext cx="193152" cy="213121"/>
            </a:xfrm>
            <a:prstGeom prst="rect">
              <a:avLst/>
            </a:prstGeom>
          </p:spPr>
        </p:pic>
        <p:pic>
          <p:nvPicPr>
            <p:cNvPr id="139" name="object 139"/>
            <p:cNvPicPr/>
            <p:nvPr/>
          </p:nvPicPr>
          <p:blipFill>
            <a:blip r:embed="rId107" cstate="print"/>
            <a:stretch>
              <a:fillRect/>
            </a:stretch>
          </p:blipFill>
          <p:spPr>
            <a:xfrm>
              <a:off x="15225287" y="8909695"/>
              <a:ext cx="140729" cy="77251"/>
            </a:xfrm>
            <a:prstGeom prst="rect">
              <a:avLst/>
            </a:prstGeom>
          </p:spPr>
        </p:pic>
        <p:sp>
          <p:nvSpPr>
            <p:cNvPr id="140" name="object 140"/>
            <p:cNvSpPr/>
            <p:nvPr/>
          </p:nvSpPr>
          <p:spPr>
            <a:xfrm>
              <a:off x="13782726" y="7396492"/>
              <a:ext cx="1949450" cy="1628139"/>
            </a:xfrm>
            <a:custGeom>
              <a:avLst/>
              <a:gdLst/>
              <a:ahLst/>
              <a:cxnLst/>
              <a:rect l="l" t="t" r="r" b="b"/>
              <a:pathLst>
                <a:path w="1949450" h="1628140">
                  <a:moveTo>
                    <a:pt x="1948967" y="1070559"/>
                  </a:moveTo>
                  <a:lnTo>
                    <a:pt x="1862747" y="1006602"/>
                  </a:lnTo>
                  <a:lnTo>
                    <a:pt x="1828977" y="990955"/>
                  </a:lnTo>
                  <a:lnTo>
                    <a:pt x="1803234" y="978395"/>
                  </a:lnTo>
                  <a:lnTo>
                    <a:pt x="1764944" y="948156"/>
                  </a:lnTo>
                  <a:lnTo>
                    <a:pt x="1729003" y="910069"/>
                  </a:lnTo>
                  <a:lnTo>
                    <a:pt x="1693405" y="871296"/>
                  </a:lnTo>
                  <a:lnTo>
                    <a:pt x="1650174" y="818222"/>
                  </a:lnTo>
                  <a:lnTo>
                    <a:pt x="1564297" y="704227"/>
                  </a:lnTo>
                  <a:lnTo>
                    <a:pt x="1537131" y="669150"/>
                  </a:lnTo>
                  <a:lnTo>
                    <a:pt x="1523276" y="648957"/>
                  </a:lnTo>
                  <a:lnTo>
                    <a:pt x="1506893" y="622350"/>
                  </a:lnTo>
                  <a:lnTo>
                    <a:pt x="1488198" y="594982"/>
                  </a:lnTo>
                  <a:lnTo>
                    <a:pt x="1467421" y="572541"/>
                  </a:lnTo>
                  <a:lnTo>
                    <a:pt x="1424152" y="517055"/>
                  </a:lnTo>
                  <a:lnTo>
                    <a:pt x="1356664" y="427329"/>
                  </a:lnTo>
                  <a:lnTo>
                    <a:pt x="1331772" y="396748"/>
                  </a:lnTo>
                  <a:lnTo>
                    <a:pt x="1312329" y="378117"/>
                  </a:lnTo>
                  <a:lnTo>
                    <a:pt x="1291666" y="362000"/>
                  </a:lnTo>
                  <a:lnTo>
                    <a:pt x="1205547" y="293192"/>
                  </a:lnTo>
                  <a:lnTo>
                    <a:pt x="1185824" y="273481"/>
                  </a:lnTo>
                  <a:lnTo>
                    <a:pt x="1153337" y="234226"/>
                  </a:lnTo>
                  <a:lnTo>
                    <a:pt x="1115555" y="188061"/>
                  </a:lnTo>
                  <a:lnTo>
                    <a:pt x="1079969" y="147637"/>
                  </a:lnTo>
                  <a:lnTo>
                    <a:pt x="1054036" y="125603"/>
                  </a:lnTo>
                  <a:lnTo>
                    <a:pt x="1028598" y="111633"/>
                  </a:lnTo>
                  <a:lnTo>
                    <a:pt x="961339" y="71615"/>
                  </a:lnTo>
                  <a:lnTo>
                    <a:pt x="943724" y="62484"/>
                  </a:lnTo>
                  <a:lnTo>
                    <a:pt x="926109" y="52044"/>
                  </a:lnTo>
                  <a:lnTo>
                    <a:pt x="894118" y="30721"/>
                  </a:lnTo>
                  <a:lnTo>
                    <a:pt x="860259" y="9652"/>
                  </a:lnTo>
                  <a:lnTo>
                    <a:pt x="837057" y="0"/>
                  </a:lnTo>
                  <a:lnTo>
                    <a:pt x="820712" y="1524"/>
                  </a:lnTo>
                  <a:lnTo>
                    <a:pt x="801243" y="7823"/>
                  </a:lnTo>
                  <a:lnTo>
                    <a:pt x="766457" y="41871"/>
                  </a:lnTo>
                  <a:lnTo>
                    <a:pt x="747179" y="102819"/>
                  </a:lnTo>
                  <a:lnTo>
                    <a:pt x="746340" y="135674"/>
                  </a:lnTo>
                  <a:lnTo>
                    <a:pt x="755218" y="166204"/>
                  </a:lnTo>
                  <a:lnTo>
                    <a:pt x="764857" y="187363"/>
                  </a:lnTo>
                  <a:lnTo>
                    <a:pt x="772922" y="207403"/>
                  </a:lnTo>
                  <a:lnTo>
                    <a:pt x="781723" y="226479"/>
                  </a:lnTo>
                  <a:lnTo>
                    <a:pt x="793610" y="244754"/>
                  </a:lnTo>
                  <a:lnTo>
                    <a:pt x="742251" y="239953"/>
                  </a:lnTo>
                  <a:lnTo>
                    <a:pt x="629932" y="228663"/>
                  </a:lnTo>
                  <a:lnTo>
                    <a:pt x="573100" y="223685"/>
                  </a:lnTo>
                  <a:lnTo>
                    <a:pt x="518591" y="220167"/>
                  </a:lnTo>
                  <a:lnTo>
                    <a:pt x="468477" y="218871"/>
                  </a:lnTo>
                  <a:lnTo>
                    <a:pt x="424815" y="220535"/>
                  </a:lnTo>
                  <a:lnTo>
                    <a:pt x="389686" y="225945"/>
                  </a:lnTo>
                  <a:lnTo>
                    <a:pt x="365315" y="229235"/>
                  </a:lnTo>
                  <a:lnTo>
                    <a:pt x="292315" y="238721"/>
                  </a:lnTo>
                  <a:lnTo>
                    <a:pt x="227977" y="257911"/>
                  </a:lnTo>
                  <a:lnTo>
                    <a:pt x="178155" y="278041"/>
                  </a:lnTo>
                  <a:lnTo>
                    <a:pt x="138099" y="332447"/>
                  </a:lnTo>
                  <a:lnTo>
                    <a:pt x="129717" y="369747"/>
                  </a:lnTo>
                  <a:lnTo>
                    <a:pt x="138417" y="405269"/>
                  </a:lnTo>
                  <a:lnTo>
                    <a:pt x="163093" y="435622"/>
                  </a:lnTo>
                  <a:lnTo>
                    <a:pt x="191084" y="455333"/>
                  </a:lnTo>
                  <a:lnTo>
                    <a:pt x="223405" y="466191"/>
                  </a:lnTo>
                  <a:lnTo>
                    <a:pt x="261073" y="469988"/>
                  </a:lnTo>
                  <a:lnTo>
                    <a:pt x="305092" y="468541"/>
                  </a:lnTo>
                  <a:lnTo>
                    <a:pt x="356476" y="463613"/>
                  </a:lnTo>
                  <a:lnTo>
                    <a:pt x="416229" y="457034"/>
                  </a:lnTo>
                  <a:lnTo>
                    <a:pt x="485368" y="450583"/>
                  </a:lnTo>
                  <a:lnTo>
                    <a:pt x="513562" y="462953"/>
                  </a:lnTo>
                  <a:lnTo>
                    <a:pt x="549998" y="471830"/>
                  </a:lnTo>
                  <a:lnTo>
                    <a:pt x="598665" y="479615"/>
                  </a:lnTo>
                  <a:lnTo>
                    <a:pt x="663549" y="488683"/>
                  </a:lnTo>
                  <a:lnTo>
                    <a:pt x="748652" y="501408"/>
                  </a:lnTo>
                  <a:lnTo>
                    <a:pt x="764552" y="504355"/>
                  </a:lnTo>
                  <a:lnTo>
                    <a:pt x="775754" y="505841"/>
                  </a:lnTo>
                  <a:lnTo>
                    <a:pt x="787742" y="506476"/>
                  </a:lnTo>
                  <a:lnTo>
                    <a:pt x="814031" y="527075"/>
                  </a:lnTo>
                  <a:lnTo>
                    <a:pt x="837171" y="540473"/>
                  </a:lnTo>
                  <a:lnTo>
                    <a:pt x="860526" y="553199"/>
                  </a:lnTo>
                  <a:lnTo>
                    <a:pt x="887437" y="571754"/>
                  </a:lnTo>
                  <a:lnTo>
                    <a:pt x="886434" y="578624"/>
                  </a:lnTo>
                  <a:lnTo>
                    <a:pt x="884974" y="586498"/>
                  </a:lnTo>
                  <a:lnTo>
                    <a:pt x="882967" y="595071"/>
                  </a:lnTo>
                  <a:lnTo>
                    <a:pt x="880364" y="604012"/>
                  </a:lnTo>
                  <a:lnTo>
                    <a:pt x="838581" y="597687"/>
                  </a:lnTo>
                  <a:lnTo>
                    <a:pt x="830199" y="596950"/>
                  </a:lnTo>
                  <a:lnTo>
                    <a:pt x="816254" y="594525"/>
                  </a:lnTo>
                  <a:lnTo>
                    <a:pt x="772833" y="583565"/>
                  </a:lnTo>
                  <a:lnTo>
                    <a:pt x="754100" y="579767"/>
                  </a:lnTo>
                  <a:lnTo>
                    <a:pt x="730123" y="577481"/>
                  </a:lnTo>
                  <a:lnTo>
                    <a:pt x="695845" y="575373"/>
                  </a:lnTo>
                  <a:lnTo>
                    <a:pt x="662686" y="574611"/>
                  </a:lnTo>
                  <a:lnTo>
                    <a:pt x="642099" y="576300"/>
                  </a:lnTo>
                  <a:lnTo>
                    <a:pt x="613130" y="578065"/>
                  </a:lnTo>
                  <a:lnTo>
                    <a:pt x="561911" y="577659"/>
                  </a:lnTo>
                  <a:lnTo>
                    <a:pt x="480606" y="575500"/>
                  </a:lnTo>
                  <a:lnTo>
                    <a:pt x="353949" y="576237"/>
                  </a:lnTo>
                  <a:lnTo>
                    <a:pt x="339991" y="575919"/>
                  </a:lnTo>
                  <a:lnTo>
                    <a:pt x="274662" y="573151"/>
                  </a:lnTo>
                  <a:lnTo>
                    <a:pt x="231724" y="573290"/>
                  </a:lnTo>
                  <a:lnTo>
                    <a:pt x="204025" y="575564"/>
                  </a:lnTo>
                  <a:lnTo>
                    <a:pt x="184404" y="579170"/>
                  </a:lnTo>
                  <a:lnTo>
                    <a:pt x="165709" y="583285"/>
                  </a:lnTo>
                  <a:lnTo>
                    <a:pt x="140817" y="587121"/>
                  </a:lnTo>
                  <a:lnTo>
                    <a:pt x="102552" y="589876"/>
                  </a:lnTo>
                  <a:lnTo>
                    <a:pt x="41719" y="611124"/>
                  </a:lnTo>
                  <a:lnTo>
                    <a:pt x="12001" y="639940"/>
                  </a:lnTo>
                  <a:lnTo>
                    <a:pt x="1193" y="686104"/>
                  </a:lnTo>
                  <a:lnTo>
                    <a:pt x="2324" y="699198"/>
                  </a:lnTo>
                  <a:lnTo>
                    <a:pt x="18224" y="736333"/>
                  </a:lnTo>
                  <a:lnTo>
                    <a:pt x="46151" y="762889"/>
                  </a:lnTo>
                  <a:lnTo>
                    <a:pt x="83947" y="780592"/>
                  </a:lnTo>
                  <a:lnTo>
                    <a:pt x="129425" y="791235"/>
                  </a:lnTo>
                  <a:lnTo>
                    <a:pt x="180403" y="796582"/>
                  </a:lnTo>
                  <a:lnTo>
                    <a:pt x="234721" y="798398"/>
                  </a:lnTo>
                  <a:lnTo>
                    <a:pt x="344678" y="798461"/>
                  </a:lnTo>
                  <a:lnTo>
                    <a:pt x="370878" y="799045"/>
                  </a:lnTo>
                  <a:lnTo>
                    <a:pt x="396011" y="800290"/>
                  </a:lnTo>
                  <a:lnTo>
                    <a:pt x="440677" y="801725"/>
                  </a:lnTo>
                  <a:lnTo>
                    <a:pt x="492633" y="804900"/>
                  </a:lnTo>
                  <a:lnTo>
                    <a:pt x="562673" y="809688"/>
                  </a:lnTo>
                  <a:lnTo>
                    <a:pt x="610895" y="811453"/>
                  </a:lnTo>
                  <a:lnTo>
                    <a:pt x="647547" y="814781"/>
                  </a:lnTo>
                  <a:lnTo>
                    <a:pt x="682815" y="820623"/>
                  </a:lnTo>
                  <a:lnTo>
                    <a:pt x="726935" y="829932"/>
                  </a:lnTo>
                  <a:lnTo>
                    <a:pt x="790117" y="843661"/>
                  </a:lnTo>
                  <a:lnTo>
                    <a:pt x="785939" y="869276"/>
                  </a:lnTo>
                  <a:lnTo>
                    <a:pt x="715403" y="859193"/>
                  </a:lnTo>
                  <a:lnTo>
                    <a:pt x="689533" y="856716"/>
                  </a:lnTo>
                  <a:lnTo>
                    <a:pt x="667651" y="856818"/>
                  </a:lnTo>
                  <a:lnTo>
                    <a:pt x="659612" y="856437"/>
                  </a:lnTo>
                  <a:lnTo>
                    <a:pt x="645109" y="854646"/>
                  </a:lnTo>
                  <a:lnTo>
                    <a:pt x="576554" y="844994"/>
                  </a:lnTo>
                  <a:lnTo>
                    <a:pt x="550392" y="842022"/>
                  </a:lnTo>
                  <a:lnTo>
                    <a:pt x="527697" y="840498"/>
                  </a:lnTo>
                  <a:lnTo>
                    <a:pt x="511073" y="841133"/>
                  </a:lnTo>
                  <a:lnTo>
                    <a:pt x="478459" y="841527"/>
                  </a:lnTo>
                  <a:lnTo>
                    <a:pt x="425107" y="838631"/>
                  </a:lnTo>
                  <a:lnTo>
                    <a:pt x="311150" y="830148"/>
                  </a:lnTo>
                  <a:lnTo>
                    <a:pt x="277990" y="828192"/>
                  </a:lnTo>
                  <a:lnTo>
                    <a:pt x="246189" y="828802"/>
                  </a:lnTo>
                  <a:lnTo>
                    <a:pt x="206514" y="830770"/>
                  </a:lnTo>
                  <a:lnTo>
                    <a:pt x="148983" y="833983"/>
                  </a:lnTo>
                  <a:lnTo>
                    <a:pt x="105041" y="834440"/>
                  </a:lnTo>
                  <a:lnTo>
                    <a:pt x="60248" y="846747"/>
                  </a:lnTo>
                  <a:lnTo>
                    <a:pt x="23558" y="872883"/>
                  </a:lnTo>
                  <a:lnTo>
                    <a:pt x="3924" y="914806"/>
                  </a:lnTo>
                  <a:lnTo>
                    <a:pt x="0" y="941844"/>
                  </a:lnTo>
                  <a:lnTo>
                    <a:pt x="2514" y="957516"/>
                  </a:lnTo>
                  <a:lnTo>
                    <a:pt x="26708" y="996975"/>
                  </a:lnTo>
                  <a:lnTo>
                    <a:pt x="75577" y="1024547"/>
                  </a:lnTo>
                  <a:lnTo>
                    <a:pt x="118262" y="1035748"/>
                  </a:lnTo>
                  <a:lnTo>
                    <a:pt x="163131" y="1044816"/>
                  </a:lnTo>
                  <a:lnTo>
                    <a:pt x="217030" y="1051991"/>
                  </a:lnTo>
                  <a:lnTo>
                    <a:pt x="235788" y="1051737"/>
                  </a:lnTo>
                  <a:lnTo>
                    <a:pt x="255752" y="1050531"/>
                  </a:lnTo>
                  <a:lnTo>
                    <a:pt x="294881" y="1047229"/>
                  </a:lnTo>
                  <a:lnTo>
                    <a:pt x="312496" y="1046010"/>
                  </a:lnTo>
                  <a:lnTo>
                    <a:pt x="667067" y="1086789"/>
                  </a:lnTo>
                  <a:lnTo>
                    <a:pt x="711911" y="1099616"/>
                  </a:lnTo>
                  <a:lnTo>
                    <a:pt x="712724" y="1138402"/>
                  </a:lnTo>
                  <a:lnTo>
                    <a:pt x="711606" y="1162215"/>
                  </a:lnTo>
                  <a:lnTo>
                    <a:pt x="708621" y="1185875"/>
                  </a:lnTo>
                  <a:lnTo>
                    <a:pt x="682701" y="1175004"/>
                  </a:lnTo>
                  <a:lnTo>
                    <a:pt x="645083" y="1168654"/>
                  </a:lnTo>
                  <a:lnTo>
                    <a:pt x="587794" y="1163866"/>
                  </a:lnTo>
                  <a:lnTo>
                    <a:pt x="502843" y="1157668"/>
                  </a:lnTo>
                  <a:lnTo>
                    <a:pt x="462407" y="1150988"/>
                  </a:lnTo>
                  <a:lnTo>
                    <a:pt x="409105" y="1142758"/>
                  </a:lnTo>
                  <a:lnTo>
                    <a:pt x="349465" y="1134859"/>
                  </a:lnTo>
                  <a:lnTo>
                    <a:pt x="290068" y="1129207"/>
                  </a:lnTo>
                  <a:lnTo>
                    <a:pt x="237439" y="1127709"/>
                  </a:lnTo>
                  <a:lnTo>
                    <a:pt x="198145" y="1132255"/>
                  </a:lnTo>
                  <a:lnTo>
                    <a:pt x="189611" y="1132344"/>
                  </a:lnTo>
                  <a:lnTo>
                    <a:pt x="181673" y="1132789"/>
                  </a:lnTo>
                  <a:lnTo>
                    <a:pt x="174510" y="1133665"/>
                  </a:lnTo>
                  <a:lnTo>
                    <a:pt x="168262" y="1135062"/>
                  </a:lnTo>
                  <a:lnTo>
                    <a:pt x="165608" y="1143127"/>
                  </a:lnTo>
                  <a:lnTo>
                    <a:pt x="159753" y="1140599"/>
                  </a:lnTo>
                  <a:lnTo>
                    <a:pt x="156375" y="1146467"/>
                  </a:lnTo>
                  <a:lnTo>
                    <a:pt x="152006" y="1153045"/>
                  </a:lnTo>
                  <a:lnTo>
                    <a:pt x="148272" y="1159522"/>
                  </a:lnTo>
                  <a:lnTo>
                    <a:pt x="145148" y="1165885"/>
                  </a:lnTo>
                  <a:lnTo>
                    <a:pt x="137363" y="1185900"/>
                  </a:lnTo>
                  <a:lnTo>
                    <a:pt x="137782" y="1204214"/>
                  </a:lnTo>
                  <a:lnTo>
                    <a:pt x="149567" y="1240637"/>
                  </a:lnTo>
                  <a:lnTo>
                    <a:pt x="217411" y="1281836"/>
                  </a:lnTo>
                  <a:lnTo>
                    <a:pt x="270078" y="1299197"/>
                  </a:lnTo>
                  <a:lnTo>
                    <a:pt x="321297" y="1310894"/>
                  </a:lnTo>
                  <a:lnTo>
                    <a:pt x="360629" y="1314272"/>
                  </a:lnTo>
                  <a:lnTo>
                    <a:pt x="375653" y="1317434"/>
                  </a:lnTo>
                  <a:lnTo>
                    <a:pt x="401828" y="1325880"/>
                  </a:lnTo>
                  <a:lnTo>
                    <a:pt x="433311" y="1336738"/>
                  </a:lnTo>
                  <a:lnTo>
                    <a:pt x="464286" y="1347114"/>
                  </a:lnTo>
                  <a:lnTo>
                    <a:pt x="488429" y="1354531"/>
                  </a:lnTo>
                  <a:lnTo>
                    <a:pt x="513651" y="1359916"/>
                  </a:lnTo>
                  <a:lnTo>
                    <a:pt x="555383" y="1365885"/>
                  </a:lnTo>
                  <a:lnTo>
                    <a:pt x="629107" y="1375067"/>
                  </a:lnTo>
                  <a:lnTo>
                    <a:pt x="655599" y="1381391"/>
                  </a:lnTo>
                  <a:lnTo>
                    <a:pt x="677316" y="1385544"/>
                  </a:lnTo>
                  <a:lnTo>
                    <a:pt x="751357" y="1397927"/>
                  </a:lnTo>
                  <a:lnTo>
                    <a:pt x="770407" y="1413662"/>
                  </a:lnTo>
                  <a:lnTo>
                    <a:pt x="794461" y="1429994"/>
                  </a:lnTo>
                  <a:lnTo>
                    <a:pt x="819480" y="1442631"/>
                  </a:lnTo>
                  <a:lnTo>
                    <a:pt x="841451" y="1447215"/>
                  </a:lnTo>
                  <a:lnTo>
                    <a:pt x="879348" y="1466342"/>
                  </a:lnTo>
                  <a:lnTo>
                    <a:pt x="931164" y="1484464"/>
                  </a:lnTo>
                  <a:lnTo>
                    <a:pt x="979233" y="1498015"/>
                  </a:lnTo>
                  <a:lnTo>
                    <a:pt x="1005941" y="1503464"/>
                  </a:lnTo>
                  <a:lnTo>
                    <a:pt x="1023340" y="1508302"/>
                  </a:lnTo>
                  <a:lnTo>
                    <a:pt x="1048169" y="1519021"/>
                  </a:lnTo>
                  <a:lnTo>
                    <a:pt x="1074293" y="1530769"/>
                  </a:lnTo>
                  <a:lnTo>
                    <a:pt x="1095552" y="1538681"/>
                  </a:lnTo>
                  <a:lnTo>
                    <a:pt x="1148930" y="1548955"/>
                  </a:lnTo>
                  <a:lnTo>
                    <a:pt x="1196467" y="1556169"/>
                  </a:lnTo>
                  <a:lnTo>
                    <a:pt x="1257147" y="1563103"/>
                  </a:lnTo>
                  <a:lnTo>
                    <a:pt x="1296682" y="1566062"/>
                  </a:lnTo>
                  <a:lnTo>
                    <a:pt x="1322514" y="1566392"/>
                  </a:lnTo>
                  <a:lnTo>
                    <a:pt x="1354620" y="1564716"/>
                  </a:lnTo>
                  <a:lnTo>
                    <a:pt x="1369466" y="1564322"/>
                  </a:lnTo>
                  <a:lnTo>
                    <a:pt x="1388491" y="1564589"/>
                  </a:lnTo>
                  <a:lnTo>
                    <a:pt x="1413560" y="1565833"/>
                  </a:lnTo>
                  <a:lnTo>
                    <a:pt x="1425219" y="1564640"/>
                  </a:lnTo>
                  <a:lnTo>
                    <a:pt x="1436420" y="1560868"/>
                  </a:lnTo>
                  <a:lnTo>
                    <a:pt x="1447342" y="1556626"/>
                  </a:lnTo>
                  <a:lnTo>
                    <a:pt x="1458188" y="1554060"/>
                  </a:lnTo>
                  <a:lnTo>
                    <a:pt x="1531340" y="1573364"/>
                  </a:lnTo>
                  <a:lnTo>
                    <a:pt x="1583436" y="1602295"/>
                  </a:lnTo>
                  <a:lnTo>
                    <a:pt x="1591792" y="1617941"/>
                  </a:lnTo>
                  <a:lnTo>
                    <a:pt x="1606931" y="1625727"/>
                  </a:lnTo>
                  <a:lnTo>
                    <a:pt x="1639963" y="1627936"/>
                  </a:lnTo>
                  <a:lnTo>
                    <a:pt x="1701990" y="1626895"/>
                  </a:lnTo>
                  <a:lnTo>
                    <a:pt x="1842554" y="1524431"/>
                  </a:lnTo>
                  <a:lnTo>
                    <a:pt x="1948967" y="1070559"/>
                  </a:lnTo>
                  <a:close/>
                </a:path>
              </a:pathLst>
            </a:custGeom>
            <a:solidFill>
              <a:srgbClr val="DEA2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1" name="object 141"/>
            <p:cNvPicPr/>
            <p:nvPr/>
          </p:nvPicPr>
          <p:blipFill>
            <a:blip r:embed="rId108" cstate="print"/>
            <a:stretch>
              <a:fillRect/>
            </a:stretch>
          </p:blipFill>
          <p:spPr>
            <a:xfrm>
              <a:off x="14637745" y="7887857"/>
              <a:ext cx="126583" cy="121218"/>
            </a:xfrm>
            <a:prstGeom prst="rect">
              <a:avLst/>
            </a:prstGeom>
          </p:spPr>
        </p:pic>
        <p:pic>
          <p:nvPicPr>
            <p:cNvPr id="142" name="object 142"/>
            <p:cNvPicPr/>
            <p:nvPr/>
          </p:nvPicPr>
          <p:blipFill>
            <a:blip r:embed="rId109" cstate="print"/>
            <a:stretch>
              <a:fillRect/>
            </a:stretch>
          </p:blipFill>
          <p:spPr>
            <a:xfrm>
              <a:off x="14190664" y="7795930"/>
              <a:ext cx="297332" cy="67665"/>
            </a:xfrm>
            <a:prstGeom prst="rect">
              <a:avLst/>
            </a:prstGeom>
          </p:spPr>
        </p:pic>
        <p:pic>
          <p:nvPicPr>
            <p:cNvPr id="143" name="object 143"/>
            <p:cNvPicPr/>
            <p:nvPr/>
          </p:nvPicPr>
          <p:blipFill>
            <a:blip r:embed="rId110" cstate="print"/>
            <a:stretch>
              <a:fillRect/>
            </a:stretch>
          </p:blipFill>
          <p:spPr>
            <a:xfrm>
              <a:off x="13957523" y="8142792"/>
              <a:ext cx="67543" cy="2316"/>
            </a:xfrm>
            <a:prstGeom prst="rect">
              <a:avLst/>
            </a:prstGeom>
          </p:spPr>
        </p:pic>
        <p:pic>
          <p:nvPicPr>
            <p:cNvPr id="144" name="object 144"/>
            <p:cNvPicPr/>
            <p:nvPr/>
          </p:nvPicPr>
          <p:blipFill>
            <a:blip r:embed="rId111" cstate="print"/>
            <a:stretch>
              <a:fillRect/>
            </a:stretch>
          </p:blipFill>
          <p:spPr>
            <a:xfrm>
              <a:off x="13860840" y="8120359"/>
              <a:ext cx="16642" cy="7589"/>
            </a:xfrm>
            <a:prstGeom prst="rect">
              <a:avLst/>
            </a:prstGeom>
          </p:spPr>
        </p:pic>
        <p:pic>
          <p:nvPicPr>
            <p:cNvPr id="145" name="object 145"/>
            <p:cNvPicPr/>
            <p:nvPr/>
          </p:nvPicPr>
          <p:blipFill>
            <a:blip r:embed="rId112" cstate="print"/>
            <a:stretch>
              <a:fillRect/>
            </a:stretch>
          </p:blipFill>
          <p:spPr>
            <a:xfrm>
              <a:off x="15298368" y="8033003"/>
              <a:ext cx="21488" cy="32583"/>
            </a:xfrm>
            <a:prstGeom prst="rect">
              <a:avLst/>
            </a:prstGeom>
          </p:spPr>
        </p:pic>
        <p:pic>
          <p:nvPicPr>
            <p:cNvPr id="146" name="object 146"/>
            <p:cNvPicPr/>
            <p:nvPr/>
          </p:nvPicPr>
          <p:blipFill>
            <a:blip r:embed="rId113" cstate="print"/>
            <a:stretch>
              <a:fillRect/>
            </a:stretch>
          </p:blipFill>
          <p:spPr>
            <a:xfrm>
              <a:off x="15135879" y="7819278"/>
              <a:ext cx="114178" cy="149656"/>
            </a:xfrm>
            <a:prstGeom prst="rect">
              <a:avLst/>
            </a:prstGeom>
          </p:spPr>
        </p:pic>
        <p:pic>
          <p:nvPicPr>
            <p:cNvPr id="147" name="object 147"/>
            <p:cNvPicPr/>
            <p:nvPr/>
          </p:nvPicPr>
          <p:blipFill>
            <a:blip r:embed="rId114" cstate="print"/>
            <a:stretch>
              <a:fillRect/>
            </a:stretch>
          </p:blipFill>
          <p:spPr>
            <a:xfrm>
              <a:off x="14085630" y="8442106"/>
              <a:ext cx="538490" cy="145206"/>
            </a:xfrm>
            <a:prstGeom prst="rect">
              <a:avLst/>
            </a:prstGeom>
          </p:spPr>
        </p:pic>
        <p:pic>
          <p:nvPicPr>
            <p:cNvPr id="148" name="object 148"/>
            <p:cNvPicPr/>
            <p:nvPr/>
          </p:nvPicPr>
          <p:blipFill>
            <a:blip r:embed="rId115" cstate="print"/>
            <a:stretch>
              <a:fillRect/>
            </a:stretch>
          </p:blipFill>
          <p:spPr>
            <a:xfrm>
              <a:off x="15029748" y="7722900"/>
              <a:ext cx="65318" cy="51663"/>
            </a:xfrm>
            <a:prstGeom prst="rect">
              <a:avLst/>
            </a:prstGeom>
          </p:spPr>
        </p:pic>
        <p:pic>
          <p:nvPicPr>
            <p:cNvPr id="149" name="object 149"/>
            <p:cNvPicPr/>
            <p:nvPr/>
          </p:nvPicPr>
          <p:blipFill>
            <a:blip r:embed="rId116" cstate="print"/>
            <a:stretch>
              <a:fillRect/>
            </a:stretch>
          </p:blipFill>
          <p:spPr>
            <a:xfrm>
              <a:off x="14966045" y="7666999"/>
              <a:ext cx="22250" cy="22677"/>
            </a:xfrm>
            <a:prstGeom prst="rect">
              <a:avLst/>
            </a:prstGeom>
          </p:spPr>
        </p:pic>
        <p:pic>
          <p:nvPicPr>
            <p:cNvPr id="150" name="object 150"/>
            <p:cNvPicPr/>
            <p:nvPr/>
          </p:nvPicPr>
          <p:blipFill>
            <a:blip r:embed="rId117" cstate="print"/>
            <a:stretch>
              <a:fillRect/>
            </a:stretch>
          </p:blipFill>
          <p:spPr>
            <a:xfrm>
              <a:off x="14537953" y="7562696"/>
              <a:ext cx="20482" cy="47762"/>
            </a:xfrm>
            <a:prstGeom prst="rect">
              <a:avLst/>
            </a:prstGeom>
          </p:spPr>
        </p:pic>
        <p:pic>
          <p:nvPicPr>
            <p:cNvPr id="151" name="object 151"/>
            <p:cNvPicPr/>
            <p:nvPr/>
          </p:nvPicPr>
          <p:blipFill>
            <a:blip r:embed="rId118" cstate="print"/>
            <a:stretch>
              <a:fillRect/>
            </a:stretch>
          </p:blipFill>
          <p:spPr>
            <a:xfrm>
              <a:off x="14752441" y="7472964"/>
              <a:ext cx="84338" cy="49103"/>
            </a:xfrm>
            <a:prstGeom prst="rect">
              <a:avLst/>
            </a:prstGeom>
          </p:spPr>
        </p:pic>
        <p:pic>
          <p:nvPicPr>
            <p:cNvPr id="152" name="object 152"/>
            <p:cNvPicPr/>
            <p:nvPr/>
          </p:nvPicPr>
          <p:blipFill>
            <a:blip r:embed="rId119" cstate="print"/>
            <a:stretch>
              <a:fillRect/>
            </a:stretch>
          </p:blipFill>
          <p:spPr>
            <a:xfrm>
              <a:off x="14592055" y="7395941"/>
              <a:ext cx="72420" cy="23195"/>
            </a:xfrm>
            <a:prstGeom prst="rect">
              <a:avLst/>
            </a:prstGeom>
          </p:spPr>
        </p:pic>
        <p:pic>
          <p:nvPicPr>
            <p:cNvPr id="153" name="object 153"/>
            <p:cNvPicPr/>
            <p:nvPr/>
          </p:nvPicPr>
          <p:blipFill>
            <a:blip r:embed="rId120" cstate="print"/>
            <a:stretch>
              <a:fillRect/>
            </a:stretch>
          </p:blipFill>
          <p:spPr>
            <a:xfrm>
              <a:off x="14553894" y="7463454"/>
              <a:ext cx="1015014" cy="926317"/>
            </a:xfrm>
            <a:prstGeom prst="rect">
              <a:avLst/>
            </a:prstGeom>
          </p:spPr>
        </p:pic>
        <p:pic>
          <p:nvPicPr>
            <p:cNvPr id="154" name="object 154"/>
            <p:cNvPicPr/>
            <p:nvPr/>
          </p:nvPicPr>
          <p:blipFill>
            <a:blip r:embed="rId121" cstate="print"/>
            <a:stretch>
              <a:fillRect/>
            </a:stretch>
          </p:blipFill>
          <p:spPr>
            <a:xfrm>
              <a:off x="14533605" y="7396490"/>
              <a:ext cx="173633" cy="255513"/>
            </a:xfrm>
            <a:prstGeom prst="rect">
              <a:avLst/>
            </a:prstGeom>
          </p:spPr>
        </p:pic>
        <p:pic>
          <p:nvPicPr>
            <p:cNvPr id="155" name="object 155"/>
            <p:cNvPicPr/>
            <p:nvPr/>
          </p:nvPicPr>
          <p:blipFill>
            <a:blip r:embed="rId122" cstate="print"/>
            <a:stretch>
              <a:fillRect/>
            </a:stretch>
          </p:blipFill>
          <p:spPr>
            <a:xfrm>
              <a:off x="13782628" y="8338321"/>
              <a:ext cx="304000" cy="115854"/>
            </a:xfrm>
            <a:prstGeom prst="rect">
              <a:avLst/>
            </a:prstGeom>
          </p:spPr>
        </p:pic>
        <p:pic>
          <p:nvPicPr>
            <p:cNvPr id="156" name="object 156"/>
            <p:cNvPicPr/>
            <p:nvPr/>
          </p:nvPicPr>
          <p:blipFill>
            <a:blip r:embed="rId123" cstate="print"/>
            <a:stretch>
              <a:fillRect/>
            </a:stretch>
          </p:blipFill>
          <p:spPr>
            <a:xfrm>
              <a:off x="13921333" y="7801994"/>
              <a:ext cx="269330" cy="64557"/>
            </a:xfrm>
            <a:prstGeom prst="rect">
              <a:avLst/>
            </a:prstGeom>
          </p:spPr>
        </p:pic>
        <p:pic>
          <p:nvPicPr>
            <p:cNvPr id="157" name="object 157"/>
            <p:cNvPicPr/>
            <p:nvPr/>
          </p:nvPicPr>
          <p:blipFill>
            <a:blip r:embed="rId124" cstate="print"/>
            <a:stretch>
              <a:fillRect/>
            </a:stretch>
          </p:blipFill>
          <p:spPr>
            <a:xfrm>
              <a:off x="13913387" y="7615366"/>
              <a:ext cx="1150772" cy="354512"/>
            </a:xfrm>
            <a:prstGeom prst="rect">
              <a:avLst/>
            </a:prstGeom>
          </p:spPr>
        </p:pic>
        <p:pic>
          <p:nvPicPr>
            <p:cNvPr id="158" name="object 158"/>
            <p:cNvPicPr/>
            <p:nvPr/>
          </p:nvPicPr>
          <p:blipFill>
            <a:blip r:embed="rId125" cstate="print"/>
            <a:stretch>
              <a:fillRect/>
            </a:stretch>
          </p:blipFill>
          <p:spPr>
            <a:xfrm>
              <a:off x="13881292" y="8181410"/>
              <a:ext cx="853622" cy="76017"/>
            </a:xfrm>
            <a:prstGeom prst="rect">
              <a:avLst/>
            </a:prstGeom>
          </p:spPr>
        </p:pic>
        <p:pic>
          <p:nvPicPr>
            <p:cNvPr id="159" name="object 159"/>
            <p:cNvPicPr/>
            <p:nvPr/>
          </p:nvPicPr>
          <p:blipFill>
            <a:blip r:embed="rId126" cstate="print"/>
            <a:stretch>
              <a:fillRect/>
            </a:stretch>
          </p:blipFill>
          <p:spPr>
            <a:xfrm>
              <a:off x="14536978" y="7976250"/>
              <a:ext cx="126644" cy="24262"/>
            </a:xfrm>
            <a:prstGeom prst="rect">
              <a:avLst/>
            </a:prstGeom>
          </p:spPr>
        </p:pic>
        <p:pic>
          <p:nvPicPr>
            <p:cNvPr id="160" name="object 160"/>
            <p:cNvPicPr/>
            <p:nvPr/>
          </p:nvPicPr>
          <p:blipFill>
            <a:blip r:embed="rId127" cstate="print"/>
            <a:stretch>
              <a:fillRect/>
            </a:stretch>
          </p:blipFill>
          <p:spPr>
            <a:xfrm>
              <a:off x="14312188" y="7972782"/>
              <a:ext cx="112545" cy="1424"/>
            </a:xfrm>
            <a:prstGeom prst="rect">
              <a:avLst/>
            </a:prstGeom>
          </p:spPr>
        </p:pic>
        <p:pic>
          <p:nvPicPr>
            <p:cNvPr id="161" name="object 161"/>
            <p:cNvPicPr/>
            <p:nvPr/>
          </p:nvPicPr>
          <p:blipFill>
            <a:blip r:embed="rId128" cstate="print"/>
            <a:stretch>
              <a:fillRect/>
            </a:stretch>
          </p:blipFill>
          <p:spPr>
            <a:xfrm>
              <a:off x="13783786" y="7969558"/>
              <a:ext cx="1068263" cy="280614"/>
            </a:xfrm>
            <a:prstGeom prst="rect">
              <a:avLst/>
            </a:prstGeom>
          </p:spPr>
        </p:pic>
        <p:pic>
          <p:nvPicPr>
            <p:cNvPr id="162" name="object 162"/>
            <p:cNvPicPr/>
            <p:nvPr/>
          </p:nvPicPr>
          <p:blipFill>
            <a:blip r:embed="rId129" cstate="print"/>
            <a:stretch>
              <a:fillRect/>
            </a:stretch>
          </p:blipFill>
          <p:spPr>
            <a:xfrm>
              <a:off x="13921160" y="7793552"/>
              <a:ext cx="777270" cy="118811"/>
            </a:xfrm>
            <a:prstGeom prst="rect">
              <a:avLst/>
            </a:prstGeom>
          </p:spPr>
        </p:pic>
        <p:pic>
          <p:nvPicPr>
            <p:cNvPr id="163" name="object 163"/>
            <p:cNvPicPr/>
            <p:nvPr/>
          </p:nvPicPr>
          <p:blipFill>
            <a:blip r:embed="rId130" cstate="print"/>
            <a:stretch>
              <a:fillRect/>
            </a:stretch>
          </p:blipFill>
          <p:spPr>
            <a:xfrm>
              <a:off x="13809877" y="8117646"/>
              <a:ext cx="826404" cy="143682"/>
            </a:xfrm>
            <a:prstGeom prst="rect">
              <a:avLst/>
            </a:prstGeom>
          </p:spPr>
        </p:pic>
        <p:pic>
          <p:nvPicPr>
            <p:cNvPr id="164" name="object 164"/>
            <p:cNvPicPr/>
            <p:nvPr/>
          </p:nvPicPr>
          <p:blipFill>
            <a:blip r:embed="rId131" cstate="print"/>
            <a:stretch>
              <a:fillRect/>
            </a:stretch>
          </p:blipFill>
          <p:spPr>
            <a:xfrm>
              <a:off x="15124845" y="8960883"/>
              <a:ext cx="21175" cy="1028"/>
            </a:xfrm>
            <a:prstGeom prst="rect">
              <a:avLst/>
            </a:prstGeom>
          </p:spPr>
        </p:pic>
        <p:pic>
          <p:nvPicPr>
            <p:cNvPr id="165" name="object 165"/>
            <p:cNvPicPr/>
            <p:nvPr/>
          </p:nvPicPr>
          <p:blipFill>
            <a:blip r:embed="rId132" cstate="print"/>
            <a:stretch>
              <a:fillRect/>
            </a:stretch>
          </p:blipFill>
          <p:spPr>
            <a:xfrm>
              <a:off x="13919667" y="8568628"/>
              <a:ext cx="12275" cy="67747"/>
            </a:xfrm>
            <a:prstGeom prst="rect">
              <a:avLst/>
            </a:prstGeom>
          </p:spPr>
        </p:pic>
        <p:pic>
          <p:nvPicPr>
            <p:cNvPr id="166" name="object 166"/>
            <p:cNvPicPr/>
            <p:nvPr/>
          </p:nvPicPr>
          <p:blipFill>
            <a:blip r:embed="rId133" cstate="print"/>
            <a:stretch>
              <a:fillRect/>
            </a:stretch>
          </p:blipFill>
          <p:spPr>
            <a:xfrm>
              <a:off x="13919667" y="8524036"/>
              <a:ext cx="1357091" cy="438911"/>
            </a:xfrm>
            <a:prstGeom prst="rect">
              <a:avLst/>
            </a:prstGeom>
          </p:spPr>
        </p:pic>
        <p:pic>
          <p:nvPicPr>
            <p:cNvPr id="167" name="object 167"/>
            <p:cNvPicPr/>
            <p:nvPr/>
          </p:nvPicPr>
          <p:blipFill>
            <a:blip r:embed="rId134" cstate="print"/>
            <a:stretch>
              <a:fillRect/>
            </a:stretch>
          </p:blipFill>
          <p:spPr>
            <a:xfrm>
              <a:off x="13782628" y="8224698"/>
              <a:ext cx="890381" cy="258678"/>
            </a:xfrm>
            <a:prstGeom prst="rect">
              <a:avLst/>
            </a:prstGeom>
          </p:spPr>
        </p:pic>
        <p:pic>
          <p:nvPicPr>
            <p:cNvPr id="168" name="object 168"/>
            <p:cNvPicPr/>
            <p:nvPr/>
          </p:nvPicPr>
          <p:blipFill>
            <a:blip r:embed="rId135" cstate="print"/>
            <a:stretch>
              <a:fillRect/>
            </a:stretch>
          </p:blipFill>
          <p:spPr>
            <a:xfrm>
              <a:off x="13800063" y="8358133"/>
              <a:ext cx="66651" cy="65071"/>
            </a:xfrm>
            <a:prstGeom prst="rect">
              <a:avLst/>
            </a:prstGeom>
          </p:spPr>
        </p:pic>
        <p:sp>
          <p:nvSpPr>
            <p:cNvPr id="169" name="object 169"/>
            <p:cNvSpPr/>
            <p:nvPr/>
          </p:nvSpPr>
          <p:spPr>
            <a:xfrm>
              <a:off x="14553841" y="8243740"/>
              <a:ext cx="68580" cy="31115"/>
            </a:xfrm>
            <a:custGeom>
              <a:avLst/>
              <a:gdLst/>
              <a:ahLst/>
              <a:cxnLst/>
              <a:rect l="l" t="t" r="r" b="b"/>
              <a:pathLst>
                <a:path w="68580" h="31115">
                  <a:moveTo>
                    <a:pt x="63835" y="31099"/>
                  </a:moveTo>
                  <a:lnTo>
                    <a:pt x="0" y="19754"/>
                  </a:lnTo>
                  <a:lnTo>
                    <a:pt x="14829" y="22026"/>
                  </a:lnTo>
                  <a:lnTo>
                    <a:pt x="16262" y="14197"/>
                  </a:lnTo>
                  <a:lnTo>
                    <a:pt x="18480" y="0"/>
                  </a:lnTo>
                  <a:lnTo>
                    <a:pt x="68120" y="4854"/>
                  </a:lnTo>
                  <a:lnTo>
                    <a:pt x="63835" y="31099"/>
                  </a:lnTo>
                  <a:close/>
                </a:path>
              </a:pathLst>
            </a:custGeom>
            <a:solidFill>
              <a:srgbClr val="7500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0" name="object 170"/>
            <p:cNvPicPr/>
            <p:nvPr/>
          </p:nvPicPr>
          <p:blipFill>
            <a:blip r:embed="rId136" cstate="print"/>
            <a:stretch>
              <a:fillRect/>
            </a:stretch>
          </p:blipFill>
          <p:spPr>
            <a:xfrm>
              <a:off x="14488454" y="7655935"/>
              <a:ext cx="145115" cy="31668"/>
            </a:xfrm>
            <a:prstGeom prst="rect">
              <a:avLst/>
            </a:prstGeom>
          </p:spPr>
        </p:pic>
        <p:pic>
          <p:nvPicPr>
            <p:cNvPr id="171" name="object 171"/>
            <p:cNvPicPr/>
            <p:nvPr/>
          </p:nvPicPr>
          <p:blipFill>
            <a:blip r:embed="rId137" cstate="print"/>
            <a:stretch>
              <a:fillRect/>
            </a:stretch>
          </p:blipFill>
          <p:spPr>
            <a:xfrm>
              <a:off x="14207519" y="7643987"/>
              <a:ext cx="56981" cy="8381"/>
            </a:xfrm>
            <a:prstGeom prst="rect">
              <a:avLst/>
            </a:prstGeom>
          </p:spPr>
        </p:pic>
        <p:pic>
          <p:nvPicPr>
            <p:cNvPr id="172" name="object 172"/>
            <p:cNvPicPr/>
            <p:nvPr/>
          </p:nvPicPr>
          <p:blipFill>
            <a:blip r:embed="rId138" cstate="print"/>
            <a:stretch>
              <a:fillRect/>
            </a:stretch>
          </p:blipFill>
          <p:spPr>
            <a:xfrm>
              <a:off x="14633569" y="7687604"/>
              <a:ext cx="386974" cy="142707"/>
            </a:xfrm>
            <a:prstGeom prst="rect">
              <a:avLst/>
            </a:prstGeom>
          </p:spPr>
        </p:pic>
        <p:pic>
          <p:nvPicPr>
            <p:cNvPr id="173" name="object 173"/>
            <p:cNvPicPr/>
            <p:nvPr/>
          </p:nvPicPr>
          <p:blipFill>
            <a:blip r:embed="rId139" cstate="print"/>
            <a:stretch>
              <a:fillRect/>
            </a:stretch>
          </p:blipFill>
          <p:spPr>
            <a:xfrm>
              <a:off x="13966392" y="7667792"/>
              <a:ext cx="288044" cy="149108"/>
            </a:xfrm>
            <a:prstGeom prst="rect">
              <a:avLst/>
            </a:prstGeom>
          </p:spPr>
        </p:pic>
        <p:pic>
          <p:nvPicPr>
            <p:cNvPr id="174" name="object 174"/>
            <p:cNvPicPr/>
            <p:nvPr/>
          </p:nvPicPr>
          <p:blipFill>
            <a:blip r:embed="rId140" cstate="print"/>
            <a:stretch>
              <a:fillRect/>
            </a:stretch>
          </p:blipFill>
          <p:spPr>
            <a:xfrm>
              <a:off x="13963359" y="7652369"/>
              <a:ext cx="244160" cy="97078"/>
            </a:xfrm>
            <a:prstGeom prst="rect">
              <a:avLst/>
            </a:prstGeom>
          </p:spPr>
        </p:pic>
        <p:pic>
          <p:nvPicPr>
            <p:cNvPr id="175" name="object 175"/>
            <p:cNvPicPr/>
            <p:nvPr/>
          </p:nvPicPr>
          <p:blipFill>
            <a:blip r:embed="rId141" cstate="print"/>
            <a:stretch>
              <a:fillRect/>
            </a:stretch>
          </p:blipFill>
          <p:spPr>
            <a:xfrm>
              <a:off x="13979712" y="7799374"/>
              <a:ext cx="247406" cy="23195"/>
            </a:xfrm>
            <a:prstGeom prst="rect">
              <a:avLst/>
            </a:prstGeom>
          </p:spPr>
        </p:pic>
        <p:pic>
          <p:nvPicPr>
            <p:cNvPr id="176" name="object 176"/>
            <p:cNvPicPr/>
            <p:nvPr/>
          </p:nvPicPr>
          <p:blipFill>
            <a:blip r:embed="rId142" cstate="print"/>
            <a:stretch>
              <a:fillRect/>
            </a:stretch>
          </p:blipFill>
          <p:spPr>
            <a:xfrm>
              <a:off x="14269150" y="7640237"/>
              <a:ext cx="219303" cy="15697"/>
            </a:xfrm>
            <a:prstGeom prst="rect">
              <a:avLst/>
            </a:prstGeom>
          </p:spPr>
        </p:pic>
        <p:pic>
          <p:nvPicPr>
            <p:cNvPr id="177" name="object 177"/>
            <p:cNvPicPr/>
            <p:nvPr/>
          </p:nvPicPr>
          <p:blipFill>
            <a:blip r:embed="rId143" cstate="print"/>
            <a:stretch>
              <a:fillRect/>
            </a:stretch>
          </p:blipFill>
          <p:spPr>
            <a:xfrm>
              <a:off x="13851604" y="7985564"/>
              <a:ext cx="394351" cy="161891"/>
            </a:xfrm>
            <a:prstGeom prst="rect">
              <a:avLst/>
            </a:prstGeom>
          </p:spPr>
        </p:pic>
        <p:pic>
          <p:nvPicPr>
            <p:cNvPr id="178" name="object 178"/>
            <p:cNvPicPr/>
            <p:nvPr/>
          </p:nvPicPr>
          <p:blipFill>
            <a:blip r:embed="rId144" cstate="print"/>
            <a:stretch>
              <a:fillRect/>
            </a:stretch>
          </p:blipFill>
          <p:spPr>
            <a:xfrm>
              <a:off x="14181703" y="7643987"/>
              <a:ext cx="630722" cy="197053"/>
            </a:xfrm>
            <a:prstGeom prst="rect">
              <a:avLst/>
            </a:prstGeom>
          </p:spPr>
        </p:pic>
        <p:pic>
          <p:nvPicPr>
            <p:cNvPr id="179" name="object 179"/>
            <p:cNvPicPr/>
            <p:nvPr/>
          </p:nvPicPr>
          <p:blipFill>
            <a:blip r:embed="rId145" cstate="print"/>
            <a:stretch>
              <a:fillRect/>
            </a:stretch>
          </p:blipFill>
          <p:spPr>
            <a:xfrm>
              <a:off x="13875767" y="7987537"/>
              <a:ext cx="700926" cy="213410"/>
            </a:xfrm>
            <a:prstGeom prst="rect">
              <a:avLst/>
            </a:prstGeom>
          </p:spPr>
        </p:pic>
        <p:pic>
          <p:nvPicPr>
            <p:cNvPr id="180" name="object 180"/>
            <p:cNvPicPr/>
            <p:nvPr/>
          </p:nvPicPr>
          <p:blipFill>
            <a:blip r:embed="rId146" cstate="print"/>
            <a:stretch>
              <a:fillRect/>
            </a:stretch>
          </p:blipFill>
          <p:spPr>
            <a:xfrm>
              <a:off x="13832554" y="8274465"/>
              <a:ext cx="263926" cy="124663"/>
            </a:xfrm>
            <a:prstGeom prst="rect">
              <a:avLst/>
            </a:prstGeom>
          </p:spPr>
        </p:pic>
        <p:pic>
          <p:nvPicPr>
            <p:cNvPr id="181" name="object 181"/>
            <p:cNvPicPr/>
            <p:nvPr/>
          </p:nvPicPr>
          <p:blipFill>
            <a:blip r:embed="rId147" cstate="print"/>
            <a:stretch>
              <a:fillRect/>
            </a:stretch>
          </p:blipFill>
          <p:spPr>
            <a:xfrm>
              <a:off x="14345563" y="8430615"/>
              <a:ext cx="206410" cy="55229"/>
            </a:xfrm>
            <a:prstGeom prst="rect">
              <a:avLst/>
            </a:prstGeom>
          </p:spPr>
        </p:pic>
        <p:pic>
          <p:nvPicPr>
            <p:cNvPr id="182" name="object 182"/>
            <p:cNvPicPr/>
            <p:nvPr/>
          </p:nvPicPr>
          <p:blipFill>
            <a:blip r:embed="rId148" cstate="print"/>
            <a:stretch>
              <a:fillRect/>
            </a:stretch>
          </p:blipFill>
          <p:spPr>
            <a:xfrm>
              <a:off x="13833012" y="8362675"/>
              <a:ext cx="680100" cy="112501"/>
            </a:xfrm>
            <a:prstGeom prst="rect">
              <a:avLst/>
            </a:prstGeom>
          </p:spPr>
        </p:pic>
        <p:pic>
          <p:nvPicPr>
            <p:cNvPr id="183" name="object 183"/>
            <p:cNvPicPr/>
            <p:nvPr/>
          </p:nvPicPr>
          <p:blipFill>
            <a:blip r:embed="rId149" cstate="print"/>
            <a:stretch>
              <a:fillRect/>
            </a:stretch>
          </p:blipFill>
          <p:spPr>
            <a:xfrm>
              <a:off x="13862577" y="8284463"/>
              <a:ext cx="11887" cy="4754"/>
            </a:xfrm>
            <a:prstGeom prst="rect">
              <a:avLst/>
            </a:prstGeom>
          </p:spPr>
        </p:pic>
        <p:pic>
          <p:nvPicPr>
            <p:cNvPr id="184" name="object 184"/>
            <p:cNvPicPr/>
            <p:nvPr/>
          </p:nvPicPr>
          <p:blipFill>
            <a:blip r:embed="rId150" cstate="print"/>
            <a:stretch>
              <a:fillRect/>
            </a:stretch>
          </p:blipFill>
          <p:spPr>
            <a:xfrm>
              <a:off x="13927401" y="8264285"/>
              <a:ext cx="597509" cy="36332"/>
            </a:xfrm>
            <a:prstGeom prst="rect">
              <a:avLst/>
            </a:prstGeom>
          </p:spPr>
        </p:pic>
        <p:pic>
          <p:nvPicPr>
            <p:cNvPr id="185" name="object 185"/>
            <p:cNvPicPr/>
            <p:nvPr/>
          </p:nvPicPr>
          <p:blipFill>
            <a:blip r:embed="rId151" cstate="print"/>
            <a:stretch>
              <a:fillRect/>
            </a:stretch>
          </p:blipFill>
          <p:spPr>
            <a:xfrm>
              <a:off x="13969623" y="8574287"/>
              <a:ext cx="105613" cy="71485"/>
            </a:xfrm>
            <a:prstGeom prst="rect">
              <a:avLst/>
            </a:prstGeom>
          </p:spPr>
        </p:pic>
        <p:pic>
          <p:nvPicPr>
            <p:cNvPr id="186" name="object 186"/>
            <p:cNvPicPr/>
            <p:nvPr/>
          </p:nvPicPr>
          <p:blipFill>
            <a:blip r:embed="rId152" cstate="print"/>
            <a:stretch>
              <a:fillRect/>
            </a:stretch>
          </p:blipFill>
          <p:spPr>
            <a:xfrm>
              <a:off x="13960083" y="8554303"/>
              <a:ext cx="616305" cy="226954"/>
            </a:xfrm>
            <a:prstGeom prst="rect">
              <a:avLst/>
            </a:prstGeom>
          </p:spPr>
        </p:pic>
        <p:pic>
          <p:nvPicPr>
            <p:cNvPr id="187" name="object 187"/>
            <p:cNvPicPr/>
            <p:nvPr/>
          </p:nvPicPr>
          <p:blipFill>
            <a:blip r:embed="rId153" cstate="print"/>
            <a:stretch>
              <a:fillRect/>
            </a:stretch>
          </p:blipFill>
          <p:spPr>
            <a:xfrm>
              <a:off x="14077892" y="8219541"/>
              <a:ext cx="664612" cy="303550"/>
            </a:xfrm>
            <a:prstGeom prst="rect">
              <a:avLst/>
            </a:prstGeom>
          </p:spPr>
        </p:pic>
        <p:pic>
          <p:nvPicPr>
            <p:cNvPr id="188" name="object 188"/>
            <p:cNvPicPr/>
            <p:nvPr/>
          </p:nvPicPr>
          <p:blipFill>
            <a:blip r:embed="rId154" cstate="print"/>
            <a:stretch>
              <a:fillRect/>
            </a:stretch>
          </p:blipFill>
          <p:spPr>
            <a:xfrm>
              <a:off x="14059234" y="8575852"/>
              <a:ext cx="356311" cy="145724"/>
            </a:xfrm>
            <a:prstGeom prst="rect">
              <a:avLst/>
            </a:prstGeom>
          </p:spPr>
        </p:pic>
        <p:pic>
          <p:nvPicPr>
            <p:cNvPr id="189" name="object 189"/>
            <p:cNvPicPr/>
            <p:nvPr/>
          </p:nvPicPr>
          <p:blipFill>
            <a:blip r:embed="rId155" cstate="print"/>
            <a:stretch>
              <a:fillRect/>
            </a:stretch>
          </p:blipFill>
          <p:spPr>
            <a:xfrm>
              <a:off x="14058594" y="8555888"/>
              <a:ext cx="355975" cy="183398"/>
            </a:xfrm>
            <a:prstGeom prst="rect">
              <a:avLst/>
            </a:prstGeom>
          </p:spPr>
        </p:pic>
        <p:sp>
          <p:nvSpPr>
            <p:cNvPr id="190" name="object 190"/>
            <p:cNvSpPr/>
            <p:nvPr/>
          </p:nvSpPr>
          <p:spPr>
            <a:xfrm>
              <a:off x="13797623" y="7394142"/>
              <a:ext cx="967740" cy="1259205"/>
            </a:xfrm>
            <a:custGeom>
              <a:avLst/>
              <a:gdLst/>
              <a:ahLst/>
              <a:cxnLst/>
              <a:rect l="l" t="t" r="r" b="b"/>
              <a:pathLst>
                <a:path w="967740" h="1259204">
                  <a:moveTo>
                    <a:pt x="135915" y="910374"/>
                  </a:moveTo>
                  <a:lnTo>
                    <a:pt x="114515" y="869645"/>
                  </a:lnTo>
                  <a:lnTo>
                    <a:pt x="59728" y="863625"/>
                  </a:lnTo>
                  <a:lnTo>
                    <a:pt x="30162" y="862545"/>
                  </a:lnTo>
                  <a:lnTo>
                    <a:pt x="14630" y="874039"/>
                  </a:lnTo>
                  <a:lnTo>
                    <a:pt x="5651" y="892276"/>
                  </a:lnTo>
                  <a:lnTo>
                    <a:pt x="1397" y="915898"/>
                  </a:lnTo>
                  <a:lnTo>
                    <a:pt x="0" y="943559"/>
                  </a:lnTo>
                  <a:lnTo>
                    <a:pt x="3835" y="968743"/>
                  </a:lnTo>
                  <a:lnTo>
                    <a:pt x="12979" y="986091"/>
                  </a:lnTo>
                  <a:lnTo>
                    <a:pt x="22263" y="996111"/>
                  </a:lnTo>
                  <a:lnTo>
                    <a:pt x="26517" y="999337"/>
                  </a:lnTo>
                  <a:lnTo>
                    <a:pt x="53403" y="999007"/>
                  </a:lnTo>
                  <a:lnTo>
                    <a:pt x="104711" y="990612"/>
                  </a:lnTo>
                  <a:lnTo>
                    <a:pt x="134289" y="945134"/>
                  </a:lnTo>
                  <a:lnTo>
                    <a:pt x="135915" y="910374"/>
                  </a:lnTo>
                  <a:close/>
                </a:path>
                <a:path w="967740" h="1259204">
                  <a:moveTo>
                    <a:pt x="155867" y="685761"/>
                  </a:moveTo>
                  <a:lnTo>
                    <a:pt x="155752" y="674649"/>
                  </a:lnTo>
                  <a:lnTo>
                    <a:pt x="153301" y="662051"/>
                  </a:lnTo>
                  <a:lnTo>
                    <a:pt x="149326" y="639381"/>
                  </a:lnTo>
                  <a:lnTo>
                    <a:pt x="80619" y="610552"/>
                  </a:lnTo>
                  <a:lnTo>
                    <a:pt x="57150" y="607580"/>
                  </a:lnTo>
                  <a:lnTo>
                    <a:pt x="45542" y="609981"/>
                  </a:lnTo>
                  <a:lnTo>
                    <a:pt x="12788" y="642518"/>
                  </a:lnTo>
                  <a:lnTo>
                    <a:pt x="2667" y="681710"/>
                  </a:lnTo>
                  <a:lnTo>
                    <a:pt x="4025" y="699541"/>
                  </a:lnTo>
                  <a:lnTo>
                    <a:pt x="25806" y="737323"/>
                  </a:lnTo>
                  <a:lnTo>
                    <a:pt x="63246" y="758558"/>
                  </a:lnTo>
                  <a:lnTo>
                    <a:pt x="92608" y="755802"/>
                  </a:lnTo>
                  <a:lnTo>
                    <a:pt x="140792" y="737577"/>
                  </a:lnTo>
                  <a:lnTo>
                    <a:pt x="151460" y="703453"/>
                  </a:lnTo>
                  <a:lnTo>
                    <a:pt x="154241" y="695363"/>
                  </a:lnTo>
                  <a:lnTo>
                    <a:pt x="155867" y="685761"/>
                  </a:lnTo>
                  <a:close/>
                </a:path>
                <a:path w="967740" h="1259204">
                  <a:moveTo>
                    <a:pt x="266738" y="1189189"/>
                  </a:moveTo>
                  <a:lnTo>
                    <a:pt x="233768" y="1155001"/>
                  </a:lnTo>
                  <a:lnTo>
                    <a:pt x="188988" y="1144841"/>
                  </a:lnTo>
                  <a:lnTo>
                    <a:pt x="181673" y="1143698"/>
                  </a:lnTo>
                  <a:lnTo>
                    <a:pt x="167208" y="1157211"/>
                  </a:lnTo>
                  <a:lnTo>
                    <a:pt x="151853" y="1184452"/>
                  </a:lnTo>
                  <a:lnTo>
                    <a:pt x="144678" y="1218057"/>
                  </a:lnTo>
                  <a:lnTo>
                    <a:pt x="154774" y="1250645"/>
                  </a:lnTo>
                  <a:lnTo>
                    <a:pt x="181711" y="1256779"/>
                  </a:lnTo>
                  <a:lnTo>
                    <a:pt x="209892" y="1259001"/>
                  </a:lnTo>
                  <a:lnTo>
                    <a:pt x="232117" y="1259052"/>
                  </a:lnTo>
                  <a:lnTo>
                    <a:pt x="241122" y="1258684"/>
                  </a:lnTo>
                  <a:lnTo>
                    <a:pt x="254635" y="1238745"/>
                  </a:lnTo>
                  <a:lnTo>
                    <a:pt x="263715" y="1214729"/>
                  </a:lnTo>
                  <a:lnTo>
                    <a:pt x="266738" y="1189189"/>
                  </a:lnTo>
                  <a:close/>
                </a:path>
                <a:path w="967740" h="1259204">
                  <a:moveTo>
                    <a:pt x="302120" y="314921"/>
                  </a:moveTo>
                  <a:lnTo>
                    <a:pt x="301205" y="287134"/>
                  </a:lnTo>
                  <a:lnTo>
                    <a:pt x="297002" y="269760"/>
                  </a:lnTo>
                  <a:lnTo>
                    <a:pt x="267360" y="268706"/>
                  </a:lnTo>
                  <a:lnTo>
                    <a:pt x="249834" y="268503"/>
                  </a:lnTo>
                  <a:lnTo>
                    <a:pt x="237515" y="269265"/>
                  </a:lnTo>
                  <a:lnTo>
                    <a:pt x="188074" y="279692"/>
                  </a:lnTo>
                  <a:lnTo>
                    <a:pt x="152971" y="314744"/>
                  </a:lnTo>
                  <a:lnTo>
                    <a:pt x="149161" y="332549"/>
                  </a:lnTo>
                  <a:lnTo>
                    <a:pt x="151676" y="354431"/>
                  </a:lnTo>
                  <a:lnTo>
                    <a:pt x="172250" y="395744"/>
                  </a:lnTo>
                  <a:lnTo>
                    <a:pt x="220700" y="402564"/>
                  </a:lnTo>
                  <a:lnTo>
                    <a:pt x="247865" y="401904"/>
                  </a:lnTo>
                  <a:lnTo>
                    <a:pt x="266598" y="394182"/>
                  </a:lnTo>
                  <a:lnTo>
                    <a:pt x="287489" y="377456"/>
                  </a:lnTo>
                  <a:lnTo>
                    <a:pt x="298094" y="347052"/>
                  </a:lnTo>
                  <a:lnTo>
                    <a:pt x="302120" y="314921"/>
                  </a:lnTo>
                  <a:close/>
                </a:path>
                <a:path w="967740" h="1259204">
                  <a:moveTo>
                    <a:pt x="967727" y="130632"/>
                  </a:moveTo>
                  <a:lnTo>
                    <a:pt x="951496" y="92583"/>
                  </a:lnTo>
                  <a:lnTo>
                    <a:pt x="921854" y="47345"/>
                  </a:lnTo>
                  <a:lnTo>
                    <a:pt x="892683" y="25234"/>
                  </a:lnTo>
                  <a:lnTo>
                    <a:pt x="867524" y="8102"/>
                  </a:lnTo>
                  <a:lnTo>
                    <a:pt x="857910" y="5511"/>
                  </a:lnTo>
                  <a:lnTo>
                    <a:pt x="857224" y="5562"/>
                  </a:lnTo>
                  <a:lnTo>
                    <a:pt x="843546" y="0"/>
                  </a:lnTo>
                  <a:lnTo>
                    <a:pt x="836104" y="800"/>
                  </a:lnTo>
                  <a:lnTo>
                    <a:pt x="833018" y="4089"/>
                  </a:lnTo>
                  <a:lnTo>
                    <a:pt x="832408" y="6045"/>
                  </a:lnTo>
                  <a:lnTo>
                    <a:pt x="841756" y="9207"/>
                  </a:lnTo>
                  <a:lnTo>
                    <a:pt x="858304" y="17602"/>
                  </a:lnTo>
                  <a:lnTo>
                    <a:pt x="872451" y="31153"/>
                  </a:lnTo>
                  <a:lnTo>
                    <a:pt x="883818" y="46901"/>
                  </a:lnTo>
                  <a:lnTo>
                    <a:pt x="892022" y="61925"/>
                  </a:lnTo>
                  <a:lnTo>
                    <a:pt x="893673" y="66306"/>
                  </a:lnTo>
                  <a:lnTo>
                    <a:pt x="894778" y="65201"/>
                  </a:lnTo>
                  <a:lnTo>
                    <a:pt x="907389" y="102692"/>
                  </a:lnTo>
                  <a:lnTo>
                    <a:pt x="910196" y="110655"/>
                  </a:lnTo>
                  <a:lnTo>
                    <a:pt x="943737" y="141198"/>
                  </a:lnTo>
                  <a:lnTo>
                    <a:pt x="954989" y="142582"/>
                  </a:lnTo>
                  <a:lnTo>
                    <a:pt x="962685" y="141478"/>
                  </a:lnTo>
                  <a:lnTo>
                    <a:pt x="966978" y="137337"/>
                  </a:lnTo>
                  <a:lnTo>
                    <a:pt x="967727" y="130632"/>
                  </a:lnTo>
                  <a:close/>
                </a:path>
              </a:pathLst>
            </a:custGeom>
            <a:solidFill>
              <a:srgbClr val="FAC2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" name="object 191"/>
            <p:cNvSpPr/>
            <p:nvPr/>
          </p:nvSpPr>
          <p:spPr>
            <a:xfrm>
              <a:off x="14010256" y="8556478"/>
              <a:ext cx="54610" cy="97155"/>
            </a:xfrm>
            <a:custGeom>
              <a:avLst/>
              <a:gdLst/>
              <a:ahLst/>
              <a:cxnLst/>
              <a:rect l="l" t="t" r="r" b="b"/>
              <a:pathLst>
                <a:path w="54609" h="97154">
                  <a:moveTo>
                    <a:pt x="18412" y="96962"/>
                  </a:moveTo>
                  <a:lnTo>
                    <a:pt x="4421" y="96813"/>
                  </a:lnTo>
                  <a:lnTo>
                    <a:pt x="0" y="68368"/>
                  </a:lnTo>
                  <a:lnTo>
                    <a:pt x="5654" y="40344"/>
                  </a:lnTo>
                  <a:lnTo>
                    <a:pt x="20408" y="16351"/>
                  </a:lnTo>
                  <a:lnTo>
                    <a:pt x="43287" y="0"/>
                  </a:lnTo>
                  <a:lnTo>
                    <a:pt x="45342" y="730"/>
                  </a:lnTo>
                  <a:lnTo>
                    <a:pt x="49411" y="2366"/>
                  </a:lnTo>
                  <a:lnTo>
                    <a:pt x="54108" y="26849"/>
                  </a:lnTo>
                  <a:lnTo>
                    <a:pt x="51090" y="52385"/>
                  </a:lnTo>
                  <a:lnTo>
                    <a:pt x="42004" y="76405"/>
                  </a:lnTo>
                  <a:lnTo>
                    <a:pt x="28497" y="96340"/>
                  </a:lnTo>
                  <a:lnTo>
                    <a:pt x="18412" y="96962"/>
                  </a:lnTo>
                  <a:close/>
                </a:path>
              </a:pathLst>
            </a:custGeom>
            <a:solidFill>
              <a:srgbClr val="FFD4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" name="object 192"/>
            <p:cNvSpPr/>
            <p:nvPr/>
          </p:nvSpPr>
          <p:spPr>
            <a:xfrm>
              <a:off x="13942301" y="7670037"/>
              <a:ext cx="58419" cy="979805"/>
            </a:xfrm>
            <a:custGeom>
              <a:avLst/>
              <a:gdLst/>
              <a:ahLst/>
              <a:cxnLst/>
              <a:rect l="l" t="t" r="r" b="b"/>
              <a:pathLst>
                <a:path w="58419" h="979804">
                  <a:moveTo>
                    <a:pt x="56159" y="0"/>
                  </a:moveTo>
                  <a:lnTo>
                    <a:pt x="20764" y="16471"/>
                  </a:lnTo>
                  <a:lnTo>
                    <a:pt x="4483" y="56654"/>
                  </a:lnTo>
                  <a:lnTo>
                    <a:pt x="6997" y="78536"/>
                  </a:lnTo>
                  <a:lnTo>
                    <a:pt x="21805" y="114820"/>
                  </a:lnTo>
                  <a:lnTo>
                    <a:pt x="49352" y="123266"/>
                  </a:lnTo>
                  <a:lnTo>
                    <a:pt x="49276" y="123012"/>
                  </a:lnTo>
                  <a:lnTo>
                    <a:pt x="40995" y="92367"/>
                  </a:lnTo>
                  <a:lnTo>
                    <a:pt x="39319" y="62014"/>
                  </a:lnTo>
                  <a:lnTo>
                    <a:pt x="44361" y="31457"/>
                  </a:lnTo>
                  <a:lnTo>
                    <a:pt x="56159" y="0"/>
                  </a:lnTo>
                  <a:close/>
                </a:path>
                <a:path w="58419" h="979804">
                  <a:moveTo>
                    <a:pt x="57848" y="871435"/>
                  </a:moveTo>
                  <a:lnTo>
                    <a:pt x="45389" y="868908"/>
                  </a:lnTo>
                  <a:lnTo>
                    <a:pt x="36995" y="867803"/>
                  </a:lnTo>
                  <a:lnTo>
                    <a:pt x="22529" y="881316"/>
                  </a:lnTo>
                  <a:lnTo>
                    <a:pt x="7175" y="908558"/>
                  </a:lnTo>
                  <a:lnTo>
                    <a:pt x="0" y="942162"/>
                  </a:lnTo>
                  <a:lnTo>
                    <a:pt x="10096" y="974750"/>
                  </a:lnTo>
                  <a:lnTo>
                    <a:pt x="15913" y="976858"/>
                  </a:lnTo>
                  <a:lnTo>
                    <a:pt x="22567" y="978344"/>
                  </a:lnTo>
                  <a:lnTo>
                    <a:pt x="29375" y="979551"/>
                  </a:lnTo>
                  <a:lnTo>
                    <a:pt x="29476" y="978344"/>
                  </a:lnTo>
                  <a:lnTo>
                    <a:pt x="29578" y="976858"/>
                  </a:lnTo>
                  <a:lnTo>
                    <a:pt x="31407" y="952538"/>
                  </a:lnTo>
                  <a:lnTo>
                    <a:pt x="36068" y="925512"/>
                  </a:lnTo>
                  <a:lnTo>
                    <a:pt x="44513" y="898486"/>
                  </a:lnTo>
                  <a:lnTo>
                    <a:pt x="57848" y="871435"/>
                  </a:lnTo>
                  <a:close/>
                </a:path>
              </a:pathLst>
            </a:custGeom>
            <a:solidFill>
              <a:srgbClr val="F8E3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3" name="object 193"/>
            <p:cNvPicPr/>
            <p:nvPr/>
          </p:nvPicPr>
          <p:blipFill>
            <a:blip r:embed="rId156" cstate="print"/>
            <a:stretch>
              <a:fillRect/>
            </a:stretch>
          </p:blipFill>
          <p:spPr>
            <a:xfrm>
              <a:off x="14035444" y="7941076"/>
              <a:ext cx="852297" cy="311322"/>
            </a:xfrm>
            <a:prstGeom prst="rect">
              <a:avLst/>
            </a:prstGeom>
          </p:spPr>
        </p:pic>
        <p:sp>
          <p:nvSpPr>
            <p:cNvPr id="194" name="object 194"/>
            <p:cNvSpPr/>
            <p:nvPr/>
          </p:nvSpPr>
          <p:spPr>
            <a:xfrm>
              <a:off x="13904379" y="7663433"/>
              <a:ext cx="195580" cy="476884"/>
            </a:xfrm>
            <a:custGeom>
              <a:avLst/>
              <a:gdLst/>
              <a:ahLst/>
              <a:cxnLst/>
              <a:rect l="l" t="t" r="r" b="b"/>
              <a:pathLst>
                <a:path w="195580" h="476884">
                  <a:moveTo>
                    <a:pt x="49110" y="416471"/>
                  </a:moveTo>
                  <a:lnTo>
                    <a:pt x="48996" y="405358"/>
                  </a:lnTo>
                  <a:lnTo>
                    <a:pt x="46545" y="392760"/>
                  </a:lnTo>
                  <a:lnTo>
                    <a:pt x="43484" y="370344"/>
                  </a:lnTo>
                  <a:lnTo>
                    <a:pt x="41262" y="358648"/>
                  </a:lnTo>
                  <a:lnTo>
                    <a:pt x="38773" y="353872"/>
                  </a:lnTo>
                  <a:lnTo>
                    <a:pt x="34937" y="352234"/>
                  </a:lnTo>
                  <a:lnTo>
                    <a:pt x="20040" y="349542"/>
                  </a:lnTo>
                  <a:lnTo>
                    <a:pt x="3657" y="378536"/>
                  </a:lnTo>
                  <a:lnTo>
                    <a:pt x="0" y="411416"/>
                  </a:lnTo>
                  <a:lnTo>
                    <a:pt x="7150" y="445185"/>
                  </a:lnTo>
                  <a:lnTo>
                    <a:pt x="23202" y="476783"/>
                  </a:lnTo>
                  <a:lnTo>
                    <a:pt x="28270" y="474408"/>
                  </a:lnTo>
                  <a:lnTo>
                    <a:pt x="44704" y="434162"/>
                  </a:lnTo>
                  <a:lnTo>
                    <a:pt x="47485" y="426072"/>
                  </a:lnTo>
                  <a:lnTo>
                    <a:pt x="49110" y="416471"/>
                  </a:lnTo>
                  <a:close/>
                </a:path>
                <a:path w="195580" h="476884">
                  <a:moveTo>
                    <a:pt x="195364" y="45631"/>
                  </a:moveTo>
                  <a:lnTo>
                    <a:pt x="194449" y="17843"/>
                  </a:lnTo>
                  <a:lnTo>
                    <a:pt x="190246" y="469"/>
                  </a:lnTo>
                  <a:lnTo>
                    <a:pt x="181152" y="152"/>
                  </a:lnTo>
                  <a:lnTo>
                    <a:pt x="168960" y="0"/>
                  </a:lnTo>
                  <a:lnTo>
                    <a:pt x="168884" y="152"/>
                  </a:lnTo>
                  <a:lnTo>
                    <a:pt x="153784" y="30607"/>
                  </a:lnTo>
                  <a:lnTo>
                    <a:pt x="148132" y="62661"/>
                  </a:lnTo>
                  <a:lnTo>
                    <a:pt x="153035" y="92278"/>
                  </a:lnTo>
                  <a:lnTo>
                    <a:pt x="169494" y="115608"/>
                  </a:lnTo>
                  <a:lnTo>
                    <a:pt x="173545" y="113449"/>
                  </a:lnTo>
                  <a:lnTo>
                    <a:pt x="177406" y="111023"/>
                  </a:lnTo>
                  <a:lnTo>
                    <a:pt x="180733" y="108165"/>
                  </a:lnTo>
                  <a:lnTo>
                    <a:pt x="191338" y="77762"/>
                  </a:lnTo>
                  <a:lnTo>
                    <a:pt x="195364" y="45631"/>
                  </a:lnTo>
                  <a:close/>
                </a:path>
              </a:pathLst>
            </a:custGeom>
            <a:solidFill>
              <a:srgbClr val="FFD4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" name="object 195"/>
            <p:cNvSpPr/>
            <p:nvPr/>
          </p:nvSpPr>
          <p:spPr>
            <a:xfrm>
              <a:off x="13800293" y="8001936"/>
              <a:ext cx="52705" cy="151130"/>
            </a:xfrm>
            <a:custGeom>
              <a:avLst/>
              <a:gdLst/>
              <a:ahLst/>
              <a:cxnLst/>
              <a:rect l="l" t="t" r="r" b="b"/>
              <a:pathLst>
                <a:path w="52705" h="151129">
                  <a:moveTo>
                    <a:pt x="52416" y="150953"/>
                  </a:moveTo>
                  <a:lnTo>
                    <a:pt x="10344" y="110982"/>
                  </a:lnTo>
                  <a:lnTo>
                    <a:pt x="0" y="73913"/>
                  </a:lnTo>
                  <a:lnTo>
                    <a:pt x="3789" y="53659"/>
                  </a:lnTo>
                  <a:lnTo>
                    <a:pt x="20531" y="16687"/>
                  </a:lnTo>
                  <a:lnTo>
                    <a:pt x="51942" y="0"/>
                  </a:lnTo>
                  <a:lnTo>
                    <a:pt x="38141" y="35575"/>
                  </a:lnTo>
                  <a:lnTo>
                    <a:pt x="33944" y="73534"/>
                  </a:lnTo>
                  <a:lnTo>
                    <a:pt x="38865" y="112465"/>
                  </a:lnTo>
                  <a:lnTo>
                    <a:pt x="52416" y="150953"/>
                  </a:lnTo>
                  <a:close/>
                </a:path>
              </a:pathLst>
            </a:custGeom>
            <a:solidFill>
              <a:srgbClr val="F8E3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" name="object 196"/>
            <p:cNvSpPr/>
            <p:nvPr/>
          </p:nvSpPr>
          <p:spPr>
            <a:xfrm>
              <a:off x="13885267" y="8263279"/>
              <a:ext cx="48895" cy="121285"/>
            </a:xfrm>
            <a:custGeom>
              <a:avLst/>
              <a:gdLst/>
              <a:ahLst/>
              <a:cxnLst/>
              <a:rect l="l" t="t" r="r" b="b"/>
              <a:pathLst>
                <a:path w="48894" h="121284">
                  <a:moveTo>
                    <a:pt x="17879" y="121273"/>
                  </a:moveTo>
                  <a:lnTo>
                    <a:pt x="10703" y="109500"/>
                  </a:lnTo>
                  <a:lnTo>
                    <a:pt x="4834" y="98557"/>
                  </a:lnTo>
                  <a:lnTo>
                    <a:pt x="0" y="69062"/>
                  </a:lnTo>
                  <a:lnTo>
                    <a:pt x="1696" y="44091"/>
                  </a:lnTo>
                  <a:lnTo>
                    <a:pt x="9858" y="21714"/>
                  </a:lnTo>
                  <a:lnTo>
                    <a:pt x="24422" y="0"/>
                  </a:lnTo>
                  <a:lnTo>
                    <a:pt x="32763" y="1744"/>
                  </a:lnTo>
                  <a:lnTo>
                    <a:pt x="39415" y="3853"/>
                  </a:lnTo>
                  <a:lnTo>
                    <a:pt x="43430" y="6544"/>
                  </a:lnTo>
                  <a:lnTo>
                    <a:pt x="48275" y="41234"/>
                  </a:lnTo>
                  <a:lnTo>
                    <a:pt x="46656" y="75990"/>
                  </a:lnTo>
                  <a:lnTo>
                    <a:pt x="39766" y="103952"/>
                  </a:lnTo>
                  <a:lnTo>
                    <a:pt x="28803" y="118258"/>
                  </a:lnTo>
                  <a:lnTo>
                    <a:pt x="27586" y="118785"/>
                  </a:lnTo>
                  <a:lnTo>
                    <a:pt x="17879" y="121273"/>
                  </a:lnTo>
                  <a:close/>
                </a:path>
              </a:pathLst>
            </a:custGeom>
            <a:solidFill>
              <a:srgbClr val="FFD4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7" name="object 197"/>
            <p:cNvPicPr/>
            <p:nvPr/>
          </p:nvPicPr>
          <p:blipFill>
            <a:blip r:embed="rId157" cstate="print"/>
            <a:stretch>
              <a:fillRect/>
            </a:stretch>
          </p:blipFill>
          <p:spPr>
            <a:xfrm>
              <a:off x="14559319" y="7513258"/>
              <a:ext cx="198973" cy="187878"/>
            </a:xfrm>
            <a:prstGeom prst="rect">
              <a:avLst/>
            </a:prstGeom>
          </p:spPr>
        </p:pic>
        <p:sp>
          <p:nvSpPr>
            <p:cNvPr id="198" name="object 198"/>
            <p:cNvSpPr/>
            <p:nvPr/>
          </p:nvSpPr>
          <p:spPr>
            <a:xfrm>
              <a:off x="13797623" y="7389748"/>
              <a:ext cx="926465" cy="1004569"/>
            </a:xfrm>
            <a:custGeom>
              <a:avLst/>
              <a:gdLst/>
              <a:ahLst/>
              <a:cxnLst/>
              <a:rect l="l" t="t" r="r" b="b"/>
              <a:pathLst>
                <a:path w="926465" h="1004570">
                  <a:moveTo>
                    <a:pt x="47904" y="1003782"/>
                  </a:moveTo>
                  <a:lnTo>
                    <a:pt x="38265" y="969721"/>
                  </a:lnTo>
                  <a:lnTo>
                    <a:pt x="36512" y="935647"/>
                  </a:lnTo>
                  <a:lnTo>
                    <a:pt x="40398" y="901585"/>
                  </a:lnTo>
                  <a:lnTo>
                    <a:pt x="47688" y="867524"/>
                  </a:lnTo>
                  <a:lnTo>
                    <a:pt x="30162" y="866940"/>
                  </a:lnTo>
                  <a:lnTo>
                    <a:pt x="14630" y="878433"/>
                  </a:lnTo>
                  <a:lnTo>
                    <a:pt x="5651" y="896670"/>
                  </a:lnTo>
                  <a:lnTo>
                    <a:pt x="1397" y="920292"/>
                  </a:lnTo>
                  <a:lnTo>
                    <a:pt x="0" y="947953"/>
                  </a:lnTo>
                  <a:lnTo>
                    <a:pt x="0" y="970788"/>
                  </a:lnTo>
                  <a:lnTo>
                    <a:pt x="2755" y="984211"/>
                  </a:lnTo>
                  <a:lnTo>
                    <a:pt x="10769" y="993444"/>
                  </a:lnTo>
                  <a:lnTo>
                    <a:pt x="26517" y="1003731"/>
                  </a:lnTo>
                  <a:lnTo>
                    <a:pt x="33007" y="1004316"/>
                  </a:lnTo>
                  <a:lnTo>
                    <a:pt x="40309" y="1004265"/>
                  </a:lnTo>
                  <a:lnTo>
                    <a:pt x="47904" y="1003782"/>
                  </a:lnTo>
                  <a:close/>
                </a:path>
                <a:path w="926465" h="1004570">
                  <a:moveTo>
                    <a:pt x="926452" y="136194"/>
                  </a:moveTo>
                  <a:lnTo>
                    <a:pt x="911555" y="75336"/>
                  </a:lnTo>
                  <a:lnTo>
                    <a:pt x="882408" y="21374"/>
                  </a:lnTo>
                  <a:lnTo>
                    <a:pt x="879995" y="19888"/>
                  </a:lnTo>
                  <a:lnTo>
                    <a:pt x="879995" y="21323"/>
                  </a:lnTo>
                  <a:lnTo>
                    <a:pt x="867524" y="12496"/>
                  </a:lnTo>
                  <a:lnTo>
                    <a:pt x="857910" y="9906"/>
                  </a:lnTo>
                  <a:lnTo>
                    <a:pt x="857224" y="9956"/>
                  </a:lnTo>
                  <a:lnTo>
                    <a:pt x="843762" y="2451"/>
                  </a:lnTo>
                  <a:lnTo>
                    <a:pt x="836688" y="0"/>
                  </a:lnTo>
                  <a:lnTo>
                    <a:pt x="833678" y="2641"/>
                  </a:lnTo>
                  <a:lnTo>
                    <a:pt x="832408" y="10439"/>
                  </a:lnTo>
                  <a:lnTo>
                    <a:pt x="841756" y="13601"/>
                  </a:lnTo>
                  <a:lnTo>
                    <a:pt x="858304" y="21996"/>
                  </a:lnTo>
                  <a:lnTo>
                    <a:pt x="872451" y="35547"/>
                  </a:lnTo>
                  <a:lnTo>
                    <a:pt x="883818" y="51295"/>
                  </a:lnTo>
                  <a:lnTo>
                    <a:pt x="892022" y="66319"/>
                  </a:lnTo>
                  <a:lnTo>
                    <a:pt x="893673" y="70700"/>
                  </a:lnTo>
                  <a:lnTo>
                    <a:pt x="894778" y="69596"/>
                  </a:lnTo>
                  <a:lnTo>
                    <a:pt x="911021" y="114579"/>
                  </a:lnTo>
                  <a:lnTo>
                    <a:pt x="916470" y="122809"/>
                  </a:lnTo>
                  <a:lnTo>
                    <a:pt x="926452" y="136194"/>
                  </a:lnTo>
                  <a:close/>
                </a:path>
              </a:pathLst>
            </a:custGeom>
            <a:solidFill>
              <a:srgbClr val="F8E3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" name="object 199"/>
            <p:cNvSpPr/>
            <p:nvPr/>
          </p:nvSpPr>
          <p:spPr>
            <a:xfrm>
              <a:off x="14715525" y="7437051"/>
              <a:ext cx="50165" cy="100330"/>
            </a:xfrm>
            <a:custGeom>
              <a:avLst/>
              <a:gdLst/>
              <a:ahLst/>
              <a:cxnLst/>
              <a:rect l="l" t="t" r="r" b="b"/>
              <a:pathLst>
                <a:path w="50165" h="100329">
                  <a:moveTo>
                    <a:pt x="42097" y="99720"/>
                  </a:moveTo>
                  <a:lnTo>
                    <a:pt x="47693" y="95218"/>
                  </a:lnTo>
                  <a:lnTo>
                    <a:pt x="41623" y="94433"/>
                  </a:lnTo>
                  <a:lnTo>
                    <a:pt x="22248" y="72095"/>
                  </a:lnTo>
                  <a:lnTo>
                    <a:pt x="7960" y="49336"/>
                  </a:lnTo>
                  <a:lnTo>
                    <a:pt x="99" y="25517"/>
                  </a:lnTo>
                  <a:lnTo>
                    <a:pt x="0" y="0"/>
                  </a:lnTo>
                  <a:lnTo>
                    <a:pt x="3960" y="4435"/>
                  </a:lnTo>
                  <a:lnTo>
                    <a:pt x="33600" y="49674"/>
                  </a:lnTo>
                  <a:lnTo>
                    <a:pt x="49829" y="87722"/>
                  </a:lnTo>
                  <a:lnTo>
                    <a:pt x="49085" y="94420"/>
                  </a:lnTo>
                  <a:lnTo>
                    <a:pt x="44787" y="98557"/>
                  </a:lnTo>
                  <a:lnTo>
                    <a:pt x="42097" y="99720"/>
                  </a:lnTo>
                  <a:close/>
                </a:path>
              </a:pathLst>
            </a:custGeom>
            <a:solidFill>
              <a:srgbClr val="FFD4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0" name="object 200"/>
            <p:cNvPicPr/>
            <p:nvPr/>
          </p:nvPicPr>
          <p:blipFill>
            <a:blip r:embed="rId158" cstate="print"/>
            <a:stretch>
              <a:fillRect/>
            </a:stretch>
          </p:blipFill>
          <p:spPr>
            <a:xfrm>
              <a:off x="14584100" y="7446751"/>
              <a:ext cx="143195" cy="200131"/>
            </a:xfrm>
            <a:prstGeom prst="rect">
              <a:avLst/>
            </a:prstGeom>
          </p:spPr>
        </p:pic>
        <p:pic>
          <p:nvPicPr>
            <p:cNvPr id="201" name="object 201"/>
            <p:cNvPicPr/>
            <p:nvPr/>
          </p:nvPicPr>
          <p:blipFill>
            <a:blip r:embed="rId159" cstate="print"/>
            <a:stretch>
              <a:fillRect/>
            </a:stretch>
          </p:blipFill>
          <p:spPr>
            <a:xfrm>
              <a:off x="14559339" y="7413954"/>
              <a:ext cx="138542" cy="98816"/>
            </a:xfrm>
            <a:prstGeom prst="rect">
              <a:avLst/>
            </a:prstGeom>
          </p:spPr>
        </p:pic>
        <p:pic>
          <p:nvPicPr>
            <p:cNvPr id="202" name="object 202"/>
            <p:cNvPicPr/>
            <p:nvPr/>
          </p:nvPicPr>
          <p:blipFill>
            <a:blip r:embed="rId160" cstate="print"/>
            <a:stretch>
              <a:fillRect/>
            </a:stretch>
          </p:blipFill>
          <p:spPr>
            <a:xfrm>
              <a:off x="14580682" y="7487167"/>
              <a:ext cx="115797" cy="174101"/>
            </a:xfrm>
            <a:prstGeom prst="rect">
              <a:avLst/>
            </a:prstGeom>
          </p:spPr>
        </p:pic>
        <p:pic>
          <p:nvPicPr>
            <p:cNvPr id="203" name="object 203"/>
            <p:cNvPicPr/>
            <p:nvPr/>
          </p:nvPicPr>
          <p:blipFill>
            <a:blip r:embed="rId161" cstate="print"/>
            <a:stretch>
              <a:fillRect/>
            </a:stretch>
          </p:blipFill>
          <p:spPr>
            <a:xfrm>
              <a:off x="14607752" y="8785859"/>
              <a:ext cx="604906" cy="127284"/>
            </a:xfrm>
            <a:prstGeom prst="rect">
              <a:avLst/>
            </a:prstGeom>
          </p:spPr>
        </p:pic>
        <p:pic>
          <p:nvPicPr>
            <p:cNvPr id="204" name="object 204"/>
            <p:cNvPicPr/>
            <p:nvPr/>
          </p:nvPicPr>
          <p:blipFill>
            <a:blip r:embed="rId162" cstate="print"/>
            <a:stretch>
              <a:fillRect/>
            </a:stretch>
          </p:blipFill>
          <p:spPr>
            <a:xfrm>
              <a:off x="14669901" y="7913186"/>
              <a:ext cx="217505" cy="118628"/>
            </a:xfrm>
            <a:prstGeom prst="rect">
              <a:avLst/>
            </a:prstGeom>
          </p:spPr>
        </p:pic>
        <p:pic>
          <p:nvPicPr>
            <p:cNvPr id="205" name="object 205"/>
            <p:cNvPicPr/>
            <p:nvPr/>
          </p:nvPicPr>
          <p:blipFill>
            <a:blip r:embed="rId163" cstate="print"/>
            <a:stretch>
              <a:fillRect/>
            </a:stretch>
          </p:blipFill>
          <p:spPr>
            <a:xfrm>
              <a:off x="15284032" y="8903694"/>
              <a:ext cx="14640" cy="7040"/>
            </a:xfrm>
            <a:prstGeom prst="rect">
              <a:avLst/>
            </a:prstGeom>
          </p:spPr>
        </p:pic>
        <p:pic>
          <p:nvPicPr>
            <p:cNvPr id="206" name="object 206"/>
            <p:cNvPicPr/>
            <p:nvPr/>
          </p:nvPicPr>
          <p:blipFill>
            <a:blip r:embed="rId164" cstate="print"/>
            <a:stretch>
              <a:fillRect/>
            </a:stretch>
          </p:blipFill>
          <p:spPr>
            <a:xfrm>
              <a:off x="14534082" y="8779153"/>
              <a:ext cx="826282" cy="186171"/>
            </a:xfrm>
            <a:prstGeom prst="rect">
              <a:avLst/>
            </a:prstGeom>
          </p:spPr>
        </p:pic>
        <p:pic>
          <p:nvPicPr>
            <p:cNvPr id="207" name="object 207"/>
            <p:cNvPicPr/>
            <p:nvPr/>
          </p:nvPicPr>
          <p:blipFill>
            <a:blip r:embed="rId165" cstate="print"/>
            <a:stretch>
              <a:fillRect/>
            </a:stretch>
          </p:blipFill>
          <p:spPr>
            <a:xfrm>
              <a:off x="15497342" y="8446281"/>
              <a:ext cx="153564" cy="450006"/>
            </a:xfrm>
            <a:prstGeom prst="rect">
              <a:avLst/>
            </a:prstGeom>
          </p:spPr>
        </p:pic>
        <p:pic>
          <p:nvPicPr>
            <p:cNvPr id="208" name="object 208"/>
            <p:cNvPicPr/>
            <p:nvPr/>
          </p:nvPicPr>
          <p:blipFill>
            <a:blip r:embed="rId166" cstate="print"/>
            <a:stretch>
              <a:fillRect/>
            </a:stretch>
          </p:blipFill>
          <p:spPr>
            <a:xfrm>
              <a:off x="14559319" y="7465405"/>
              <a:ext cx="107106" cy="393405"/>
            </a:xfrm>
            <a:prstGeom prst="rect">
              <a:avLst/>
            </a:prstGeom>
          </p:spPr>
        </p:pic>
        <p:pic>
          <p:nvPicPr>
            <p:cNvPr id="209" name="object 209"/>
            <p:cNvPicPr/>
            <p:nvPr/>
          </p:nvPicPr>
          <p:blipFill>
            <a:blip r:embed="rId167" cstate="print"/>
            <a:stretch>
              <a:fillRect/>
            </a:stretch>
          </p:blipFill>
          <p:spPr>
            <a:xfrm>
              <a:off x="15276758" y="8870685"/>
              <a:ext cx="272917" cy="89214"/>
            </a:xfrm>
            <a:prstGeom prst="rect">
              <a:avLst/>
            </a:prstGeom>
          </p:spPr>
        </p:pic>
        <p:pic>
          <p:nvPicPr>
            <p:cNvPr id="210" name="object 210"/>
            <p:cNvPicPr/>
            <p:nvPr/>
          </p:nvPicPr>
          <p:blipFill>
            <a:blip r:embed="rId168" cstate="print"/>
            <a:stretch>
              <a:fillRect/>
            </a:stretch>
          </p:blipFill>
          <p:spPr>
            <a:xfrm>
              <a:off x="15557174" y="8377427"/>
              <a:ext cx="83057" cy="83118"/>
            </a:xfrm>
            <a:prstGeom prst="rect">
              <a:avLst/>
            </a:prstGeom>
          </p:spPr>
        </p:pic>
        <p:sp>
          <p:nvSpPr>
            <p:cNvPr id="211" name="object 211"/>
            <p:cNvSpPr/>
            <p:nvPr/>
          </p:nvSpPr>
          <p:spPr>
            <a:xfrm>
              <a:off x="14630496" y="8251713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0" y="0"/>
                  </a:moveTo>
                  <a:lnTo>
                    <a:pt x="2981" y="0"/>
                  </a:lnTo>
                </a:path>
              </a:pathLst>
            </a:custGeom>
            <a:ln w="3175">
              <a:solidFill>
                <a:srgbClr val="DDA2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2" name="object 212"/>
            <p:cNvPicPr/>
            <p:nvPr/>
          </p:nvPicPr>
          <p:blipFill>
            <a:blip r:embed="rId169" cstate="print"/>
            <a:stretch>
              <a:fillRect/>
            </a:stretch>
          </p:blipFill>
          <p:spPr>
            <a:xfrm>
              <a:off x="15020543" y="7830311"/>
              <a:ext cx="27736" cy="16763"/>
            </a:xfrm>
            <a:prstGeom prst="rect">
              <a:avLst/>
            </a:prstGeom>
          </p:spPr>
        </p:pic>
        <p:pic>
          <p:nvPicPr>
            <p:cNvPr id="213" name="object 213"/>
            <p:cNvPicPr/>
            <p:nvPr/>
          </p:nvPicPr>
          <p:blipFill>
            <a:blip r:embed="rId170" cstate="print"/>
            <a:stretch>
              <a:fillRect/>
            </a:stretch>
          </p:blipFill>
          <p:spPr>
            <a:xfrm>
              <a:off x="14567945" y="7709367"/>
              <a:ext cx="466161" cy="272917"/>
            </a:xfrm>
            <a:prstGeom prst="rect">
              <a:avLst/>
            </a:prstGeom>
          </p:spPr>
        </p:pic>
        <p:pic>
          <p:nvPicPr>
            <p:cNvPr id="214" name="object 214"/>
            <p:cNvPicPr/>
            <p:nvPr/>
          </p:nvPicPr>
          <p:blipFill>
            <a:blip r:embed="rId171" cstate="print"/>
            <a:stretch>
              <a:fillRect/>
            </a:stretch>
          </p:blipFill>
          <p:spPr>
            <a:xfrm>
              <a:off x="14562411" y="7702661"/>
              <a:ext cx="478462" cy="178003"/>
            </a:xfrm>
            <a:prstGeom prst="rect">
              <a:avLst/>
            </a:prstGeom>
          </p:spPr>
        </p:pic>
        <p:pic>
          <p:nvPicPr>
            <p:cNvPr id="215" name="object 215"/>
            <p:cNvPicPr/>
            <p:nvPr/>
          </p:nvPicPr>
          <p:blipFill>
            <a:blip r:embed="rId172" cstate="print"/>
            <a:stretch>
              <a:fillRect/>
            </a:stretch>
          </p:blipFill>
          <p:spPr>
            <a:xfrm>
              <a:off x="14430938" y="7858048"/>
              <a:ext cx="578205" cy="398586"/>
            </a:xfrm>
            <a:prstGeom prst="rect">
              <a:avLst/>
            </a:prstGeom>
          </p:spPr>
        </p:pic>
        <p:pic>
          <p:nvPicPr>
            <p:cNvPr id="216" name="object 216"/>
            <p:cNvPicPr/>
            <p:nvPr/>
          </p:nvPicPr>
          <p:blipFill>
            <a:blip r:embed="rId173" cstate="print"/>
            <a:stretch>
              <a:fillRect/>
            </a:stretch>
          </p:blipFill>
          <p:spPr>
            <a:xfrm>
              <a:off x="14524786" y="8288536"/>
              <a:ext cx="177911" cy="16329"/>
            </a:xfrm>
            <a:prstGeom prst="rect">
              <a:avLst/>
            </a:prstGeom>
          </p:spPr>
        </p:pic>
        <p:pic>
          <p:nvPicPr>
            <p:cNvPr id="217" name="object 217"/>
            <p:cNvPicPr/>
            <p:nvPr/>
          </p:nvPicPr>
          <p:blipFill>
            <a:blip r:embed="rId174" cstate="print"/>
            <a:stretch>
              <a:fillRect/>
            </a:stretch>
          </p:blipFill>
          <p:spPr>
            <a:xfrm>
              <a:off x="14411614" y="8289858"/>
              <a:ext cx="293156" cy="355305"/>
            </a:xfrm>
            <a:prstGeom prst="rect">
              <a:avLst/>
            </a:prstGeom>
          </p:spPr>
        </p:pic>
        <p:sp>
          <p:nvSpPr>
            <p:cNvPr id="218" name="object 218"/>
            <p:cNvSpPr/>
            <p:nvPr/>
          </p:nvSpPr>
          <p:spPr>
            <a:xfrm>
              <a:off x="14697271" y="8305799"/>
              <a:ext cx="1905" cy="0"/>
            </a:xfrm>
            <a:custGeom>
              <a:avLst/>
              <a:gdLst/>
              <a:ahLst/>
              <a:cxnLst/>
              <a:rect l="l" t="t" r="r" b="b"/>
              <a:pathLst>
                <a:path w="1905">
                  <a:moveTo>
                    <a:pt x="0" y="0"/>
                  </a:moveTo>
                  <a:lnTo>
                    <a:pt x="1463" y="0"/>
                  </a:lnTo>
                </a:path>
              </a:pathLst>
            </a:custGeom>
            <a:ln w="3175">
              <a:solidFill>
                <a:srgbClr val="DEA3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9" name="object 219"/>
            <p:cNvPicPr/>
            <p:nvPr/>
          </p:nvPicPr>
          <p:blipFill>
            <a:blip r:embed="rId175" cstate="print"/>
            <a:stretch>
              <a:fillRect/>
            </a:stretch>
          </p:blipFill>
          <p:spPr>
            <a:xfrm>
              <a:off x="14412833" y="8600724"/>
              <a:ext cx="161330" cy="164012"/>
            </a:xfrm>
            <a:prstGeom prst="rect">
              <a:avLst/>
            </a:prstGeom>
          </p:spPr>
        </p:pic>
        <p:pic>
          <p:nvPicPr>
            <p:cNvPr id="220" name="object 220"/>
            <p:cNvPicPr/>
            <p:nvPr/>
          </p:nvPicPr>
          <p:blipFill>
            <a:blip r:embed="rId176" cstate="print"/>
            <a:stretch>
              <a:fillRect/>
            </a:stretch>
          </p:blipFill>
          <p:spPr>
            <a:xfrm>
              <a:off x="14371959" y="8615903"/>
              <a:ext cx="67025" cy="103662"/>
            </a:xfrm>
            <a:prstGeom prst="rect">
              <a:avLst/>
            </a:prstGeom>
          </p:spPr>
        </p:pic>
        <p:pic>
          <p:nvPicPr>
            <p:cNvPr id="221" name="object 221"/>
            <p:cNvPicPr/>
            <p:nvPr/>
          </p:nvPicPr>
          <p:blipFill>
            <a:blip r:embed="rId177" cstate="print"/>
            <a:stretch>
              <a:fillRect/>
            </a:stretch>
          </p:blipFill>
          <p:spPr>
            <a:xfrm>
              <a:off x="15478322" y="8291230"/>
              <a:ext cx="90373" cy="130301"/>
            </a:xfrm>
            <a:prstGeom prst="rect">
              <a:avLst/>
            </a:prstGeom>
          </p:spPr>
        </p:pic>
        <p:pic>
          <p:nvPicPr>
            <p:cNvPr id="222" name="object 222"/>
            <p:cNvPicPr/>
            <p:nvPr/>
          </p:nvPicPr>
          <p:blipFill>
            <a:blip r:embed="rId178" cstate="print"/>
            <a:stretch>
              <a:fillRect/>
            </a:stretch>
          </p:blipFill>
          <p:spPr>
            <a:xfrm>
              <a:off x="15346374" y="8389772"/>
              <a:ext cx="273679" cy="489325"/>
            </a:xfrm>
            <a:prstGeom prst="rect">
              <a:avLst/>
            </a:prstGeom>
          </p:spPr>
        </p:pic>
        <p:pic>
          <p:nvPicPr>
            <p:cNvPr id="223" name="object 223"/>
            <p:cNvPicPr/>
            <p:nvPr/>
          </p:nvPicPr>
          <p:blipFill>
            <a:blip r:embed="rId179" cstate="print"/>
            <a:stretch>
              <a:fillRect/>
            </a:stretch>
          </p:blipFill>
          <p:spPr>
            <a:xfrm>
              <a:off x="14883292" y="7976584"/>
              <a:ext cx="18745" cy="26151"/>
            </a:xfrm>
            <a:prstGeom prst="rect">
              <a:avLst/>
            </a:prstGeom>
          </p:spPr>
        </p:pic>
        <p:pic>
          <p:nvPicPr>
            <p:cNvPr id="224" name="object 224"/>
            <p:cNvPicPr/>
            <p:nvPr/>
          </p:nvPicPr>
          <p:blipFill>
            <a:blip r:embed="rId180" cstate="print"/>
            <a:stretch>
              <a:fillRect/>
            </a:stretch>
          </p:blipFill>
          <p:spPr>
            <a:xfrm>
              <a:off x="14574163" y="8750472"/>
              <a:ext cx="224332" cy="70469"/>
            </a:xfrm>
            <a:prstGeom prst="rect">
              <a:avLst/>
            </a:prstGeom>
          </p:spPr>
        </p:pic>
        <p:pic>
          <p:nvPicPr>
            <p:cNvPr id="225" name="object 225"/>
            <p:cNvPicPr/>
            <p:nvPr/>
          </p:nvPicPr>
          <p:blipFill>
            <a:blip r:embed="rId181" cstate="print"/>
            <a:stretch>
              <a:fillRect/>
            </a:stretch>
          </p:blipFill>
          <p:spPr>
            <a:xfrm>
              <a:off x="14584953" y="8599687"/>
              <a:ext cx="26121" cy="17465"/>
            </a:xfrm>
            <a:prstGeom prst="rect">
              <a:avLst/>
            </a:prstGeom>
          </p:spPr>
        </p:pic>
        <p:pic>
          <p:nvPicPr>
            <p:cNvPr id="226" name="object 226"/>
            <p:cNvPicPr/>
            <p:nvPr/>
          </p:nvPicPr>
          <p:blipFill>
            <a:blip r:embed="rId182" cstate="print"/>
            <a:stretch>
              <a:fillRect/>
            </a:stretch>
          </p:blipFill>
          <p:spPr>
            <a:xfrm>
              <a:off x="15009144" y="7834670"/>
              <a:ext cx="469178" cy="456559"/>
            </a:xfrm>
            <a:prstGeom prst="rect">
              <a:avLst/>
            </a:prstGeom>
          </p:spPr>
        </p:pic>
        <p:pic>
          <p:nvPicPr>
            <p:cNvPr id="227" name="object 227"/>
            <p:cNvPicPr/>
            <p:nvPr/>
          </p:nvPicPr>
          <p:blipFill>
            <a:blip r:embed="rId183" cstate="print"/>
            <a:stretch>
              <a:fillRect/>
            </a:stretch>
          </p:blipFill>
          <p:spPr>
            <a:xfrm>
              <a:off x="14616927" y="8497366"/>
              <a:ext cx="63367" cy="43799"/>
            </a:xfrm>
            <a:prstGeom prst="rect">
              <a:avLst/>
            </a:prstGeom>
          </p:spPr>
        </p:pic>
        <p:pic>
          <p:nvPicPr>
            <p:cNvPr id="228" name="object 228"/>
            <p:cNvPicPr/>
            <p:nvPr/>
          </p:nvPicPr>
          <p:blipFill>
            <a:blip r:embed="rId184" cstate="print"/>
            <a:stretch>
              <a:fillRect/>
            </a:stretch>
          </p:blipFill>
          <p:spPr>
            <a:xfrm>
              <a:off x="14798496" y="8820941"/>
              <a:ext cx="547817" cy="88605"/>
            </a:xfrm>
            <a:prstGeom prst="rect">
              <a:avLst/>
            </a:prstGeom>
          </p:spPr>
        </p:pic>
        <p:pic>
          <p:nvPicPr>
            <p:cNvPr id="229" name="object 229"/>
            <p:cNvPicPr/>
            <p:nvPr/>
          </p:nvPicPr>
          <p:blipFill>
            <a:blip r:embed="rId185" cstate="print"/>
            <a:stretch>
              <a:fillRect/>
            </a:stretch>
          </p:blipFill>
          <p:spPr>
            <a:xfrm>
              <a:off x="14576389" y="8756233"/>
              <a:ext cx="66476" cy="29565"/>
            </a:xfrm>
            <a:prstGeom prst="rect">
              <a:avLst/>
            </a:prstGeom>
          </p:spPr>
        </p:pic>
        <p:pic>
          <p:nvPicPr>
            <p:cNvPr id="230" name="object 230"/>
            <p:cNvPicPr/>
            <p:nvPr/>
          </p:nvPicPr>
          <p:blipFill>
            <a:blip r:embed="rId186" cstate="print"/>
            <a:stretch>
              <a:fillRect/>
            </a:stretch>
          </p:blipFill>
          <p:spPr>
            <a:xfrm>
              <a:off x="14704770" y="8045774"/>
              <a:ext cx="142676" cy="267736"/>
            </a:xfrm>
            <a:prstGeom prst="rect">
              <a:avLst/>
            </a:prstGeom>
          </p:spPr>
        </p:pic>
        <p:pic>
          <p:nvPicPr>
            <p:cNvPr id="231" name="object 231"/>
            <p:cNvPicPr/>
            <p:nvPr/>
          </p:nvPicPr>
          <p:blipFill>
            <a:blip r:embed="rId187" cstate="print"/>
            <a:stretch>
              <a:fillRect/>
            </a:stretch>
          </p:blipFill>
          <p:spPr>
            <a:xfrm>
              <a:off x="14795906" y="8043336"/>
              <a:ext cx="77144" cy="153344"/>
            </a:xfrm>
            <a:prstGeom prst="rect">
              <a:avLst/>
            </a:prstGeom>
          </p:spPr>
        </p:pic>
        <p:pic>
          <p:nvPicPr>
            <p:cNvPr id="232" name="object 232"/>
            <p:cNvPicPr/>
            <p:nvPr/>
          </p:nvPicPr>
          <p:blipFill>
            <a:blip r:embed="rId188" cstate="print"/>
            <a:stretch>
              <a:fillRect/>
            </a:stretch>
          </p:blipFill>
          <p:spPr>
            <a:xfrm>
              <a:off x="14675540" y="8446617"/>
              <a:ext cx="27584" cy="20634"/>
            </a:xfrm>
            <a:prstGeom prst="rect">
              <a:avLst/>
            </a:prstGeom>
          </p:spPr>
        </p:pic>
        <p:pic>
          <p:nvPicPr>
            <p:cNvPr id="233" name="object 233"/>
            <p:cNvPicPr/>
            <p:nvPr/>
          </p:nvPicPr>
          <p:blipFill>
            <a:blip r:embed="rId189" cstate="print"/>
            <a:stretch>
              <a:fillRect/>
            </a:stretch>
          </p:blipFill>
          <p:spPr>
            <a:xfrm>
              <a:off x="14571420" y="8297295"/>
              <a:ext cx="203057" cy="357896"/>
            </a:xfrm>
            <a:prstGeom prst="rect">
              <a:avLst/>
            </a:prstGeom>
          </p:spPr>
        </p:pic>
        <p:pic>
          <p:nvPicPr>
            <p:cNvPr id="234" name="object 234"/>
            <p:cNvPicPr/>
            <p:nvPr/>
          </p:nvPicPr>
          <p:blipFill>
            <a:blip r:embed="rId190" cstate="print"/>
            <a:stretch>
              <a:fillRect/>
            </a:stretch>
          </p:blipFill>
          <p:spPr>
            <a:xfrm>
              <a:off x="14698888" y="8300191"/>
              <a:ext cx="69494" cy="83880"/>
            </a:xfrm>
            <a:prstGeom prst="rect">
              <a:avLst/>
            </a:prstGeom>
          </p:spPr>
        </p:pic>
        <p:pic>
          <p:nvPicPr>
            <p:cNvPr id="235" name="object 235"/>
            <p:cNvPicPr/>
            <p:nvPr/>
          </p:nvPicPr>
          <p:blipFill>
            <a:blip r:embed="rId191" cstate="print"/>
            <a:stretch>
              <a:fillRect/>
            </a:stretch>
          </p:blipFill>
          <p:spPr>
            <a:xfrm>
              <a:off x="14564115" y="8617152"/>
              <a:ext cx="87833" cy="146303"/>
            </a:xfrm>
            <a:prstGeom prst="rect">
              <a:avLst/>
            </a:prstGeom>
          </p:spPr>
        </p:pic>
        <p:pic>
          <p:nvPicPr>
            <p:cNvPr id="236" name="object 236"/>
            <p:cNvPicPr/>
            <p:nvPr/>
          </p:nvPicPr>
          <p:blipFill>
            <a:blip r:embed="rId192" cstate="print"/>
            <a:stretch>
              <a:fillRect/>
            </a:stretch>
          </p:blipFill>
          <p:spPr>
            <a:xfrm>
              <a:off x="14658227" y="7865455"/>
              <a:ext cx="907602" cy="961247"/>
            </a:xfrm>
            <a:prstGeom prst="rect">
              <a:avLst/>
            </a:prstGeom>
          </p:spPr>
        </p:pic>
        <p:pic>
          <p:nvPicPr>
            <p:cNvPr id="237" name="object 237"/>
            <p:cNvPicPr/>
            <p:nvPr/>
          </p:nvPicPr>
          <p:blipFill>
            <a:blip r:embed="rId193" cstate="print"/>
            <a:stretch>
              <a:fillRect/>
            </a:stretch>
          </p:blipFill>
          <p:spPr>
            <a:xfrm>
              <a:off x="15075773" y="7859419"/>
              <a:ext cx="481401" cy="557143"/>
            </a:xfrm>
            <a:prstGeom prst="rect">
              <a:avLst/>
            </a:prstGeom>
          </p:spPr>
        </p:pic>
        <p:pic>
          <p:nvPicPr>
            <p:cNvPr id="238" name="object 238"/>
            <p:cNvPicPr/>
            <p:nvPr/>
          </p:nvPicPr>
          <p:blipFill>
            <a:blip r:embed="rId194" cstate="print"/>
            <a:stretch>
              <a:fillRect/>
            </a:stretch>
          </p:blipFill>
          <p:spPr>
            <a:xfrm>
              <a:off x="14642865" y="8722278"/>
              <a:ext cx="37642" cy="33954"/>
            </a:xfrm>
            <a:prstGeom prst="rect">
              <a:avLst/>
            </a:prstGeom>
          </p:spPr>
        </p:pic>
        <p:pic>
          <p:nvPicPr>
            <p:cNvPr id="239" name="object 239"/>
            <p:cNvPicPr/>
            <p:nvPr/>
          </p:nvPicPr>
          <p:blipFill>
            <a:blip r:embed="rId195" cstate="print"/>
            <a:stretch>
              <a:fillRect/>
            </a:stretch>
          </p:blipFill>
          <p:spPr>
            <a:xfrm>
              <a:off x="14640976" y="8723314"/>
              <a:ext cx="765078" cy="155874"/>
            </a:xfrm>
            <a:prstGeom prst="rect">
              <a:avLst/>
            </a:prstGeom>
          </p:spPr>
        </p:pic>
        <p:pic>
          <p:nvPicPr>
            <p:cNvPr id="240" name="object 240"/>
            <p:cNvPicPr/>
            <p:nvPr/>
          </p:nvPicPr>
          <p:blipFill>
            <a:blip r:embed="rId196" cstate="print"/>
            <a:stretch>
              <a:fillRect/>
            </a:stretch>
          </p:blipFill>
          <p:spPr>
            <a:xfrm>
              <a:off x="14873051" y="8038367"/>
              <a:ext cx="51602" cy="26852"/>
            </a:xfrm>
            <a:prstGeom prst="rect">
              <a:avLst/>
            </a:prstGeom>
          </p:spPr>
        </p:pic>
        <p:pic>
          <p:nvPicPr>
            <p:cNvPr id="241" name="object 241"/>
            <p:cNvPicPr/>
            <p:nvPr/>
          </p:nvPicPr>
          <p:blipFill>
            <a:blip r:embed="rId197" cstate="print"/>
            <a:stretch>
              <a:fillRect/>
            </a:stretch>
          </p:blipFill>
          <p:spPr>
            <a:xfrm>
              <a:off x="15332994" y="8443325"/>
              <a:ext cx="244937" cy="435803"/>
            </a:xfrm>
            <a:prstGeom prst="rect">
              <a:avLst/>
            </a:prstGeom>
          </p:spPr>
        </p:pic>
        <p:pic>
          <p:nvPicPr>
            <p:cNvPr id="242" name="object 242"/>
            <p:cNvPicPr/>
            <p:nvPr/>
          </p:nvPicPr>
          <p:blipFill>
            <a:blip r:embed="rId198" cstate="print"/>
            <a:stretch>
              <a:fillRect/>
            </a:stretch>
          </p:blipFill>
          <p:spPr>
            <a:xfrm>
              <a:off x="14876129" y="7983778"/>
              <a:ext cx="81046" cy="115336"/>
            </a:xfrm>
            <a:prstGeom prst="rect">
              <a:avLst/>
            </a:prstGeom>
          </p:spPr>
        </p:pic>
        <p:pic>
          <p:nvPicPr>
            <p:cNvPr id="243" name="object 243"/>
            <p:cNvPicPr/>
            <p:nvPr/>
          </p:nvPicPr>
          <p:blipFill>
            <a:blip r:embed="rId199" cstate="print"/>
            <a:stretch>
              <a:fillRect/>
            </a:stretch>
          </p:blipFill>
          <p:spPr>
            <a:xfrm>
              <a:off x="14651949" y="8475604"/>
              <a:ext cx="110855" cy="206136"/>
            </a:xfrm>
            <a:prstGeom prst="rect">
              <a:avLst/>
            </a:prstGeom>
          </p:spPr>
        </p:pic>
        <p:pic>
          <p:nvPicPr>
            <p:cNvPr id="244" name="object 244"/>
            <p:cNvPicPr/>
            <p:nvPr/>
          </p:nvPicPr>
          <p:blipFill>
            <a:blip r:embed="rId200" cstate="print"/>
            <a:stretch>
              <a:fillRect/>
            </a:stretch>
          </p:blipFill>
          <p:spPr>
            <a:xfrm>
              <a:off x="14774478" y="8218322"/>
              <a:ext cx="65318" cy="104272"/>
            </a:xfrm>
            <a:prstGeom prst="rect">
              <a:avLst/>
            </a:prstGeom>
          </p:spPr>
        </p:pic>
        <p:pic>
          <p:nvPicPr>
            <p:cNvPr id="245" name="object 245"/>
            <p:cNvPicPr/>
            <p:nvPr/>
          </p:nvPicPr>
          <p:blipFill>
            <a:blip r:embed="rId201" cstate="print"/>
            <a:stretch>
              <a:fillRect/>
            </a:stretch>
          </p:blipFill>
          <p:spPr>
            <a:xfrm>
              <a:off x="14897251" y="7844850"/>
              <a:ext cx="188312" cy="146243"/>
            </a:xfrm>
            <a:prstGeom prst="rect">
              <a:avLst/>
            </a:prstGeom>
          </p:spPr>
        </p:pic>
        <p:pic>
          <p:nvPicPr>
            <p:cNvPr id="246" name="object 246"/>
            <p:cNvPicPr/>
            <p:nvPr/>
          </p:nvPicPr>
          <p:blipFill>
            <a:blip r:embed="rId202" cstate="print"/>
            <a:stretch>
              <a:fillRect/>
            </a:stretch>
          </p:blipFill>
          <p:spPr>
            <a:xfrm>
              <a:off x="14814224" y="8051322"/>
              <a:ext cx="137791" cy="170657"/>
            </a:xfrm>
            <a:prstGeom prst="rect">
              <a:avLst/>
            </a:prstGeom>
          </p:spPr>
        </p:pic>
        <p:pic>
          <p:nvPicPr>
            <p:cNvPr id="247" name="object 247"/>
            <p:cNvPicPr/>
            <p:nvPr/>
          </p:nvPicPr>
          <p:blipFill>
            <a:blip r:embed="rId203" cstate="print"/>
            <a:stretch>
              <a:fillRect/>
            </a:stretch>
          </p:blipFill>
          <p:spPr>
            <a:xfrm>
              <a:off x="14680295" y="8313510"/>
              <a:ext cx="133464" cy="183855"/>
            </a:xfrm>
            <a:prstGeom prst="rect">
              <a:avLst/>
            </a:prstGeom>
          </p:spPr>
        </p:pic>
        <p:pic>
          <p:nvPicPr>
            <p:cNvPr id="248" name="object 248"/>
            <p:cNvPicPr/>
            <p:nvPr/>
          </p:nvPicPr>
          <p:blipFill>
            <a:blip r:embed="rId204" cstate="print"/>
            <a:stretch>
              <a:fillRect/>
            </a:stretch>
          </p:blipFill>
          <p:spPr>
            <a:xfrm>
              <a:off x="14643231" y="8630990"/>
              <a:ext cx="51968" cy="119481"/>
            </a:xfrm>
            <a:prstGeom prst="rect">
              <a:avLst/>
            </a:prstGeom>
          </p:spPr>
        </p:pic>
        <p:pic>
          <p:nvPicPr>
            <p:cNvPr id="249" name="object 249"/>
            <p:cNvPicPr/>
            <p:nvPr/>
          </p:nvPicPr>
          <p:blipFill>
            <a:blip r:embed="rId205" cstate="print"/>
            <a:stretch>
              <a:fillRect/>
            </a:stretch>
          </p:blipFill>
          <p:spPr>
            <a:xfrm>
              <a:off x="13774247" y="7388076"/>
              <a:ext cx="1964729" cy="1732344"/>
            </a:xfrm>
            <a:prstGeom prst="rect">
              <a:avLst/>
            </a:prstGeom>
          </p:spPr>
        </p:pic>
        <p:pic>
          <p:nvPicPr>
            <p:cNvPr id="250" name="object 250"/>
            <p:cNvPicPr/>
            <p:nvPr/>
          </p:nvPicPr>
          <p:blipFill>
            <a:blip r:embed="rId206" cstate="print"/>
            <a:stretch>
              <a:fillRect/>
            </a:stretch>
          </p:blipFill>
          <p:spPr>
            <a:xfrm>
              <a:off x="15315681" y="8448415"/>
              <a:ext cx="478377" cy="671139"/>
            </a:xfrm>
            <a:prstGeom prst="rect">
              <a:avLst/>
            </a:prstGeom>
          </p:spPr>
        </p:pic>
        <p:pic>
          <p:nvPicPr>
            <p:cNvPr id="251" name="object 251"/>
            <p:cNvPicPr/>
            <p:nvPr/>
          </p:nvPicPr>
          <p:blipFill>
            <a:blip r:embed="rId207" cstate="print"/>
            <a:stretch>
              <a:fillRect/>
            </a:stretch>
          </p:blipFill>
          <p:spPr>
            <a:xfrm>
              <a:off x="15583204" y="8304793"/>
              <a:ext cx="40873" cy="37703"/>
            </a:xfrm>
            <a:prstGeom prst="rect">
              <a:avLst/>
            </a:prstGeom>
          </p:spPr>
        </p:pic>
        <p:pic>
          <p:nvPicPr>
            <p:cNvPr id="252" name="object 252"/>
            <p:cNvPicPr/>
            <p:nvPr/>
          </p:nvPicPr>
          <p:blipFill>
            <a:blip r:embed="rId208" cstate="print"/>
            <a:stretch>
              <a:fillRect/>
            </a:stretch>
          </p:blipFill>
          <p:spPr>
            <a:xfrm>
              <a:off x="15301020" y="8306957"/>
              <a:ext cx="436077" cy="756361"/>
            </a:xfrm>
            <a:prstGeom prst="rect">
              <a:avLst/>
            </a:prstGeom>
          </p:spPr>
        </p:pic>
        <p:pic>
          <p:nvPicPr>
            <p:cNvPr id="253" name="object 253"/>
            <p:cNvPicPr/>
            <p:nvPr/>
          </p:nvPicPr>
          <p:blipFill>
            <a:blip r:embed="rId209" cstate="print"/>
            <a:stretch>
              <a:fillRect/>
            </a:stretch>
          </p:blipFill>
          <p:spPr>
            <a:xfrm>
              <a:off x="15595823" y="8596883"/>
              <a:ext cx="141274" cy="352988"/>
            </a:xfrm>
            <a:prstGeom prst="rect">
              <a:avLst/>
            </a:prstGeom>
          </p:spPr>
        </p:pic>
        <p:pic>
          <p:nvPicPr>
            <p:cNvPr id="254" name="object 254"/>
            <p:cNvPicPr/>
            <p:nvPr/>
          </p:nvPicPr>
          <p:blipFill>
            <a:blip r:embed="rId210" cstate="print"/>
            <a:stretch>
              <a:fillRect/>
            </a:stretch>
          </p:blipFill>
          <p:spPr>
            <a:xfrm>
              <a:off x="15596554" y="8370935"/>
              <a:ext cx="40843" cy="79095"/>
            </a:xfrm>
            <a:prstGeom prst="rect">
              <a:avLst/>
            </a:prstGeom>
          </p:spPr>
        </p:pic>
        <p:sp>
          <p:nvSpPr>
            <p:cNvPr id="255" name="object 255"/>
            <p:cNvSpPr/>
            <p:nvPr/>
          </p:nvSpPr>
          <p:spPr>
            <a:xfrm>
              <a:off x="15209180" y="8256734"/>
              <a:ext cx="462280" cy="833119"/>
            </a:xfrm>
            <a:custGeom>
              <a:avLst/>
              <a:gdLst/>
              <a:ahLst/>
              <a:cxnLst/>
              <a:rect l="l" t="t" r="r" b="b"/>
              <a:pathLst>
                <a:path w="462280" h="833120">
                  <a:moveTo>
                    <a:pt x="301218" y="692392"/>
                  </a:moveTo>
                  <a:lnTo>
                    <a:pt x="271164" y="692392"/>
                  </a:lnTo>
                  <a:lnTo>
                    <a:pt x="296728" y="675686"/>
                  </a:lnTo>
                  <a:lnTo>
                    <a:pt x="321828" y="656344"/>
                  </a:lnTo>
                  <a:lnTo>
                    <a:pt x="368539" y="608938"/>
                  </a:lnTo>
                  <a:lnTo>
                    <a:pt x="392555" y="571096"/>
                  </a:lnTo>
                  <a:lnTo>
                    <a:pt x="411172" y="525795"/>
                  </a:lnTo>
                  <a:lnTo>
                    <a:pt x="424894" y="475477"/>
                  </a:lnTo>
                  <a:lnTo>
                    <a:pt x="434222" y="422586"/>
                  </a:lnTo>
                  <a:lnTo>
                    <a:pt x="439661" y="369564"/>
                  </a:lnTo>
                  <a:lnTo>
                    <a:pt x="441711" y="318856"/>
                  </a:lnTo>
                  <a:lnTo>
                    <a:pt x="440877" y="272903"/>
                  </a:lnTo>
                  <a:lnTo>
                    <a:pt x="432818" y="211050"/>
                  </a:lnTo>
                  <a:lnTo>
                    <a:pt x="416359" y="161367"/>
                  </a:lnTo>
                  <a:lnTo>
                    <a:pt x="392960" y="121434"/>
                  </a:lnTo>
                  <a:lnTo>
                    <a:pt x="364081" y="88833"/>
                  </a:lnTo>
                  <a:lnTo>
                    <a:pt x="331183" y="61142"/>
                  </a:lnTo>
                  <a:lnTo>
                    <a:pt x="295727" y="35943"/>
                  </a:lnTo>
                  <a:lnTo>
                    <a:pt x="259173" y="10817"/>
                  </a:lnTo>
                  <a:lnTo>
                    <a:pt x="267203" y="0"/>
                  </a:lnTo>
                  <a:lnTo>
                    <a:pt x="302064" y="18804"/>
                  </a:lnTo>
                  <a:lnTo>
                    <a:pt x="354750" y="52395"/>
                  </a:lnTo>
                  <a:lnTo>
                    <a:pt x="401567" y="97723"/>
                  </a:lnTo>
                  <a:lnTo>
                    <a:pt x="431233" y="143448"/>
                  </a:lnTo>
                  <a:lnTo>
                    <a:pt x="448006" y="188507"/>
                  </a:lnTo>
                  <a:lnTo>
                    <a:pt x="456142" y="231837"/>
                  </a:lnTo>
                  <a:lnTo>
                    <a:pt x="459898" y="272376"/>
                  </a:lnTo>
                  <a:lnTo>
                    <a:pt x="462121" y="329104"/>
                  </a:lnTo>
                  <a:lnTo>
                    <a:pt x="460001" y="384605"/>
                  </a:lnTo>
                  <a:lnTo>
                    <a:pt x="453513" y="438196"/>
                  </a:lnTo>
                  <a:lnTo>
                    <a:pt x="442632" y="489195"/>
                  </a:lnTo>
                  <a:lnTo>
                    <a:pt x="427331" y="536918"/>
                  </a:lnTo>
                  <a:lnTo>
                    <a:pt x="407585" y="580684"/>
                  </a:lnTo>
                  <a:lnTo>
                    <a:pt x="383369" y="619809"/>
                  </a:lnTo>
                  <a:lnTo>
                    <a:pt x="332073" y="670946"/>
                  </a:lnTo>
                  <a:lnTo>
                    <a:pt x="301218" y="692392"/>
                  </a:lnTo>
                  <a:close/>
                </a:path>
                <a:path w="462280" h="833120">
                  <a:moveTo>
                    <a:pt x="113685" y="832826"/>
                  </a:moveTo>
                  <a:lnTo>
                    <a:pt x="107640" y="827623"/>
                  </a:lnTo>
                  <a:lnTo>
                    <a:pt x="102753" y="826829"/>
                  </a:lnTo>
                  <a:lnTo>
                    <a:pt x="98817" y="825589"/>
                  </a:lnTo>
                  <a:lnTo>
                    <a:pt x="73494" y="790041"/>
                  </a:lnTo>
                  <a:lnTo>
                    <a:pt x="69301" y="784181"/>
                  </a:lnTo>
                  <a:lnTo>
                    <a:pt x="68005" y="778848"/>
                  </a:lnTo>
                  <a:lnTo>
                    <a:pt x="27424" y="740765"/>
                  </a:lnTo>
                  <a:lnTo>
                    <a:pt x="11393" y="725516"/>
                  </a:lnTo>
                  <a:lnTo>
                    <a:pt x="0" y="713878"/>
                  </a:lnTo>
                  <a:lnTo>
                    <a:pt x="44375" y="713878"/>
                  </a:lnTo>
                  <a:lnTo>
                    <a:pt x="70003" y="713110"/>
                  </a:lnTo>
                  <a:lnTo>
                    <a:pt x="122026" y="709930"/>
                  </a:lnTo>
                  <a:lnTo>
                    <a:pt x="176018" y="695676"/>
                  </a:lnTo>
                  <a:lnTo>
                    <a:pt x="223267" y="680236"/>
                  </a:lnTo>
                  <a:lnTo>
                    <a:pt x="239540" y="677852"/>
                  </a:lnTo>
                  <a:lnTo>
                    <a:pt x="253547" y="680671"/>
                  </a:lnTo>
                  <a:lnTo>
                    <a:pt x="264389" y="686312"/>
                  </a:lnTo>
                  <a:lnTo>
                    <a:pt x="267865" y="689431"/>
                  </a:lnTo>
                  <a:lnTo>
                    <a:pt x="244546" y="689431"/>
                  </a:lnTo>
                  <a:lnTo>
                    <a:pt x="237040" y="689927"/>
                  </a:lnTo>
                  <a:lnTo>
                    <a:pt x="226147" y="693650"/>
                  </a:lnTo>
                  <a:lnTo>
                    <a:pt x="213613" y="699043"/>
                  </a:lnTo>
                  <a:lnTo>
                    <a:pt x="203408" y="703791"/>
                  </a:lnTo>
                  <a:lnTo>
                    <a:pt x="154962" y="720219"/>
                  </a:lnTo>
                  <a:lnTo>
                    <a:pt x="32262" y="720219"/>
                  </a:lnTo>
                  <a:lnTo>
                    <a:pt x="86337" y="767017"/>
                  </a:lnTo>
                  <a:lnTo>
                    <a:pt x="122522" y="767017"/>
                  </a:lnTo>
                  <a:lnTo>
                    <a:pt x="120008" y="767523"/>
                  </a:lnTo>
                  <a:lnTo>
                    <a:pt x="88337" y="781918"/>
                  </a:lnTo>
                  <a:lnTo>
                    <a:pt x="90500" y="787678"/>
                  </a:lnTo>
                  <a:lnTo>
                    <a:pt x="97949" y="798668"/>
                  </a:lnTo>
                  <a:lnTo>
                    <a:pt x="109259" y="808890"/>
                  </a:lnTo>
                  <a:lnTo>
                    <a:pt x="120379" y="817352"/>
                  </a:lnTo>
                  <a:lnTo>
                    <a:pt x="127258" y="823063"/>
                  </a:lnTo>
                  <a:lnTo>
                    <a:pt x="113685" y="832826"/>
                  </a:lnTo>
                  <a:close/>
                </a:path>
                <a:path w="462280" h="833120">
                  <a:moveTo>
                    <a:pt x="122522" y="767017"/>
                  </a:moveTo>
                  <a:lnTo>
                    <a:pt x="86337" y="767017"/>
                  </a:lnTo>
                  <a:lnTo>
                    <a:pt x="91933" y="761054"/>
                  </a:lnTo>
                  <a:lnTo>
                    <a:pt x="100964" y="758620"/>
                  </a:lnTo>
                  <a:lnTo>
                    <a:pt x="107507" y="755984"/>
                  </a:lnTo>
                  <a:lnTo>
                    <a:pt x="124671" y="751457"/>
                  </a:lnTo>
                  <a:lnTo>
                    <a:pt x="159239" y="741805"/>
                  </a:lnTo>
                  <a:lnTo>
                    <a:pt x="205898" y="725072"/>
                  </a:lnTo>
                  <a:lnTo>
                    <a:pt x="259335" y="699302"/>
                  </a:lnTo>
                  <a:lnTo>
                    <a:pt x="253468" y="693650"/>
                  </a:lnTo>
                  <a:lnTo>
                    <a:pt x="246398" y="690175"/>
                  </a:lnTo>
                  <a:lnTo>
                    <a:pt x="244546" y="689431"/>
                  </a:lnTo>
                  <a:lnTo>
                    <a:pt x="267865" y="689431"/>
                  </a:lnTo>
                  <a:lnTo>
                    <a:pt x="271164" y="692392"/>
                  </a:lnTo>
                  <a:lnTo>
                    <a:pt x="301218" y="692392"/>
                  </a:lnTo>
                  <a:lnTo>
                    <a:pt x="291278" y="699302"/>
                  </a:lnTo>
                  <a:lnTo>
                    <a:pt x="242276" y="726305"/>
                  </a:lnTo>
                  <a:lnTo>
                    <a:pt x="186595" y="749473"/>
                  </a:lnTo>
                  <a:lnTo>
                    <a:pt x="125676" y="766382"/>
                  </a:lnTo>
                  <a:lnTo>
                    <a:pt x="122522" y="767017"/>
                  </a:lnTo>
                  <a:close/>
                </a:path>
                <a:path w="462280" h="833120">
                  <a:moveTo>
                    <a:pt x="106388" y="726644"/>
                  </a:moveTo>
                  <a:lnTo>
                    <a:pt x="66189" y="724849"/>
                  </a:lnTo>
                  <a:lnTo>
                    <a:pt x="32262" y="720219"/>
                  </a:lnTo>
                  <a:lnTo>
                    <a:pt x="154962" y="720219"/>
                  </a:lnTo>
                  <a:lnTo>
                    <a:pt x="152310" y="721119"/>
                  </a:lnTo>
                  <a:lnTo>
                    <a:pt x="106388" y="726644"/>
                  </a:lnTo>
                  <a:close/>
                </a:path>
              </a:pathLst>
            </a:custGeom>
            <a:solidFill>
              <a:srgbClr val="4A49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6" name="object 256"/>
            <p:cNvPicPr/>
            <p:nvPr/>
          </p:nvPicPr>
          <p:blipFill>
            <a:blip r:embed="rId211" cstate="print"/>
            <a:stretch>
              <a:fillRect/>
            </a:stretch>
          </p:blipFill>
          <p:spPr>
            <a:xfrm>
              <a:off x="15639864" y="8343191"/>
              <a:ext cx="172160" cy="195695"/>
            </a:xfrm>
            <a:prstGeom prst="rect">
              <a:avLst/>
            </a:prstGeom>
          </p:spPr>
        </p:pic>
        <p:sp>
          <p:nvSpPr>
            <p:cNvPr id="257" name="object 257"/>
            <p:cNvSpPr/>
            <p:nvPr/>
          </p:nvSpPr>
          <p:spPr>
            <a:xfrm>
              <a:off x="15087978" y="8210928"/>
              <a:ext cx="2140585" cy="1925320"/>
            </a:xfrm>
            <a:custGeom>
              <a:avLst/>
              <a:gdLst/>
              <a:ahLst/>
              <a:cxnLst/>
              <a:rect l="l" t="t" r="r" b="b"/>
              <a:pathLst>
                <a:path w="2140584" h="1925320">
                  <a:moveTo>
                    <a:pt x="1547149" y="1925115"/>
                  </a:moveTo>
                  <a:lnTo>
                    <a:pt x="1499527" y="1921601"/>
                  </a:lnTo>
                  <a:lnTo>
                    <a:pt x="1452051" y="1914464"/>
                  </a:lnTo>
                  <a:lnTo>
                    <a:pt x="1404833" y="1904152"/>
                  </a:lnTo>
                  <a:lnTo>
                    <a:pt x="1356231" y="1892087"/>
                  </a:lnTo>
                  <a:lnTo>
                    <a:pt x="1291663" y="1874475"/>
                  </a:lnTo>
                  <a:lnTo>
                    <a:pt x="1237906" y="1852354"/>
                  </a:lnTo>
                  <a:lnTo>
                    <a:pt x="1202816" y="1834652"/>
                  </a:lnTo>
                  <a:lnTo>
                    <a:pt x="1091686" y="1776063"/>
                  </a:lnTo>
                  <a:lnTo>
                    <a:pt x="1036493" y="1737703"/>
                  </a:lnTo>
                  <a:lnTo>
                    <a:pt x="991338" y="1704499"/>
                  </a:lnTo>
                  <a:lnTo>
                    <a:pt x="954768" y="1675609"/>
                  </a:lnTo>
                  <a:lnTo>
                    <a:pt x="925328" y="1650191"/>
                  </a:lnTo>
                  <a:lnTo>
                    <a:pt x="882019" y="1606400"/>
                  </a:lnTo>
                  <a:lnTo>
                    <a:pt x="849776" y="1566388"/>
                  </a:lnTo>
                  <a:lnTo>
                    <a:pt x="834168" y="1545693"/>
                  </a:lnTo>
                  <a:lnTo>
                    <a:pt x="816963" y="1523416"/>
                  </a:lnTo>
                  <a:lnTo>
                    <a:pt x="771942" y="1470747"/>
                  </a:lnTo>
                  <a:lnTo>
                    <a:pt x="741218" y="1438670"/>
                  </a:lnTo>
                  <a:lnTo>
                    <a:pt x="703079" y="1401641"/>
                  </a:lnTo>
                  <a:lnTo>
                    <a:pt x="612764" y="1317211"/>
                  </a:lnTo>
                  <a:lnTo>
                    <a:pt x="473703" y="1188584"/>
                  </a:lnTo>
                  <a:lnTo>
                    <a:pt x="252903" y="986700"/>
                  </a:lnTo>
                  <a:lnTo>
                    <a:pt x="0" y="757899"/>
                  </a:lnTo>
                  <a:lnTo>
                    <a:pt x="20710" y="758372"/>
                  </a:lnTo>
                  <a:lnTo>
                    <a:pt x="20494" y="758318"/>
                  </a:lnTo>
                  <a:lnTo>
                    <a:pt x="62375" y="759264"/>
                  </a:lnTo>
                  <a:lnTo>
                    <a:pt x="95783" y="789782"/>
                  </a:lnTo>
                  <a:lnTo>
                    <a:pt x="129971" y="818045"/>
                  </a:lnTo>
                  <a:lnTo>
                    <a:pt x="165878" y="843522"/>
                  </a:lnTo>
                  <a:lnTo>
                    <a:pt x="204442" y="865678"/>
                  </a:lnTo>
                  <a:lnTo>
                    <a:pt x="246603" y="883981"/>
                  </a:lnTo>
                  <a:lnTo>
                    <a:pt x="293299" y="897896"/>
                  </a:lnTo>
                  <a:lnTo>
                    <a:pt x="345469" y="906891"/>
                  </a:lnTo>
                  <a:lnTo>
                    <a:pt x="410046" y="908821"/>
                  </a:lnTo>
                  <a:lnTo>
                    <a:pt x="462965" y="899848"/>
                  </a:lnTo>
                  <a:lnTo>
                    <a:pt x="505806" y="882491"/>
                  </a:lnTo>
                  <a:lnTo>
                    <a:pt x="540148" y="859267"/>
                  </a:lnTo>
                  <a:lnTo>
                    <a:pt x="567572" y="832693"/>
                  </a:lnTo>
                  <a:lnTo>
                    <a:pt x="607983" y="779566"/>
                  </a:lnTo>
                  <a:lnTo>
                    <a:pt x="624130" y="758047"/>
                  </a:lnTo>
                  <a:lnTo>
                    <a:pt x="652212" y="703176"/>
                  </a:lnTo>
                  <a:lnTo>
                    <a:pt x="675821" y="649709"/>
                  </a:lnTo>
                  <a:lnTo>
                    <a:pt x="695042" y="597615"/>
                  </a:lnTo>
                  <a:lnTo>
                    <a:pt x="709963" y="546866"/>
                  </a:lnTo>
                  <a:lnTo>
                    <a:pt x="720672" y="497432"/>
                  </a:lnTo>
                  <a:lnTo>
                    <a:pt x="727257" y="449286"/>
                  </a:lnTo>
                  <a:lnTo>
                    <a:pt x="729805" y="402396"/>
                  </a:lnTo>
                  <a:lnTo>
                    <a:pt x="728404" y="356735"/>
                  </a:lnTo>
                  <a:lnTo>
                    <a:pt x="723140" y="312272"/>
                  </a:lnTo>
                  <a:lnTo>
                    <a:pt x="710712" y="253678"/>
                  </a:lnTo>
                  <a:lnTo>
                    <a:pt x="695100" y="215981"/>
                  </a:lnTo>
                  <a:lnTo>
                    <a:pt x="642558" y="163209"/>
                  </a:lnTo>
                  <a:lnTo>
                    <a:pt x="599742" y="128097"/>
                  </a:lnTo>
                  <a:lnTo>
                    <a:pt x="527180" y="81438"/>
                  </a:lnTo>
                  <a:lnTo>
                    <a:pt x="477254" y="59033"/>
                  </a:lnTo>
                  <a:lnTo>
                    <a:pt x="425202" y="43905"/>
                  </a:lnTo>
                  <a:lnTo>
                    <a:pt x="376251" y="41046"/>
                  </a:lnTo>
                  <a:lnTo>
                    <a:pt x="347848" y="5133"/>
                  </a:lnTo>
                  <a:lnTo>
                    <a:pt x="381486" y="1285"/>
                  </a:lnTo>
                  <a:lnTo>
                    <a:pt x="419094" y="0"/>
                  </a:lnTo>
                  <a:lnTo>
                    <a:pt x="456603" y="2271"/>
                  </a:lnTo>
                  <a:lnTo>
                    <a:pt x="515764" y="18456"/>
                  </a:lnTo>
                  <a:lnTo>
                    <a:pt x="574769" y="46576"/>
                  </a:lnTo>
                  <a:lnTo>
                    <a:pt x="642782" y="85633"/>
                  </a:lnTo>
                  <a:lnTo>
                    <a:pt x="679862" y="108668"/>
                  </a:lnTo>
                  <a:lnTo>
                    <a:pt x="718828" y="133723"/>
                  </a:lnTo>
                  <a:lnTo>
                    <a:pt x="759559" y="160559"/>
                  </a:lnTo>
                  <a:lnTo>
                    <a:pt x="845829" y="218623"/>
                  </a:lnTo>
                  <a:lnTo>
                    <a:pt x="985426" y="313120"/>
                  </a:lnTo>
                  <a:lnTo>
                    <a:pt x="1034190" y="345640"/>
                  </a:lnTo>
                  <a:lnTo>
                    <a:pt x="1083866" y="378273"/>
                  </a:lnTo>
                  <a:lnTo>
                    <a:pt x="1134333" y="410781"/>
                  </a:lnTo>
                  <a:lnTo>
                    <a:pt x="1185469" y="442925"/>
                  </a:lnTo>
                  <a:lnTo>
                    <a:pt x="1237152" y="474468"/>
                  </a:lnTo>
                  <a:lnTo>
                    <a:pt x="1289261" y="505171"/>
                  </a:lnTo>
                  <a:lnTo>
                    <a:pt x="1341674" y="534795"/>
                  </a:lnTo>
                  <a:lnTo>
                    <a:pt x="1415976" y="574432"/>
                  </a:lnTo>
                  <a:lnTo>
                    <a:pt x="1481027" y="606709"/>
                  </a:lnTo>
                  <a:lnTo>
                    <a:pt x="1537865" y="632967"/>
                  </a:lnTo>
                  <a:lnTo>
                    <a:pt x="1587528" y="654549"/>
                  </a:lnTo>
                  <a:lnTo>
                    <a:pt x="1669487" y="689055"/>
                  </a:lnTo>
                  <a:lnTo>
                    <a:pt x="1703861" y="704662"/>
                  </a:lnTo>
                  <a:lnTo>
                    <a:pt x="1735215" y="720962"/>
                  </a:lnTo>
                  <a:lnTo>
                    <a:pt x="1764589" y="739297"/>
                  </a:lnTo>
                  <a:lnTo>
                    <a:pt x="1793022" y="761008"/>
                  </a:lnTo>
                  <a:lnTo>
                    <a:pt x="1820199" y="779896"/>
                  </a:lnTo>
                  <a:lnTo>
                    <a:pt x="1884245" y="822092"/>
                  </a:lnTo>
                  <a:lnTo>
                    <a:pt x="1921343" y="850493"/>
                  </a:lnTo>
                  <a:lnTo>
                    <a:pt x="1961976" y="887159"/>
                  </a:lnTo>
                  <a:lnTo>
                    <a:pt x="2006261" y="934636"/>
                  </a:lnTo>
                  <a:lnTo>
                    <a:pt x="2054311" y="995470"/>
                  </a:lnTo>
                  <a:lnTo>
                    <a:pt x="2096538" y="1058638"/>
                  </a:lnTo>
                  <a:lnTo>
                    <a:pt x="2122285" y="1109891"/>
                  </a:lnTo>
                  <a:lnTo>
                    <a:pt x="2135483" y="1153399"/>
                  </a:lnTo>
                  <a:lnTo>
                    <a:pt x="2140061" y="1193332"/>
                  </a:lnTo>
                  <a:lnTo>
                    <a:pt x="2139948" y="1233859"/>
                  </a:lnTo>
                  <a:lnTo>
                    <a:pt x="2139073" y="1279150"/>
                  </a:lnTo>
                  <a:lnTo>
                    <a:pt x="2135869" y="1350377"/>
                  </a:lnTo>
                  <a:lnTo>
                    <a:pt x="2126994" y="1417800"/>
                  </a:lnTo>
                  <a:lnTo>
                    <a:pt x="2113734" y="1480754"/>
                  </a:lnTo>
                  <a:lnTo>
                    <a:pt x="2097373" y="1538571"/>
                  </a:lnTo>
                  <a:lnTo>
                    <a:pt x="2079198" y="1590586"/>
                  </a:lnTo>
                  <a:lnTo>
                    <a:pt x="2060495" y="1636133"/>
                  </a:lnTo>
                  <a:lnTo>
                    <a:pt x="2042547" y="1674546"/>
                  </a:lnTo>
                  <a:lnTo>
                    <a:pt x="2014066" y="1727302"/>
                  </a:lnTo>
                  <a:lnTo>
                    <a:pt x="1975253" y="1776408"/>
                  </a:lnTo>
                  <a:lnTo>
                    <a:pt x="1933561" y="1808634"/>
                  </a:lnTo>
                  <a:lnTo>
                    <a:pt x="1884666" y="1836925"/>
                  </a:lnTo>
                  <a:lnTo>
                    <a:pt x="1832203" y="1861216"/>
                  </a:lnTo>
                  <a:lnTo>
                    <a:pt x="1779810" y="1881442"/>
                  </a:lnTo>
                  <a:lnTo>
                    <a:pt x="1731123" y="1897538"/>
                  </a:lnTo>
                  <a:lnTo>
                    <a:pt x="1689780" y="1909439"/>
                  </a:lnTo>
                  <a:lnTo>
                    <a:pt x="1642387" y="1919482"/>
                  </a:lnTo>
                  <a:lnTo>
                    <a:pt x="1594806" y="1924558"/>
                  </a:lnTo>
                  <a:lnTo>
                    <a:pt x="1547149" y="1925115"/>
                  </a:lnTo>
                  <a:close/>
                </a:path>
              </a:pathLst>
            </a:custGeom>
            <a:solidFill>
              <a:srgbClr val="585B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8" name="object 258"/>
            <p:cNvPicPr/>
            <p:nvPr/>
          </p:nvPicPr>
          <p:blipFill>
            <a:blip r:embed="rId163" cstate="print"/>
            <a:stretch>
              <a:fillRect/>
            </a:stretch>
          </p:blipFill>
          <p:spPr>
            <a:xfrm>
              <a:off x="15325404" y="9087032"/>
              <a:ext cx="17952" cy="10972"/>
            </a:xfrm>
            <a:prstGeom prst="rect">
              <a:avLst/>
            </a:prstGeom>
          </p:spPr>
        </p:pic>
        <p:pic>
          <p:nvPicPr>
            <p:cNvPr id="259" name="object 259"/>
            <p:cNvPicPr/>
            <p:nvPr/>
          </p:nvPicPr>
          <p:blipFill>
            <a:blip r:embed="rId212" cstate="print"/>
            <a:stretch>
              <a:fillRect/>
            </a:stretch>
          </p:blipFill>
          <p:spPr>
            <a:xfrm>
              <a:off x="15160629" y="8979803"/>
              <a:ext cx="267705" cy="137373"/>
            </a:xfrm>
            <a:prstGeom prst="rect">
              <a:avLst/>
            </a:prstGeom>
          </p:spPr>
        </p:pic>
        <p:pic>
          <p:nvPicPr>
            <p:cNvPr id="260" name="object 260"/>
            <p:cNvPicPr/>
            <p:nvPr/>
          </p:nvPicPr>
          <p:blipFill>
            <a:blip r:embed="rId213" cstate="print"/>
            <a:stretch>
              <a:fillRect/>
            </a:stretch>
          </p:blipFill>
          <p:spPr>
            <a:xfrm>
              <a:off x="15540501" y="9074413"/>
              <a:ext cx="82417" cy="39136"/>
            </a:xfrm>
            <a:prstGeom prst="rect">
              <a:avLst/>
            </a:prstGeom>
          </p:spPr>
        </p:pic>
        <p:pic>
          <p:nvPicPr>
            <p:cNvPr id="261" name="object 261"/>
            <p:cNvPicPr/>
            <p:nvPr/>
          </p:nvPicPr>
          <p:blipFill>
            <a:blip r:embed="rId214" cstate="print"/>
            <a:stretch>
              <a:fillRect/>
            </a:stretch>
          </p:blipFill>
          <p:spPr>
            <a:xfrm>
              <a:off x="15337596" y="9074413"/>
              <a:ext cx="1327891" cy="966734"/>
            </a:xfrm>
            <a:prstGeom prst="rect">
              <a:avLst/>
            </a:prstGeom>
          </p:spPr>
        </p:pic>
        <p:pic>
          <p:nvPicPr>
            <p:cNvPr id="262" name="object 262"/>
            <p:cNvPicPr/>
            <p:nvPr/>
          </p:nvPicPr>
          <p:blipFill>
            <a:blip r:embed="rId215" cstate="print"/>
            <a:stretch>
              <a:fillRect/>
            </a:stretch>
          </p:blipFill>
          <p:spPr>
            <a:xfrm>
              <a:off x="16964918" y="9951231"/>
              <a:ext cx="129148" cy="100485"/>
            </a:xfrm>
            <a:prstGeom prst="rect">
              <a:avLst/>
            </a:prstGeom>
          </p:spPr>
        </p:pic>
        <p:pic>
          <p:nvPicPr>
            <p:cNvPr id="263" name="object 263"/>
            <p:cNvPicPr/>
            <p:nvPr/>
          </p:nvPicPr>
          <p:blipFill>
            <a:blip r:embed="rId216" cstate="print"/>
            <a:stretch>
              <a:fillRect/>
            </a:stretch>
          </p:blipFill>
          <p:spPr>
            <a:xfrm>
              <a:off x="16492431" y="10074437"/>
              <a:ext cx="422090" cy="61868"/>
            </a:xfrm>
            <a:prstGeom prst="rect">
              <a:avLst/>
            </a:prstGeom>
          </p:spPr>
        </p:pic>
        <p:pic>
          <p:nvPicPr>
            <p:cNvPr id="264" name="object 264"/>
            <p:cNvPicPr/>
            <p:nvPr/>
          </p:nvPicPr>
          <p:blipFill>
            <a:blip r:embed="rId217" cstate="print"/>
            <a:stretch>
              <a:fillRect/>
            </a:stretch>
          </p:blipFill>
          <p:spPr>
            <a:xfrm>
              <a:off x="15783671" y="8496512"/>
              <a:ext cx="28346" cy="42367"/>
            </a:xfrm>
            <a:prstGeom prst="rect">
              <a:avLst/>
            </a:prstGeom>
          </p:spPr>
        </p:pic>
        <p:pic>
          <p:nvPicPr>
            <p:cNvPr id="265" name="object 265"/>
            <p:cNvPicPr/>
            <p:nvPr/>
          </p:nvPicPr>
          <p:blipFill>
            <a:blip r:embed="rId218" cstate="print"/>
            <a:stretch>
              <a:fillRect/>
            </a:stretch>
          </p:blipFill>
          <p:spPr>
            <a:xfrm>
              <a:off x="15621426" y="8508156"/>
              <a:ext cx="196366" cy="566257"/>
            </a:xfrm>
            <a:prstGeom prst="rect">
              <a:avLst/>
            </a:prstGeom>
          </p:spPr>
        </p:pic>
        <p:pic>
          <p:nvPicPr>
            <p:cNvPr id="266" name="object 266"/>
            <p:cNvPicPr/>
            <p:nvPr/>
          </p:nvPicPr>
          <p:blipFill>
            <a:blip r:embed="rId219" cstate="print"/>
            <a:stretch>
              <a:fillRect/>
            </a:stretch>
          </p:blipFill>
          <p:spPr>
            <a:xfrm>
              <a:off x="15648571" y="8521932"/>
              <a:ext cx="1464590" cy="1433779"/>
            </a:xfrm>
            <a:prstGeom prst="rect">
              <a:avLst/>
            </a:prstGeom>
          </p:spPr>
        </p:pic>
        <p:pic>
          <p:nvPicPr>
            <p:cNvPr id="267" name="object 267"/>
            <p:cNvPicPr/>
            <p:nvPr/>
          </p:nvPicPr>
          <p:blipFill>
            <a:blip r:embed="rId220" cstate="print"/>
            <a:stretch>
              <a:fillRect/>
            </a:stretch>
          </p:blipFill>
          <p:spPr>
            <a:xfrm>
              <a:off x="15622924" y="8985138"/>
              <a:ext cx="1259245" cy="1046652"/>
            </a:xfrm>
            <a:prstGeom prst="rect">
              <a:avLst/>
            </a:prstGeom>
          </p:spPr>
        </p:pic>
        <p:pic>
          <p:nvPicPr>
            <p:cNvPr id="268" name="object 268"/>
            <p:cNvPicPr/>
            <p:nvPr/>
          </p:nvPicPr>
          <p:blipFill>
            <a:blip r:embed="rId221" cstate="print"/>
            <a:stretch>
              <a:fillRect/>
            </a:stretch>
          </p:blipFill>
          <p:spPr>
            <a:xfrm>
              <a:off x="15821252" y="9641677"/>
              <a:ext cx="250697" cy="268102"/>
            </a:xfrm>
            <a:prstGeom prst="rect">
              <a:avLst/>
            </a:prstGeom>
          </p:spPr>
        </p:pic>
        <p:pic>
          <p:nvPicPr>
            <p:cNvPr id="269" name="object 269"/>
            <p:cNvPicPr/>
            <p:nvPr/>
          </p:nvPicPr>
          <p:blipFill>
            <a:blip r:embed="rId222" cstate="print"/>
            <a:stretch>
              <a:fillRect/>
            </a:stretch>
          </p:blipFill>
          <p:spPr>
            <a:xfrm>
              <a:off x="15278736" y="9069287"/>
              <a:ext cx="59305" cy="26706"/>
            </a:xfrm>
            <a:prstGeom prst="rect">
              <a:avLst/>
            </a:prstGeom>
          </p:spPr>
        </p:pic>
        <p:pic>
          <p:nvPicPr>
            <p:cNvPr id="270" name="object 270"/>
            <p:cNvPicPr/>
            <p:nvPr/>
          </p:nvPicPr>
          <p:blipFill>
            <a:blip r:embed="rId223" cstate="print"/>
            <a:stretch>
              <a:fillRect/>
            </a:stretch>
          </p:blipFill>
          <p:spPr>
            <a:xfrm>
              <a:off x="15190120" y="9013681"/>
              <a:ext cx="48457" cy="30438"/>
            </a:xfrm>
            <a:prstGeom prst="rect">
              <a:avLst/>
            </a:prstGeom>
          </p:spPr>
        </p:pic>
        <p:pic>
          <p:nvPicPr>
            <p:cNvPr id="271" name="object 271"/>
            <p:cNvPicPr/>
            <p:nvPr/>
          </p:nvPicPr>
          <p:blipFill>
            <a:blip r:embed="rId224" cstate="print"/>
            <a:stretch>
              <a:fillRect/>
            </a:stretch>
          </p:blipFill>
          <p:spPr>
            <a:xfrm>
              <a:off x="15087996" y="8968831"/>
              <a:ext cx="2006071" cy="1167383"/>
            </a:xfrm>
            <a:prstGeom prst="rect">
              <a:avLst/>
            </a:prstGeom>
          </p:spPr>
        </p:pic>
        <p:pic>
          <p:nvPicPr>
            <p:cNvPr id="272" name="object 272"/>
            <p:cNvPicPr/>
            <p:nvPr/>
          </p:nvPicPr>
          <p:blipFill>
            <a:blip r:embed="rId225" cstate="print"/>
            <a:stretch>
              <a:fillRect/>
            </a:stretch>
          </p:blipFill>
          <p:spPr>
            <a:xfrm>
              <a:off x="15111434" y="8969349"/>
              <a:ext cx="49194" cy="10454"/>
            </a:xfrm>
            <a:prstGeom prst="rect">
              <a:avLst/>
            </a:prstGeom>
          </p:spPr>
        </p:pic>
        <p:pic>
          <p:nvPicPr>
            <p:cNvPr id="273" name="object 273"/>
            <p:cNvPicPr/>
            <p:nvPr/>
          </p:nvPicPr>
          <p:blipFill>
            <a:blip r:embed="rId226" cstate="print"/>
            <a:stretch>
              <a:fillRect/>
            </a:stretch>
          </p:blipFill>
          <p:spPr>
            <a:xfrm>
              <a:off x="16834469" y="8950603"/>
              <a:ext cx="393549" cy="1007882"/>
            </a:xfrm>
            <a:prstGeom prst="rect">
              <a:avLst/>
            </a:prstGeom>
          </p:spPr>
        </p:pic>
        <p:pic>
          <p:nvPicPr>
            <p:cNvPr id="274" name="object 274"/>
            <p:cNvPicPr/>
            <p:nvPr/>
          </p:nvPicPr>
          <p:blipFill>
            <a:blip r:embed="rId227" cstate="print"/>
            <a:stretch>
              <a:fillRect/>
            </a:stretch>
          </p:blipFill>
          <p:spPr>
            <a:xfrm>
              <a:off x="16882170" y="9337547"/>
              <a:ext cx="286694" cy="619810"/>
            </a:xfrm>
            <a:prstGeom prst="rect">
              <a:avLst/>
            </a:prstGeom>
          </p:spPr>
        </p:pic>
        <p:pic>
          <p:nvPicPr>
            <p:cNvPr id="275" name="object 275"/>
            <p:cNvPicPr/>
            <p:nvPr/>
          </p:nvPicPr>
          <p:blipFill>
            <a:blip r:embed="rId228" cstate="print"/>
            <a:stretch>
              <a:fillRect/>
            </a:stretch>
          </p:blipFill>
          <p:spPr>
            <a:xfrm>
              <a:off x="16665488" y="9955712"/>
              <a:ext cx="245516" cy="123779"/>
            </a:xfrm>
            <a:prstGeom prst="rect">
              <a:avLst/>
            </a:prstGeom>
          </p:spPr>
        </p:pic>
        <p:pic>
          <p:nvPicPr>
            <p:cNvPr id="276" name="object 276"/>
            <p:cNvPicPr/>
            <p:nvPr/>
          </p:nvPicPr>
          <p:blipFill>
            <a:blip r:embed="rId229" cstate="print"/>
            <a:stretch>
              <a:fillRect/>
            </a:stretch>
          </p:blipFill>
          <p:spPr>
            <a:xfrm>
              <a:off x="16942673" y="9083070"/>
              <a:ext cx="113385" cy="149260"/>
            </a:xfrm>
            <a:prstGeom prst="rect">
              <a:avLst/>
            </a:prstGeom>
          </p:spPr>
        </p:pic>
        <p:pic>
          <p:nvPicPr>
            <p:cNvPr id="277" name="object 277"/>
            <p:cNvPicPr/>
            <p:nvPr/>
          </p:nvPicPr>
          <p:blipFill>
            <a:blip r:embed="rId230" cstate="print"/>
            <a:stretch>
              <a:fillRect/>
            </a:stretch>
          </p:blipFill>
          <p:spPr>
            <a:xfrm>
              <a:off x="15687719" y="8339022"/>
              <a:ext cx="95951" cy="157490"/>
            </a:xfrm>
            <a:prstGeom prst="rect">
              <a:avLst/>
            </a:prstGeom>
          </p:spPr>
        </p:pic>
        <p:pic>
          <p:nvPicPr>
            <p:cNvPr id="278" name="object 278"/>
            <p:cNvPicPr/>
            <p:nvPr/>
          </p:nvPicPr>
          <p:blipFill>
            <a:blip r:embed="rId231" cstate="print"/>
            <a:stretch>
              <a:fillRect/>
            </a:stretch>
          </p:blipFill>
          <p:spPr>
            <a:xfrm>
              <a:off x="15523051" y="8256679"/>
              <a:ext cx="51876" cy="17040"/>
            </a:xfrm>
            <a:prstGeom prst="rect">
              <a:avLst/>
            </a:prstGeom>
          </p:spPr>
        </p:pic>
        <p:pic>
          <p:nvPicPr>
            <p:cNvPr id="279" name="object 279"/>
            <p:cNvPicPr/>
            <p:nvPr/>
          </p:nvPicPr>
          <p:blipFill>
            <a:blip r:embed="rId232" cstate="print"/>
            <a:stretch>
              <a:fillRect/>
            </a:stretch>
          </p:blipFill>
          <p:spPr>
            <a:xfrm>
              <a:off x="15435833" y="8210945"/>
              <a:ext cx="1416588" cy="768644"/>
            </a:xfrm>
            <a:prstGeom prst="rect">
              <a:avLst/>
            </a:prstGeom>
          </p:spPr>
        </p:pic>
        <p:pic>
          <p:nvPicPr>
            <p:cNvPr id="280" name="object 280"/>
            <p:cNvPicPr/>
            <p:nvPr/>
          </p:nvPicPr>
          <p:blipFill>
            <a:blip r:embed="rId233" cstate="print"/>
            <a:stretch>
              <a:fillRect/>
            </a:stretch>
          </p:blipFill>
          <p:spPr>
            <a:xfrm>
              <a:off x="16445117" y="8865777"/>
              <a:ext cx="406420" cy="122072"/>
            </a:xfrm>
            <a:prstGeom prst="rect">
              <a:avLst/>
            </a:prstGeom>
          </p:spPr>
        </p:pic>
        <p:pic>
          <p:nvPicPr>
            <p:cNvPr id="281" name="object 281"/>
            <p:cNvPicPr/>
            <p:nvPr/>
          </p:nvPicPr>
          <p:blipFill>
            <a:blip r:embed="rId234" cstate="print"/>
            <a:stretch>
              <a:fillRect/>
            </a:stretch>
          </p:blipFill>
          <p:spPr>
            <a:xfrm>
              <a:off x="15746912" y="8387333"/>
              <a:ext cx="411053" cy="324093"/>
            </a:xfrm>
            <a:prstGeom prst="rect">
              <a:avLst/>
            </a:prstGeom>
          </p:spPr>
        </p:pic>
        <p:sp>
          <p:nvSpPr>
            <p:cNvPr id="282" name="object 282"/>
            <p:cNvSpPr/>
            <p:nvPr/>
          </p:nvSpPr>
          <p:spPr>
            <a:xfrm>
              <a:off x="15048472" y="8197201"/>
              <a:ext cx="2207895" cy="1998980"/>
            </a:xfrm>
            <a:custGeom>
              <a:avLst/>
              <a:gdLst/>
              <a:ahLst/>
              <a:cxnLst/>
              <a:rect l="l" t="t" r="r" b="b"/>
              <a:pathLst>
                <a:path w="2207894" h="1998979">
                  <a:moveTo>
                    <a:pt x="1799577" y="757682"/>
                  </a:moveTo>
                  <a:lnTo>
                    <a:pt x="1759978" y="735088"/>
                  </a:lnTo>
                  <a:lnTo>
                    <a:pt x="1719186" y="712241"/>
                  </a:lnTo>
                  <a:lnTo>
                    <a:pt x="1454848" y="567105"/>
                  </a:lnTo>
                  <a:lnTo>
                    <a:pt x="1408480" y="541108"/>
                  </a:lnTo>
                  <a:lnTo>
                    <a:pt x="1361719" y="514451"/>
                  </a:lnTo>
                  <a:lnTo>
                    <a:pt x="1314665" y="487108"/>
                  </a:lnTo>
                  <a:lnTo>
                    <a:pt x="1267434" y="459003"/>
                  </a:lnTo>
                  <a:lnTo>
                    <a:pt x="1180604" y="404622"/>
                  </a:lnTo>
                  <a:lnTo>
                    <a:pt x="1101661" y="354279"/>
                  </a:lnTo>
                  <a:lnTo>
                    <a:pt x="1030084" y="307822"/>
                  </a:lnTo>
                  <a:lnTo>
                    <a:pt x="965327" y="265163"/>
                  </a:lnTo>
                  <a:lnTo>
                    <a:pt x="906830" y="226174"/>
                  </a:lnTo>
                  <a:lnTo>
                    <a:pt x="763625" y="130048"/>
                  </a:lnTo>
                  <a:lnTo>
                    <a:pt x="724839" y="104559"/>
                  </a:lnTo>
                  <a:lnTo>
                    <a:pt x="689635" y="82169"/>
                  </a:lnTo>
                  <a:lnTo>
                    <a:pt x="627786" y="46164"/>
                  </a:lnTo>
                  <a:lnTo>
                    <a:pt x="573760" y="21082"/>
                  </a:lnTo>
                  <a:lnTo>
                    <a:pt x="523240" y="6019"/>
                  </a:lnTo>
                  <a:lnTo>
                    <a:pt x="471919" y="0"/>
                  </a:lnTo>
                  <a:lnTo>
                    <a:pt x="444601" y="101"/>
                  </a:lnTo>
                  <a:lnTo>
                    <a:pt x="415467" y="2120"/>
                  </a:lnTo>
                  <a:lnTo>
                    <a:pt x="383971" y="5930"/>
                  </a:lnTo>
                  <a:lnTo>
                    <a:pt x="408051" y="36880"/>
                  </a:lnTo>
                  <a:lnTo>
                    <a:pt x="417766" y="35547"/>
                  </a:lnTo>
                  <a:lnTo>
                    <a:pt x="413169" y="29743"/>
                  </a:lnTo>
                  <a:lnTo>
                    <a:pt x="443077" y="28282"/>
                  </a:lnTo>
                  <a:lnTo>
                    <a:pt x="497814" y="32804"/>
                  </a:lnTo>
                  <a:lnTo>
                    <a:pt x="550494" y="48120"/>
                  </a:lnTo>
                  <a:lnTo>
                    <a:pt x="606767" y="75323"/>
                  </a:lnTo>
                  <a:lnTo>
                    <a:pt x="672287" y="115481"/>
                  </a:lnTo>
                  <a:lnTo>
                    <a:pt x="710285" y="140741"/>
                  </a:lnTo>
                  <a:lnTo>
                    <a:pt x="853655" y="238912"/>
                  </a:lnTo>
                  <a:lnTo>
                    <a:pt x="913599" y="279552"/>
                  </a:lnTo>
                  <a:lnTo>
                    <a:pt x="980808" y="324358"/>
                  </a:lnTo>
                  <a:lnTo>
                    <a:pt x="1055966" y="373468"/>
                  </a:lnTo>
                  <a:lnTo>
                    <a:pt x="1139799" y="427037"/>
                  </a:lnTo>
                  <a:lnTo>
                    <a:pt x="1204722" y="467880"/>
                  </a:lnTo>
                  <a:lnTo>
                    <a:pt x="1265669" y="504367"/>
                  </a:lnTo>
                  <a:lnTo>
                    <a:pt x="1322857" y="536867"/>
                  </a:lnTo>
                  <a:lnTo>
                    <a:pt x="1376540" y="565785"/>
                  </a:lnTo>
                  <a:lnTo>
                    <a:pt x="1426908" y="591502"/>
                  </a:lnTo>
                  <a:lnTo>
                    <a:pt x="1474216" y="614413"/>
                  </a:lnTo>
                  <a:lnTo>
                    <a:pt x="1518691" y="634885"/>
                  </a:lnTo>
                  <a:lnTo>
                    <a:pt x="1560537" y="653313"/>
                  </a:lnTo>
                  <a:lnTo>
                    <a:pt x="1600022" y="670090"/>
                  </a:lnTo>
                  <a:lnTo>
                    <a:pt x="1706422" y="714375"/>
                  </a:lnTo>
                  <a:lnTo>
                    <a:pt x="1738642" y="728395"/>
                  </a:lnTo>
                  <a:lnTo>
                    <a:pt x="1769618" y="742708"/>
                  </a:lnTo>
                  <a:lnTo>
                    <a:pt x="1799577" y="757682"/>
                  </a:lnTo>
                  <a:close/>
                </a:path>
                <a:path w="2207894" h="1998979">
                  <a:moveTo>
                    <a:pt x="2207603" y="1293774"/>
                  </a:moveTo>
                  <a:lnTo>
                    <a:pt x="2207031" y="1245336"/>
                  </a:lnTo>
                  <a:lnTo>
                    <a:pt x="2202573" y="1199756"/>
                  </a:lnTo>
                  <a:lnTo>
                    <a:pt x="2193925" y="1156373"/>
                  </a:lnTo>
                  <a:lnTo>
                    <a:pt x="2180767" y="1114564"/>
                  </a:lnTo>
                  <a:lnTo>
                    <a:pt x="2162797" y="1073683"/>
                  </a:lnTo>
                  <a:lnTo>
                    <a:pt x="2139696" y="1033068"/>
                  </a:lnTo>
                  <a:lnTo>
                    <a:pt x="2111159" y="992111"/>
                  </a:lnTo>
                  <a:lnTo>
                    <a:pt x="2076856" y="950150"/>
                  </a:lnTo>
                  <a:lnTo>
                    <a:pt x="2042236" y="919416"/>
                  </a:lnTo>
                  <a:lnTo>
                    <a:pt x="2003755" y="888961"/>
                  </a:lnTo>
                  <a:lnTo>
                    <a:pt x="1961680" y="858685"/>
                  </a:lnTo>
                  <a:lnTo>
                    <a:pt x="1916290" y="828459"/>
                  </a:lnTo>
                  <a:lnTo>
                    <a:pt x="1867852" y="798144"/>
                  </a:lnTo>
                  <a:lnTo>
                    <a:pt x="1902383" y="822998"/>
                  </a:lnTo>
                  <a:lnTo>
                    <a:pt x="1936965" y="851496"/>
                  </a:lnTo>
                  <a:lnTo>
                    <a:pt x="1972017" y="884364"/>
                  </a:lnTo>
                  <a:lnTo>
                    <a:pt x="2007958" y="922312"/>
                  </a:lnTo>
                  <a:lnTo>
                    <a:pt x="2045195" y="966063"/>
                  </a:lnTo>
                  <a:lnTo>
                    <a:pt x="2084146" y="1016330"/>
                  </a:lnTo>
                  <a:lnTo>
                    <a:pt x="2114219" y="1061415"/>
                  </a:lnTo>
                  <a:lnTo>
                    <a:pt x="2136991" y="1105712"/>
                  </a:lnTo>
                  <a:lnTo>
                    <a:pt x="2153120" y="1149959"/>
                  </a:lnTo>
                  <a:lnTo>
                    <a:pt x="2163305" y="1194879"/>
                  </a:lnTo>
                  <a:lnTo>
                    <a:pt x="2168245" y="1241234"/>
                  </a:lnTo>
                  <a:lnTo>
                    <a:pt x="2168601" y="1289723"/>
                  </a:lnTo>
                  <a:lnTo>
                    <a:pt x="2165070" y="1341107"/>
                  </a:lnTo>
                  <a:lnTo>
                    <a:pt x="2158352" y="1396098"/>
                  </a:lnTo>
                  <a:lnTo>
                    <a:pt x="2147824" y="1457083"/>
                  </a:lnTo>
                  <a:lnTo>
                    <a:pt x="2134031" y="1515148"/>
                  </a:lnTo>
                  <a:lnTo>
                    <a:pt x="2117407" y="1569910"/>
                  </a:lnTo>
                  <a:lnTo>
                    <a:pt x="2098382" y="1620989"/>
                  </a:lnTo>
                  <a:lnTo>
                    <a:pt x="2077427" y="1667992"/>
                  </a:lnTo>
                  <a:lnTo>
                    <a:pt x="2054974" y="1710524"/>
                  </a:lnTo>
                  <a:lnTo>
                    <a:pt x="2031453" y="1748231"/>
                  </a:lnTo>
                  <a:lnTo>
                    <a:pt x="1986800" y="1794700"/>
                  </a:lnTo>
                  <a:lnTo>
                    <a:pt x="1955647" y="1817192"/>
                  </a:lnTo>
                  <a:lnTo>
                    <a:pt x="1919351" y="1838591"/>
                  </a:lnTo>
                  <a:lnTo>
                    <a:pt x="1878507" y="1858441"/>
                  </a:lnTo>
                  <a:lnTo>
                    <a:pt x="1833689" y="1876298"/>
                  </a:lnTo>
                  <a:lnTo>
                    <a:pt x="1785467" y="1891715"/>
                  </a:lnTo>
                  <a:lnTo>
                    <a:pt x="1734413" y="1904250"/>
                  </a:lnTo>
                  <a:lnTo>
                    <a:pt x="1681099" y="1913432"/>
                  </a:lnTo>
                  <a:lnTo>
                    <a:pt x="1626108" y="1918830"/>
                  </a:lnTo>
                  <a:lnTo>
                    <a:pt x="1570012" y="1919986"/>
                  </a:lnTo>
                  <a:lnTo>
                    <a:pt x="1513382" y="1916468"/>
                  </a:lnTo>
                  <a:lnTo>
                    <a:pt x="1456804" y="1907794"/>
                  </a:lnTo>
                  <a:lnTo>
                    <a:pt x="1406639" y="1895487"/>
                  </a:lnTo>
                  <a:lnTo>
                    <a:pt x="1355344" y="1878825"/>
                  </a:lnTo>
                  <a:lnTo>
                    <a:pt x="1303693" y="1858708"/>
                  </a:lnTo>
                  <a:lnTo>
                    <a:pt x="1252448" y="1836026"/>
                  </a:lnTo>
                  <a:lnTo>
                    <a:pt x="1202397" y="1811655"/>
                  </a:lnTo>
                  <a:lnTo>
                    <a:pt x="1154315" y="1786496"/>
                  </a:lnTo>
                  <a:lnTo>
                    <a:pt x="1108964" y="1761439"/>
                  </a:lnTo>
                  <a:lnTo>
                    <a:pt x="1071118" y="1735632"/>
                  </a:lnTo>
                  <a:lnTo>
                    <a:pt x="1037551" y="1710067"/>
                  </a:lnTo>
                  <a:lnTo>
                    <a:pt x="1007249" y="1684274"/>
                  </a:lnTo>
                  <a:lnTo>
                    <a:pt x="979170" y="1657819"/>
                  </a:lnTo>
                  <a:lnTo>
                    <a:pt x="952309" y="1630222"/>
                  </a:lnTo>
                  <a:lnTo>
                    <a:pt x="925626" y="1601050"/>
                  </a:lnTo>
                  <a:lnTo>
                    <a:pt x="836447" y="1499527"/>
                  </a:lnTo>
                  <a:lnTo>
                    <a:pt x="800277" y="1459496"/>
                  </a:lnTo>
                  <a:lnTo>
                    <a:pt x="759155" y="1415618"/>
                  </a:lnTo>
                  <a:lnTo>
                    <a:pt x="712089" y="1367434"/>
                  </a:lnTo>
                  <a:lnTo>
                    <a:pt x="658037" y="1314488"/>
                  </a:lnTo>
                  <a:lnTo>
                    <a:pt x="598043" y="1257973"/>
                  </a:lnTo>
                  <a:lnTo>
                    <a:pt x="541680" y="1205915"/>
                  </a:lnTo>
                  <a:lnTo>
                    <a:pt x="488823" y="1158024"/>
                  </a:lnTo>
                  <a:lnTo>
                    <a:pt x="439331" y="1113993"/>
                  </a:lnTo>
                  <a:lnTo>
                    <a:pt x="393065" y="1073518"/>
                  </a:lnTo>
                  <a:lnTo>
                    <a:pt x="349897" y="1036307"/>
                  </a:lnTo>
                  <a:lnTo>
                    <a:pt x="175806" y="888682"/>
                  </a:lnTo>
                  <a:lnTo>
                    <a:pt x="148399" y="864743"/>
                  </a:lnTo>
                  <a:lnTo>
                    <a:pt x="123151" y="841971"/>
                  </a:lnTo>
                  <a:lnTo>
                    <a:pt x="99923" y="820064"/>
                  </a:lnTo>
                  <a:lnTo>
                    <a:pt x="78574" y="798728"/>
                  </a:lnTo>
                  <a:lnTo>
                    <a:pt x="58991" y="777646"/>
                  </a:lnTo>
                  <a:lnTo>
                    <a:pt x="64160" y="777811"/>
                  </a:lnTo>
                  <a:lnTo>
                    <a:pt x="73672" y="777379"/>
                  </a:lnTo>
                  <a:lnTo>
                    <a:pt x="79362" y="777646"/>
                  </a:lnTo>
                  <a:lnTo>
                    <a:pt x="81686" y="777760"/>
                  </a:lnTo>
                  <a:lnTo>
                    <a:pt x="89725" y="779703"/>
                  </a:lnTo>
                  <a:lnTo>
                    <a:pt x="92214" y="779754"/>
                  </a:lnTo>
                  <a:lnTo>
                    <a:pt x="129933" y="813244"/>
                  </a:lnTo>
                  <a:lnTo>
                    <a:pt x="167894" y="843559"/>
                  </a:lnTo>
                  <a:lnTo>
                    <a:pt x="206527" y="870292"/>
                  </a:lnTo>
                  <a:lnTo>
                    <a:pt x="246253" y="893038"/>
                  </a:lnTo>
                  <a:lnTo>
                    <a:pt x="287489" y="911402"/>
                  </a:lnTo>
                  <a:lnTo>
                    <a:pt x="330657" y="924979"/>
                  </a:lnTo>
                  <a:lnTo>
                    <a:pt x="376199" y="933386"/>
                  </a:lnTo>
                  <a:lnTo>
                    <a:pt x="424522" y="936205"/>
                  </a:lnTo>
                  <a:lnTo>
                    <a:pt x="476059" y="933043"/>
                  </a:lnTo>
                  <a:lnTo>
                    <a:pt x="529285" y="919187"/>
                  </a:lnTo>
                  <a:lnTo>
                    <a:pt x="573163" y="894676"/>
                  </a:lnTo>
                  <a:lnTo>
                    <a:pt x="608672" y="863955"/>
                  </a:lnTo>
                  <a:lnTo>
                    <a:pt x="636828" y="831507"/>
                  </a:lnTo>
                  <a:lnTo>
                    <a:pt x="674992" y="779233"/>
                  </a:lnTo>
                  <a:lnTo>
                    <a:pt x="697141" y="735774"/>
                  </a:lnTo>
                  <a:lnTo>
                    <a:pt x="717461" y="691896"/>
                  </a:lnTo>
                  <a:lnTo>
                    <a:pt x="735622" y="647585"/>
                  </a:lnTo>
                  <a:lnTo>
                    <a:pt x="751306" y="602767"/>
                  </a:lnTo>
                  <a:lnTo>
                    <a:pt x="764184" y="557403"/>
                  </a:lnTo>
                  <a:lnTo>
                    <a:pt x="773950" y="511454"/>
                  </a:lnTo>
                  <a:lnTo>
                    <a:pt x="780288" y="464870"/>
                  </a:lnTo>
                  <a:lnTo>
                    <a:pt x="782866" y="417614"/>
                  </a:lnTo>
                  <a:lnTo>
                    <a:pt x="781367" y="369633"/>
                  </a:lnTo>
                  <a:lnTo>
                    <a:pt x="775487" y="320878"/>
                  </a:lnTo>
                  <a:lnTo>
                    <a:pt x="759599" y="261480"/>
                  </a:lnTo>
                  <a:lnTo>
                    <a:pt x="724484" y="198247"/>
                  </a:lnTo>
                  <a:lnTo>
                    <a:pt x="697064" y="167716"/>
                  </a:lnTo>
                  <a:lnTo>
                    <a:pt x="661250" y="137579"/>
                  </a:lnTo>
                  <a:lnTo>
                    <a:pt x="619861" y="108712"/>
                  </a:lnTo>
                  <a:lnTo>
                    <a:pt x="574306" y="83426"/>
                  </a:lnTo>
                  <a:lnTo>
                    <a:pt x="525970" y="64020"/>
                  </a:lnTo>
                  <a:lnTo>
                    <a:pt x="476237" y="52793"/>
                  </a:lnTo>
                  <a:lnTo>
                    <a:pt x="426529" y="52031"/>
                  </a:lnTo>
                  <a:lnTo>
                    <a:pt x="440651" y="58343"/>
                  </a:lnTo>
                  <a:lnTo>
                    <a:pt x="446836" y="61722"/>
                  </a:lnTo>
                  <a:lnTo>
                    <a:pt x="451510" y="65557"/>
                  </a:lnTo>
                  <a:lnTo>
                    <a:pt x="502158" y="76212"/>
                  </a:lnTo>
                  <a:lnTo>
                    <a:pt x="546404" y="93751"/>
                  </a:lnTo>
                  <a:lnTo>
                    <a:pt x="583844" y="115277"/>
                  </a:lnTo>
                  <a:lnTo>
                    <a:pt x="653122" y="173570"/>
                  </a:lnTo>
                  <a:lnTo>
                    <a:pt x="681824" y="202653"/>
                  </a:lnTo>
                  <a:lnTo>
                    <a:pt x="717397" y="267271"/>
                  </a:lnTo>
                  <a:lnTo>
                    <a:pt x="730250" y="317309"/>
                  </a:lnTo>
                  <a:lnTo>
                    <a:pt x="737323" y="367258"/>
                  </a:lnTo>
                  <a:lnTo>
                    <a:pt x="739076" y="417055"/>
                  </a:lnTo>
                  <a:lnTo>
                    <a:pt x="735952" y="466636"/>
                  </a:lnTo>
                  <a:lnTo>
                    <a:pt x="728383" y="515975"/>
                  </a:lnTo>
                  <a:lnTo>
                    <a:pt x="716813" y="565010"/>
                  </a:lnTo>
                  <a:lnTo>
                    <a:pt x="701713" y="613676"/>
                  </a:lnTo>
                  <a:lnTo>
                    <a:pt x="683501" y="661936"/>
                  </a:lnTo>
                  <a:lnTo>
                    <a:pt x="662635" y="709726"/>
                  </a:lnTo>
                  <a:lnTo>
                    <a:pt x="639559" y="756996"/>
                  </a:lnTo>
                  <a:lnTo>
                    <a:pt x="623455" y="779399"/>
                  </a:lnTo>
                  <a:lnTo>
                    <a:pt x="607466" y="802436"/>
                  </a:lnTo>
                  <a:lnTo>
                    <a:pt x="567893" y="848372"/>
                  </a:lnTo>
                  <a:lnTo>
                    <a:pt x="515594" y="881405"/>
                  </a:lnTo>
                  <a:lnTo>
                    <a:pt x="446608" y="898537"/>
                  </a:lnTo>
                  <a:lnTo>
                    <a:pt x="406882" y="899820"/>
                  </a:lnTo>
                  <a:lnTo>
                    <a:pt x="364223" y="895527"/>
                  </a:lnTo>
                  <a:lnTo>
                    <a:pt x="319024" y="885126"/>
                  </a:lnTo>
                  <a:lnTo>
                    <a:pt x="271716" y="868095"/>
                  </a:lnTo>
                  <a:lnTo>
                    <a:pt x="222707" y="843889"/>
                  </a:lnTo>
                  <a:lnTo>
                    <a:pt x="172389" y="811974"/>
                  </a:lnTo>
                  <a:lnTo>
                    <a:pt x="121196" y="771829"/>
                  </a:lnTo>
                  <a:lnTo>
                    <a:pt x="113042" y="771906"/>
                  </a:lnTo>
                  <a:lnTo>
                    <a:pt x="102590" y="771537"/>
                  </a:lnTo>
                  <a:lnTo>
                    <a:pt x="76619" y="769886"/>
                  </a:lnTo>
                  <a:lnTo>
                    <a:pt x="17945" y="765594"/>
                  </a:lnTo>
                  <a:lnTo>
                    <a:pt x="0" y="764705"/>
                  </a:lnTo>
                  <a:lnTo>
                    <a:pt x="46139" y="819365"/>
                  </a:lnTo>
                  <a:lnTo>
                    <a:pt x="93091" y="870699"/>
                  </a:lnTo>
                  <a:lnTo>
                    <a:pt x="144170" y="922769"/>
                  </a:lnTo>
                  <a:lnTo>
                    <a:pt x="172313" y="950366"/>
                  </a:lnTo>
                  <a:lnTo>
                    <a:pt x="235877" y="1011224"/>
                  </a:lnTo>
                  <a:lnTo>
                    <a:pt x="403821" y="1169835"/>
                  </a:lnTo>
                  <a:lnTo>
                    <a:pt x="514896" y="1275753"/>
                  </a:lnTo>
                  <a:lnTo>
                    <a:pt x="578662" y="1337157"/>
                  </a:lnTo>
                  <a:lnTo>
                    <a:pt x="632333" y="1389773"/>
                  </a:lnTo>
                  <a:lnTo>
                    <a:pt x="680643" y="1437919"/>
                  </a:lnTo>
                  <a:lnTo>
                    <a:pt x="724230" y="1482013"/>
                  </a:lnTo>
                  <a:lnTo>
                    <a:pt x="763689" y="1522514"/>
                  </a:lnTo>
                  <a:lnTo>
                    <a:pt x="799630" y="1559852"/>
                  </a:lnTo>
                  <a:lnTo>
                    <a:pt x="920457" y="1686420"/>
                  </a:lnTo>
                  <a:lnTo>
                    <a:pt x="948004" y="1714563"/>
                  </a:lnTo>
                  <a:lnTo>
                    <a:pt x="975690" y="1742186"/>
                  </a:lnTo>
                  <a:lnTo>
                    <a:pt x="1004138" y="1769719"/>
                  </a:lnTo>
                  <a:lnTo>
                    <a:pt x="1033970" y="1797621"/>
                  </a:lnTo>
                  <a:lnTo>
                    <a:pt x="1114107" y="1843239"/>
                  </a:lnTo>
                  <a:lnTo>
                    <a:pt x="1158976" y="1868030"/>
                  </a:lnTo>
                  <a:lnTo>
                    <a:pt x="1205776" y="1892871"/>
                  </a:lnTo>
                  <a:lnTo>
                    <a:pt x="1253553" y="1916823"/>
                  </a:lnTo>
                  <a:lnTo>
                    <a:pt x="1301369" y="1938934"/>
                  </a:lnTo>
                  <a:lnTo>
                    <a:pt x="1348244" y="1958276"/>
                  </a:lnTo>
                  <a:lnTo>
                    <a:pt x="1393240" y="1973872"/>
                  </a:lnTo>
                  <a:lnTo>
                    <a:pt x="1435417" y="1984806"/>
                  </a:lnTo>
                  <a:lnTo>
                    <a:pt x="1492605" y="1994014"/>
                  </a:lnTo>
                  <a:lnTo>
                    <a:pt x="1550187" y="1998395"/>
                  </a:lnTo>
                  <a:lnTo>
                    <a:pt x="1607591" y="1998345"/>
                  </a:lnTo>
                  <a:lnTo>
                    <a:pt x="1664246" y="1994217"/>
                  </a:lnTo>
                  <a:lnTo>
                    <a:pt x="1719567" y="1986381"/>
                  </a:lnTo>
                  <a:lnTo>
                    <a:pt x="1772996" y="1975218"/>
                  </a:lnTo>
                  <a:lnTo>
                    <a:pt x="1823948" y="1961095"/>
                  </a:lnTo>
                  <a:lnTo>
                    <a:pt x="1871853" y="1944395"/>
                  </a:lnTo>
                  <a:lnTo>
                    <a:pt x="1916137" y="1925472"/>
                  </a:lnTo>
                  <a:lnTo>
                    <a:pt x="1956219" y="1904707"/>
                  </a:lnTo>
                  <a:lnTo>
                    <a:pt x="1991537" y="1882470"/>
                  </a:lnTo>
                  <a:lnTo>
                    <a:pt x="2045550" y="1835061"/>
                  </a:lnTo>
                  <a:lnTo>
                    <a:pt x="2072716" y="1792630"/>
                  </a:lnTo>
                  <a:lnTo>
                    <a:pt x="2091131" y="1756841"/>
                  </a:lnTo>
                  <a:lnTo>
                    <a:pt x="2111260" y="1712696"/>
                  </a:lnTo>
                  <a:lnTo>
                    <a:pt x="2131987" y="1661172"/>
                  </a:lnTo>
                  <a:lnTo>
                    <a:pt x="2152192" y="1603311"/>
                  </a:lnTo>
                  <a:lnTo>
                    <a:pt x="2170734" y="1540116"/>
                  </a:lnTo>
                  <a:lnTo>
                    <a:pt x="2186508" y="1472590"/>
                  </a:lnTo>
                  <a:lnTo>
                    <a:pt x="2198382" y="1401749"/>
                  </a:lnTo>
                  <a:lnTo>
                    <a:pt x="2204618" y="1345692"/>
                  </a:lnTo>
                  <a:lnTo>
                    <a:pt x="2207603" y="1293774"/>
                  </a:lnTo>
                  <a:close/>
                </a:path>
              </a:pathLst>
            </a:custGeom>
            <a:solidFill>
              <a:srgbClr val="03030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" name="object 283"/>
            <p:cNvSpPr/>
            <p:nvPr/>
          </p:nvSpPr>
          <p:spPr>
            <a:xfrm>
              <a:off x="14989386" y="8940676"/>
              <a:ext cx="214629" cy="40005"/>
            </a:xfrm>
            <a:custGeom>
              <a:avLst/>
              <a:gdLst/>
              <a:ahLst/>
              <a:cxnLst/>
              <a:rect l="l" t="t" r="r" b="b"/>
              <a:pathLst>
                <a:path w="214630" h="40004">
                  <a:moveTo>
                    <a:pt x="95173" y="39406"/>
                  </a:moveTo>
                  <a:lnTo>
                    <a:pt x="52606" y="37523"/>
                  </a:lnTo>
                  <a:lnTo>
                    <a:pt x="10139" y="34168"/>
                  </a:lnTo>
                  <a:lnTo>
                    <a:pt x="0" y="0"/>
                  </a:lnTo>
                  <a:lnTo>
                    <a:pt x="50385" y="6077"/>
                  </a:lnTo>
                  <a:lnTo>
                    <a:pt x="105026" y="10227"/>
                  </a:lnTo>
                  <a:lnTo>
                    <a:pt x="157944" y="10794"/>
                  </a:lnTo>
                  <a:lnTo>
                    <a:pt x="203158" y="6125"/>
                  </a:lnTo>
                  <a:lnTo>
                    <a:pt x="206627" y="12262"/>
                  </a:lnTo>
                  <a:lnTo>
                    <a:pt x="209737" y="18402"/>
                  </a:lnTo>
                  <a:lnTo>
                    <a:pt x="212342" y="24542"/>
                  </a:lnTo>
                  <a:lnTo>
                    <a:pt x="214298" y="30680"/>
                  </a:lnTo>
                  <a:lnTo>
                    <a:pt x="168253" y="36278"/>
                  </a:lnTo>
                  <a:lnTo>
                    <a:pt x="134751" y="39198"/>
                  </a:lnTo>
                  <a:lnTo>
                    <a:pt x="95173" y="39406"/>
                  </a:lnTo>
                  <a:close/>
                </a:path>
              </a:pathLst>
            </a:custGeom>
            <a:solidFill>
              <a:srgbClr val="7031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4" name="object 284"/>
            <p:cNvPicPr/>
            <p:nvPr/>
          </p:nvPicPr>
          <p:blipFill>
            <a:blip r:embed="rId235" cstate="print"/>
            <a:stretch>
              <a:fillRect/>
            </a:stretch>
          </p:blipFill>
          <p:spPr>
            <a:xfrm>
              <a:off x="15389620" y="8162871"/>
              <a:ext cx="270211" cy="200290"/>
            </a:xfrm>
            <a:prstGeom prst="rect">
              <a:avLst/>
            </a:prstGeom>
          </p:spPr>
        </p:pic>
        <p:sp>
          <p:nvSpPr>
            <p:cNvPr id="285" name="object 285"/>
            <p:cNvSpPr/>
            <p:nvPr/>
          </p:nvSpPr>
          <p:spPr>
            <a:xfrm>
              <a:off x="13605993" y="3147923"/>
              <a:ext cx="2178685" cy="2892425"/>
            </a:xfrm>
            <a:custGeom>
              <a:avLst/>
              <a:gdLst/>
              <a:ahLst/>
              <a:cxnLst/>
              <a:rect l="l" t="t" r="r" b="b"/>
              <a:pathLst>
                <a:path w="2178684" h="2892425">
                  <a:moveTo>
                    <a:pt x="2178494" y="1198867"/>
                  </a:moveTo>
                  <a:lnTo>
                    <a:pt x="2177275" y="1145552"/>
                  </a:lnTo>
                  <a:lnTo>
                    <a:pt x="2175713" y="1103553"/>
                  </a:lnTo>
                  <a:lnTo>
                    <a:pt x="2168156" y="1053084"/>
                  </a:lnTo>
                  <a:lnTo>
                    <a:pt x="2151570" y="1015911"/>
                  </a:lnTo>
                  <a:lnTo>
                    <a:pt x="2101088" y="978776"/>
                  </a:lnTo>
                  <a:lnTo>
                    <a:pt x="2072093" y="977493"/>
                  </a:lnTo>
                  <a:lnTo>
                    <a:pt x="2043849" y="986840"/>
                  </a:lnTo>
                  <a:lnTo>
                    <a:pt x="2018804" y="1006170"/>
                  </a:lnTo>
                  <a:lnTo>
                    <a:pt x="2003539" y="1028712"/>
                  </a:lnTo>
                  <a:lnTo>
                    <a:pt x="2009902" y="982662"/>
                  </a:lnTo>
                  <a:lnTo>
                    <a:pt x="2015604" y="931570"/>
                  </a:lnTo>
                  <a:lnTo>
                    <a:pt x="2019858" y="879729"/>
                  </a:lnTo>
                  <a:lnTo>
                    <a:pt x="2022436" y="827468"/>
                  </a:lnTo>
                  <a:lnTo>
                    <a:pt x="2023122" y="775106"/>
                  </a:lnTo>
                  <a:lnTo>
                    <a:pt x="2021662" y="722960"/>
                  </a:lnTo>
                  <a:lnTo>
                    <a:pt x="2017852" y="671385"/>
                  </a:lnTo>
                  <a:lnTo>
                    <a:pt x="2011426" y="620674"/>
                  </a:lnTo>
                  <a:lnTo>
                    <a:pt x="2002193" y="571182"/>
                  </a:lnTo>
                  <a:lnTo>
                    <a:pt x="1989886" y="523227"/>
                  </a:lnTo>
                  <a:lnTo>
                    <a:pt x="1974303" y="477139"/>
                  </a:lnTo>
                  <a:lnTo>
                    <a:pt x="1949551" y="421614"/>
                  </a:lnTo>
                  <a:lnTo>
                    <a:pt x="1919084" y="369252"/>
                  </a:lnTo>
                  <a:lnTo>
                    <a:pt x="1883270" y="320103"/>
                  </a:lnTo>
                  <a:lnTo>
                    <a:pt x="1842477" y="274218"/>
                  </a:lnTo>
                  <a:lnTo>
                    <a:pt x="1797100" y="231673"/>
                  </a:lnTo>
                  <a:lnTo>
                    <a:pt x="1747494" y="192506"/>
                  </a:lnTo>
                  <a:lnTo>
                    <a:pt x="1694065" y="156794"/>
                  </a:lnTo>
                  <a:lnTo>
                    <a:pt x="1637157" y="124574"/>
                  </a:lnTo>
                  <a:lnTo>
                    <a:pt x="1577174" y="95923"/>
                  </a:lnTo>
                  <a:lnTo>
                    <a:pt x="1514475" y="70891"/>
                  </a:lnTo>
                  <a:lnTo>
                    <a:pt x="1449438" y="49542"/>
                  </a:lnTo>
                  <a:lnTo>
                    <a:pt x="1382445" y="31927"/>
                  </a:lnTo>
                  <a:lnTo>
                    <a:pt x="1313878" y="18110"/>
                  </a:lnTo>
                  <a:lnTo>
                    <a:pt x="1244104" y="8140"/>
                  </a:lnTo>
                  <a:lnTo>
                    <a:pt x="1173505" y="2082"/>
                  </a:lnTo>
                  <a:lnTo>
                    <a:pt x="1102448" y="0"/>
                  </a:lnTo>
                  <a:lnTo>
                    <a:pt x="1066863" y="457"/>
                  </a:lnTo>
                  <a:lnTo>
                    <a:pt x="995832" y="4432"/>
                  </a:lnTo>
                  <a:lnTo>
                    <a:pt x="925296" y="12522"/>
                  </a:lnTo>
                  <a:lnTo>
                    <a:pt x="855624" y="24790"/>
                  </a:lnTo>
                  <a:lnTo>
                    <a:pt x="787196" y="41287"/>
                  </a:lnTo>
                  <a:lnTo>
                    <a:pt x="720394" y="62064"/>
                  </a:lnTo>
                  <a:lnTo>
                    <a:pt x="655574" y="87198"/>
                  </a:lnTo>
                  <a:lnTo>
                    <a:pt x="593140" y="116738"/>
                  </a:lnTo>
                  <a:lnTo>
                    <a:pt x="533438" y="150736"/>
                  </a:lnTo>
                  <a:lnTo>
                    <a:pt x="476872" y="189268"/>
                  </a:lnTo>
                  <a:lnTo>
                    <a:pt x="423811" y="232371"/>
                  </a:lnTo>
                  <a:lnTo>
                    <a:pt x="374624" y="280111"/>
                  </a:lnTo>
                  <a:lnTo>
                    <a:pt x="329692" y="332549"/>
                  </a:lnTo>
                  <a:lnTo>
                    <a:pt x="289394" y="389750"/>
                  </a:lnTo>
                  <a:lnTo>
                    <a:pt x="254101" y="451751"/>
                  </a:lnTo>
                  <a:lnTo>
                    <a:pt x="224193" y="518629"/>
                  </a:lnTo>
                  <a:lnTo>
                    <a:pt x="200050" y="590435"/>
                  </a:lnTo>
                  <a:lnTo>
                    <a:pt x="190246" y="628205"/>
                  </a:lnTo>
                  <a:lnTo>
                    <a:pt x="182041" y="667232"/>
                  </a:lnTo>
                  <a:lnTo>
                    <a:pt x="175450" y="707517"/>
                  </a:lnTo>
                  <a:lnTo>
                    <a:pt x="170535" y="749071"/>
                  </a:lnTo>
                  <a:lnTo>
                    <a:pt x="167347" y="791908"/>
                  </a:lnTo>
                  <a:lnTo>
                    <a:pt x="165938" y="836015"/>
                  </a:lnTo>
                  <a:lnTo>
                    <a:pt x="166331" y="881418"/>
                  </a:lnTo>
                  <a:lnTo>
                    <a:pt x="168592" y="928128"/>
                  </a:lnTo>
                  <a:lnTo>
                    <a:pt x="172770" y="976134"/>
                  </a:lnTo>
                  <a:lnTo>
                    <a:pt x="178904" y="1025448"/>
                  </a:lnTo>
                  <a:lnTo>
                    <a:pt x="187045" y="1076096"/>
                  </a:lnTo>
                  <a:lnTo>
                    <a:pt x="140957" y="1075067"/>
                  </a:lnTo>
                  <a:lnTo>
                    <a:pt x="100863" y="1085583"/>
                  </a:lnTo>
                  <a:lnTo>
                    <a:pt x="67043" y="1105877"/>
                  </a:lnTo>
                  <a:lnTo>
                    <a:pt x="39763" y="1134198"/>
                  </a:lnTo>
                  <a:lnTo>
                    <a:pt x="19316" y="1168781"/>
                  </a:lnTo>
                  <a:lnTo>
                    <a:pt x="5969" y="1207833"/>
                  </a:lnTo>
                  <a:lnTo>
                    <a:pt x="0" y="1249629"/>
                  </a:lnTo>
                  <a:lnTo>
                    <a:pt x="1676" y="1292377"/>
                  </a:lnTo>
                  <a:lnTo>
                    <a:pt x="11303" y="1334325"/>
                  </a:lnTo>
                  <a:lnTo>
                    <a:pt x="33286" y="1392999"/>
                  </a:lnTo>
                  <a:lnTo>
                    <a:pt x="58635" y="1449501"/>
                  </a:lnTo>
                  <a:lnTo>
                    <a:pt x="85293" y="1501952"/>
                  </a:lnTo>
                  <a:lnTo>
                    <a:pt x="111264" y="1548485"/>
                  </a:lnTo>
                  <a:lnTo>
                    <a:pt x="134493" y="1587233"/>
                  </a:lnTo>
                  <a:lnTo>
                    <a:pt x="164655" y="1633855"/>
                  </a:lnTo>
                  <a:lnTo>
                    <a:pt x="165404" y="1644078"/>
                  </a:lnTo>
                  <a:lnTo>
                    <a:pt x="183235" y="1721853"/>
                  </a:lnTo>
                  <a:lnTo>
                    <a:pt x="208229" y="1786763"/>
                  </a:lnTo>
                  <a:lnTo>
                    <a:pt x="250558" y="1835861"/>
                  </a:lnTo>
                  <a:lnTo>
                    <a:pt x="282651" y="1847570"/>
                  </a:lnTo>
                  <a:lnTo>
                    <a:pt x="320916" y="1845970"/>
                  </a:lnTo>
                  <a:lnTo>
                    <a:pt x="364540" y="1827479"/>
                  </a:lnTo>
                  <a:lnTo>
                    <a:pt x="412699" y="1788553"/>
                  </a:lnTo>
                  <a:lnTo>
                    <a:pt x="454406" y="1928050"/>
                  </a:lnTo>
                  <a:lnTo>
                    <a:pt x="453491" y="1974913"/>
                  </a:lnTo>
                  <a:lnTo>
                    <a:pt x="453796" y="2022843"/>
                  </a:lnTo>
                  <a:lnTo>
                    <a:pt x="455815" y="2071293"/>
                  </a:lnTo>
                  <a:lnTo>
                    <a:pt x="459994" y="2119693"/>
                  </a:lnTo>
                  <a:lnTo>
                    <a:pt x="466826" y="2167496"/>
                  </a:lnTo>
                  <a:lnTo>
                    <a:pt x="476783" y="2214130"/>
                  </a:lnTo>
                  <a:lnTo>
                    <a:pt x="490308" y="2259038"/>
                  </a:lnTo>
                  <a:lnTo>
                    <a:pt x="507911" y="2301671"/>
                  </a:lnTo>
                  <a:lnTo>
                    <a:pt x="530034" y="2341461"/>
                  </a:lnTo>
                  <a:lnTo>
                    <a:pt x="557149" y="2377846"/>
                  </a:lnTo>
                  <a:lnTo>
                    <a:pt x="589749" y="2410269"/>
                  </a:lnTo>
                  <a:lnTo>
                    <a:pt x="609701" y="2429205"/>
                  </a:lnTo>
                  <a:lnTo>
                    <a:pt x="633399" y="2455494"/>
                  </a:lnTo>
                  <a:lnTo>
                    <a:pt x="660361" y="2488209"/>
                  </a:lnTo>
                  <a:lnTo>
                    <a:pt x="690067" y="2526436"/>
                  </a:lnTo>
                  <a:lnTo>
                    <a:pt x="722033" y="2569248"/>
                  </a:lnTo>
                  <a:lnTo>
                    <a:pt x="755726" y="2615730"/>
                  </a:lnTo>
                  <a:lnTo>
                    <a:pt x="790663" y="2664955"/>
                  </a:lnTo>
                  <a:lnTo>
                    <a:pt x="826338" y="2716009"/>
                  </a:lnTo>
                  <a:lnTo>
                    <a:pt x="897877" y="2819882"/>
                  </a:lnTo>
                  <a:lnTo>
                    <a:pt x="923036" y="2846540"/>
                  </a:lnTo>
                  <a:lnTo>
                    <a:pt x="957224" y="2866072"/>
                  </a:lnTo>
                  <a:lnTo>
                    <a:pt x="998613" y="2879420"/>
                  </a:lnTo>
                  <a:lnTo>
                    <a:pt x="1045387" y="2887573"/>
                  </a:lnTo>
                  <a:lnTo>
                    <a:pt x="1095717" y="2891459"/>
                  </a:lnTo>
                  <a:lnTo>
                    <a:pt x="1147787" y="2892056"/>
                  </a:lnTo>
                  <a:lnTo>
                    <a:pt x="1199769" y="2890342"/>
                  </a:lnTo>
                  <a:lnTo>
                    <a:pt x="1249857" y="2887256"/>
                  </a:lnTo>
                  <a:lnTo>
                    <a:pt x="1363281" y="2878912"/>
                  </a:lnTo>
                  <a:lnTo>
                    <a:pt x="1405458" y="2872409"/>
                  </a:lnTo>
                  <a:lnTo>
                    <a:pt x="1453095" y="2847479"/>
                  </a:lnTo>
                  <a:lnTo>
                    <a:pt x="1482305" y="2814104"/>
                  </a:lnTo>
                  <a:lnTo>
                    <a:pt x="1515808" y="2762059"/>
                  </a:lnTo>
                  <a:lnTo>
                    <a:pt x="1535849" y="2727591"/>
                  </a:lnTo>
                  <a:lnTo>
                    <a:pt x="1617256" y="2583700"/>
                  </a:lnTo>
                  <a:lnTo>
                    <a:pt x="1653743" y="2520327"/>
                  </a:lnTo>
                  <a:lnTo>
                    <a:pt x="1696034" y="2448318"/>
                  </a:lnTo>
                  <a:lnTo>
                    <a:pt x="1744802" y="2367089"/>
                  </a:lnTo>
                  <a:lnTo>
                    <a:pt x="1800720" y="2276068"/>
                  </a:lnTo>
                  <a:lnTo>
                    <a:pt x="1815084" y="2239022"/>
                  </a:lnTo>
                  <a:lnTo>
                    <a:pt x="1829498" y="2193556"/>
                  </a:lnTo>
                  <a:lnTo>
                    <a:pt x="1843684" y="2142007"/>
                  </a:lnTo>
                  <a:lnTo>
                    <a:pt x="1857387" y="2086686"/>
                  </a:lnTo>
                  <a:lnTo>
                    <a:pt x="1870329" y="2029929"/>
                  </a:lnTo>
                  <a:lnTo>
                    <a:pt x="1882267" y="1974075"/>
                  </a:lnTo>
                  <a:lnTo>
                    <a:pt x="1892922" y="1921433"/>
                  </a:lnTo>
                  <a:lnTo>
                    <a:pt x="1902040" y="1874342"/>
                  </a:lnTo>
                  <a:lnTo>
                    <a:pt x="1909356" y="1835137"/>
                  </a:lnTo>
                  <a:lnTo>
                    <a:pt x="1948370" y="1799805"/>
                  </a:lnTo>
                  <a:lnTo>
                    <a:pt x="1980577" y="1765338"/>
                  </a:lnTo>
                  <a:lnTo>
                    <a:pt x="2005863" y="1729676"/>
                  </a:lnTo>
                  <a:lnTo>
                    <a:pt x="2024113" y="1690751"/>
                  </a:lnTo>
                  <a:lnTo>
                    <a:pt x="2035213" y="1646491"/>
                  </a:lnTo>
                  <a:lnTo>
                    <a:pt x="2035225" y="1646161"/>
                  </a:lnTo>
                  <a:lnTo>
                    <a:pt x="2068880" y="1610893"/>
                  </a:lnTo>
                  <a:lnTo>
                    <a:pt x="2100529" y="1572729"/>
                  </a:lnTo>
                  <a:lnTo>
                    <a:pt x="2125256" y="1534909"/>
                  </a:lnTo>
                  <a:lnTo>
                    <a:pt x="2144064" y="1494396"/>
                  </a:lnTo>
                  <a:lnTo>
                    <a:pt x="2157971" y="1448181"/>
                  </a:lnTo>
                  <a:lnTo>
                    <a:pt x="2167991" y="1393266"/>
                  </a:lnTo>
                  <a:lnTo>
                    <a:pt x="2175141" y="1326616"/>
                  </a:lnTo>
                  <a:lnTo>
                    <a:pt x="2178164" y="1260284"/>
                  </a:lnTo>
                  <a:lnTo>
                    <a:pt x="2178494" y="1198867"/>
                  </a:lnTo>
                  <a:close/>
                </a:path>
              </a:pathLst>
            </a:custGeom>
            <a:solidFill>
              <a:srgbClr val="DEA2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6" name="object 286"/>
            <p:cNvPicPr/>
            <p:nvPr/>
          </p:nvPicPr>
          <p:blipFill>
            <a:blip r:embed="rId236" cstate="print"/>
            <a:stretch>
              <a:fillRect/>
            </a:stretch>
          </p:blipFill>
          <p:spPr>
            <a:xfrm>
              <a:off x="13889674" y="4948580"/>
              <a:ext cx="123687" cy="53126"/>
            </a:xfrm>
            <a:prstGeom prst="rect">
              <a:avLst/>
            </a:prstGeom>
          </p:spPr>
        </p:pic>
        <p:pic>
          <p:nvPicPr>
            <p:cNvPr id="287" name="object 287"/>
            <p:cNvPicPr/>
            <p:nvPr/>
          </p:nvPicPr>
          <p:blipFill>
            <a:blip r:embed="rId237" cstate="print"/>
            <a:stretch>
              <a:fillRect/>
            </a:stretch>
          </p:blipFill>
          <p:spPr>
            <a:xfrm>
              <a:off x="13775557" y="4824343"/>
              <a:ext cx="72085" cy="153436"/>
            </a:xfrm>
            <a:prstGeom prst="rect">
              <a:avLst/>
            </a:prstGeom>
          </p:spPr>
        </p:pic>
        <p:pic>
          <p:nvPicPr>
            <p:cNvPr id="288" name="object 288"/>
            <p:cNvPicPr/>
            <p:nvPr/>
          </p:nvPicPr>
          <p:blipFill>
            <a:blip r:embed="rId238" cstate="print"/>
            <a:stretch>
              <a:fillRect/>
            </a:stretch>
          </p:blipFill>
          <p:spPr>
            <a:xfrm>
              <a:off x="13746052" y="4744059"/>
              <a:ext cx="259902" cy="252587"/>
            </a:xfrm>
            <a:prstGeom prst="rect">
              <a:avLst/>
            </a:prstGeom>
          </p:spPr>
        </p:pic>
        <p:pic>
          <p:nvPicPr>
            <p:cNvPr id="289" name="object 289"/>
            <p:cNvPicPr/>
            <p:nvPr/>
          </p:nvPicPr>
          <p:blipFill>
            <a:blip r:embed="rId239" cstate="print"/>
            <a:stretch>
              <a:fillRect/>
            </a:stretch>
          </p:blipFill>
          <p:spPr>
            <a:xfrm>
              <a:off x="13636995" y="4535332"/>
              <a:ext cx="18531" cy="42732"/>
            </a:xfrm>
            <a:prstGeom prst="rect">
              <a:avLst/>
            </a:prstGeom>
          </p:spPr>
        </p:pic>
        <p:pic>
          <p:nvPicPr>
            <p:cNvPr id="290" name="object 290"/>
            <p:cNvPicPr/>
            <p:nvPr/>
          </p:nvPicPr>
          <p:blipFill>
            <a:blip r:embed="rId240" cstate="print"/>
            <a:stretch>
              <a:fillRect/>
            </a:stretch>
          </p:blipFill>
          <p:spPr>
            <a:xfrm>
              <a:off x="14339285" y="5602467"/>
              <a:ext cx="308975" cy="383133"/>
            </a:xfrm>
            <a:prstGeom prst="rect">
              <a:avLst/>
            </a:prstGeom>
          </p:spPr>
        </p:pic>
        <p:pic>
          <p:nvPicPr>
            <p:cNvPr id="291" name="object 291"/>
            <p:cNvPicPr/>
            <p:nvPr/>
          </p:nvPicPr>
          <p:blipFill>
            <a:blip r:embed="rId241" cstate="print"/>
            <a:stretch>
              <a:fillRect/>
            </a:stretch>
          </p:blipFill>
          <p:spPr>
            <a:xfrm>
              <a:off x="13984192" y="4617597"/>
              <a:ext cx="38033" cy="243900"/>
            </a:xfrm>
            <a:prstGeom prst="rect">
              <a:avLst/>
            </a:prstGeom>
          </p:spPr>
        </p:pic>
        <p:pic>
          <p:nvPicPr>
            <p:cNvPr id="292" name="object 292"/>
            <p:cNvPicPr/>
            <p:nvPr/>
          </p:nvPicPr>
          <p:blipFill>
            <a:blip r:embed="rId242" cstate="print"/>
            <a:stretch>
              <a:fillRect/>
            </a:stretch>
          </p:blipFill>
          <p:spPr>
            <a:xfrm>
              <a:off x="14999420" y="5023774"/>
              <a:ext cx="468812" cy="940978"/>
            </a:xfrm>
            <a:prstGeom prst="rect">
              <a:avLst/>
            </a:prstGeom>
          </p:spPr>
        </p:pic>
        <p:pic>
          <p:nvPicPr>
            <p:cNvPr id="293" name="object 293"/>
            <p:cNvPicPr/>
            <p:nvPr/>
          </p:nvPicPr>
          <p:blipFill>
            <a:blip r:embed="rId243" cstate="print"/>
            <a:stretch>
              <a:fillRect/>
            </a:stretch>
          </p:blipFill>
          <p:spPr>
            <a:xfrm>
              <a:off x="15515081" y="4150918"/>
              <a:ext cx="55565" cy="77327"/>
            </a:xfrm>
            <a:prstGeom prst="rect">
              <a:avLst/>
            </a:prstGeom>
          </p:spPr>
        </p:pic>
        <p:pic>
          <p:nvPicPr>
            <p:cNvPr id="294" name="object 294"/>
            <p:cNvPicPr/>
            <p:nvPr/>
          </p:nvPicPr>
          <p:blipFill>
            <a:blip r:embed="rId244" cstate="print"/>
            <a:stretch>
              <a:fillRect/>
            </a:stretch>
          </p:blipFill>
          <p:spPr>
            <a:xfrm>
              <a:off x="14798375" y="3921830"/>
              <a:ext cx="723564" cy="451286"/>
            </a:xfrm>
            <a:prstGeom prst="rect">
              <a:avLst/>
            </a:prstGeom>
          </p:spPr>
        </p:pic>
        <p:pic>
          <p:nvPicPr>
            <p:cNvPr id="295" name="object 295"/>
            <p:cNvPicPr/>
            <p:nvPr/>
          </p:nvPicPr>
          <p:blipFill>
            <a:blip r:embed="rId245" cstate="print"/>
            <a:stretch>
              <a:fillRect/>
            </a:stretch>
          </p:blipFill>
          <p:spPr>
            <a:xfrm>
              <a:off x="14372037" y="3745961"/>
              <a:ext cx="159362" cy="36758"/>
            </a:xfrm>
            <a:prstGeom prst="rect">
              <a:avLst/>
            </a:prstGeom>
          </p:spPr>
        </p:pic>
        <p:pic>
          <p:nvPicPr>
            <p:cNvPr id="296" name="object 296"/>
            <p:cNvPicPr/>
            <p:nvPr/>
          </p:nvPicPr>
          <p:blipFill>
            <a:blip r:embed="rId246" cstate="print"/>
            <a:stretch>
              <a:fillRect/>
            </a:stretch>
          </p:blipFill>
          <p:spPr>
            <a:xfrm>
              <a:off x="15481827" y="4001017"/>
              <a:ext cx="102656" cy="172760"/>
            </a:xfrm>
            <a:prstGeom prst="rect">
              <a:avLst/>
            </a:prstGeom>
          </p:spPr>
        </p:pic>
        <p:pic>
          <p:nvPicPr>
            <p:cNvPr id="297" name="object 297"/>
            <p:cNvPicPr/>
            <p:nvPr/>
          </p:nvPicPr>
          <p:blipFill>
            <a:blip r:embed="rId247" cstate="print"/>
            <a:stretch>
              <a:fillRect/>
            </a:stretch>
          </p:blipFill>
          <p:spPr>
            <a:xfrm>
              <a:off x="13617305" y="4326208"/>
              <a:ext cx="316199" cy="508101"/>
            </a:xfrm>
            <a:prstGeom prst="rect">
              <a:avLst/>
            </a:prstGeom>
          </p:spPr>
        </p:pic>
        <p:pic>
          <p:nvPicPr>
            <p:cNvPr id="298" name="object 298"/>
            <p:cNvPicPr/>
            <p:nvPr/>
          </p:nvPicPr>
          <p:blipFill>
            <a:blip r:embed="rId248" cstate="print"/>
            <a:stretch>
              <a:fillRect/>
            </a:stretch>
          </p:blipFill>
          <p:spPr>
            <a:xfrm>
              <a:off x="14892009" y="4095871"/>
              <a:ext cx="74462" cy="344484"/>
            </a:xfrm>
            <a:prstGeom prst="rect">
              <a:avLst/>
            </a:prstGeom>
          </p:spPr>
        </p:pic>
        <p:pic>
          <p:nvPicPr>
            <p:cNvPr id="299" name="object 299"/>
            <p:cNvPicPr/>
            <p:nvPr/>
          </p:nvPicPr>
          <p:blipFill>
            <a:blip r:embed="rId249" cstate="print"/>
            <a:stretch>
              <a:fillRect/>
            </a:stretch>
          </p:blipFill>
          <p:spPr>
            <a:xfrm>
              <a:off x="14311670" y="3772456"/>
              <a:ext cx="1205209" cy="770679"/>
            </a:xfrm>
            <a:prstGeom prst="rect">
              <a:avLst/>
            </a:prstGeom>
          </p:spPr>
        </p:pic>
        <p:pic>
          <p:nvPicPr>
            <p:cNvPr id="300" name="object 300"/>
            <p:cNvPicPr/>
            <p:nvPr/>
          </p:nvPicPr>
          <p:blipFill>
            <a:blip r:embed="rId250" cstate="print"/>
            <a:stretch>
              <a:fillRect/>
            </a:stretch>
          </p:blipFill>
          <p:spPr>
            <a:xfrm>
              <a:off x="14178792" y="3810539"/>
              <a:ext cx="757748" cy="590345"/>
            </a:xfrm>
            <a:prstGeom prst="rect">
              <a:avLst/>
            </a:prstGeom>
          </p:spPr>
        </p:pic>
        <p:pic>
          <p:nvPicPr>
            <p:cNvPr id="301" name="object 301"/>
            <p:cNvPicPr/>
            <p:nvPr/>
          </p:nvPicPr>
          <p:blipFill>
            <a:blip r:embed="rId251" cstate="print"/>
            <a:stretch>
              <a:fillRect/>
            </a:stretch>
          </p:blipFill>
          <p:spPr>
            <a:xfrm>
              <a:off x="14973817" y="4226447"/>
              <a:ext cx="200863" cy="316687"/>
            </a:xfrm>
            <a:prstGeom prst="rect">
              <a:avLst/>
            </a:prstGeom>
          </p:spPr>
        </p:pic>
        <p:pic>
          <p:nvPicPr>
            <p:cNvPr id="302" name="object 302"/>
            <p:cNvPicPr/>
            <p:nvPr/>
          </p:nvPicPr>
          <p:blipFill>
            <a:blip r:embed="rId252" cstate="print"/>
            <a:stretch>
              <a:fillRect/>
            </a:stretch>
          </p:blipFill>
          <p:spPr>
            <a:xfrm>
              <a:off x="14954143" y="4365985"/>
              <a:ext cx="163768" cy="123108"/>
            </a:xfrm>
            <a:prstGeom prst="rect">
              <a:avLst/>
            </a:prstGeom>
          </p:spPr>
        </p:pic>
        <p:pic>
          <p:nvPicPr>
            <p:cNvPr id="303" name="object 303"/>
            <p:cNvPicPr/>
            <p:nvPr/>
          </p:nvPicPr>
          <p:blipFill>
            <a:blip r:embed="rId253" cstate="print"/>
            <a:stretch>
              <a:fillRect/>
            </a:stretch>
          </p:blipFill>
          <p:spPr>
            <a:xfrm>
              <a:off x="14732690" y="4513447"/>
              <a:ext cx="8625" cy="26426"/>
            </a:xfrm>
            <a:prstGeom prst="rect">
              <a:avLst/>
            </a:prstGeom>
          </p:spPr>
        </p:pic>
        <p:pic>
          <p:nvPicPr>
            <p:cNvPr id="304" name="object 304"/>
            <p:cNvPicPr/>
            <p:nvPr/>
          </p:nvPicPr>
          <p:blipFill>
            <a:blip r:embed="rId254" cstate="print"/>
            <a:stretch>
              <a:fillRect/>
            </a:stretch>
          </p:blipFill>
          <p:spPr>
            <a:xfrm>
              <a:off x="14711656" y="4455139"/>
              <a:ext cx="3660" cy="4236"/>
            </a:xfrm>
            <a:prstGeom prst="rect">
              <a:avLst/>
            </a:prstGeom>
          </p:spPr>
        </p:pic>
        <p:pic>
          <p:nvPicPr>
            <p:cNvPr id="305" name="object 305"/>
            <p:cNvPicPr/>
            <p:nvPr/>
          </p:nvPicPr>
          <p:blipFill>
            <a:blip r:embed="rId255" cstate="print"/>
            <a:stretch>
              <a:fillRect/>
            </a:stretch>
          </p:blipFill>
          <p:spPr>
            <a:xfrm>
              <a:off x="14260504" y="4340473"/>
              <a:ext cx="470966" cy="355884"/>
            </a:xfrm>
            <a:prstGeom prst="rect">
              <a:avLst/>
            </a:prstGeom>
          </p:spPr>
        </p:pic>
        <p:pic>
          <p:nvPicPr>
            <p:cNvPr id="306" name="object 306"/>
            <p:cNvPicPr/>
            <p:nvPr/>
          </p:nvPicPr>
          <p:blipFill>
            <a:blip r:embed="rId256" cstate="print"/>
            <a:stretch>
              <a:fillRect/>
            </a:stretch>
          </p:blipFill>
          <p:spPr>
            <a:xfrm>
              <a:off x="14478755" y="4333402"/>
              <a:ext cx="253053" cy="195742"/>
            </a:xfrm>
            <a:prstGeom prst="rect">
              <a:avLst/>
            </a:prstGeom>
          </p:spPr>
        </p:pic>
        <p:pic>
          <p:nvPicPr>
            <p:cNvPr id="307" name="object 307"/>
            <p:cNvPicPr/>
            <p:nvPr/>
          </p:nvPicPr>
          <p:blipFill>
            <a:blip r:embed="rId257" cstate="print"/>
            <a:stretch>
              <a:fillRect/>
            </a:stretch>
          </p:blipFill>
          <p:spPr>
            <a:xfrm>
              <a:off x="14217604" y="4498359"/>
              <a:ext cx="333364" cy="239359"/>
            </a:xfrm>
            <a:prstGeom prst="rect">
              <a:avLst/>
            </a:prstGeom>
          </p:spPr>
        </p:pic>
        <p:pic>
          <p:nvPicPr>
            <p:cNvPr id="308" name="object 308"/>
            <p:cNvPicPr/>
            <p:nvPr/>
          </p:nvPicPr>
          <p:blipFill>
            <a:blip r:embed="rId258" cstate="print"/>
            <a:stretch>
              <a:fillRect/>
            </a:stretch>
          </p:blipFill>
          <p:spPr>
            <a:xfrm>
              <a:off x="14678100" y="4572761"/>
              <a:ext cx="60868" cy="74584"/>
            </a:xfrm>
            <a:prstGeom prst="rect">
              <a:avLst/>
            </a:prstGeom>
          </p:spPr>
        </p:pic>
        <p:pic>
          <p:nvPicPr>
            <p:cNvPr id="309" name="object 309"/>
            <p:cNvPicPr/>
            <p:nvPr/>
          </p:nvPicPr>
          <p:blipFill>
            <a:blip r:embed="rId259" cstate="print"/>
            <a:stretch>
              <a:fillRect/>
            </a:stretch>
          </p:blipFill>
          <p:spPr>
            <a:xfrm>
              <a:off x="14959186" y="4138116"/>
              <a:ext cx="553943" cy="588203"/>
            </a:xfrm>
            <a:prstGeom prst="rect">
              <a:avLst/>
            </a:prstGeom>
          </p:spPr>
        </p:pic>
        <p:pic>
          <p:nvPicPr>
            <p:cNvPr id="310" name="object 310"/>
            <p:cNvPicPr/>
            <p:nvPr/>
          </p:nvPicPr>
          <p:blipFill>
            <a:blip r:embed="rId260" cstate="print"/>
            <a:stretch>
              <a:fillRect/>
            </a:stretch>
          </p:blipFill>
          <p:spPr>
            <a:xfrm>
              <a:off x="14255929" y="4499091"/>
              <a:ext cx="464659" cy="222473"/>
            </a:xfrm>
            <a:prstGeom prst="rect">
              <a:avLst/>
            </a:prstGeom>
          </p:spPr>
        </p:pic>
        <p:pic>
          <p:nvPicPr>
            <p:cNvPr id="311" name="object 311"/>
            <p:cNvPicPr/>
            <p:nvPr/>
          </p:nvPicPr>
          <p:blipFill>
            <a:blip r:embed="rId261" cstate="print"/>
            <a:stretch>
              <a:fillRect/>
            </a:stretch>
          </p:blipFill>
          <p:spPr>
            <a:xfrm>
              <a:off x="14305696" y="4516251"/>
              <a:ext cx="375361" cy="112440"/>
            </a:xfrm>
            <a:prstGeom prst="rect">
              <a:avLst/>
            </a:prstGeom>
          </p:spPr>
        </p:pic>
        <p:pic>
          <p:nvPicPr>
            <p:cNvPr id="312" name="object 312"/>
            <p:cNvPicPr/>
            <p:nvPr/>
          </p:nvPicPr>
          <p:blipFill>
            <a:blip r:embed="rId262" cstate="print"/>
            <a:stretch>
              <a:fillRect/>
            </a:stretch>
          </p:blipFill>
          <p:spPr>
            <a:xfrm>
              <a:off x="14337334" y="4373056"/>
              <a:ext cx="353598" cy="142250"/>
            </a:xfrm>
            <a:prstGeom prst="rect">
              <a:avLst/>
            </a:prstGeom>
          </p:spPr>
        </p:pic>
        <p:pic>
          <p:nvPicPr>
            <p:cNvPr id="313" name="object 313"/>
            <p:cNvPicPr/>
            <p:nvPr/>
          </p:nvPicPr>
          <p:blipFill>
            <a:blip r:embed="rId263" cstate="print"/>
            <a:stretch>
              <a:fillRect/>
            </a:stretch>
          </p:blipFill>
          <p:spPr>
            <a:xfrm>
              <a:off x="15166085" y="4422556"/>
              <a:ext cx="312602" cy="212476"/>
            </a:xfrm>
            <a:prstGeom prst="rect">
              <a:avLst/>
            </a:prstGeom>
          </p:spPr>
        </p:pic>
        <p:pic>
          <p:nvPicPr>
            <p:cNvPr id="314" name="object 314"/>
            <p:cNvPicPr/>
            <p:nvPr/>
          </p:nvPicPr>
          <p:blipFill>
            <a:blip r:embed="rId264" cstate="print"/>
            <a:stretch>
              <a:fillRect/>
            </a:stretch>
          </p:blipFill>
          <p:spPr>
            <a:xfrm>
              <a:off x="14156770" y="4167499"/>
              <a:ext cx="279897" cy="264993"/>
            </a:xfrm>
            <a:prstGeom prst="rect">
              <a:avLst/>
            </a:prstGeom>
          </p:spPr>
        </p:pic>
        <p:pic>
          <p:nvPicPr>
            <p:cNvPr id="315" name="object 315"/>
            <p:cNvPicPr/>
            <p:nvPr/>
          </p:nvPicPr>
          <p:blipFill>
            <a:blip r:embed="rId265" cstate="print"/>
            <a:stretch>
              <a:fillRect/>
            </a:stretch>
          </p:blipFill>
          <p:spPr>
            <a:xfrm>
              <a:off x="14274789" y="4087306"/>
              <a:ext cx="47122" cy="13441"/>
            </a:xfrm>
            <a:prstGeom prst="rect">
              <a:avLst/>
            </a:prstGeom>
          </p:spPr>
        </p:pic>
        <p:pic>
          <p:nvPicPr>
            <p:cNvPr id="316" name="object 316"/>
            <p:cNvPicPr/>
            <p:nvPr/>
          </p:nvPicPr>
          <p:blipFill>
            <a:blip r:embed="rId266" cstate="print"/>
            <a:stretch>
              <a:fillRect/>
            </a:stretch>
          </p:blipFill>
          <p:spPr>
            <a:xfrm>
              <a:off x="14175668" y="4084624"/>
              <a:ext cx="354665" cy="237378"/>
            </a:xfrm>
            <a:prstGeom prst="rect">
              <a:avLst/>
            </a:prstGeom>
          </p:spPr>
        </p:pic>
        <p:pic>
          <p:nvPicPr>
            <p:cNvPr id="317" name="object 317"/>
            <p:cNvPicPr/>
            <p:nvPr/>
          </p:nvPicPr>
          <p:blipFill>
            <a:blip r:embed="rId267" cstate="print"/>
            <a:stretch>
              <a:fillRect/>
            </a:stretch>
          </p:blipFill>
          <p:spPr>
            <a:xfrm>
              <a:off x="15343997" y="4289145"/>
              <a:ext cx="218937" cy="228904"/>
            </a:xfrm>
            <a:prstGeom prst="rect">
              <a:avLst/>
            </a:prstGeom>
          </p:spPr>
        </p:pic>
        <p:pic>
          <p:nvPicPr>
            <p:cNvPr id="318" name="object 318"/>
            <p:cNvPicPr/>
            <p:nvPr/>
          </p:nvPicPr>
          <p:blipFill>
            <a:blip r:embed="rId268" cstate="print"/>
            <a:stretch>
              <a:fillRect/>
            </a:stretch>
          </p:blipFill>
          <p:spPr>
            <a:xfrm>
              <a:off x="15560557" y="4320296"/>
              <a:ext cx="30256" cy="222900"/>
            </a:xfrm>
            <a:prstGeom prst="rect">
              <a:avLst/>
            </a:prstGeom>
          </p:spPr>
        </p:pic>
        <p:pic>
          <p:nvPicPr>
            <p:cNvPr id="319" name="object 319"/>
            <p:cNvPicPr/>
            <p:nvPr/>
          </p:nvPicPr>
          <p:blipFill>
            <a:blip r:embed="rId269" cstate="print"/>
            <a:stretch>
              <a:fillRect/>
            </a:stretch>
          </p:blipFill>
          <p:spPr>
            <a:xfrm>
              <a:off x="15317175" y="4139976"/>
              <a:ext cx="257251" cy="371246"/>
            </a:xfrm>
            <a:prstGeom prst="rect">
              <a:avLst/>
            </a:prstGeom>
          </p:spPr>
        </p:pic>
        <p:pic>
          <p:nvPicPr>
            <p:cNvPr id="320" name="object 320"/>
            <p:cNvPicPr/>
            <p:nvPr/>
          </p:nvPicPr>
          <p:blipFill>
            <a:blip r:embed="rId270" cstate="print"/>
            <a:stretch>
              <a:fillRect/>
            </a:stretch>
          </p:blipFill>
          <p:spPr>
            <a:xfrm>
              <a:off x="15482985" y="4575840"/>
              <a:ext cx="135696" cy="332049"/>
            </a:xfrm>
            <a:prstGeom prst="rect">
              <a:avLst/>
            </a:prstGeom>
          </p:spPr>
        </p:pic>
        <p:pic>
          <p:nvPicPr>
            <p:cNvPr id="321" name="object 321"/>
            <p:cNvPicPr/>
            <p:nvPr/>
          </p:nvPicPr>
          <p:blipFill>
            <a:blip r:embed="rId271" cstate="print"/>
            <a:stretch>
              <a:fillRect/>
            </a:stretch>
          </p:blipFill>
          <p:spPr>
            <a:xfrm>
              <a:off x="14820868" y="4484613"/>
              <a:ext cx="279185" cy="642487"/>
            </a:xfrm>
            <a:prstGeom prst="rect">
              <a:avLst/>
            </a:prstGeom>
          </p:spPr>
        </p:pic>
        <p:pic>
          <p:nvPicPr>
            <p:cNvPr id="322" name="object 322"/>
            <p:cNvPicPr/>
            <p:nvPr/>
          </p:nvPicPr>
          <p:blipFill>
            <a:blip r:embed="rId272" cstate="print"/>
            <a:stretch>
              <a:fillRect/>
            </a:stretch>
          </p:blipFill>
          <p:spPr>
            <a:xfrm>
              <a:off x="15187513" y="4200448"/>
              <a:ext cx="310987" cy="198119"/>
            </a:xfrm>
            <a:prstGeom prst="rect">
              <a:avLst/>
            </a:prstGeom>
          </p:spPr>
        </p:pic>
        <p:pic>
          <p:nvPicPr>
            <p:cNvPr id="323" name="object 323"/>
            <p:cNvPicPr/>
            <p:nvPr/>
          </p:nvPicPr>
          <p:blipFill>
            <a:blip r:embed="rId273" cstate="print"/>
            <a:stretch>
              <a:fillRect/>
            </a:stretch>
          </p:blipFill>
          <p:spPr>
            <a:xfrm>
              <a:off x="15164229" y="4106539"/>
              <a:ext cx="357130" cy="257860"/>
            </a:xfrm>
            <a:prstGeom prst="rect">
              <a:avLst/>
            </a:prstGeom>
          </p:spPr>
        </p:pic>
        <p:pic>
          <p:nvPicPr>
            <p:cNvPr id="324" name="object 324"/>
            <p:cNvPicPr/>
            <p:nvPr/>
          </p:nvPicPr>
          <p:blipFill>
            <a:blip r:embed="rId274" cstate="print"/>
            <a:stretch>
              <a:fillRect/>
            </a:stretch>
          </p:blipFill>
          <p:spPr>
            <a:xfrm>
              <a:off x="15143461" y="4581997"/>
              <a:ext cx="437426" cy="326105"/>
            </a:xfrm>
            <a:prstGeom prst="rect">
              <a:avLst/>
            </a:prstGeom>
          </p:spPr>
        </p:pic>
        <p:pic>
          <p:nvPicPr>
            <p:cNvPr id="325" name="object 325"/>
            <p:cNvPicPr/>
            <p:nvPr/>
          </p:nvPicPr>
          <p:blipFill>
            <a:blip r:embed="rId275" cstate="print"/>
            <a:stretch>
              <a:fillRect/>
            </a:stretch>
          </p:blipFill>
          <p:spPr>
            <a:xfrm>
              <a:off x="15176540" y="4649571"/>
              <a:ext cx="202417" cy="85069"/>
            </a:xfrm>
            <a:prstGeom prst="rect">
              <a:avLst/>
            </a:prstGeom>
          </p:spPr>
        </p:pic>
        <p:pic>
          <p:nvPicPr>
            <p:cNvPr id="326" name="object 326"/>
            <p:cNvPicPr/>
            <p:nvPr/>
          </p:nvPicPr>
          <p:blipFill>
            <a:blip r:embed="rId276" cstate="print"/>
            <a:stretch>
              <a:fillRect/>
            </a:stretch>
          </p:blipFill>
          <p:spPr>
            <a:xfrm>
              <a:off x="15493014" y="4648626"/>
              <a:ext cx="98626" cy="246796"/>
            </a:xfrm>
            <a:prstGeom prst="rect">
              <a:avLst/>
            </a:prstGeom>
          </p:spPr>
        </p:pic>
        <p:pic>
          <p:nvPicPr>
            <p:cNvPr id="327" name="object 327"/>
            <p:cNvPicPr/>
            <p:nvPr/>
          </p:nvPicPr>
          <p:blipFill>
            <a:blip r:embed="rId277" cstate="print"/>
            <a:stretch>
              <a:fillRect/>
            </a:stretch>
          </p:blipFill>
          <p:spPr>
            <a:xfrm>
              <a:off x="14144751" y="4565751"/>
              <a:ext cx="662705" cy="323514"/>
            </a:xfrm>
            <a:prstGeom prst="rect">
              <a:avLst/>
            </a:prstGeom>
          </p:spPr>
        </p:pic>
        <p:pic>
          <p:nvPicPr>
            <p:cNvPr id="328" name="object 328"/>
            <p:cNvPicPr/>
            <p:nvPr/>
          </p:nvPicPr>
          <p:blipFill>
            <a:blip r:embed="rId278" cstate="print"/>
            <a:stretch>
              <a:fillRect/>
            </a:stretch>
          </p:blipFill>
          <p:spPr>
            <a:xfrm>
              <a:off x="14206410" y="4565324"/>
              <a:ext cx="510795" cy="192938"/>
            </a:xfrm>
            <a:prstGeom prst="rect">
              <a:avLst/>
            </a:prstGeom>
          </p:spPr>
        </p:pic>
        <p:pic>
          <p:nvPicPr>
            <p:cNvPr id="329" name="object 329"/>
            <p:cNvPicPr/>
            <p:nvPr/>
          </p:nvPicPr>
          <p:blipFill>
            <a:blip r:embed="rId279" cstate="print"/>
            <a:stretch>
              <a:fillRect/>
            </a:stretch>
          </p:blipFill>
          <p:spPr>
            <a:xfrm>
              <a:off x="14550968" y="4647346"/>
              <a:ext cx="127132" cy="70683"/>
            </a:xfrm>
            <a:prstGeom prst="rect">
              <a:avLst/>
            </a:prstGeom>
          </p:spPr>
        </p:pic>
        <p:pic>
          <p:nvPicPr>
            <p:cNvPr id="330" name="object 330"/>
            <p:cNvPicPr/>
            <p:nvPr/>
          </p:nvPicPr>
          <p:blipFill>
            <a:blip r:embed="rId280" cstate="print"/>
            <a:stretch>
              <a:fillRect/>
            </a:stretch>
          </p:blipFill>
          <p:spPr>
            <a:xfrm>
              <a:off x="14845222" y="4480864"/>
              <a:ext cx="223691" cy="576925"/>
            </a:xfrm>
            <a:prstGeom prst="rect">
              <a:avLst/>
            </a:prstGeom>
          </p:spPr>
        </p:pic>
        <p:pic>
          <p:nvPicPr>
            <p:cNvPr id="331" name="object 331"/>
            <p:cNvPicPr/>
            <p:nvPr/>
          </p:nvPicPr>
          <p:blipFill>
            <a:blip r:embed="rId281" cstate="print"/>
            <a:stretch>
              <a:fillRect/>
            </a:stretch>
          </p:blipFill>
          <p:spPr>
            <a:xfrm>
              <a:off x="14854518" y="4489099"/>
              <a:ext cx="225582" cy="604565"/>
            </a:xfrm>
            <a:prstGeom prst="rect">
              <a:avLst/>
            </a:prstGeom>
          </p:spPr>
        </p:pic>
        <p:pic>
          <p:nvPicPr>
            <p:cNvPr id="332" name="object 332"/>
            <p:cNvPicPr/>
            <p:nvPr/>
          </p:nvPicPr>
          <p:blipFill>
            <a:blip r:embed="rId282" cstate="print"/>
            <a:stretch>
              <a:fillRect/>
            </a:stretch>
          </p:blipFill>
          <p:spPr>
            <a:xfrm>
              <a:off x="14411461" y="4840558"/>
              <a:ext cx="887211" cy="423915"/>
            </a:xfrm>
            <a:prstGeom prst="rect">
              <a:avLst/>
            </a:prstGeom>
          </p:spPr>
        </p:pic>
        <p:pic>
          <p:nvPicPr>
            <p:cNvPr id="333" name="object 333"/>
            <p:cNvPicPr/>
            <p:nvPr/>
          </p:nvPicPr>
          <p:blipFill>
            <a:blip r:embed="rId283" cstate="print"/>
            <a:stretch>
              <a:fillRect/>
            </a:stretch>
          </p:blipFill>
          <p:spPr>
            <a:xfrm>
              <a:off x="15068701" y="4758263"/>
              <a:ext cx="414375" cy="313425"/>
            </a:xfrm>
            <a:prstGeom prst="rect">
              <a:avLst/>
            </a:prstGeom>
          </p:spPr>
        </p:pic>
        <p:pic>
          <p:nvPicPr>
            <p:cNvPr id="334" name="object 334"/>
            <p:cNvPicPr/>
            <p:nvPr/>
          </p:nvPicPr>
          <p:blipFill>
            <a:blip r:embed="rId284" cstate="print"/>
            <a:stretch>
              <a:fillRect/>
            </a:stretch>
          </p:blipFill>
          <p:spPr>
            <a:xfrm>
              <a:off x="15412485" y="4835102"/>
              <a:ext cx="182819" cy="192755"/>
            </a:xfrm>
            <a:prstGeom prst="rect">
              <a:avLst/>
            </a:prstGeom>
          </p:spPr>
        </p:pic>
        <p:pic>
          <p:nvPicPr>
            <p:cNvPr id="335" name="object 335"/>
            <p:cNvPicPr/>
            <p:nvPr/>
          </p:nvPicPr>
          <p:blipFill>
            <a:blip r:embed="rId285" cstate="print"/>
            <a:stretch>
              <a:fillRect/>
            </a:stretch>
          </p:blipFill>
          <p:spPr>
            <a:xfrm>
              <a:off x="15067177" y="4817272"/>
              <a:ext cx="4114" cy="25816"/>
            </a:xfrm>
            <a:prstGeom prst="rect">
              <a:avLst/>
            </a:prstGeom>
          </p:spPr>
        </p:pic>
        <p:pic>
          <p:nvPicPr>
            <p:cNvPr id="336" name="object 336"/>
            <p:cNvPicPr/>
            <p:nvPr/>
          </p:nvPicPr>
          <p:blipFill>
            <a:blip r:embed="rId286" cstate="print"/>
            <a:stretch>
              <a:fillRect/>
            </a:stretch>
          </p:blipFill>
          <p:spPr>
            <a:xfrm>
              <a:off x="15148285" y="4757165"/>
              <a:ext cx="165445" cy="109270"/>
            </a:xfrm>
            <a:prstGeom prst="rect">
              <a:avLst/>
            </a:prstGeom>
          </p:spPr>
        </p:pic>
        <p:pic>
          <p:nvPicPr>
            <p:cNvPr id="337" name="object 337"/>
            <p:cNvPicPr/>
            <p:nvPr/>
          </p:nvPicPr>
          <p:blipFill>
            <a:blip r:embed="rId287" cstate="print"/>
            <a:stretch>
              <a:fillRect/>
            </a:stretch>
          </p:blipFill>
          <p:spPr>
            <a:xfrm>
              <a:off x="15164439" y="4808554"/>
              <a:ext cx="139218" cy="243535"/>
            </a:xfrm>
            <a:prstGeom prst="rect">
              <a:avLst/>
            </a:prstGeom>
          </p:spPr>
        </p:pic>
        <p:pic>
          <p:nvPicPr>
            <p:cNvPr id="338" name="object 338"/>
            <p:cNvPicPr/>
            <p:nvPr/>
          </p:nvPicPr>
          <p:blipFill>
            <a:blip r:embed="rId288" cstate="print"/>
            <a:stretch>
              <a:fillRect/>
            </a:stretch>
          </p:blipFill>
          <p:spPr>
            <a:xfrm>
              <a:off x="14182587" y="4920050"/>
              <a:ext cx="238445" cy="155600"/>
            </a:xfrm>
            <a:prstGeom prst="rect">
              <a:avLst/>
            </a:prstGeom>
          </p:spPr>
        </p:pic>
        <p:pic>
          <p:nvPicPr>
            <p:cNvPr id="339" name="object 339"/>
            <p:cNvPicPr/>
            <p:nvPr/>
          </p:nvPicPr>
          <p:blipFill>
            <a:blip r:embed="rId289" cstate="print"/>
            <a:stretch>
              <a:fillRect/>
            </a:stretch>
          </p:blipFill>
          <p:spPr>
            <a:xfrm>
              <a:off x="14303318" y="4706446"/>
              <a:ext cx="490087" cy="200863"/>
            </a:xfrm>
            <a:prstGeom prst="rect">
              <a:avLst/>
            </a:prstGeom>
          </p:spPr>
        </p:pic>
        <p:pic>
          <p:nvPicPr>
            <p:cNvPr id="340" name="object 340"/>
            <p:cNvPicPr/>
            <p:nvPr/>
          </p:nvPicPr>
          <p:blipFill>
            <a:blip r:embed="rId290" cstate="print"/>
            <a:stretch>
              <a:fillRect/>
            </a:stretch>
          </p:blipFill>
          <p:spPr>
            <a:xfrm>
              <a:off x="14151497" y="4699070"/>
              <a:ext cx="630509" cy="206014"/>
            </a:xfrm>
            <a:prstGeom prst="rect">
              <a:avLst/>
            </a:prstGeom>
          </p:spPr>
        </p:pic>
        <p:pic>
          <p:nvPicPr>
            <p:cNvPr id="341" name="object 341"/>
            <p:cNvPicPr/>
            <p:nvPr/>
          </p:nvPicPr>
          <p:blipFill>
            <a:blip r:embed="rId291" cstate="print"/>
            <a:stretch>
              <a:fillRect/>
            </a:stretch>
          </p:blipFill>
          <p:spPr>
            <a:xfrm>
              <a:off x="14392929" y="4807031"/>
              <a:ext cx="273497" cy="256793"/>
            </a:xfrm>
            <a:prstGeom prst="rect">
              <a:avLst/>
            </a:prstGeom>
          </p:spPr>
        </p:pic>
        <p:pic>
          <p:nvPicPr>
            <p:cNvPr id="342" name="object 342"/>
            <p:cNvPicPr/>
            <p:nvPr/>
          </p:nvPicPr>
          <p:blipFill>
            <a:blip r:embed="rId292" cstate="print"/>
            <a:stretch>
              <a:fillRect/>
            </a:stretch>
          </p:blipFill>
          <p:spPr>
            <a:xfrm>
              <a:off x="14103918" y="4588763"/>
              <a:ext cx="60685" cy="204155"/>
            </a:xfrm>
            <a:prstGeom prst="rect">
              <a:avLst/>
            </a:prstGeom>
          </p:spPr>
        </p:pic>
        <p:pic>
          <p:nvPicPr>
            <p:cNvPr id="343" name="object 343"/>
            <p:cNvPicPr/>
            <p:nvPr/>
          </p:nvPicPr>
          <p:blipFill>
            <a:blip r:embed="rId293" cstate="print"/>
            <a:stretch>
              <a:fillRect/>
            </a:stretch>
          </p:blipFill>
          <p:spPr>
            <a:xfrm>
              <a:off x="14102424" y="4736835"/>
              <a:ext cx="380603" cy="218968"/>
            </a:xfrm>
            <a:prstGeom prst="rect">
              <a:avLst/>
            </a:prstGeom>
          </p:spPr>
        </p:pic>
        <p:pic>
          <p:nvPicPr>
            <p:cNvPr id="344" name="object 344"/>
            <p:cNvPicPr/>
            <p:nvPr/>
          </p:nvPicPr>
          <p:blipFill>
            <a:blip r:embed="rId294" cstate="print"/>
            <a:stretch>
              <a:fillRect/>
            </a:stretch>
          </p:blipFill>
          <p:spPr>
            <a:xfrm>
              <a:off x="14421032" y="4867960"/>
              <a:ext cx="99212" cy="71353"/>
            </a:xfrm>
            <a:prstGeom prst="rect">
              <a:avLst/>
            </a:prstGeom>
          </p:spPr>
        </p:pic>
        <p:pic>
          <p:nvPicPr>
            <p:cNvPr id="345" name="object 345"/>
            <p:cNvPicPr/>
            <p:nvPr/>
          </p:nvPicPr>
          <p:blipFill>
            <a:blip r:embed="rId295" cstate="print"/>
            <a:stretch>
              <a:fillRect/>
            </a:stretch>
          </p:blipFill>
          <p:spPr>
            <a:xfrm>
              <a:off x="15074188" y="4917094"/>
              <a:ext cx="98110" cy="107807"/>
            </a:xfrm>
            <a:prstGeom prst="rect">
              <a:avLst/>
            </a:prstGeom>
          </p:spPr>
        </p:pic>
        <p:pic>
          <p:nvPicPr>
            <p:cNvPr id="346" name="object 346"/>
            <p:cNvPicPr/>
            <p:nvPr/>
          </p:nvPicPr>
          <p:blipFill>
            <a:blip r:embed="rId296" cstate="print"/>
            <a:stretch>
              <a:fillRect/>
            </a:stretch>
          </p:blipFill>
          <p:spPr>
            <a:xfrm>
              <a:off x="14762804" y="4899750"/>
              <a:ext cx="70225" cy="178917"/>
            </a:xfrm>
            <a:prstGeom prst="rect">
              <a:avLst/>
            </a:prstGeom>
          </p:spPr>
        </p:pic>
        <p:pic>
          <p:nvPicPr>
            <p:cNvPr id="347" name="object 347"/>
            <p:cNvPicPr/>
            <p:nvPr/>
          </p:nvPicPr>
          <p:blipFill>
            <a:blip r:embed="rId297" cstate="print"/>
            <a:stretch>
              <a:fillRect/>
            </a:stretch>
          </p:blipFill>
          <p:spPr>
            <a:xfrm>
              <a:off x="14651278" y="4800295"/>
              <a:ext cx="151058" cy="222107"/>
            </a:xfrm>
            <a:prstGeom prst="rect">
              <a:avLst/>
            </a:prstGeom>
          </p:spPr>
        </p:pic>
        <p:pic>
          <p:nvPicPr>
            <p:cNvPr id="348" name="object 348"/>
            <p:cNvPicPr/>
            <p:nvPr/>
          </p:nvPicPr>
          <p:blipFill>
            <a:blip r:embed="rId298" cstate="print"/>
            <a:stretch>
              <a:fillRect/>
            </a:stretch>
          </p:blipFill>
          <p:spPr>
            <a:xfrm>
              <a:off x="15074188" y="4822057"/>
              <a:ext cx="110977" cy="163311"/>
            </a:xfrm>
            <a:prstGeom prst="rect">
              <a:avLst/>
            </a:prstGeom>
          </p:spPr>
        </p:pic>
        <p:pic>
          <p:nvPicPr>
            <p:cNvPr id="349" name="object 349"/>
            <p:cNvPicPr/>
            <p:nvPr/>
          </p:nvPicPr>
          <p:blipFill>
            <a:blip r:embed="rId299" cstate="print"/>
            <a:stretch>
              <a:fillRect/>
            </a:stretch>
          </p:blipFill>
          <p:spPr>
            <a:xfrm>
              <a:off x="14673650" y="4822850"/>
              <a:ext cx="111587" cy="94914"/>
            </a:xfrm>
            <a:prstGeom prst="rect">
              <a:avLst/>
            </a:prstGeom>
          </p:spPr>
        </p:pic>
        <p:pic>
          <p:nvPicPr>
            <p:cNvPr id="350" name="object 350"/>
            <p:cNvPicPr/>
            <p:nvPr/>
          </p:nvPicPr>
          <p:blipFill>
            <a:blip r:embed="rId300" cstate="print"/>
            <a:stretch>
              <a:fillRect/>
            </a:stretch>
          </p:blipFill>
          <p:spPr>
            <a:xfrm>
              <a:off x="14721016" y="4539873"/>
              <a:ext cx="153253" cy="164774"/>
            </a:xfrm>
            <a:prstGeom prst="rect">
              <a:avLst/>
            </a:prstGeom>
          </p:spPr>
        </p:pic>
        <p:pic>
          <p:nvPicPr>
            <p:cNvPr id="351" name="object 351"/>
            <p:cNvPicPr/>
            <p:nvPr/>
          </p:nvPicPr>
          <p:blipFill>
            <a:blip r:embed="rId301" cstate="print"/>
            <a:stretch>
              <a:fillRect/>
            </a:stretch>
          </p:blipFill>
          <p:spPr>
            <a:xfrm>
              <a:off x="14673559" y="4464435"/>
              <a:ext cx="208947" cy="385206"/>
            </a:xfrm>
            <a:prstGeom prst="rect">
              <a:avLst/>
            </a:prstGeom>
          </p:spPr>
        </p:pic>
        <p:pic>
          <p:nvPicPr>
            <p:cNvPr id="352" name="object 352"/>
            <p:cNvPicPr/>
            <p:nvPr/>
          </p:nvPicPr>
          <p:blipFill>
            <a:blip r:embed="rId302" cstate="print"/>
            <a:stretch>
              <a:fillRect/>
            </a:stretch>
          </p:blipFill>
          <p:spPr>
            <a:xfrm>
              <a:off x="14708733" y="4716017"/>
              <a:ext cx="133959" cy="189677"/>
            </a:xfrm>
            <a:prstGeom prst="rect">
              <a:avLst/>
            </a:prstGeom>
          </p:spPr>
        </p:pic>
        <p:pic>
          <p:nvPicPr>
            <p:cNvPr id="353" name="object 353"/>
            <p:cNvPicPr/>
            <p:nvPr/>
          </p:nvPicPr>
          <p:blipFill>
            <a:blip r:embed="rId303" cstate="print"/>
            <a:stretch>
              <a:fillRect/>
            </a:stretch>
          </p:blipFill>
          <p:spPr>
            <a:xfrm>
              <a:off x="14144487" y="4783988"/>
              <a:ext cx="220522" cy="438911"/>
            </a:xfrm>
            <a:prstGeom prst="rect">
              <a:avLst/>
            </a:prstGeom>
          </p:spPr>
        </p:pic>
        <p:pic>
          <p:nvPicPr>
            <p:cNvPr id="354" name="object 354"/>
            <p:cNvPicPr/>
            <p:nvPr/>
          </p:nvPicPr>
          <p:blipFill>
            <a:blip r:embed="rId304" cstate="print"/>
            <a:stretch>
              <a:fillRect/>
            </a:stretch>
          </p:blipFill>
          <p:spPr>
            <a:xfrm>
              <a:off x="14500615" y="5684428"/>
              <a:ext cx="581192" cy="291815"/>
            </a:xfrm>
            <a:prstGeom prst="rect">
              <a:avLst/>
            </a:prstGeom>
          </p:spPr>
        </p:pic>
        <p:pic>
          <p:nvPicPr>
            <p:cNvPr id="355" name="object 355"/>
            <p:cNvPicPr/>
            <p:nvPr/>
          </p:nvPicPr>
          <p:blipFill>
            <a:blip r:embed="rId305" cstate="print"/>
            <a:stretch>
              <a:fillRect/>
            </a:stretch>
          </p:blipFill>
          <p:spPr>
            <a:xfrm>
              <a:off x="15005699" y="5798453"/>
              <a:ext cx="118871" cy="138440"/>
            </a:xfrm>
            <a:prstGeom prst="rect">
              <a:avLst/>
            </a:prstGeom>
          </p:spPr>
        </p:pic>
        <p:pic>
          <p:nvPicPr>
            <p:cNvPr id="356" name="object 356"/>
            <p:cNvPicPr/>
            <p:nvPr/>
          </p:nvPicPr>
          <p:blipFill>
            <a:blip r:embed="rId306" cstate="print"/>
            <a:stretch>
              <a:fillRect/>
            </a:stretch>
          </p:blipFill>
          <p:spPr>
            <a:xfrm>
              <a:off x="14500615" y="5804550"/>
              <a:ext cx="531967" cy="211104"/>
            </a:xfrm>
            <a:prstGeom prst="rect">
              <a:avLst/>
            </a:prstGeom>
          </p:spPr>
        </p:pic>
        <p:pic>
          <p:nvPicPr>
            <p:cNvPr id="357" name="object 357"/>
            <p:cNvPicPr/>
            <p:nvPr/>
          </p:nvPicPr>
          <p:blipFill>
            <a:blip r:embed="rId307" cstate="print"/>
            <a:stretch>
              <a:fillRect/>
            </a:stretch>
          </p:blipFill>
          <p:spPr>
            <a:xfrm>
              <a:off x="14416643" y="5534436"/>
              <a:ext cx="26669" cy="62697"/>
            </a:xfrm>
            <a:prstGeom prst="rect">
              <a:avLst/>
            </a:prstGeom>
          </p:spPr>
        </p:pic>
        <p:pic>
          <p:nvPicPr>
            <p:cNvPr id="358" name="object 358"/>
            <p:cNvPicPr/>
            <p:nvPr/>
          </p:nvPicPr>
          <p:blipFill>
            <a:blip r:embed="rId308" cstate="print"/>
            <a:stretch>
              <a:fillRect/>
            </a:stretch>
          </p:blipFill>
          <p:spPr>
            <a:xfrm>
              <a:off x="14475683" y="5362864"/>
              <a:ext cx="121828" cy="180959"/>
            </a:xfrm>
            <a:prstGeom prst="rect">
              <a:avLst/>
            </a:prstGeom>
          </p:spPr>
        </p:pic>
        <p:pic>
          <p:nvPicPr>
            <p:cNvPr id="359" name="object 359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4386711" y="5083058"/>
              <a:ext cx="731" cy="13868"/>
            </a:xfrm>
            <a:prstGeom prst="rect">
              <a:avLst/>
            </a:prstGeom>
          </p:spPr>
        </p:pic>
        <p:pic>
          <p:nvPicPr>
            <p:cNvPr id="360" name="object 360"/>
            <p:cNvPicPr/>
            <p:nvPr/>
          </p:nvPicPr>
          <p:blipFill>
            <a:blip r:embed="rId309" cstate="print"/>
            <a:stretch>
              <a:fillRect/>
            </a:stretch>
          </p:blipFill>
          <p:spPr>
            <a:xfrm>
              <a:off x="15179923" y="5536478"/>
              <a:ext cx="52212" cy="116433"/>
            </a:xfrm>
            <a:prstGeom prst="rect">
              <a:avLst/>
            </a:prstGeom>
          </p:spPr>
        </p:pic>
        <p:pic>
          <p:nvPicPr>
            <p:cNvPr id="361" name="object 361"/>
            <p:cNvPicPr/>
            <p:nvPr/>
          </p:nvPicPr>
          <p:blipFill>
            <a:blip r:embed="rId310" cstate="print"/>
            <a:stretch>
              <a:fillRect/>
            </a:stretch>
          </p:blipFill>
          <p:spPr>
            <a:xfrm>
              <a:off x="14385083" y="5083058"/>
              <a:ext cx="888154" cy="661903"/>
            </a:xfrm>
            <a:prstGeom prst="rect">
              <a:avLst/>
            </a:prstGeom>
          </p:spPr>
        </p:pic>
        <p:pic>
          <p:nvPicPr>
            <p:cNvPr id="362" name="object 362"/>
            <p:cNvPicPr/>
            <p:nvPr/>
          </p:nvPicPr>
          <p:blipFill>
            <a:blip r:embed="rId311" cstate="print"/>
            <a:stretch>
              <a:fillRect/>
            </a:stretch>
          </p:blipFill>
          <p:spPr>
            <a:xfrm>
              <a:off x="14626497" y="5678941"/>
              <a:ext cx="366156" cy="66964"/>
            </a:xfrm>
            <a:prstGeom prst="rect">
              <a:avLst/>
            </a:prstGeom>
          </p:spPr>
        </p:pic>
        <p:pic>
          <p:nvPicPr>
            <p:cNvPr id="363" name="object 363"/>
            <p:cNvPicPr/>
            <p:nvPr/>
          </p:nvPicPr>
          <p:blipFill>
            <a:blip r:embed="rId312" cstate="print"/>
            <a:stretch>
              <a:fillRect/>
            </a:stretch>
          </p:blipFill>
          <p:spPr>
            <a:xfrm>
              <a:off x="15157733" y="5461527"/>
              <a:ext cx="77827" cy="231891"/>
            </a:xfrm>
            <a:prstGeom prst="rect">
              <a:avLst/>
            </a:prstGeom>
          </p:spPr>
        </p:pic>
        <p:pic>
          <p:nvPicPr>
            <p:cNvPr id="364" name="object 364"/>
            <p:cNvPicPr/>
            <p:nvPr/>
          </p:nvPicPr>
          <p:blipFill>
            <a:blip r:embed="rId313" cstate="print"/>
            <a:stretch>
              <a:fillRect/>
            </a:stretch>
          </p:blipFill>
          <p:spPr>
            <a:xfrm>
              <a:off x="15161330" y="5412577"/>
              <a:ext cx="73151" cy="264505"/>
            </a:xfrm>
            <a:prstGeom prst="rect">
              <a:avLst/>
            </a:prstGeom>
          </p:spPr>
        </p:pic>
        <p:pic>
          <p:nvPicPr>
            <p:cNvPr id="365" name="object 365"/>
            <p:cNvPicPr/>
            <p:nvPr/>
          </p:nvPicPr>
          <p:blipFill>
            <a:blip r:embed="rId314" cstate="print"/>
            <a:stretch>
              <a:fillRect/>
            </a:stretch>
          </p:blipFill>
          <p:spPr>
            <a:xfrm>
              <a:off x="14396313" y="5420776"/>
              <a:ext cx="90708" cy="254477"/>
            </a:xfrm>
            <a:prstGeom prst="rect">
              <a:avLst/>
            </a:prstGeom>
          </p:spPr>
        </p:pic>
        <p:pic>
          <p:nvPicPr>
            <p:cNvPr id="366" name="object 366"/>
            <p:cNvPicPr/>
            <p:nvPr/>
          </p:nvPicPr>
          <p:blipFill>
            <a:blip r:embed="rId315" cstate="print"/>
            <a:stretch>
              <a:fillRect/>
            </a:stretch>
          </p:blipFill>
          <p:spPr>
            <a:xfrm>
              <a:off x="14404908" y="5427938"/>
              <a:ext cx="71780" cy="213542"/>
            </a:xfrm>
            <a:prstGeom prst="rect">
              <a:avLst/>
            </a:prstGeom>
          </p:spPr>
        </p:pic>
        <p:pic>
          <p:nvPicPr>
            <p:cNvPr id="367" name="object 367"/>
            <p:cNvPicPr/>
            <p:nvPr/>
          </p:nvPicPr>
          <p:blipFill>
            <a:blip r:embed="rId316" cstate="print"/>
            <a:stretch>
              <a:fillRect/>
            </a:stretch>
          </p:blipFill>
          <p:spPr>
            <a:xfrm>
              <a:off x="15247315" y="5071688"/>
              <a:ext cx="154987" cy="439399"/>
            </a:xfrm>
            <a:prstGeom prst="rect">
              <a:avLst/>
            </a:prstGeom>
          </p:spPr>
        </p:pic>
        <p:pic>
          <p:nvPicPr>
            <p:cNvPr id="368" name="object 368"/>
            <p:cNvPicPr/>
            <p:nvPr/>
          </p:nvPicPr>
          <p:blipFill>
            <a:blip r:embed="rId317" cstate="print"/>
            <a:stretch>
              <a:fillRect/>
            </a:stretch>
          </p:blipFill>
          <p:spPr>
            <a:xfrm>
              <a:off x="15229606" y="5067360"/>
              <a:ext cx="192694" cy="502310"/>
            </a:xfrm>
            <a:prstGeom prst="rect">
              <a:avLst/>
            </a:prstGeom>
          </p:spPr>
        </p:pic>
        <p:pic>
          <p:nvPicPr>
            <p:cNvPr id="369" name="object 369"/>
            <p:cNvPicPr/>
            <p:nvPr/>
          </p:nvPicPr>
          <p:blipFill>
            <a:blip r:embed="rId318" cstate="print"/>
            <a:stretch>
              <a:fillRect/>
            </a:stretch>
          </p:blipFill>
          <p:spPr>
            <a:xfrm>
              <a:off x="15322661" y="4972750"/>
              <a:ext cx="124785" cy="166176"/>
            </a:xfrm>
            <a:prstGeom prst="rect">
              <a:avLst/>
            </a:prstGeom>
          </p:spPr>
        </p:pic>
        <p:pic>
          <p:nvPicPr>
            <p:cNvPr id="370" name="object 370"/>
            <p:cNvPicPr/>
            <p:nvPr/>
          </p:nvPicPr>
          <p:blipFill>
            <a:blip r:embed="rId319" cstate="print"/>
            <a:stretch>
              <a:fillRect/>
            </a:stretch>
          </p:blipFill>
          <p:spPr>
            <a:xfrm>
              <a:off x="14235178" y="5075346"/>
              <a:ext cx="184939" cy="531967"/>
            </a:xfrm>
            <a:prstGeom prst="rect">
              <a:avLst/>
            </a:prstGeom>
          </p:spPr>
        </p:pic>
        <p:pic>
          <p:nvPicPr>
            <p:cNvPr id="371" name="object 371"/>
            <p:cNvPicPr/>
            <p:nvPr/>
          </p:nvPicPr>
          <p:blipFill>
            <a:blip r:embed="rId320" cstate="print"/>
            <a:stretch>
              <a:fillRect/>
            </a:stretch>
          </p:blipFill>
          <p:spPr>
            <a:xfrm>
              <a:off x="14295973" y="5407822"/>
              <a:ext cx="67757" cy="219181"/>
            </a:xfrm>
            <a:prstGeom prst="rect">
              <a:avLst/>
            </a:prstGeom>
          </p:spPr>
        </p:pic>
        <p:pic>
          <p:nvPicPr>
            <p:cNvPr id="372" name="object 372"/>
            <p:cNvPicPr/>
            <p:nvPr/>
          </p:nvPicPr>
          <p:blipFill>
            <a:blip r:embed="rId321" cstate="print"/>
            <a:stretch>
              <a:fillRect/>
            </a:stretch>
          </p:blipFill>
          <p:spPr>
            <a:xfrm>
              <a:off x="14297679" y="5402061"/>
              <a:ext cx="67482" cy="136428"/>
            </a:xfrm>
            <a:prstGeom prst="rect">
              <a:avLst/>
            </a:prstGeom>
          </p:spPr>
        </p:pic>
        <p:pic>
          <p:nvPicPr>
            <p:cNvPr id="373" name="object 373"/>
            <p:cNvPicPr/>
            <p:nvPr/>
          </p:nvPicPr>
          <p:blipFill>
            <a:blip r:embed="rId322" cstate="print"/>
            <a:stretch>
              <a:fillRect/>
            </a:stretch>
          </p:blipFill>
          <p:spPr>
            <a:xfrm>
              <a:off x="14197491" y="4943124"/>
              <a:ext cx="106639" cy="470184"/>
            </a:xfrm>
            <a:prstGeom prst="rect">
              <a:avLst/>
            </a:prstGeom>
          </p:spPr>
        </p:pic>
        <p:pic>
          <p:nvPicPr>
            <p:cNvPr id="374" name="object 374"/>
            <p:cNvPicPr/>
            <p:nvPr/>
          </p:nvPicPr>
          <p:blipFill>
            <a:blip r:embed="rId323" cstate="print"/>
            <a:stretch>
              <a:fillRect/>
            </a:stretch>
          </p:blipFill>
          <p:spPr>
            <a:xfrm>
              <a:off x="13907109" y="3927713"/>
              <a:ext cx="303645" cy="845545"/>
            </a:xfrm>
            <a:prstGeom prst="rect">
              <a:avLst/>
            </a:prstGeom>
          </p:spPr>
        </p:pic>
        <p:pic>
          <p:nvPicPr>
            <p:cNvPr id="375" name="object 375"/>
            <p:cNvPicPr/>
            <p:nvPr/>
          </p:nvPicPr>
          <p:blipFill>
            <a:blip r:embed="rId324" cstate="print"/>
            <a:stretch>
              <a:fillRect/>
            </a:stretch>
          </p:blipFill>
          <p:spPr>
            <a:xfrm>
              <a:off x="13988277" y="4610434"/>
              <a:ext cx="400690" cy="1143457"/>
            </a:xfrm>
            <a:prstGeom prst="rect">
              <a:avLst/>
            </a:prstGeom>
          </p:spPr>
        </p:pic>
        <p:pic>
          <p:nvPicPr>
            <p:cNvPr id="376" name="object 376"/>
            <p:cNvPicPr/>
            <p:nvPr/>
          </p:nvPicPr>
          <p:blipFill>
            <a:blip r:embed="rId325" cstate="print"/>
            <a:stretch>
              <a:fillRect/>
            </a:stretch>
          </p:blipFill>
          <p:spPr>
            <a:xfrm>
              <a:off x="14125271" y="4092610"/>
              <a:ext cx="66041" cy="239511"/>
            </a:xfrm>
            <a:prstGeom prst="rect">
              <a:avLst/>
            </a:prstGeom>
          </p:spPr>
        </p:pic>
        <p:pic>
          <p:nvPicPr>
            <p:cNvPr id="377" name="object 377"/>
            <p:cNvPicPr/>
            <p:nvPr/>
          </p:nvPicPr>
          <p:blipFill>
            <a:blip r:embed="rId326" cstate="print"/>
            <a:stretch>
              <a:fillRect/>
            </a:stretch>
          </p:blipFill>
          <p:spPr>
            <a:xfrm>
              <a:off x="14075602" y="4735921"/>
              <a:ext cx="120609" cy="331073"/>
            </a:xfrm>
            <a:prstGeom prst="rect">
              <a:avLst/>
            </a:prstGeom>
          </p:spPr>
        </p:pic>
        <p:pic>
          <p:nvPicPr>
            <p:cNvPr id="378" name="object 378"/>
            <p:cNvPicPr/>
            <p:nvPr/>
          </p:nvPicPr>
          <p:blipFill>
            <a:blip r:embed="rId327" cstate="print"/>
            <a:stretch>
              <a:fillRect/>
            </a:stretch>
          </p:blipFill>
          <p:spPr>
            <a:xfrm>
              <a:off x="14128576" y="4581997"/>
              <a:ext cx="37033" cy="68244"/>
            </a:xfrm>
            <a:prstGeom prst="rect">
              <a:avLst/>
            </a:prstGeom>
          </p:spPr>
        </p:pic>
        <p:pic>
          <p:nvPicPr>
            <p:cNvPr id="379" name="object 379"/>
            <p:cNvPicPr/>
            <p:nvPr/>
          </p:nvPicPr>
          <p:blipFill>
            <a:blip r:embed="rId328" cstate="print"/>
            <a:stretch>
              <a:fillRect/>
            </a:stretch>
          </p:blipFill>
          <p:spPr>
            <a:xfrm>
              <a:off x="14097994" y="4740828"/>
              <a:ext cx="84593" cy="179222"/>
            </a:xfrm>
            <a:prstGeom prst="rect">
              <a:avLst/>
            </a:prstGeom>
          </p:spPr>
        </p:pic>
        <p:pic>
          <p:nvPicPr>
            <p:cNvPr id="380" name="object 380"/>
            <p:cNvPicPr/>
            <p:nvPr/>
          </p:nvPicPr>
          <p:blipFill>
            <a:blip r:embed="rId329" cstate="print"/>
            <a:stretch>
              <a:fillRect/>
            </a:stretch>
          </p:blipFill>
          <p:spPr>
            <a:xfrm>
              <a:off x="14222729" y="5198607"/>
              <a:ext cx="62118" cy="174985"/>
            </a:xfrm>
            <a:prstGeom prst="rect">
              <a:avLst/>
            </a:prstGeom>
          </p:spPr>
        </p:pic>
        <p:pic>
          <p:nvPicPr>
            <p:cNvPr id="381" name="object 381"/>
            <p:cNvPicPr/>
            <p:nvPr/>
          </p:nvPicPr>
          <p:blipFill>
            <a:blip r:embed="rId330" cstate="print"/>
            <a:stretch>
              <a:fillRect/>
            </a:stretch>
          </p:blipFill>
          <p:spPr>
            <a:xfrm>
              <a:off x="14138970" y="3720175"/>
              <a:ext cx="36545" cy="43586"/>
            </a:xfrm>
            <a:prstGeom prst="rect">
              <a:avLst/>
            </a:prstGeom>
          </p:spPr>
        </p:pic>
        <p:pic>
          <p:nvPicPr>
            <p:cNvPr id="382" name="object 382"/>
            <p:cNvPicPr/>
            <p:nvPr/>
          </p:nvPicPr>
          <p:blipFill>
            <a:blip r:embed="rId331" cstate="print"/>
            <a:stretch>
              <a:fillRect/>
            </a:stretch>
          </p:blipFill>
          <p:spPr>
            <a:xfrm>
              <a:off x="14133118" y="5035143"/>
              <a:ext cx="174680" cy="513496"/>
            </a:xfrm>
            <a:prstGeom prst="rect">
              <a:avLst/>
            </a:prstGeom>
          </p:spPr>
        </p:pic>
        <p:pic>
          <p:nvPicPr>
            <p:cNvPr id="383" name="object 383"/>
            <p:cNvPicPr/>
            <p:nvPr/>
          </p:nvPicPr>
          <p:blipFill>
            <a:blip r:embed="rId332" cstate="print"/>
            <a:stretch>
              <a:fillRect/>
            </a:stretch>
          </p:blipFill>
          <p:spPr>
            <a:xfrm>
              <a:off x="14073285" y="4861955"/>
              <a:ext cx="265998" cy="771784"/>
            </a:xfrm>
            <a:prstGeom prst="rect">
              <a:avLst/>
            </a:prstGeom>
          </p:spPr>
        </p:pic>
        <p:pic>
          <p:nvPicPr>
            <p:cNvPr id="384" name="object 384"/>
            <p:cNvPicPr/>
            <p:nvPr/>
          </p:nvPicPr>
          <p:blipFill>
            <a:blip r:embed="rId333" cstate="print"/>
            <a:stretch>
              <a:fillRect/>
            </a:stretch>
          </p:blipFill>
          <p:spPr>
            <a:xfrm>
              <a:off x="14075602" y="4864181"/>
              <a:ext cx="115244" cy="202752"/>
            </a:xfrm>
            <a:prstGeom prst="rect">
              <a:avLst/>
            </a:prstGeom>
          </p:spPr>
        </p:pic>
        <p:pic>
          <p:nvPicPr>
            <p:cNvPr id="385" name="object 385"/>
            <p:cNvPicPr/>
            <p:nvPr/>
          </p:nvPicPr>
          <p:blipFill>
            <a:blip r:embed="rId334" cstate="print"/>
            <a:stretch>
              <a:fillRect/>
            </a:stretch>
          </p:blipFill>
          <p:spPr>
            <a:xfrm>
              <a:off x="14190211" y="4950256"/>
              <a:ext cx="105761" cy="488777"/>
            </a:xfrm>
            <a:prstGeom prst="rect">
              <a:avLst/>
            </a:prstGeom>
          </p:spPr>
        </p:pic>
        <p:pic>
          <p:nvPicPr>
            <p:cNvPr id="386" name="object 386"/>
            <p:cNvPicPr/>
            <p:nvPr/>
          </p:nvPicPr>
          <p:blipFill>
            <a:blip r:embed="rId335" cstate="print"/>
            <a:stretch>
              <a:fillRect/>
            </a:stretch>
          </p:blipFill>
          <p:spPr>
            <a:xfrm>
              <a:off x="14810597" y="5063337"/>
              <a:ext cx="11612" cy="21335"/>
            </a:xfrm>
            <a:prstGeom prst="rect">
              <a:avLst/>
            </a:prstGeom>
          </p:spPr>
        </p:pic>
        <p:pic>
          <p:nvPicPr>
            <p:cNvPr id="387" name="object 387"/>
            <p:cNvPicPr/>
            <p:nvPr/>
          </p:nvPicPr>
          <p:blipFill>
            <a:blip r:embed="rId336" cstate="print"/>
            <a:stretch>
              <a:fillRect/>
            </a:stretch>
          </p:blipFill>
          <p:spPr>
            <a:xfrm>
              <a:off x="14723759" y="4988295"/>
              <a:ext cx="100126" cy="105796"/>
            </a:xfrm>
            <a:prstGeom prst="rect">
              <a:avLst/>
            </a:prstGeom>
          </p:spPr>
        </p:pic>
        <p:pic>
          <p:nvPicPr>
            <p:cNvPr id="388" name="object 388"/>
            <p:cNvPicPr/>
            <p:nvPr/>
          </p:nvPicPr>
          <p:blipFill>
            <a:blip r:embed="rId337" cstate="print"/>
            <a:stretch>
              <a:fillRect/>
            </a:stretch>
          </p:blipFill>
          <p:spPr>
            <a:xfrm>
              <a:off x="15087934" y="4919532"/>
              <a:ext cx="129997" cy="161086"/>
            </a:xfrm>
            <a:prstGeom prst="rect">
              <a:avLst/>
            </a:prstGeom>
          </p:spPr>
        </p:pic>
        <p:pic>
          <p:nvPicPr>
            <p:cNvPr id="389" name="object 389"/>
            <p:cNvPicPr/>
            <p:nvPr/>
          </p:nvPicPr>
          <p:blipFill>
            <a:blip r:embed="rId338" cstate="print"/>
            <a:stretch>
              <a:fillRect/>
            </a:stretch>
          </p:blipFill>
          <p:spPr>
            <a:xfrm>
              <a:off x="14703302" y="4934467"/>
              <a:ext cx="107294" cy="128869"/>
            </a:xfrm>
            <a:prstGeom prst="rect">
              <a:avLst/>
            </a:prstGeom>
          </p:spPr>
        </p:pic>
        <p:pic>
          <p:nvPicPr>
            <p:cNvPr id="390" name="object 390"/>
            <p:cNvPicPr/>
            <p:nvPr/>
          </p:nvPicPr>
          <p:blipFill>
            <a:blip r:embed="rId339" cstate="print"/>
            <a:stretch>
              <a:fillRect/>
            </a:stretch>
          </p:blipFill>
          <p:spPr>
            <a:xfrm>
              <a:off x="14598670" y="4807031"/>
              <a:ext cx="101224" cy="207660"/>
            </a:xfrm>
            <a:prstGeom prst="rect">
              <a:avLst/>
            </a:prstGeom>
          </p:spPr>
        </p:pic>
        <p:pic>
          <p:nvPicPr>
            <p:cNvPr id="391" name="object 391"/>
            <p:cNvPicPr/>
            <p:nvPr/>
          </p:nvPicPr>
          <p:blipFill>
            <a:blip r:embed="rId340" cstate="print"/>
            <a:stretch>
              <a:fillRect/>
            </a:stretch>
          </p:blipFill>
          <p:spPr>
            <a:xfrm>
              <a:off x="15153985" y="4816144"/>
              <a:ext cx="45354" cy="38252"/>
            </a:xfrm>
            <a:prstGeom prst="rect">
              <a:avLst/>
            </a:prstGeom>
          </p:spPr>
        </p:pic>
        <p:pic>
          <p:nvPicPr>
            <p:cNvPr id="392" name="object 392"/>
            <p:cNvPicPr/>
            <p:nvPr/>
          </p:nvPicPr>
          <p:blipFill>
            <a:blip r:embed="rId341" cstate="print"/>
            <a:stretch>
              <a:fillRect/>
            </a:stretch>
          </p:blipFill>
          <p:spPr>
            <a:xfrm>
              <a:off x="15157642" y="4817576"/>
              <a:ext cx="82025" cy="179464"/>
            </a:xfrm>
            <a:prstGeom prst="rect">
              <a:avLst/>
            </a:prstGeom>
          </p:spPr>
        </p:pic>
        <p:pic>
          <p:nvPicPr>
            <p:cNvPr id="393" name="object 393"/>
            <p:cNvPicPr/>
            <p:nvPr/>
          </p:nvPicPr>
          <p:blipFill>
            <a:blip r:embed="rId342" cstate="print"/>
            <a:stretch>
              <a:fillRect/>
            </a:stretch>
          </p:blipFill>
          <p:spPr>
            <a:xfrm>
              <a:off x="13631874" y="4215017"/>
              <a:ext cx="143825" cy="88574"/>
            </a:xfrm>
            <a:prstGeom prst="rect">
              <a:avLst/>
            </a:prstGeom>
          </p:spPr>
        </p:pic>
        <p:pic>
          <p:nvPicPr>
            <p:cNvPr id="394" name="object 394"/>
            <p:cNvPicPr/>
            <p:nvPr/>
          </p:nvPicPr>
          <p:blipFill>
            <a:blip r:embed="rId343" cstate="print"/>
            <a:stretch>
              <a:fillRect/>
            </a:stretch>
          </p:blipFill>
          <p:spPr>
            <a:xfrm>
              <a:off x="13619774" y="4221997"/>
              <a:ext cx="312938" cy="180593"/>
            </a:xfrm>
            <a:prstGeom prst="rect">
              <a:avLst/>
            </a:prstGeom>
          </p:spPr>
        </p:pic>
        <p:pic>
          <p:nvPicPr>
            <p:cNvPr id="395" name="object 395"/>
            <p:cNvPicPr/>
            <p:nvPr/>
          </p:nvPicPr>
          <p:blipFill>
            <a:blip r:embed="rId344" cstate="print"/>
            <a:stretch>
              <a:fillRect/>
            </a:stretch>
          </p:blipFill>
          <p:spPr>
            <a:xfrm>
              <a:off x="13621420" y="4239950"/>
              <a:ext cx="289316" cy="252374"/>
            </a:xfrm>
            <a:prstGeom prst="rect">
              <a:avLst/>
            </a:prstGeom>
          </p:spPr>
        </p:pic>
        <p:sp>
          <p:nvSpPr>
            <p:cNvPr id="396" name="object 396"/>
            <p:cNvSpPr/>
            <p:nvPr/>
          </p:nvSpPr>
          <p:spPr>
            <a:xfrm>
              <a:off x="13929694" y="4394453"/>
              <a:ext cx="3810" cy="8255"/>
            </a:xfrm>
            <a:custGeom>
              <a:avLst/>
              <a:gdLst/>
              <a:ahLst/>
              <a:cxnLst/>
              <a:rect l="l" t="t" r="r" b="b"/>
              <a:pathLst>
                <a:path w="3809" h="8254">
                  <a:moveTo>
                    <a:pt x="0" y="0"/>
                  </a:moveTo>
                  <a:lnTo>
                    <a:pt x="1005" y="2682"/>
                  </a:lnTo>
                  <a:lnTo>
                    <a:pt x="2011" y="5455"/>
                  </a:lnTo>
                  <a:lnTo>
                    <a:pt x="3051" y="8229"/>
                  </a:lnTo>
                  <a:lnTo>
                    <a:pt x="3690" y="8229"/>
                  </a:lnTo>
                  <a:lnTo>
                    <a:pt x="2560" y="5638"/>
                  </a:lnTo>
                  <a:lnTo>
                    <a:pt x="1280" y="28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A2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7" name="object 397"/>
            <p:cNvPicPr/>
            <p:nvPr/>
          </p:nvPicPr>
          <p:blipFill>
            <a:blip r:embed="rId345" cstate="print"/>
            <a:stretch>
              <a:fillRect/>
            </a:stretch>
          </p:blipFill>
          <p:spPr>
            <a:xfrm>
              <a:off x="13662171" y="4281311"/>
              <a:ext cx="271332" cy="214396"/>
            </a:xfrm>
            <a:prstGeom prst="rect">
              <a:avLst/>
            </a:prstGeom>
          </p:spPr>
        </p:pic>
        <p:pic>
          <p:nvPicPr>
            <p:cNvPr id="398" name="object 398"/>
            <p:cNvPicPr/>
            <p:nvPr/>
          </p:nvPicPr>
          <p:blipFill>
            <a:blip r:embed="rId346" cstate="print"/>
            <a:stretch>
              <a:fillRect/>
            </a:stretch>
          </p:blipFill>
          <p:spPr>
            <a:xfrm>
              <a:off x="13678021" y="4254367"/>
              <a:ext cx="232775" cy="135178"/>
            </a:xfrm>
            <a:prstGeom prst="rect">
              <a:avLst/>
            </a:prstGeom>
          </p:spPr>
        </p:pic>
        <p:pic>
          <p:nvPicPr>
            <p:cNvPr id="399" name="object 399"/>
            <p:cNvPicPr/>
            <p:nvPr/>
          </p:nvPicPr>
          <p:blipFill>
            <a:blip r:embed="rId347" cstate="print"/>
            <a:stretch>
              <a:fillRect/>
            </a:stretch>
          </p:blipFill>
          <p:spPr>
            <a:xfrm>
              <a:off x="13804452" y="4635672"/>
              <a:ext cx="47457" cy="114726"/>
            </a:xfrm>
            <a:prstGeom prst="rect">
              <a:avLst/>
            </a:prstGeom>
          </p:spPr>
        </p:pic>
        <p:pic>
          <p:nvPicPr>
            <p:cNvPr id="400" name="object 400"/>
            <p:cNvPicPr/>
            <p:nvPr/>
          </p:nvPicPr>
          <p:blipFill>
            <a:blip r:embed="rId348" cstate="print"/>
            <a:stretch>
              <a:fillRect/>
            </a:stretch>
          </p:blipFill>
          <p:spPr>
            <a:xfrm>
              <a:off x="13732885" y="4559868"/>
              <a:ext cx="114269" cy="247162"/>
            </a:xfrm>
            <a:prstGeom prst="rect">
              <a:avLst/>
            </a:prstGeom>
          </p:spPr>
        </p:pic>
        <p:pic>
          <p:nvPicPr>
            <p:cNvPr id="401" name="object 401"/>
            <p:cNvPicPr/>
            <p:nvPr/>
          </p:nvPicPr>
          <p:blipFill>
            <a:blip r:embed="rId349" cstate="print"/>
            <a:stretch>
              <a:fillRect/>
            </a:stretch>
          </p:blipFill>
          <p:spPr>
            <a:xfrm>
              <a:off x="13711335" y="4315815"/>
              <a:ext cx="145115" cy="284683"/>
            </a:xfrm>
            <a:prstGeom prst="rect">
              <a:avLst/>
            </a:prstGeom>
          </p:spPr>
        </p:pic>
        <p:pic>
          <p:nvPicPr>
            <p:cNvPr id="402" name="object 402"/>
            <p:cNvPicPr/>
            <p:nvPr/>
          </p:nvPicPr>
          <p:blipFill>
            <a:blip r:embed="rId350" cstate="print"/>
            <a:stretch>
              <a:fillRect/>
            </a:stretch>
          </p:blipFill>
          <p:spPr>
            <a:xfrm>
              <a:off x="15594878" y="4131959"/>
              <a:ext cx="146072" cy="243474"/>
            </a:xfrm>
            <a:prstGeom prst="rect">
              <a:avLst/>
            </a:prstGeom>
          </p:spPr>
        </p:pic>
        <p:pic>
          <p:nvPicPr>
            <p:cNvPr id="403" name="object 403"/>
            <p:cNvPicPr/>
            <p:nvPr/>
          </p:nvPicPr>
          <p:blipFill>
            <a:blip r:embed="rId351" cstate="print"/>
            <a:stretch>
              <a:fillRect/>
            </a:stretch>
          </p:blipFill>
          <p:spPr>
            <a:xfrm>
              <a:off x="13719687" y="4362541"/>
              <a:ext cx="116982" cy="293888"/>
            </a:xfrm>
            <a:prstGeom prst="rect">
              <a:avLst/>
            </a:prstGeom>
          </p:spPr>
        </p:pic>
        <p:pic>
          <p:nvPicPr>
            <p:cNvPr id="404" name="object 404"/>
            <p:cNvPicPr/>
            <p:nvPr/>
          </p:nvPicPr>
          <p:blipFill>
            <a:blip r:embed="rId352" cstate="print"/>
            <a:stretch>
              <a:fillRect/>
            </a:stretch>
          </p:blipFill>
          <p:spPr>
            <a:xfrm>
              <a:off x="15779221" y="4224741"/>
              <a:ext cx="12809" cy="214762"/>
            </a:xfrm>
            <a:prstGeom prst="rect">
              <a:avLst/>
            </a:prstGeom>
          </p:spPr>
        </p:pic>
        <p:pic>
          <p:nvPicPr>
            <p:cNvPr id="405" name="object 405"/>
            <p:cNvPicPr/>
            <p:nvPr/>
          </p:nvPicPr>
          <p:blipFill>
            <a:blip r:embed="rId353" cstate="print"/>
            <a:stretch>
              <a:fillRect/>
            </a:stretch>
          </p:blipFill>
          <p:spPr>
            <a:xfrm>
              <a:off x="15605973" y="4126778"/>
              <a:ext cx="178580" cy="340766"/>
            </a:xfrm>
            <a:prstGeom prst="rect">
              <a:avLst/>
            </a:prstGeom>
          </p:spPr>
        </p:pic>
        <p:pic>
          <p:nvPicPr>
            <p:cNvPr id="406" name="object 406"/>
            <p:cNvPicPr/>
            <p:nvPr/>
          </p:nvPicPr>
          <p:blipFill>
            <a:blip r:embed="rId354" cstate="print"/>
            <a:stretch>
              <a:fillRect/>
            </a:stretch>
          </p:blipFill>
          <p:spPr>
            <a:xfrm>
              <a:off x="13820180" y="4553224"/>
              <a:ext cx="78943" cy="437540"/>
            </a:xfrm>
            <a:prstGeom prst="rect">
              <a:avLst/>
            </a:prstGeom>
          </p:spPr>
        </p:pic>
        <p:sp>
          <p:nvSpPr>
            <p:cNvPr id="407" name="object 407"/>
            <p:cNvSpPr/>
            <p:nvPr/>
          </p:nvSpPr>
          <p:spPr>
            <a:xfrm>
              <a:off x="13871401" y="4991709"/>
              <a:ext cx="3175" cy="5080"/>
            </a:xfrm>
            <a:custGeom>
              <a:avLst/>
              <a:gdLst/>
              <a:ahLst/>
              <a:cxnLst/>
              <a:rect l="l" t="t" r="r" b="b"/>
              <a:pathLst>
                <a:path w="3175" h="5079">
                  <a:moveTo>
                    <a:pt x="2057" y="0"/>
                  </a:moveTo>
                  <a:lnTo>
                    <a:pt x="0" y="0"/>
                  </a:lnTo>
                  <a:lnTo>
                    <a:pt x="533" y="1066"/>
                  </a:lnTo>
                  <a:lnTo>
                    <a:pt x="1600" y="3017"/>
                  </a:lnTo>
                  <a:lnTo>
                    <a:pt x="2636" y="5029"/>
                  </a:lnTo>
                  <a:lnTo>
                    <a:pt x="2180" y="1066"/>
                  </a:lnTo>
                  <a:lnTo>
                    <a:pt x="2057" y="0"/>
                  </a:lnTo>
                  <a:close/>
                </a:path>
              </a:pathLst>
            </a:custGeom>
            <a:solidFill>
              <a:srgbClr val="481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8" name="object 408"/>
            <p:cNvPicPr/>
            <p:nvPr/>
          </p:nvPicPr>
          <p:blipFill>
            <a:blip r:embed="rId355" cstate="print"/>
            <a:stretch>
              <a:fillRect/>
            </a:stretch>
          </p:blipFill>
          <p:spPr>
            <a:xfrm>
              <a:off x="13849115" y="4758263"/>
              <a:ext cx="133705" cy="197967"/>
            </a:xfrm>
            <a:prstGeom prst="rect">
              <a:avLst/>
            </a:prstGeom>
          </p:spPr>
        </p:pic>
        <p:pic>
          <p:nvPicPr>
            <p:cNvPr id="409" name="object 409"/>
            <p:cNvPicPr/>
            <p:nvPr/>
          </p:nvPicPr>
          <p:blipFill>
            <a:blip r:embed="rId356" cstate="print"/>
            <a:stretch>
              <a:fillRect/>
            </a:stretch>
          </p:blipFill>
          <p:spPr>
            <a:xfrm>
              <a:off x="15588477" y="4506894"/>
              <a:ext cx="59801" cy="49560"/>
            </a:xfrm>
            <a:prstGeom prst="rect">
              <a:avLst/>
            </a:prstGeom>
          </p:spPr>
        </p:pic>
        <p:pic>
          <p:nvPicPr>
            <p:cNvPr id="410" name="object 410"/>
            <p:cNvPicPr/>
            <p:nvPr/>
          </p:nvPicPr>
          <p:blipFill>
            <a:blip r:embed="rId357" cstate="print"/>
            <a:stretch>
              <a:fillRect/>
            </a:stretch>
          </p:blipFill>
          <p:spPr>
            <a:xfrm>
              <a:off x="13856104" y="4560722"/>
              <a:ext cx="101540" cy="188366"/>
            </a:xfrm>
            <a:prstGeom prst="rect">
              <a:avLst/>
            </a:prstGeom>
          </p:spPr>
        </p:pic>
        <p:pic>
          <p:nvPicPr>
            <p:cNvPr id="411" name="object 411"/>
            <p:cNvPicPr/>
            <p:nvPr/>
          </p:nvPicPr>
          <p:blipFill>
            <a:blip r:embed="rId358" cstate="print"/>
            <a:stretch>
              <a:fillRect/>
            </a:stretch>
          </p:blipFill>
          <p:spPr>
            <a:xfrm>
              <a:off x="15605759" y="4232604"/>
              <a:ext cx="118445" cy="282701"/>
            </a:xfrm>
            <a:prstGeom prst="rect">
              <a:avLst/>
            </a:prstGeom>
          </p:spPr>
        </p:pic>
        <p:pic>
          <p:nvPicPr>
            <p:cNvPr id="412" name="object 412"/>
            <p:cNvPicPr/>
            <p:nvPr/>
          </p:nvPicPr>
          <p:blipFill>
            <a:blip r:embed="rId359" cstate="print"/>
            <a:stretch>
              <a:fillRect/>
            </a:stretch>
          </p:blipFill>
          <p:spPr>
            <a:xfrm>
              <a:off x="15604235" y="4270064"/>
              <a:ext cx="119969" cy="256367"/>
            </a:xfrm>
            <a:prstGeom prst="rect">
              <a:avLst/>
            </a:prstGeom>
          </p:spPr>
        </p:pic>
        <p:pic>
          <p:nvPicPr>
            <p:cNvPr id="413" name="object 413"/>
            <p:cNvPicPr/>
            <p:nvPr/>
          </p:nvPicPr>
          <p:blipFill>
            <a:blip r:embed="rId360" cstate="print"/>
            <a:stretch>
              <a:fillRect/>
            </a:stretch>
          </p:blipFill>
          <p:spPr>
            <a:xfrm>
              <a:off x="14396313" y="5052090"/>
              <a:ext cx="891010" cy="565739"/>
            </a:xfrm>
            <a:prstGeom prst="rect">
              <a:avLst/>
            </a:prstGeom>
          </p:spPr>
        </p:pic>
        <p:pic>
          <p:nvPicPr>
            <p:cNvPr id="414" name="object 414"/>
            <p:cNvPicPr/>
            <p:nvPr/>
          </p:nvPicPr>
          <p:blipFill>
            <a:blip r:embed="rId361" cstate="print"/>
            <a:stretch>
              <a:fillRect/>
            </a:stretch>
          </p:blipFill>
          <p:spPr>
            <a:xfrm>
              <a:off x="15110154" y="5329915"/>
              <a:ext cx="93146" cy="164531"/>
            </a:xfrm>
            <a:prstGeom prst="rect">
              <a:avLst/>
            </a:prstGeom>
          </p:spPr>
        </p:pic>
        <p:pic>
          <p:nvPicPr>
            <p:cNvPr id="415" name="object 415"/>
            <p:cNvPicPr/>
            <p:nvPr/>
          </p:nvPicPr>
          <p:blipFill>
            <a:blip r:embed="rId362" cstate="print"/>
            <a:stretch>
              <a:fillRect/>
            </a:stretch>
          </p:blipFill>
          <p:spPr>
            <a:xfrm>
              <a:off x="14462424" y="5291083"/>
              <a:ext cx="11521" cy="58064"/>
            </a:xfrm>
            <a:prstGeom prst="rect">
              <a:avLst/>
            </a:prstGeom>
          </p:spPr>
        </p:pic>
        <p:pic>
          <p:nvPicPr>
            <p:cNvPr id="416" name="object 416"/>
            <p:cNvPicPr/>
            <p:nvPr/>
          </p:nvPicPr>
          <p:blipFill>
            <a:blip r:embed="rId363" cstate="print"/>
            <a:stretch>
              <a:fillRect/>
            </a:stretch>
          </p:blipFill>
          <p:spPr>
            <a:xfrm>
              <a:off x="14396739" y="5098785"/>
              <a:ext cx="20756" cy="48341"/>
            </a:xfrm>
            <a:prstGeom prst="rect">
              <a:avLst/>
            </a:prstGeom>
          </p:spPr>
        </p:pic>
        <p:pic>
          <p:nvPicPr>
            <p:cNvPr id="417" name="object 417"/>
            <p:cNvPicPr/>
            <p:nvPr/>
          </p:nvPicPr>
          <p:blipFill>
            <a:blip r:embed="rId364" cstate="print"/>
            <a:stretch>
              <a:fillRect/>
            </a:stretch>
          </p:blipFill>
          <p:spPr>
            <a:xfrm>
              <a:off x="14456205" y="5144200"/>
              <a:ext cx="777636" cy="389753"/>
            </a:xfrm>
            <a:prstGeom prst="rect">
              <a:avLst/>
            </a:prstGeom>
          </p:spPr>
        </p:pic>
        <p:pic>
          <p:nvPicPr>
            <p:cNvPr id="418" name="object 418"/>
            <p:cNvPicPr/>
            <p:nvPr/>
          </p:nvPicPr>
          <p:blipFill>
            <a:blip r:embed="rId365" cstate="print"/>
            <a:stretch>
              <a:fillRect/>
            </a:stretch>
          </p:blipFill>
          <p:spPr>
            <a:xfrm>
              <a:off x="14432157" y="5094091"/>
              <a:ext cx="304190" cy="210891"/>
            </a:xfrm>
            <a:prstGeom prst="rect">
              <a:avLst/>
            </a:prstGeom>
          </p:spPr>
        </p:pic>
        <p:pic>
          <p:nvPicPr>
            <p:cNvPr id="419" name="object 419"/>
            <p:cNvPicPr/>
            <p:nvPr/>
          </p:nvPicPr>
          <p:blipFill>
            <a:blip r:embed="rId213" cstate="print"/>
            <a:stretch>
              <a:fillRect/>
            </a:stretch>
          </p:blipFill>
          <p:spPr>
            <a:xfrm>
              <a:off x="15108691" y="5183093"/>
              <a:ext cx="119969" cy="54071"/>
            </a:xfrm>
            <a:prstGeom prst="rect">
              <a:avLst/>
            </a:prstGeom>
          </p:spPr>
        </p:pic>
        <p:sp>
          <p:nvSpPr>
            <p:cNvPr id="420" name="object 420"/>
            <p:cNvSpPr/>
            <p:nvPr/>
          </p:nvSpPr>
          <p:spPr>
            <a:xfrm>
              <a:off x="15228295" y="5179862"/>
              <a:ext cx="5715" cy="3810"/>
            </a:xfrm>
            <a:custGeom>
              <a:avLst/>
              <a:gdLst/>
              <a:ahLst/>
              <a:cxnLst/>
              <a:rect l="l" t="t" r="r" b="b"/>
              <a:pathLst>
                <a:path w="5715" h="3810">
                  <a:moveTo>
                    <a:pt x="5547" y="0"/>
                  </a:moveTo>
                  <a:lnTo>
                    <a:pt x="1490" y="2529"/>
                  </a:lnTo>
                  <a:lnTo>
                    <a:pt x="472" y="3444"/>
                  </a:lnTo>
                  <a:lnTo>
                    <a:pt x="0" y="3749"/>
                  </a:lnTo>
                  <a:lnTo>
                    <a:pt x="1889" y="2529"/>
                  </a:lnTo>
                  <a:lnTo>
                    <a:pt x="3749" y="1280"/>
                  </a:lnTo>
                  <a:lnTo>
                    <a:pt x="5547" y="0"/>
                  </a:lnTo>
                  <a:close/>
                </a:path>
              </a:pathLst>
            </a:custGeom>
            <a:solidFill>
              <a:srgbClr val="755C5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1" name="object 421"/>
            <p:cNvPicPr/>
            <p:nvPr/>
          </p:nvPicPr>
          <p:blipFill>
            <a:blip r:embed="rId366" cstate="print"/>
            <a:stretch>
              <a:fillRect/>
            </a:stretch>
          </p:blipFill>
          <p:spPr>
            <a:xfrm>
              <a:off x="15085831" y="5296813"/>
              <a:ext cx="8595" cy="24109"/>
            </a:xfrm>
            <a:prstGeom prst="rect">
              <a:avLst/>
            </a:prstGeom>
          </p:spPr>
        </p:pic>
        <p:pic>
          <p:nvPicPr>
            <p:cNvPr id="422" name="object 422"/>
            <p:cNvPicPr/>
            <p:nvPr/>
          </p:nvPicPr>
          <p:blipFill>
            <a:blip r:embed="rId367" cstate="print"/>
            <a:stretch>
              <a:fillRect/>
            </a:stretch>
          </p:blipFill>
          <p:spPr>
            <a:xfrm>
              <a:off x="15133015" y="5271180"/>
              <a:ext cx="46013" cy="46268"/>
            </a:xfrm>
            <a:prstGeom prst="rect">
              <a:avLst/>
            </a:prstGeom>
          </p:spPr>
        </p:pic>
        <p:pic>
          <p:nvPicPr>
            <p:cNvPr id="423" name="object 423"/>
            <p:cNvPicPr/>
            <p:nvPr/>
          </p:nvPicPr>
          <p:blipFill>
            <a:blip r:embed="rId368" cstate="print"/>
            <a:stretch>
              <a:fillRect/>
            </a:stretch>
          </p:blipFill>
          <p:spPr>
            <a:xfrm>
              <a:off x="15022559" y="5271180"/>
              <a:ext cx="8318" cy="43755"/>
            </a:xfrm>
            <a:prstGeom prst="rect">
              <a:avLst/>
            </a:prstGeom>
          </p:spPr>
        </p:pic>
        <p:pic>
          <p:nvPicPr>
            <p:cNvPr id="424" name="object 424"/>
            <p:cNvPicPr/>
            <p:nvPr/>
          </p:nvPicPr>
          <p:blipFill>
            <a:blip r:embed="rId369" cstate="print"/>
            <a:stretch>
              <a:fillRect/>
            </a:stretch>
          </p:blipFill>
          <p:spPr>
            <a:xfrm>
              <a:off x="14432157" y="5094122"/>
              <a:ext cx="531276" cy="186781"/>
            </a:xfrm>
            <a:prstGeom prst="rect">
              <a:avLst/>
            </a:prstGeom>
          </p:spPr>
        </p:pic>
        <p:pic>
          <p:nvPicPr>
            <p:cNvPr id="425" name="object 425"/>
            <p:cNvPicPr/>
            <p:nvPr/>
          </p:nvPicPr>
          <p:blipFill>
            <a:blip r:embed="rId370" cstate="print"/>
            <a:stretch>
              <a:fillRect/>
            </a:stretch>
          </p:blipFill>
          <p:spPr>
            <a:xfrm>
              <a:off x="14885578" y="5179862"/>
              <a:ext cx="348264" cy="91013"/>
            </a:xfrm>
            <a:prstGeom prst="rect">
              <a:avLst/>
            </a:prstGeom>
          </p:spPr>
        </p:pic>
        <p:pic>
          <p:nvPicPr>
            <p:cNvPr id="426" name="object 426"/>
            <p:cNvPicPr/>
            <p:nvPr/>
          </p:nvPicPr>
          <p:blipFill>
            <a:blip r:embed="rId371" cstate="print"/>
            <a:stretch>
              <a:fillRect/>
            </a:stretch>
          </p:blipFill>
          <p:spPr>
            <a:xfrm>
              <a:off x="15177221" y="4458522"/>
              <a:ext cx="273289" cy="136010"/>
            </a:xfrm>
            <a:prstGeom prst="rect">
              <a:avLst/>
            </a:prstGeom>
          </p:spPr>
        </p:pic>
        <p:pic>
          <p:nvPicPr>
            <p:cNvPr id="427" name="object 427"/>
            <p:cNvPicPr/>
            <p:nvPr/>
          </p:nvPicPr>
          <p:blipFill>
            <a:blip r:embed="rId372" cstate="print"/>
            <a:stretch>
              <a:fillRect/>
            </a:stretch>
          </p:blipFill>
          <p:spPr>
            <a:xfrm>
              <a:off x="14316057" y="4423714"/>
              <a:ext cx="369459" cy="158270"/>
            </a:xfrm>
            <a:prstGeom prst="rect">
              <a:avLst/>
            </a:prstGeom>
          </p:spPr>
        </p:pic>
        <p:sp>
          <p:nvSpPr>
            <p:cNvPr id="428" name="object 428"/>
            <p:cNvSpPr/>
            <p:nvPr/>
          </p:nvSpPr>
          <p:spPr>
            <a:xfrm>
              <a:off x="14613987" y="5428372"/>
              <a:ext cx="301625" cy="103505"/>
            </a:xfrm>
            <a:custGeom>
              <a:avLst/>
              <a:gdLst/>
              <a:ahLst/>
              <a:cxnLst/>
              <a:rect l="l" t="t" r="r" b="b"/>
              <a:pathLst>
                <a:path w="301625" h="103504">
                  <a:moveTo>
                    <a:pt x="204400" y="103386"/>
                  </a:moveTo>
                  <a:lnTo>
                    <a:pt x="137714" y="94704"/>
                  </a:lnTo>
                  <a:lnTo>
                    <a:pt x="80728" y="81135"/>
                  </a:lnTo>
                  <a:lnTo>
                    <a:pt x="24782" y="50495"/>
                  </a:lnTo>
                  <a:lnTo>
                    <a:pt x="0" y="19281"/>
                  </a:lnTo>
                  <a:lnTo>
                    <a:pt x="22729" y="11780"/>
                  </a:lnTo>
                  <a:lnTo>
                    <a:pt x="39426" y="5419"/>
                  </a:lnTo>
                  <a:lnTo>
                    <a:pt x="49262" y="0"/>
                  </a:lnTo>
                  <a:lnTo>
                    <a:pt x="50321" y="6585"/>
                  </a:lnTo>
                  <a:lnTo>
                    <a:pt x="52295" y="23285"/>
                  </a:lnTo>
                  <a:lnTo>
                    <a:pt x="57662" y="40647"/>
                  </a:lnTo>
                  <a:lnTo>
                    <a:pt x="68904" y="49218"/>
                  </a:lnTo>
                  <a:lnTo>
                    <a:pt x="80877" y="49901"/>
                  </a:lnTo>
                  <a:lnTo>
                    <a:pt x="89407" y="49716"/>
                  </a:lnTo>
                  <a:lnTo>
                    <a:pt x="98578" y="48292"/>
                  </a:lnTo>
                  <a:lnTo>
                    <a:pt x="112475" y="45256"/>
                  </a:lnTo>
                  <a:lnTo>
                    <a:pt x="118492" y="51301"/>
                  </a:lnTo>
                  <a:lnTo>
                    <a:pt x="134313" y="65171"/>
                  </a:lnTo>
                  <a:lnTo>
                    <a:pt x="156589" y="80469"/>
                  </a:lnTo>
                  <a:lnTo>
                    <a:pt x="181974" y="90796"/>
                  </a:lnTo>
                  <a:lnTo>
                    <a:pt x="202492" y="94656"/>
                  </a:lnTo>
                  <a:lnTo>
                    <a:pt x="217197" y="92976"/>
                  </a:lnTo>
                  <a:lnTo>
                    <a:pt x="233170" y="83088"/>
                  </a:lnTo>
                  <a:lnTo>
                    <a:pt x="257490" y="62320"/>
                  </a:lnTo>
                  <a:lnTo>
                    <a:pt x="301155" y="90796"/>
                  </a:lnTo>
                  <a:lnTo>
                    <a:pt x="289334" y="94504"/>
                  </a:lnTo>
                  <a:lnTo>
                    <a:pt x="256011" y="101010"/>
                  </a:lnTo>
                  <a:lnTo>
                    <a:pt x="204400" y="103386"/>
                  </a:lnTo>
                  <a:close/>
                </a:path>
              </a:pathLst>
            </a:custGeom>
            <a:solidFill>
              <a:srgbClr val="7031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9" name="object 429"/>
            <p:cNvPicPr/>
            <p:nvPr/>
          </p:nvPicPr>
          <p:blipFill>
            <a:blip r:embed="rId373" cstate="print"/>
            <a:stretch>
              <a:fillRect/>
            </a:stretch>
          </p:blipFill>
          <p:spPr>
            <a:xfrm>
              <a:off x="14873690" y="5325373"/>
              <a:ext cx="147279" cy="67878"/>
            </a:xfrm>
            <a:prstGeom prst="rect">
              <a:avLst/>
            </a:prstGeom>
          </p:spPr>
        </p:pic>
        <p:pic>
          <p:nvPicPr>
            <p:cNvPr id="430" name="object 430"/>
            <p:cNvPicPr/>
            <p:nvPr/>
          </p:nvPicPr>
          <p:blipFill>
            <a:blip r:embed="rId374" cstate="print"/>
            <a:stretch>
              <a:fillRect/>
            </a:stretch>
          </p:blipFill>
          <p:spPr>
            <a:xfrm>
              <a:off x="14873689" y="5268437"/>
              <a:ext cx="153406" cy="66172"/>
            </a:xfrm>
            <a:prstGeom prst="rect">
              <a:avLst/>
            </a:prstGeom>
          </p:spPr>
        </p:pic>
        <p:pic>
          <p:nvPicPr>
            <p:cNvPr id="431" name="object 431"/>
            <p:cNvPicPr/>
            <p:nvPr/>
          </p:nvPicPr>
          <p:blipFill>
            <a:blip r:embed="rId375" cstate="print"/>
            <a:stretch>
              <a:fillRect/>
            </a:stretch>
          </p:blipFill>
          <p:spPr>
            <a:xfrm>
              <a:off x="14734702" y="5304982"/>
              <a:ext cx="138988" cy="89733"/>
            </a:xfrm>
            <a:prstGeom prst="rect">
              <a:avLst/>
            </a:prstGeom>
          </p:spPr>
        </p:pic>
        <p:pic>
          <p:nvPicPr>
            <p:cNvPr id="432" name="object 432"/>
            <p:cNvPicPr/>
            <p:nvPr/>
          </p:nvPicPr>
          <p:blipFill>
            <a:blip r:embed="rId376" cstate="print"/>
            <a:stretch>
              <a:fillRect/>
            </a:stretch>
          </p:blipFill>
          <p:spPr>
            <a:xfrm>
              <a:off x="14736347" y="5261396"/>
              <a:ext cx="139354" cy="73182"/>
            </a:xfrm>
            <a:prstGeom prst="rect">
              <a:avLst/>
            </a:prstGeom>
          </p:spPr>
        </p:pic>
        <p:pic>
          <p:nvPicPr>
            <p:cNvPr id="433" name="object 433"/>
            <p:cNvPicPr/>
            <p:nvPr/>
          </p:nvPicPr>
          <p:blipFill>
            <a:blip r:embed="rId377" cstate="print"/>
            <a:stretch>
              <a:fillRect/>
            </a:stretch>
          </p:blipFill>
          <p:spPr>
            <a:xfrm>
              <a:off x="14871465" y="5367101"/>
              <a:ext cx="142951" cy="141671"/>
            </a:xfrm>
            <a:prstGeom prst="rect">
              <a:avLst/>
            </a:prstGeom>
          </p:spPr>
        </p:pic>
        <p:pic>
          <p:nvPicPr>
            <p:cNvPr id="434" name="object 434"/>
            <p:cNvPicPr/>
            <p:nvPr/>
          </p:nvPicPr>
          <p:blipFill>
            <a:blip r:embed="rId378" cstate="print"/>
            <a:stretch>
              <a:fillRect/>
            </a:stretch>
          </p:blipFill>
          <p:spPr>
            <a:xfrm>
              <a:off x="15057820" y="5449762"/>
              <a:ext cx="16946" cy="17891"/>
            </a:xfrm>
            <a:prstGeom prst="rect">
              <a:avLst/>
            </a:prstGeom>
          </p:spPr>
        </p:pic>
        <p:pic>
          <p:nvPicPr>
            <p:cNvPr id="435" name="object 435"/>
            <p:cNvPicPr/>
            <p:nvPr/>
          </p:nvPicPr>
          <p:blipFill>
            <a:blip r:embed="rId379" cstate="print"/>
            <a:stretch>
              <a:fillRect/>
            </a:stretch>
          </p:blipFill>
          <p:spPr>
            <a:xfrm>
              <a:off x="15013471" y="5320923"/>
              <a:ext cx="72359" cy="156667"/>
            </a:xfrm>
            <a:prstGeom prst="rect">
              <a:avLst/>
            </a:prstGeom>
          </p:spPr>
        </p:pic>
        <p:pic>
          <p:nvPicPr>
            <p:cNvPr id="436" name="object 436"/>
            <p:cNvPicPr/>
            <p:nvPr/>
          </p:nvPicPr>
          <p:blipFill>
            <a:blip r:embed="rId380" cstate="print"/>
            <a:stretch>
              <a:fillRect/>
            </a:stretch>
          </p:blipFill>
          <p:spPr>
            <a:xfrm>
              <a:off x="14665329" y="5346618"/>
              <a:ext cx="64709" cy="130972"/>
            </a:xfrm>
            <a:prstGeom prst="rect">
              <a:avLst/>
            </a:prstGeom>
          </p:spPr>
        </p:pic>
        <p:pic>
          <p:nvPicPr>
            <p:cNvPr id="437" name="object 437"/>
            <p:cNvPicPr/>
            <p:nvPr/>
          </p:nvPicPr>
          <p:blipFill>
            <a:blip r:embed="rId381" cstate="print"/>
            <a:stretch>
              <a:fillRect/>
            </a:stretch>
          </p:blipFill>
          <p:spPr>
            <a:xfrm>
              <a:off x="14540727" y="5198729"/>
              <a:ext cx="190530" cy="237134"/>
            </a:xfrm>
            <a:prstGeom prst="rect">
              <a:avLst/>
            </a:prstGeom>
          </p:spPr>
        </p:pic>
        <p:pic>
          <p:nvPicPr>
            <p:cNvPr id="438" name="object 438"/>
            <p:cNvPicPr/>
            <p:nvPr/>
          </p:nvPicPr>
          <p:blipFill>
            <a:blip r:embed="rId382" cstate="print"/>
            <a:stretch>
              <a:fillRect/>
            </a:stretch>
          </p:blipFill>
          <p:spPr>
            <a:xfrm>
              <a:off x="15019080" y="5243809"/>
              <a:ext cx="118571" cy="175168"/>
            </a:xfrm>
            <a:prstGeom prst="rect">
              <a:avLst/>
            </a:prstGeom>
          </p:spPr>
        </p:pic>
        <p:pic>
          <p:nvPicPr>
            <p:cNvPr id="439" name="object 439"/>
            <p:cNvPicPr/>
            <p:nvPr/>
          </p:nvPicPr>
          <p:blipFill>
            <a:blip r:embed="rId383" cstate="print"/>
            <a:stretch>
              <a:fillRect/>
            </a:stretch>
          </p:blipFill>
          <p:spPr>
            <a:xfrm>
              <a:off x="14734547" y="5363138"/>
              <a:ext cx="137710" cy="142920"/>
            </a:xfrm>
            <a:prstGeom prst="rect">
              <a:avLst/>
            </a:prstGeom>
          </p:spPr>
        </p:pic>
        <p:pic>
          <p:nvPicPr>
            <p:cNvPr id="440" name="object 440"/>
            <p:cNvPicPr/>
            <p:nvPr/>
          </p:nvPicPr>
          <p:blipFill>
            <a:blip r:embed="rId384" cstate="print"/>
            <a:stretch>
              <a:fillRect/>
            </a:stretch>
          </p:blipFill>
          <p:spPr>
            <a:xfrm>
              <a:off x="15159044" y="4258275"/>
              <a:ext cx="405575" cy="226341"/>
            </a:xfrm>
            <a:prstGeom prst="rect">
              <a:avLst/>
            </a:prstGeom>
          </p:spPr>
        </p:pic>
        <p:pic>
          <p:nvPicPr>
            <p:cNvPr id="441" name="object 441"/>
            <p:cNvPicPr/>
            <p:nvPr/>
          </p:nvPicPr>
          <p:blipFill>
            <a:blip r:embed="rId385" cstate="print"/>
            <a:stretch>
              <a:fillRect/>
            </a:stretch>
          </p:blipFill>
          <p:spPr>
            <a:xfrm>
              <a:off x="15165231" y="4258086"/>
              <a:ext cx="399379" cy="189920"/>
            </a:xfrm>
            <a:prstGeom prst="rect">
              <a:avLst/>
            </a:prstGeom>
          </p:spPr>
        </p:pic>
        <p:pic>
          <p:nvPicPr>
            <p:cNvPr id="442" name="object 442"/>
            <p:cNvPicPr/>
            <p:nvPr/>
          </p:nvPicPr>
          <p:blipFill>
            <a:blip r:embed="rId386" cstate="print"/>
            <a:stretch>
              <a:fillRect/>
            </a:stretch>
          </p:blipFill>
          <p:spPr>
            <a:xfrm>
              <a:off x="13738191" y="3118531"/>
              <a:ext cx="1906851" cy="2930819"/>
            </a:xfrm>
            <a:prstGeom prst="rect">
              <a:avLst/>
            </a:prstGeom>
          </p:spPr>
        </p:pic>
        <p:pic>
          <p:nvPicPr>
            <p:cNvPr id="443" name="object 443"/>
            <p:cNvPicPr/>
            <p:nvPr/>
          </p:nvPicPr>
          <p:blipFill>
            <a:blip r:embed="rId387" cstate="print"/>
            <a:stretch>
              <a:fillRect/>
            </a:stretch>
          </p:blipFill>
          <p:spPr>
            <a:xfrm>
              <a:off x="14131319" y="4046372"/>
              <a:ext cx="782543" cy="398465"/>
            </a:xfrm>
            <a:prstGeom prst="rect">
              <a:avLst/>
            </a:prstGeom>
          </p:spPr>
        </p:pic>
        <p:pic>
          <p:nvPicPr>
            <p:cNvPr id="444" name="object 444"/>
            <p:cNvPicPr/>
            <p:nvPr/>
          </p:nvPicPr>
          <p:blipFill>
            <a:blip r:embed="rId388" cstate="print"/>
            <a:stretch>
              <a:fillRect/>
            </a:stretch>
          </p:blipFill>
          <p:spPr>
            <a:xfrm>
              <a:off x="14124553" y="4079808"/>
              <a:ext cx="775840" cy="395447"/>
            </a:xfrm>
            <a:prstGeom prst="rect">
              <a:avLst/>
            </a:prstGeom>
          </p:spPr>
        </p:pic>
        <p:pic>
          <p:nvPicPr>
            <p:cNvPr id="445" name="object 445"/>
            <p:cNvPicPr/>
            <p:nvPr/>
          </p:nvPicPr>
          <p:blipFill>
            <a:blip r:embed="rId389" cstate="print"/>
            <a:stretch>
              <a:fillRect/>
            </a:stretch>
          </p:blipFill>
          <p:spPr>
            <a:xfrm>
              <a:off x="14529449" y="4276983"/>
              <a:ext cx="386394" cy="187512"/>
            </a:xfrm>
            <a:prstGeom prst="rect">
              <a:avLst/>
            </a:prstGeom>
          </p:spPr>
        </p:pic>
        <p:pic>
          <p:nvPicPr>
            <p:cNvPr id="446" name="object 446"/>
            <p:cNvPicPr/>
            <p:nvPr/>
          </p:nvPicPr>
          <p:blipFill>
            <a:blip r:embed="rId390" cstate="print"/>
            <a:stretch>
              <a:fillRect/>
            </a:stretch>
          </p:blipFill>
          <p:spPr>
            <a:xfrm>
              <a:off x="14127205" y="4062648"/>
              <a:ext cx="346831" cy="138440"/>
            </a:xfrm>
            <a:prstGeom prst="rect">
              <a:avLst/>
            </a:prstGeom>
          </p:spPr>
        </p:pic>
        <p:pic>
          <p:nvPicPr>
            <p:cNvPr id="447" name="object 447"/>
            <p:cNvPicPr/>
            <p:nvPr/>
          </p:nvPicPr>
          <p:blipFill>
            <a:blip r:embed="rId391" cstate="print"/>
            <a:stretch>
              <a:fillRect/>
            </a:stretch>
          </p:blipFill>
          <p:spPr>
            <a:xfrm>
              <a:off x="14798862" y="3866418"/>
              <a:ext cx="436656" cy="160568"/>
            </a:xfrm>
            <a:prstGeom prst="rect">
              <a:avLst/>
            </a:prstGeom>
          </p:spPr>
        </p:pic>
        <p:pic>
          <p:nvPicPr>
            <p:cNvPr id="448" name="object 448"/>
            <p:cNvPicPr/>
            <p:nvPr/>
          </p:nvPicPr>
          <p:blipFill>
            <a:blip r:embed="rId392" cstate="print"/>
            <a:stretch>
              <a:fillRect/>
            </a:stretch>
          </p:blipFill>
          <p:spPr>
            <a:xfrm>
              <a:off x="14011929" y="3720175"/>
              <a:ext cx="163586" cy="304921"/>
            </a:xfrm>
            <a:prstGeom prst="rect">
              <a:avLst/>
            </a:prstGeom>
          </p:spPr>
        </p:pic>
        <p:pic>
          <p:nvPicPr>
            <p:cNvPr id="449" name="object 449"/>
            <p:cNvPicPr/>
            <p:nvPr/>
          </p:nvPicPr>
          <p:blipFill>
            <a:blip r:embed="rId393" cstate="print"/>
            <a:stretch>
              <a:fillRect/>
            </a:stretch>
          </p:blipFill>
          <p:spPr>
            <a:xfrm>
              <a:off x="14123974" y="3814083"/>
              <a:ext cx="134142" cy="132100"/>
            </a:xfrm>
            <a:prstGeom prst="rect">
              <a:avLst/>
            </a:prstGeom>
          </p:spPr>
        </p:pic>
        <p:pic>
          <p:nvPicPr>
            <p:cNvPr id="450" name="object 450"/>
            <p:cNvPicPr/>
            <p:nvPr/>
          </p:nvPicPr>
          <p:blipFill>
            <a:blip r:embed="rId394" cstate="print"/>
            <a:stretch>
              <a:fillRect/>
            </a:stretch>
          </p:blipFill>
          <p:spPr>
            <a:xfrm>
              <a:off x="14644145" y="3819539"/>
              <a:ext cx="239633" cy="160873"/>
            </a:xfrm>
            <a:prstGeom prst="rect">
              <a:avLst/>
            </a:prstGeom>
          </p:spPr>
        </p:pic>
        <p:pic>
          <p:nvPicPr>
            <p:cNvPr id="451" name="object 451"/>
            <p:cNvPicPr/>
            <p:nvPr/>
          </p:nvPicPr>
          <p:blipFill>
            <a:blip r:embed="rId395" cstate="print"/>
            <a:stretch>
              <a:fillRect/>
            </a:stretch>
          </p:blipFill>
          <p:spPr>
            <a:xfrm>
              <a:off x="14193377" y="3550310"/>
              <a:ext cx="506669" cy="266517"/>
            </a:xfrm>
            <a:prstGeom prst="rect">
              <a:avLst/>
            </a:prstGeom>
          </p:spPr>
        </p:pic>
        <p:pic>
          <p:nvPicPr>
            <p:cNvPr id="452" name="object 452"/>
            <p:cNvPicPr/>
            <p:nvPr/>
          </p:nvPicPr>
          <p:blipFill>
            <a:blip r:embed="rId396" cstate="print"/>
            <a:stretch>
              <a:fillRect/>
            </a:stretch>
          </p:blipFill>
          <p:spPr>
            <a:xfrm>
              <a:off x="14208099" y="3772936"/>
              <a:ext cx="164439" cy="110032"/>
            </a:xfrm>
            <a:prstGeom prst="rect">
              <a:avLst/>
            </a:prstGeom>
          </p:spPr>
        </p:pic>
        <p:pic>
          <p:nvPicPr>
            <p:cNvPr id="453" name="object 453"/>
            <p:cNvPicPr/>
            <p:nvPr/>
          </p:nvPicPr>
          <p:blipFill>
            <a:blip r:embed="rId397" cstate="print"/>
            <a:stretch>
              <a:fillRect/>
            </a:stretch>
          </p:blipFill>
          <p:spPr>
            <a:xfrm>
              <a:off x="14531400" y="3782719"/>
              <a:ext cx="266974" cy="139110"/>
            </a:xfrm>
            <a:prstGeom prst="rect">
              <a:avLst/>
            </a:prstGeom>
          </p:spPr>
        </p:pic>
        <p:pic>
          <p:nvPicPr>
            <p:cNvPr id="454" name="object 454"/>
            <p:cNvPicPr/>
            <p:nvPr/>
          </p:nvPicPr>
          <p:blipFill>
            <a:blip r:embed="rId398" cstate="print"/>
            <a:stretch>
              <a:fillRect/>
            </a:stretch>
          </p:blipFill>
          <p:spPr>
            <a:xfrm>
              <a:off x="14982992" y="3929115"/>
              <a:ext cx="28895" cy="21610"/>
            </a:xfrm>
            <a:prstGeom prst="rect">
              <a:avLst/>
            </a:prstGeom>
          </p:spPr>
        </p:pic>
        <p:pic>
          <p:nvPicPr>
            <p:cNvPr id="455" name="object 455"/>
            <p:cNvPicPr/>
            <p:nvPr/>
          </p:nvPicPr>
          <p:blipFill>
            <a:blip r:embed="rId399" cstate="print"/>
            <a:stretch>
              <a:fillRect/>
            </a:stretch>
          </p:blipFill>
          <p:spPr>
            <a:xfrm>
              <a:off x="14463521" y="3703441"/>
              <a:ext cx="100888" cy="21610"/>
            </a:xfrm>
            <a:prstGeom prst="rect">
              <a:avLst/>
            </a:prstGeom>
          </p:spPr>
        </p:pic>
        <p:pic>
          <p:nvPicPr>
            <p:cNvPr id="456" name="object 456"/>
            <p:cNvPicPr/>
            <p:nvPr/>
          </p:nvPicPr>
          <p:blipFill>
            <a:blip r:embed="rId400" cstate="print"/>
            <a:stretch>
              <a:fillRect/>
            </a:stretch>
          </p:blipFill>
          <p:spPr>
            <a:xfrm>
              <a:off x="14093951" y="3796771"/>
              <a:ext cx="117530" cy="171907"/>
            </a:xfrm>
            <a:prstGeom prst="rect">
              <a:avLst/>
            </a:prstGeom>
          </p:spPr>
        </p:pic>
        <p:pic>
          <p:nvPicPr>
            <p:cNvPr id="457" name="object 457"/>
            <p:cNvPicPr/>
            <p:nvPr/>
          </p:nvPicPr>
          <p:blipFill>
            <a:blip r:embed="rId401" cstate="print"/>
            <a:stretch>
              <a:fillRect/>
            </a:stretch>
          </p:blipFill>
          <p:spPr>
            <a:xfrm>
              <a:off x="14293077" y="3692651"/>
              <a:ext cx="129458" cy="45628"/>
            </a:xfrm>
            <a:prstGeom prst="rect">
              <a:avLst/>
            </a:prstGeom>
          </p:spPr>
        </p:pic>
        <p:pic>
          <p:nvPicPr>
            <p:cNvPr id="458" name="object 458"/>
            <p:cNvPicPr/>
            <p:nvPr/>
          </p:nvPicPr>
          <p:blipFill>
            <a:blip r:embed="rId402" cstate="print"/>
            <a:stretch>
              <a:fillRect/>
            </a:stretch>
          </p:blipFill>
          <p:spPr>
            <a:xfrm>
              <a:off x="14570902" y="3794698"/>
              <a:ext cx="336834" cy="200497"/>
            </a:xfrm>
            <a:prstGeom prst="rect">
              <a:avLst/>
            </a:prstGeom>
          </p:spPr>
        </p:pic>
        <p:pic>
          <p:nvPicPr>
            <p:cNvPr id="459" name="object 459"/>
            <p:cNvPicPr/>
            <p:nvPr/>
          </p:nvPicPr>
          <p:blipFill>
            <a:blip r:embed="rId403" cstate="print"/>
            <a:stretch>
              <a:fillRect/>
            </a:stretch>
          </p:blipFill>
          <p:spPr>
            <a:xfrm>
              <a:off x="13701786" y="3365220"/>
              <a:ext cx="1896116" cy="1132072"/>
            </a:xfrm>
            <a:prstGeom prst="rect">
              <a:avLst/>
            </a:prstGeom>
          </p:spPr>
        </p:pic>
        <p:sp>
          <p:nvSpPr>
            <p:cNvPr id="460" name="object 460"/>
            <p:cNvSpPr/>
            <p:nvPr/>
          </p:nvSpPr>
          <p:spPr>
            <a:xfrm>
              <a:off x="13679780" y="3336111"/>
              <a:ext cx="1956435" cy="894715"/>
            </a:xfrm>
            <a:custGeom>
              <a:avLst/>
              <a:gdLst/>
              <a:ahLst/>
              <a:cxnLst/>
              <a:rect l="l" t="t" r="r" b="b"/>
              <a:pathLst>
                <a:path w="1956434" h="894714">
                  <a:moveTo>
                    <a:pt x="44056" y="749071"/>
                  </a:moveTo>
                  <a:lnTo>
                    <a:pt x="42418" y="733640"/>
                  </a:lnTo>
                  <a:lnTo>
                    <a:pt x="39789" y="743750"/>
                  </a:lnTo>
                  <a:lnTo>
                    <a:pt x="42189" y="731443"/>
                  </a:lnTo>
                  <a:lnTo>
                    <a:pt x="41033" y="720699"/>
                  </a:lnTo>
                  <a:lnTo>
                    <a:pt x="40436" y="714984"/>
                  </a:lnTo>
                  <a:lnTo>
                    <a:pt x="39293" y="704164"/>
                  </a:lnTo>
                  <a:lnTo>
                    <a:pt x="39077" y="700392"/>
                  </a:lnTo>
                  <a:lnTo>
                    <a:pt x="38315" y="687463"/>
                  </a:lnTo>
                  <a:lnTo>
                    <a:pt x="36296" y="695388"/>
                  </a:lnTo>
                  <a:lnTo>
                    <a:pt x="35115" y="699427"/>
                  </a:lnTo>
                  <a:lnTo>
                    <a:pt x="35115" y="718502"/>
                  </a:lnTo>
                  <a:lnTo>
                    <a:pt x="32689" y="729615"/>
                  </a:lnTo>
                  <a:lnTo>
                    <a:pt x="32689" y="751179"/>
                  </a:lnTo>
                  <a:lnTo>
                    <a:pt x="28943" y="770293"/>
                  </a:lnTo>
                  <a:lnTo>
                    <a:pt x="28943" y="797775"/>
                  </a:lnTo>
                  <a:lnTo>
                    <a:pt x="18973" y="861606"/>
                  </a:lnTo>
                  <a:lnTo>
                    <a:pt x="17195" y="879017"/>
                  </a:lnTo>
                  <a:lnTo>
                    <a:pt x="18973" y="855814"/>
                  </a:lnTo>
                  <a:lnTo>
                    <a:pt x="25298" y="815251"/>
                  </a:lnTo>
                  <a:lnTo>
                    <a:pt x="28943" y="797775"/>
                  </a:lnTo>
                  <a:lnTo>
                    <a:pt x="28943" y="770293"/>
                  </a:lnTo>
                  <a:lnTo>
                    <a:pt x="28079" y="774687"/>
                  </a:lnTo>
                  <a:lnTo>
                    <a:pt x="19570" y="815251"/>
                  </a:lnTo>
                  <a:lnTo>
                    <a:pt x="16802" y="832878"/>
                  </a:lnTo>
                  <a:lnTo>
                    <a:pt x="19570" y="809371"/>
                  </a:lnTo>
                  <a:lnTo>
                    <a:pt x="28079" y="768807"/>
                  </a:lnTo>
                  <a:lnTo>
                    <a:pt x="32689" y="751179"/>
                  </a:lnTo>
                  <a:lnTo>
                    <a:pt x="32689" y="729615"/>
                  </a:lnTo>
                  <a:lnTo>
                    <a:pt x="30035" y="741756"/>
                  </a:lnTo>
                  <a:lnTo>
                    <a:pt x="20180" y="782320"/>
                  </a:lnTo>
                  <a:lnTo>
                    <a:pt x="12344" y="822883"/>
                  </a:lnTo>
                  <a:lnTo>
                    <a:pt x="9829" y="840422"/>
                  </a:lnTo>
                  <a:lnTo>
                    <a:pt x="12344" y="817092"/>
                  </a:lnTo>
                  <a:lnTo>
                    <a:pt x="20180" y="776528"/>
                  </a:lnTo>
                  <a:lnTo>
                    <a:pt x="30035" y="735952"/>
                  </a:lnTo>
                  <a:lnTo>
                    <a:pt x="35115" y="718502"/>
                  </a:lnTo>
                  <a:lnTo>
                    <a:pt x="35115" y="699427"/>
                  </a:lnTo>
                  <a:lnTo>
                    <a:pt x="24409" y="735952"/>
                  </a:lnTo>
                  <a:lnTo>
                    <a:pt x="20154" y="753364"/>
                  </a:lnTo>
                  <a:lnTo>
                    <a:pt x="24409" y="730161"/>
                  </a:lnTo>
                  <a:lnTo>
                    <a:pt x="36296" y="689597"/>
                  </a:lnTo>
                  <a:lnTo>
                    <a:pt x="38125" y="684212"/>
                  </a:lnTo>
                  <a:lnTo>
                    <a:pt x="37312" y="670382"/>
                  </a:lnTo>
                  <a:lnTo>
                    <a:pt x="30734" y="689597"/>
                  </a:lnTo>
                  <a:lnTo>
                    <a:pt x="18783" y="730161"/>
                  </a:lnTo>
                  <a:lnTo>
                    <a:pt x="8813" y="770724"/>
                  </a:lnTo>
                  <a:lnTo>
                    <a:pt x="0" y="830884"/>
                  </a:lnTo>
                  <a:lnTo>
                    <a:pt x="3365" y="847077"/>
                  </a:lnTo>
                  <a:lnTo>
                    <a:pt x="5308" y="856386"/>
                  </a:lnTo>
                  <a:lnTo>
                    <a:pt x="7175" y="865225"/>
                  </a:lnTo>
                  <a:lnTo>
                    <a:pt x="11074" y="883627"/>
                  </a:lnTo>
                  <a:lnTo>
                    <a:pt x="13385" y="894486"/>
                  </a:lnTo>
                  <a:lnTo>
                    <a:pt x="15621" y="894486"/>
                  </a:lnTo>
                  <a:lnTo>
                    <a:pt x="16014" y="894486"/>
                  </a:lnTo>
                  <a:lnTo>
                    <a:pt x="21412" y="894486"/>
                  </a:lnTo>
                  <a:lnTo>
                    <a:pt x="24739" y="861606"/>
                  </a:lnTo>
                  <a:lnTo>
                    <a:pt x="39433" y="766953"/>
                  </a:lnTo>
                  <a:lnTo>
                    <a:pt x="44056" y="749071"/>
                  </a:lnTo>
                  <a:close/>
                </a:path>
                <a:path w="1956434" h="894714">
                  <a:moveTo>
                    <a:pt x="615327" y="56286"/>
                  </a:moveTo>
                  <a:lnTo>
                    <a:pt x="614641" y="52717"/>
                  </a:lnTo>
                  <a:lnTo>
                    <a:pt x="613397" y="46329"/>
                  </a:lnTo>
                  <a:lnTo>
                    <a:pt x="613232" y="46329"/>
                  </a:lnTo>
                  <a:lnTo>
                    <a:pt x="614540" y="56286"/>
                  </a:lnTo>
                  <a:lnTo>
                    <a:pt x="615327" y="56286"/>
                  </a:lnTo>
                  <a:close/>
                </a:path>
                <a:path w="1956434" h="894714">
                  <a:moveTo>
                    <a:pt x="616712" y="67995"/>
                  </a:moveTo>
                  <a:lnTo>
                    <a:pt x="616623" y="67856"/>
                  </a:lnTo>
                  <a:lnTo>
                    <a:pt x="614146" y="64020"/>
                  </a:lnTo>
                  <a:lnTo>
                    <a:pt x="612406" y="61290"/>
                  </a:lnTo>
                  <a:lnTo>
                    <a:pt x="610679" y="58635"/>
                  </a:lnTo>
                  <a:lnTo>
                    <a:pt x="609193" y="56286"/>
                  </a:lnTo>
                  <a:lnTo>
                    <a:pt x="608977" y="56286"/>
                  </a:lnTo>
                  <a:lnTo>
                    <a:pt x="597598" y="56286"/>
                  </a:lnTo>
                  <a:lnTo>
                    <a:pt x="593940" y="58597"/>
                  </a:lnTo>
                  <a:lnTo>
                    <a:pt x="600659" y="61582"/>
                  </a:lnTo>
                  <a:lnTo>
                    <a:pt x="607326" y="64541"/>
                  </a:lnTo>
                  <a:lnTo>
                    <a:pt x="615759" y="68287"/>
                  </a:lnTo>
                  <a:lnTo>
                    <a:pt x="616712" y="67995"/>
                  </a:lnTo>
                  <a:close/>
                </a:path>
                <a:path w="1956434" h="894714">
                  <a:moveTo>
                    <a:pt x="618324" y="67500"/>
                  </a:moveTo>
                  <a:lnTo>
                    <a:pt x="617550" y="62953"/>
                  </a:lnTo>
                  <a:lnTo>
                    <a:pt x="616813" y="58483"/>
                  </a:lnTo>
                  <a:lnTo>
                    <a:pt x="616521" y="56807"/>
                  </a:lnTo>
                  <a:lnTo>
                    <a:pt x="616483" y="56540"/>
                  </a:lnTo>
                  <a:lnTo>
                    <a:pt x="616445" y="56286"/>
                  </a:lnTo>
                  <a:lnTo>
                    <a:pt x="615315" y="56197"/>
                  </a:lnTo>
                  <a:lnTo>
                    <a:pt x="615340" y="56375"/>
                  </a:lnTo>
                  <a:lnTo>
                    <a:pt x="616178" y="61633"/>
                  </a:lnTo>
                  <a:lnTo>
                    <a:pt x="617169" y="67856"/>
                  </a:lnTo>
                  <a:lnTo>
                    <a:pt x="618324" y="67500"/>
                  </a:lnTo>
                  <a:close/>
                </a:path>
                <a:path w="1956434" h="894714">
                  <a:moveTo>
                    <a:pt x="803541" y="25133"/>
                  </a:moveTo>
                  <a:lnTo>
                    <a:pt x="800430" y="23279"/>
                  </a:lnTo>
                  <a:lnTo>
                    <a:pt x="788797" y="23279"/>
                  </a:lnTo>
                  <a:lnTo>
                    <a:pt x="796632" y="21018"/>
                  </a:lnTo>
                  <a:lnTo>
                    <a:pt x="790714" y="17475"/>
                  </a:lnTo>
                  <a:lnTo>
                    <a:pt x="787654" y="17475"/>
                  </a:lnTo>
                  <a:lnTo>
                    <a:pt x="789711" y="16878"/>
                  </a:lnTo>
                  <a:lnTo>
                    <a:pt x="783005" y="12877"/>
                  </a:lnTo>
                  <a:lnTo>
                    <a:pt x="780872" y="11595"/>
                  </a:lnTo>
                  <a:lnTo>
                    <a:pt x="776122" y="8775"/>
                  </a:lnTo>
                  <a:lnTo>
                    <a:pt x="771169" y="5803"/>
                  </a:lnTo>
                  <a:lnTo>
                    <a:pt x="770648" y="5486"/>
                  </a:lnTo>
                  <a:lnTo>
                    <a:pt x="761885" y="0"/>
                  </a:lnTo>
                  <a:lnTo>
                    <a:pt x="757694" y="0"/>
                  </a:lnTo>
                  <a:lnTo>
                    <a:pt x="666534" y="27038"/>
                  </a:lnTo>
                  <a:lnTo>
                    <a:pt x="634339" y="36931"/>
                  </a:lnTo>
                  <a:lnTo>
                    <a:pt x="637019" y="42545"/>
                  </a:lnTo>
                  <a:lnTo>
                    <a:pt x="637527" y="43586"/>
                  </a:lnTo>
                  <a:lnTo>
                    <a:pt x="640054" y="48018"/>
                  </a:lnTo>
                  <a:lnTo>
                    <a:pt x="645629" y="57759"/>
                  </a:lnTo>
                  <a:lnTo>
                    <a:pt x="646874" y="59969"/>
                  </a:lnTo>
                  <a:lnTo>
                    <a:pt x="649427" y="64414"/>
                  </a:lnTo>
                  <a:lnTo>
                    <a:pt x="652551" y="69875"/>
                  </a:lnTo>
                  <a:lnTo>
                    <a:pt x="716813" y="50317"/>
                  </a:lnTo>
                  <a:lnTo>
                    <a:pt x="803541" y="25133"/>
                  </a:lnTo>
                  <a:close/>
                </a:path>
                <a:path w="1956434" h="894714">
                  <a:moveTo>
                    <a:pt x="1884146" y="622528"/>
                  </a:moveTo>
                  <a:lnTo>
                    <a:pt x="1882432" y="618223"/>
                  </a:lnTo>
                  <a:lnTo>
                    <a:pt x="1864296" y="577659"/>
                  </a:lnTo>
                  <a:lnTo>
                    <a:pt x="1857400" y="563702"/>
                  </a:lnTo>
                  <a:lnTo>
                    <a:pt x="1846808" y="551586"/>
                  </a:lnTo>
                  <a:lnTo>
                    <a:pt x="1845360" y="549884"/>
                  </a:lnTo>
                  <a:lnTo>
                    <a:pt x="1859013" y="577659"/>
                  </a:lnTo>
                  <a:lnTo>
                    <a:pt x="1864372" y="589724"/>
                  </a:lnTo>
                  <a:lnTo>
                    <a:pt x="1884146" y="622528"/>
                  </a:lnTo>
                  <a:close/>
                </a:path>
                <a:path w="1956434" h="894714">
                  <a:moveTo>
                    <a:pt x="1913255" y="667550"/>
                  </a:moveTo>
                  <a:lnTo>
                    <a:pt x="1910918" y="660628"/>
                  </a:lnTo>
                  <a:lnTo>
                    <a:pt x="1895259" y="620064"/>
                  </a:lnTo>
                  <a:lnTo>
                    <a:pt x="1883054" y="591858"/>
                  </a:lnTo>
                  <a:lnTo>
                    <a:pt x="1880095" y="589686"/>
                  </a:lnTo>
                  <a:lnTo>
                    <a:pt x="1876018" y="585012"/>
                  </a:lnTo>
                  <a:lnTo>
                    <a:pt x="1877542" y="589546"/>
                  </a:lnTo>
                  <a:lnTo>
                    <a:pt x="1874977" y="583831"/>
                  </a:lnTo>
                  <a:lnTo>
                    <a:pt x="1864423" y="571754"/>
                  </a:lnTo>
                  <a:lnTo>
                    <a:pt x="1882432" y="612419"/>
                  </a:lnTo>
                  <a:lnTo>
                    <a:pt x="1886712" y="626732"/>
                  </a:lnTo>
                  <a:lnTo>
                    <a:pt x="1894979" y="640486"/>
                  </a:lnTo>
                  <a:lnTo>
                    <a:pt x="1901825" y="647382"/>
                  </a:lnTo>
                  <a:lnTo>
                    <a:pt x="1907603" y="653186"/>
                  </a:lnTo>
                  <a:lnTo>
                    <a:pt x="1913255" y="667550"/>
                  </a:lnTo>
                  <a:close/>
                </a:path>
                <a:path w="1956434" h="894714">
                  <a:moveTo>
                    <a:pt x="1920455" y="757580"/>
                  </a:moveTo>
                  <a:lnTo>
                    <a:pt x="1919617" y="756018"/>
                  </a:lnTo>
                  <a:lnTo>
                    <a:pt x="1919846" y="756970"/>
                  </a:lnTo>
                  <a:lnTo>
                    <a:pt x="1920455" y="757580"/>
                  </a:lnTo>
                  <a:close/>
                </a:path>
                <a:path w="1956434" h="894714">
                  <a:moveTo>
                    <a:pt x="1956371" y="792886"/>
                  </a:moveTo>
                  <a:lnTo>
                    <a:pt x="1947557" y="743673"/>
                  </a:lnTo>
                  <a:lnTo>
                    <a:pt x="1946033" y="738441"/>
                  </a:lnTo>
                  <a:lnTo>
                    <a:pt x="1946033" y="766914"/>
                  </a:lnTo>
                  <a:lnTo>
                    <a:pt x="1941906" y="749477"/>
                  </a:lnTo>
                  <a:lnTo>
                    <a:pt x="1930171" y="708914"/>
                  </a:lnTo>
                  <a:lnTo>
                    <a:pt x="1924253" y="685711"/>
                  </a:lnTo>
                  <a:lnTo>
                    <a:pt x="1930171" y="703110"/>
                  </a:lnTo>
                  <a:lnTo>
                    <a:pt x="1941906" y="743673"/>
                  </a:lnTo>
                  <a:lnTo>
                    <a:pt x="1946033" y="766914"/>
                  </a:lnTo>
                  <a:lnTo>
                    <a:pt x="1946033" y="738441"/>
                  </a:lnTo>
                  <a:lnTo>
                    <a:pt x="1935759" y="703110"/>
                  </a:lnTo>
                  <a:lnTo>
                    <a:pt x="1921916" y="662546"/>
                  </a:lnTo>
                  <a:lnTo>
                    <a:pt x="1906193" y="608863"/>
                  </a:lnTo>
                  <a:lnTo>
                    <a:pt x="1898319" y="603072"/>
                  </a:lnTo>
                  <a:lnTo>
                    <a:pt x="1900669" y="608469"/>
                  </a:lnTo>
                  <a:lnTo>
                    <a:pt x="1900783" y="608863"/>
                  </a:lnTo>
                  <a:lnTo>
                    <a:pt x="1907400" y="631647"/>
                  </a:lnTo>
                  <a:lnTo>
                    <a:pt x="1900669" y="614260"/>
                  </a:lnTo>
                  <a:lnTo>
                    <a:pt x="1894598" y="600341"/>
                  </a:lnTo>
                  <a:lnTo>
                    <a:pt x="1886737" y="594563"/>
                  </a:lnTo>
                  <a:lnTo>
                    <a:pt x="1895259" y="614260"/>
                  </a:lnTo>
                  <a:lnTo>
                    <a:pt x="1910918" y="654824"/>
                  </a:lnTo>
                  <a:lnTo>
                    <a:pt x="1915731" y="673874"/>
                  </a:lnTo>
                  <a:lnTo>
                    <a:pt x="1917585" y="678586"/>
                  </a:lnTo>
                  <a:lnTo>
                    <a:pt x="1926501" y="703986"/>
                  </a:lnTo>
                  <a:lnTo>
                    <a:pt x="1935937" y="729386"/>
                  </a:lnTo>
                  <a:lnTo>
                    <a:pt x="1943557" y="780186"/>
                  </a:lnTo>
                  <a:lnTo>
                    <a:pt x="1941703" y="778383"/>
                  </a:lnTo>
                  <a:lnTo>
                    <a:pt x="1941296" y="777976"/>
                  </a:lnTo>
                  <a:lnTo>
                    <a:pt x="1934616" y="771436"/>
                  </a:lnTo>
                  <a:lnTo>
                    <a:pt x="1934083" y="770902"/>
                  </a:lnTo>
                  <a:lnTo>
                    <a:pt x="1927720" y="764692"/>
                  </a:lnTo>
                  <a:lnTo>
                    <a:pt x="1928812" y="770788"/>
                  </a:lnTo>
                  <a:lnTo>
                    <a:pt x="1927237" y="764209"/>
                  </a:lnTo>
                  <a:lnTo>
                    <a:pt x="1920455" y="757580"/>
                  </a:lnTo>
                  <a:lnTo>
                    <a:pt x="1925828" y="767486"/>
                  </a:lnTo>
                  <a:lnTo>
                    <a:pt x="1929460" y="774369"/>
                  </a:lnTo>
                  <a:lnTo>
                    <a:pt x="1932559" y="780186"/>
                  </a:lnTo>
                  <a:lnTo>
                    <a:pt x="1936203" y="780186"/>
                  </a:lnTo>
                  <a:lnTo>
                    <a:pt x="1935822" y="778103"/>
                  </a:lnTo>
                  <a:lnTo>
                    <a:pt x="1936330" y="780186"/>
                  </a:lnTo>
                  <a:lnTo>
                    <a:pt x="1938502" y="780186"/>
                  </a:lnTo>
                  <a:lnTo>
                    <a:pt x="1941550" y="792886"/>
                  </a:lnTo>
                  <a:lnTo>
                    <a:pt x="1940814" y="792886"/>
                  </a:lnTo>
                  <a:lnTo>
                    <a:pt x="1940750" y="800328"/>
                  </a:lnTo>
                  <a:lnTo>
                    <a:pt x="1941322" y="804494"/>
                  </a:lnTo>
                  <a:lnTo>
                    <a:pt x="1945297" y="800519"/>
                  </a:lnTo>
                  <a:lnTo>
                    <a:pt x="1946325" y="799490"/>
                  </a:lnTo>
                  <a:lnTo>
                    <a:pt x="1950999" y="794804"/>
                  </a:lnTo>
                  <a:lnTo>
                    <a:pt x="1952040" y="793762"/>
                  </a:lnTo>
                  <a:lnTo>
                    <a:pt x="1952917" y="792886"/>
                  </a:lnTo>
                  <a:lnTo>
                    <a:pt x="1956371" y="792886"/>
                  </a:lnTo>
                  <a:close/>
                </a:path>
              </a:pathLst>
            </a:custGeom>
            <a:solidFill>
              <a:srgbClr val="6A40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1" name="object 461"/>
            <p:cNvSpPr/>
            <p:nvPr/>
          </p:nvSpPr>
          <p:spPr>
            <a:xfrm>
              <a:off x="13669683" y="3322941"/>
              <a:ext cx="1984375" cy="843280"/>
            </a:xfrm>
            <a:custGeom>
              <a:avLst/>
              <a:gdLst/>
              <a:ahLst/>
              <a:cxnLst/>
              <a:rect l="l" t="t" r="r" b="b"/>
              <a:pathLst>
                <a:path w="1984375" h="843279">
                  <a:moveTo>
                    <a:pt x="47129" y="678611"/>
                  </a:moveTo>
                  <a:lnTo>
                    <a:pt x="46507" y="668134"/>
                  </a:lnTo>
                  <a:lnTo>
                    <a:pt x="46443" y="664591"/>
                  </a:lnTo>
                  <a:lnTo>
                    <a:pt x="43268" y="673773"/>
                  </a:lnTo>
                  <a:lnTo>
                    <a:pt x="46380" y="661784"/>
                  </a:lnTo>
                  <a:lnTo>
                    <a:pt x="46304" y="651891"/>
                  </a:lnTo>
                  <a:lnTo>
                    <a:pt x="46253" y="644359"/>
                  </a:lnTo>
                  <a:lnTo>
                    <a:pt x="46202" y="637870"/>
                  </a:lnTo>
                  <a:lnTo>
                    <a:pt x="35801" y="666000"/>
                  </a:lnTo>
                  <a:lnTo>
                    <a:pt x="35801" y="681342"/>
                  </a:lnTo>
                  <a:lnTo>
                    <a:pt x="29730" y="704697"/>
                  </a:lnTo>
                  <a:lnTo>
                    <a:pt x="17640" y="745261"/>
                  </a:lnTo>
                  <a:lnTo>
                    <a:pt x="17526" y="745731"/>
                  </a:lnTo>
                  <a:lnTo>
                    <a:pt x="17526" y="768426"/>
                  </a:lnTo>
                  <a:lnTo>
                    <a:pt x="13233" y="791629"/>
                  </a:lnTo>
                  <a:lnTo>
                    <a:pt x="9804" y="809002"/>
                  </a:lnTo>
                  <a:lnTo>
                    <a:pt x="13233" y="785825"/>
                  </a:lnTo>
                  <a:lnTo>
                    <a:pt x="17526" y="768426"/>
                  </a:lnTo>
                  <a:lnTo>
                    <a:pt x="17526" y="745731"/>
                  </a:lnTo>
                  <a:lnTo>
                    <a:pt x="13271" y="762812"/>
                  </a:lnTo>
                  <a:lnTo>
                    <a:pt x="17640" y="739419"/>
                  </a:lnTo>
                  <a:lnTo>
                    <a:pt x="29730" y="698855"/>
                  </a:lnTo>
                  <a:lnTo>
                    <a:pt x="35801" y="681342"/>
                  </a:lnTo>
                  <a:lnTo>
                    <a:pt x="35801" y="666000"/>
                  </a:lnTo>
                  <a:lnTo>
                    <a:pt x="33655" y="671804"/>
                  </a:lnTo>
                  <a:lnTo>
                    <a:pt x="20485" y="712368"/>
                  </a:lnTo>
                  <a:lnTo>
                    <a:pt x="9207" y="752932"/>
                  </a:lnTo>
                  <a:lnTo>
                    <a:pt x="0" y="792810"/>
                  </a:lnTo>
                  <a:lnTo>
                    <a:pt x="101" y="793508"/>
                  </a:lnTo>
                  <a:lnTo>
                    <a:pt x="3784" y="812507"/>
                  </a:lnTo>
                  <a:lnTo>
                    <a:pt x="6438" y="826147"/>
                  </a:lnTo>
                  <a:lnTo>
                    <a:pt x="7467" y="831456"/>
                  </a:lnTo>
                  <a:lnTo>
                    <a:pt x="9829" y="842759"/>
                  </a:lnTo>
                  <a:lnTo>
                    <a:pt x="10972" y="832192"/>
                  </a:lnTo>
                  <a:lnTo>
                    <a:pt x="18910" y="791629"/>
                  </a:lnTo>
                  <a:lnTo>
                    <a:pt x="28879" y="751065"/>
                  </a:lnTo>
                  <a:lnTo>
                    <a:pt x="40830" y="696976"/>
                  </a:lnTo>
                  <a:lnTo>
                    <a:pt x="47129" y="678611"/>
                  </a:lnTo>
                  <a:close/>
                </a:path>
                <a:path w="1984375" h="843279">
                  <a:moveTo>
                    <a:pt x="588365" y="63500"/>
                  </a:moveTo>
                  <a:lnTo>
                    <a:pt x="587019" y="62725"/>
                  </a:lnTo>
                  <a:lnTo>
                    <a:pt x="585025" y="63347"/>
                  </a:lnTo>
                  <a:lnTo>
                    <a:pt x="582269" y="65112"/>
                  </a:lnTo>
                  <a:lnTo>
                    <a:pt x="583425" y="65112"/>
                  </a:lnTo>
                  <a:lnTo>
                    <a:pt x="588365" y="63500"/>
                  </a:lnTo>
                  <a:close/>
                </a:path>
                <a:path w="1984375" h="843279">
                  <a:moveTo>
                    <a:pt x="594499" y="66979"/>
                  </a:moveTo>
                  <a:lnTo>
                    <a:pt x="593826" y="66598"/>
                  </a:lnTo>
                  <a:lnTo>
                    <a:pt x="590232" y="67729"/>
                  </a:lnTo>
                  <a:lnTo>
                    <a:pt x="592061" y="67729"/>
                  </a:lnTo>
                  <a:lnTo>
                    <a:pt x="591121" y="68021"/>
                  </a:lnTo>
                  <a:lnTo>
                    <a:pt x="592074" y="67729"/>
                  </a:lnTo>
                  <a:lnTo>
                    <a:pt x="594499" y="66979"/>
                  </a:lnTo>
                  <a:close/>
                </a:path>
                <a:path w="1984375" h="843279">
                  <a:moveTo>
                    <a:pt x="598843" y="69456"/>
                  </a:moveTo>
                  <a:lnTo>
                    <a:pt x="597446" y="68668"/>
                  </a:lnTo>
                  <a:lnTo>
                    <a:pt x="596188" y="69456"/>
                  </a:lnTo>
                  <a:lnTo>
                    <a:pt x="598843" y="69456"/>
                  </a:lnTo>
                  <a:close/>
                </a:path>
                <a:path w="1984375" h="843279">
                  <a:moveTo>
                    <a:pt x="607517" y="69456"/>
                  </a:moveTo>
                  <a:lnTo>
                    <a:pt x="598843" y="69456"/>
                  </a:lnTo>
                  <a:lnTo>
                    <a:pt x="602424" y="71043"/>
                  </a:lnTo>
                  <a:lnTo>
                    <a:pt x="607517" y="69456"/>
                  </a:lnTo>
                  <a:close/>
                </a:path>
                <a:path w="1984375" h="843279">
                  <a:moveTo>
                    <a:pt x="624408" y="64198"/>
                  </a:moveTo>
                  <a:lnTo>
                    <a:pt x="622960" y="56756"/>
                  </a:lnTo>
                  <a:lnTo>
                    <a:pt x="623963" y="64338"/>
                  </a:lnTo>
                  <a:lnTo>
                    <a:pt x="624408" y="64198"/>
                  </a:lnTo>
                  <a:close/>
                </a:path>
                <a:path w="1984375" h="843279">
                  <a:moveTo>
                    <a:pt x="779373" y="17805"/>
                  </a:moveTo>
                  <a:lnTo>
                    <a:pt x="772642" y="13601"/>
                  </a:lnTo>
                  <a:lnTo>
                    <a:pt x="765886" y="9347"/>
                  </a:lnTo>
                  <a:lnTo>
                    <a:pt x="763943" y="8128"/>
                  </a:lnTo>
                  <a:lnTo>
                    <a:pt x="757224" y="3911"/>
                  </a:lnTo>
                  <a:lnTo>
                    <a:pt x="750976" y="0"/>
                  </a:lnTo>
                  <a:lnTo>
                    <a:pt x="674979" y="22783"/>
                  </a:lnTo>
                  <a:lnTo>
                    <a:pt x="636981" y="34569"/>
                  </a:lnTo>
                  <a:lnTo>
                    <a:pt x="641743" y="44513"/>
                  </a:lnTo>
                  <a:lnTo>
                    <a:pt x="647623" y="56756"/>
                  </a:lnTo>
                  <a:lnTo>
                    <a:pt x="647725" y="56946"/>
                  </a:lnTo>
                  <a:lnTo>
                    <a:pt x="676630" y="47955"/>
                  </a:lnTo>
                  <a:lnTo>
                    <a:pt x="779373" y="17805"/>
                  </a:lnTo>
                  <a:close/>
                </a:path>
                <a:path w="1984375" h="843279">
                  <a:moveTo>
                    <a:pt x="1984260" y="806056"/>
                  </a:moveTo>
                  <a:lnTo>
                    <a:pt x="1974888" y="752932"/>
                  </a:lnTo>
                  <a:lnTo>
                    <a:pt x="1973160" y="746887"/>
                  </a:lnTo>
                  <a:lnTo>
                    <a:pt x="1973160" y="776325"/>
                  </a:lnTo>
                  <a:lnTo>
                    <a:pt x="1968931" y="758786"/>
                  </a:lnTo>
                  <a:lnTo>
                    <a:pt x="1967471" y="753821"/>
                  </a:lnTo>
                  <a:lnTo>
                    <a:pt x="1967471" y="782066"/>
                  </a:lnTo>
                  <a:lnTo>
                    <a:pt x="1963293" y="764590"/>
                  </a:lnTo>
                  <a:lnTo>
                    <a:pt x="1958200" y="741387"/>
                  </a:lnTo>
                  <a:lnTo>
                    <a:pt x="1963293" y="758786"/>
                  </a:lnTo>
                  <a:lnTo>
                    <a:pt x="1967471" y="782066"/>
                  </a:lnTo>
                  <a:lnTo>
                    <a:pt x="1967471" y="753821"/>
                  </a:lnTo>
                  <a:lnTo>
                    <a:pt x="1957006" y="718223"/>
                  </a:lnTo>
                  <a:lnTo>
                    <a:pt x="1950935" y="694817"/>
                  </a:lnTo>
                  <a:lnTo>
                    <a:pt x="1957006" y="712368"/>
                  </a:lnTo>
                  <a:lnTo>
                    <a:pt x="1968931" y="752932"/>
                  </a:lnTo>
                  <a:lnTo>
                    <a:pt x="1973160" y="776325"/>
                  </a:lnTo>
                  <a:lnTo>
                    <a:pt x="1973160" y="746887"/>
                  </a:lnTo>
                  <a:lnTo>
                    <a:pt x="1963318" y="712368"/>
                  </a:lnTo>
                  <a:lnTo>
                    <a:pt x="1949780" y="671804"/>
                  </a:lnTo>
                  <a:lnTo>
                    <a:pt x="1934311" y="631240"/>
                  </a:lnTo>
                  <a:lnTo>
                    <a:pt x="1931987" y="623989"/>
                  </a:lnTo>
                  <a:lnTo>
                    <a:pt x="1929307" y="625576"/>
                  </a:lnTo>
                  <a:lnTo>
                    <a:pt x="1933917" y="641172"/>
                  </a:lnTo>
                  <a:lnTo>
                    <a:pt x="1928825" y="628256"/>
                  </a:lnTo>
                  <a:lnTo>
                    <a:pt x="1928063" y="626313"/>
                  </a:lnTo>
                  <a:lnTo>
                    <a:pt x="1924761" y="628256"/>
                  </a:lnTo>
                  <a:lnTo>
                    <a:pt x="1922868" y="626859"/>
                  </a:lnTo>
                  <a:lnTo>
                    <a:pt x="1937499" y="664133"/>
                  </a:lnTo>
                  <a:lnTo>
                    <a:pt x="1943468" y="687349"/>
                  </a:lnTo>
                  <a:lnTo>
                    <a:pt x="1937499" y="669937"/>
                  </a:lnTo>
                  <a:lnTo>
                    <a:pt x="1921573" y="629373"/>
                  </a:lnTo>
                  <a:lnTo>
                    <a:pt x="1920062" y="624801"/>
                  </a:lnTo>
                  <a:lnTo>
                    <a:pt x="1911388" y="618426"/>
                  </a:lnTo>
                  <a:lnTo>
                    <a:pt x="1916176" y="629373"/>
                  </a:lnTo>
                  <a:lnTo>
                    <a:pt x="1932012" y="669937"/>
                  </a:lnTo>
                  <a:lnTo>
                    <a:pt x="1945855" y="710501"/>
                  </a:lnTo>
                  <a:lnTo>
                    <a:pt x="1957654" y="764590"/>
                  </a:lnTo>
                  <a:lnTo>
                    <a:pt x="1967331" y="805154"/>
                  </a:lnTo>
                  <a:lnTo>
                    <a:pt x="1967458" y="806056"/>
                  </a:lnTo>
                  <a:lnTo>
                    <a:pt x="1971802" y="806056"/>
                  </a:lnTo>
                  <a:lnTo>
                    <a:pt x="1973148" y="806056"/>
                  </a:lnTo>
                  <a:lnTo>
                    <a:pt x="1978558" y="806056"/>
                  </a:lnTo>
                  <a:lnTo>
                    <a:pt x="1979663" y="806056"/>
                  </a:lnTo>
                  <a:lnTo>
                    <a:pt x="1984260" y="806056"/>
                  </a:lnTo>
                  <a:close/>
                </a:path>
              </a:pathLst>
            </a:custGeom>
            <a:solidFill>
              <a:srgbClr val="6A41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2" name="object 462"/>
            <p:cNvSpPr/>
            <p:nvPr/>
          </p:nvSpPr>
          <p:spPr>
            <a:xfrm>
              <a:off x="13667820" y="3318729"/>
              <a:ext cx="1993264" cy="810260"/>
            </a:xfrm>
            <a:custGeom>
              <a:avLst/>
              <a:gdLst/>
              <a:ahLst/>
              <a:cxnLst/>
              <a:rect l="l" t="t" r="r" b="b"/>
              <a:pathLst>
                <a:path w="1993265" h="810260">
                  <a:moveTo>
                    <a:pt x="31287" y="683264"/>
                  </a:moveTo>
                  <a:lnTo>
                    <a:pt x="27939" y="683264"/>
                  </a:lnTo>
                  <a:lnTo>
                    <a:pt x="28435" y="675025"/>
                  </a:lnTo>
                  <a:lnTo>
                    <a:pt x="30005" y="670215"/>
                  </a:lnTo>
                  <a:lnTo>
                    <a:pt x="45095" y="629650"/>
                  </a:lnTo>
                  <a:lnTo>
                    <a:pt x="47941" y="622819"/>
                  </a:lnTo>
                  <a:lnTo>
                    <a:pt x="48036" y="636383"/>
                  </a:lnTo>
                  <a:lnTo>
                    <a:pt x="35522" y="670215"/>
                  </a:lnTo>
                  <a:lnTo>
                    <a:pt x="31287" y="683264"/>
                  </a:lnTo>
                  <a:close/>
                </a:path>
                <a:path w="1993265" h="810260">
                  <a:moveTo>
                    <a:pt x="2533" y="800640"/>
                  </a:moveTo>
                  <a:lnTo>
                    <a:pt x="1935" y="797564"/>
                  </a:lnTo>
                  <a:lnTo>
                    <a:pt x="0" y="782444"/>
                  </a:lnTo>
                  <a:lnTo>
                    <a:pt x="5417" y="751343"/>
                  </a:lnTo>
                  <a:lnTo>
                    <a:pt x="16766" y="710779"/>
                  </a:lnTo>
                  <a:lnTo>
                    <a:pt x="27525" y="677815"/>
                  </a:lnTo>
                  <a:lnTo>
                    <a:pt x="27939" y="683264"/>
                  </a:lnTo>
                  <a:lnTo>
                    <a:pt x="31287" y="683264"/>
                  </a:lnTo>
                  <a:lnTo>
                    <a:pt x="22358" y="710779"/>
                  </a:lnTo>
                  <a:lnTo>
                    <a:pt x="11072" y="751343"/>
                  </a:lnTo>
                  <a:lnTo>
                    <a:pt x="2533" y="800640"/>
                  </a:lnTo>
                  <a:close/>
                </a:path>
                <a:path w="1993265" h="810260">
                  <a:moveTo>
                    <a:pt x="1992728" y="810264"/>
                  </a:moveTo>
                  <a:lnTo>
                    <a:pt x="1986965" y="810264"/>
                  </a:lnTo>
                  <a:lnTo>
                    <a:pt x="1986305" y="805429"/>
                  </a:lnTo>
                  <a:lnTo>
                    <a:pt x="1976762" y="764865"/>
                  </a:lnTo>
                  <a:lnTo>
                    <a:pt x="1965190" y="710779"/>
                  </a:lnTo>
                  <a:lnTo>
                    <a:pt x="1951646" y="670215"/>
                  </a:lnTo>
                  <a:lnTo>
                    <a:pt x="1936185" y="629650"/>
                  </a:lnTo>
                  <a:lnTo>
                    <a:pt x="1935222" y="627394"/>
                  </a:lnTo>
                  <a:lnTo>
                    <a:pt x="1939567" y="624831"/>
                  </a:lnTo>
                  <a:lnTo>
                    <a:pt x="1941637" y="629650"/>
                  </a:lnTo>
                  <a:lnTo>
                    <a:pt x="1957191" y="670215"/>
                  </a:lnTo>
                  <a:lnTo>
                    <a:pt x="1970818" y="710779"/>
                  </a:lnTo>
                  <a:lnTo>
                    <a:pt x="1982461" y="764865"/>
                  </a:lnTo>
                  <a:lnTo>
                    <a:pt x="1992064" y="805429"/>
                  </a:lnTo>
                  <a:lnTo>
                    <a:pt x="1992728" y="810264"/>
                  </a:lnTo>
                  <a:close/>
                </a:path>
                <a:path w="1993265" h="810260">
                  <a:moveTo>
                    <a:pt x="642125" y="45607"/>
                  </a:moveTo>
                  <a:lnTo>
                    <a:pt x="636160" y="33174"/>
                  </a:lnTo>
                  <a:lnTo>
                    <a:pt x="675045" y="21185"/>
                  </a:lnTo>
                  <a:lnTo>
                    <a:pt x="746141" y="0"/>
                  </a:lnTo>
                  <a:lnTo>
                    <a:pt x="761467" y="9609"/>
                  </a:lnTo>
                  <a:lnTo>
                    <a:pt x="676849" y="34707"/>
                  </a:lnTo>
                  <a:lnTo>
                    <a:pt x="642125" y="45607"/>
                  </a:lnTo>
                  <a:close/>
                </a:path>
                <a:path w="1993265" h="810260">
                  <a:moveTo>
                    <a:pt x="580799" y="68214"/>
                  </a:moveTo>
                  <a:lnTo>
                    <a:pt x="574684" y="66198"/>
                  </a:lnTo>
                  <a:lnTo>
                    <a:pt x="582905" y="63531"/>
                  </a:lnTo>
                  <a:lnTo>
                    <a:pt x="585614" y="65072"/>
                  </a:lnTo>
                  <a:lnTo>
                    <a:pt x="580799" y="68214"/>
                  </a:lnTo>
                  <a:close/>
                </a:path>
                <a:path w="1993265" h="810260">
                  <a:moveTo>
                    <a:pt x="623610" y="48264"/>
                  </a:moveTo>
                  <a:lnTo>
                    <a:pt x="621340" y="40930"/>
                  </a:lnTo>
                  <a:lnTo>
                    <a:pt x="621689" y="40930"/>
                  </a:lnTo>
                  <a:lnTo>
                    <a:pt x="623610" y="48264"/>
                  </a:lnTo>
                  <a:close/>
                </a:path>
              </a:pathLst>
            </a:custGeom>
            <a:solidFill>
              <a:srgbClr val="6A41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3" name="object 463"/>
            <p:cNvSpPr/>
            <p:nvPr/>
          </p:nvSpPr>
          <p:spPr>
            <a:xfrm>
              <a:off x="13642543" y="3288982"/>
              <a:ext cx="2052320" cy="936625"/>
            </a:xfrm>
            <a:custGeom>
              <a:avLst/>
              <a:gdLst/>
              <a:ahLst/>
              <a:cxnLst/>
              <a:rect l="l" t="t" r="r" b="b"/>
              <a:pathLst>
                <a:path w="2052319" h="936625">
                  <a:moveTo>
                    <a:pt x="2324" y="922502"/>
                  </a:moveTo>
                  <a:lnTo>
                    <a:pt x="0" y="916216"/>
                  </a:lnTo>
                  <a:lnTo>
                    <a:pt x="2247" y="922502"/>
                  </a:lnTo>
                  <a:lnTo>
                    <a:pt x="2311" y="922693"/>
                  </a:lnTo>
                  <a:lnTo>
                    <a:pt x="2324" y="922502"/>
                  </a:lnTo>
                  <a:close/>
                </a:path>
                <a:path w="2052319" h="936625">
                  <a:moveTo>
                    <a:pt x="7366" y="936015"/>
                  </a:moveTo>
                  <a:lnTo>
                    <a:pt x="4699" y="928916"/>
                  </a:lnTo>
                  <a:lnTo>
                    <a:pt x="2641" y="923594"/>
                  </a:lnTo>
                  <a:lnTo>
                    <a:pt x="4533" y="928916"/>
                  </a:lnTo>
                  <a:lnTo>
                    <a:pt x="7366" y="936015"/>
                  </a:lnTo>
                  <a:close/>
                </a:path>
                <a:path w="2052319" h="936625">
                  <a:moveTo>
                    <a:pt x="50723" y="678891"/>
                  </a:moveTo>
                  <a:lnTo>
                    <a:pt x="49923" y="666546"/>
                  </a:lnTo>
                  <a:lnTo>
                    <a:pt x="38747" y="696087"/>
                  </a:lnTo>
                  <a:lnTo>
                    <a:pt x="25273" y="736650"/>
                  </a:lnTo>
                  <a:lnTo>
                    <a:pt x="20320" y="754087"/>
                  </a:lnTo>
                  <a:lnTo>
                    <a:pt x="25273" y="730846"/>
                  </a:lnTo>
                  <a:lnTo>
                    <a:pt x="38747" y="690283"/>
                  </a:lnTo>
                  <a:lnTo>
                    <a:pt x="49606" y="661593"/>
                  </a:lnTo>
                  <a:lnTo>
                    <a:pt x="48818" y="649465"/>
                  </a:lnTo>
                  <a:lnTo>
                    <a:pt x="43319" y="663244"/>
                  </a:lnTo>
                  <a:lnTo>
                    <a:pt x="37122" y="680656"/>
                  </a:lnTo>
                  <a:lnTo>
                    <a:pt x="43319" y="657440"/>
                  </a:lnTo>
                  <a:lnTo>
                    <a:pt x="48501" y="644461"/>
                  </a:lnTo>
                  <a:lnTo>
                    <a:pt x="48171" y="639521"/>
                  </a:lnTo>
                  <a:lnTo>
                    <a:pt x="47752" y="632853"/>
                  </a:lnTo>
                  <a:lnTo>
                    <a:pt x="47117" y="622985"/>
                  </a:lnTo>
                  <a:lnTo>
                    <a:pt x="46786" y="617766"/>
                  </a:lnTo>
                  <a:lnTo>
                    <a:pt x="46431" y="612178"/>
                  </a:lnTo>
                  <a:lnTo>
                    <a:pt x="43459" y="618794"/>
                  </a:lnTo>
                  <a:lnTo>
                    <a:pt x="26987" y="659358"/>
                  </a:lnTo>
                  <a:lnTo>
                    <a:pt x="13449" y="696823"/>
                  </a:lnTo>
                  <a:lnTo>
                    <a:pt x="14427" y="710819"/>
                  </a:lnTo>
                  <a:lnTo>
                    <a:pt x="17856" y="699922"/>
                  </a:lnTo>
                  <a:lnTo>
                    <a:pt x="32448" y="659358"/>
                  </a:lnTo>
                  <a:lnTo>
                    <a:pt x="39471" y="641934"/>
                  </a:lnTo>
                  <a:lnTo>
                    <a:pt x="32448" y="665162"/>
                  </a:lnTo>
                  <a:lnTo>
                    <a:pt x="17856" y="705726"/>
                  </a:lnTo>
                  <a:lnTo>
                    <a:pt x="14757" y="715556"/>
                  </a:lnTo>
                  <a:lnTo>
                    <a:pt x="15481" y="725716"/>
                  </a:lnTo>
                  <a:lnTo>
                    <a:pt x="15887" y="729678"/>
                  </a:lnTo>
                  <a:lnTo>
                    <a:pt x="16116" y="728954"/>
                  </a:lnTo>
                  <a:lnTo>
                    <a:pt x="15900" y="729869"/>
                  </a:lnTo>
                  <a:lnTo>
                    <a:pt x="17716" y="747471"/>
                  </a:lnTo>
                  <a:lnTo>
                    <a:pt x="19011" y="760044"/>
                  </a:lnTo>
                  <a:lnTo>
                    <a:pt x="20396" y="773582"/>
                  </a:lnTo>
                  <a:lnTo>
                    <a:pt x="30861" y="736650"/>
                  </a:lnTo>
                  <a:lnTo>
                    <a:pt x="44246" y="696087"/>
                  </a:lnTo>
                  <a:lnTo>
                    <a:pt x="50723" y="678891"/>
                  </a:lnTo>
                  <a:close/>
                </a:path>
                <a:path w="2052319" h="936625">
                  <a:moveTo>
                    <a:pt x="52603" y="705078"/>
                  </a:moveTo>
                  <a:lnTo>
                    <a:pt x="51917" y="696150"/>
                  </a:lnTo>
                  <a:lnTo>
                    <a:pt x="51435" y="689711"/>
                  </a:lnTo>
                  <a:lnTo>
                    <a:pt x="51282" y="687616"/>
                  </a:lnTo>
                  <a:lnTo>
                    <a:pt x="50723" y="678954"/>
                  </a:lnTo>
                  <a:lnTo>
                    <a:pt x="44246" y="701890"/>
                  </a:lnTo>
                  <a:lnTo>
                    <a:pt x="30861" y="742454"/>
                  </a:lnTo>
                  <a:lnTo>
                    <a:pt x="20866" y="777760"/>
                  </a:lnTo>
                  <a:lnTo>
                    <a:pt x="22771" y="792708"/>
                  </a:lnTo>
                  <a:lnTo>
                    <a:pt x="25044" y="783018"/>
                  </a:lnTo>
                  <a:lnTo>
                    <a:pt x="29933" y="765619"/>
                  </a:lnTo>
                  <a:lnTo>
                    <a:pt x="25044" y="788822"/>
                  </a:lnTo>
                  <a:lnTo>
                    <a:pt x="23253" y="796455"/>
                  </a:lnTo>
                  <a:lnTo>
                    <a:pt x="25273" y="812165"/>
                  </a:lnTo>
                  <a:lnTo>
                    <a:pt x="30683" y="788822"/>
                  </a:lnTo>
                  <a:lnTo>
                    <a:pt x="42037" y="748258"/>
                  </a:lnTo>
                  <a:lnTo>
                    <a:pt x="52603" y="705078"/>
                  </a:lnTo>
                  <a:close/>
                </a:path>
                <a:path w="2052319" h="936625">
                  <a:moveTo>
                    <a:pt x="75412" y="603224"/>
                  </a:moveTo>
                  <a:lnTo>
                    <a:pt x="71285" y="614959"/>
                  </a:lnTo>
                  <a:lnTo>
                    <a:pt x="59131" y="643636"/>
                  </a:lnTo>
                  <a:lnTo>
                    <a:pt x="57264" y="655777"/>
                  </a:lnTo>
                  <a:lnTo>
                    <a:pt x="56273" y="662216"/>
                  </a:lnTo>
                  <a:lnTo>
                    <a:pt x="56134" y="664514"/>
                  </a:lnTo>
                  <a:lnTo>
                    <a:pt x="55219" y="679577"/>
                  </a:lnTo>
                  <a:lnTo>
                    <a:pt x="54038" y="699211"/>
                  </a:lnTo>
                  <a:lnTo>
                    <a:pt x="55283" y="694169"/>
                  </a:lnTo>
                  <a:lnTo>
                    <a:pt x="70370" y="653605"/>
                  </a:lnTo>
                  <a:lnTo>
                    <a:pt x="73342" y="646480"/>
                  </a:lnTo>
                  <a:lnTo>
                    <a:pt x="74002" y="632485"/>
                  </a:lnTo>
                  <a:lnTo>
                    <a:pt x="74028" y="631952"/>
                  </a:lnTo>
                  <a:lnTo>
                    <a:pt x="74612" y="619683"/>
                  </a:lnTo>
                  <a:lnTo>
                    <a:pt x="74803" y="615708"/>
                  </a:lnTo>
                  <a:lnTo>
                    <a:pt x="75031" y="610984"/>
                  </a:lnTo>
                  <a:lnTo>
                    <a:pt x="75412" y="603224"/>
                  </a:lnTo>
                  <a:close/>
                </a:path>
                <a:path w="2052319" h="936625">
                  <a:moveTo>
                    <a:pt x="76949" y="583196"/>
                  </a:moveTo>
                  <a:lnTo>
                    <a:pt x="65595" y="608901"/>
                  </a:lnTo>
                  <a:lnTo>
                    <a:pt x="65544" y="609155"/>
                  </a:lnTo>
                  <a:lnTo>
                    <a:pt x="60706" y="634111"/>
                  </a:lnTo>
                  <a:lnTo>
                    <a:pt x="71412" y="608901"/>
                  </a:lnTo>
                  <a:lnTo>
                    <a:pt x="75565" y="600036"/>
                  </a:lnTo>
                  <a:lnTo>
                    <a:pt x="75628" y="598716"/>
                  </a:lnTo>
                  <a:lnTo>
                    <a:pt x="76949" y="583196"/>
                  </a:lnTo>
                  <a:close/>
                </a:path>
                <a:path w="2052319" h="936625">
                  <a:moveTo>
                    <a:pt x="80670" y="539572"/>
                  </a:moveTo>
                  <a:lnTo>
                    <a:pt x="79692" y="541540"/>
                  </a:lnTo>
                  <a:lnTo>
                    <a:pt x="75742" y="560171"/>
                  </a:lnTo>
                  <a:lnTo>
                    <a:pt x="72440" y="575779"/>
                  </a:lnTo>
                  <a:lnTo>
                    <a:pt x="72390" y="575970"/>
                  </a:lnTo>
                  <a:lnTo>
                    <a:pt x="72326" y="576326"/>
                  </a:lnTo>
                  <a:lnTo>
                    <a:pt x="71107" y="582053"/>
                  </a:lnTo>
                  <a:lnTo>
                    <a:pt x="69329" y="590461"/>
                  </a:lnTo>
                  <a:lnTo>
                    <a:pt x="67576" y="598716"/>
                  </a:lnTo>
                  <a:lnTo>
                    <a:pt x="77533" y="576326"/>
                  </a:lnTo>
                  <a:lnTo>
                    <a:pt x="77584" y="575779"/>
                  </a:lnTo>
                  <a:lnTo>
                    <a:pt x="77876" y="572312"/>
                  </a:lnTo>
                  <a:lnTo>
                    <a:pt x="78663" y="562965"/>
                  </a:lnTo>
                  <a:lnTo>
                    <a:pt x="79565" y="552348"/>
                  </a:lnTo>
                  <a:lnTo>
                    <a:pt x="80289" y="543953"/>
                  </a:lnTo>
                  <a:lnTo>
                    <a:pt x="80365" y="543001"/>
                  </a:lnTo>
                  <a:lnTo>
                    <a:pt x="80670" y="539572"/>
                  </a:lnTo>
                  <a:close/>
                </a:path>
                <a:path w="2052319" h="936625">
                  <a:moveTo>
                    <a:pt x="583590" y="90601"/>
                  </a:moveTo>
                  <a:lnTo>
                    <a:pt x="583387" y="90563"/>
                  </a:lnTo>
                  <a:lnTo>
                    <a:pt x="579094" y="89509"/>
                  </a:lnTo>
                  <a:lnTo>
                    <a:pt x="575005" y="88531"/>
                  </a:lnTo>
                  <a:lnTo>
                    <a:pt x="571627" y="87706"/>
                  </a:lnTo>
                  <a:lnTo>
                    <a:pt x="567372" y="86664"/>
                  </a:lnTo>
                  <a:lnTo>
                    <a:pt x="563092" y="85623"/>
                  </a:lnTo>
                  <a:lnTo>
                    <a:pt x="561644" y="85280"/>
                  </a:lnTo>
                  <a:lnTo>
                    <a:pt x="554837" y="83616"/>
                  </a:lnTo>
                  <a:lnTo>
                    <a:pt x="550075" y="82461"/>
                  </a:lnTo>
                  <a:lnTo>
                    <a:pt x="546531" y="81597"/>
                  </a:lnTo>
                  <a:lnTo>
                    <a:pt x="538187" y="79565"/>
                  </a:lnTo>
                  <a:lnTo>
                    <a:pt x="537895" y="79756"/>
                  </a:lnTo>
                  <a:lnTo>
                    <a:pt x="545846" y="82042"/>
                  </a:lnTo>
                  <a:lnTo>
                    <a:pt x="553783" y="84315"/>
                  </a:lnTo>
                  <a:lnTo>
                    <a:pt x="561657" y="86575"/>
                  </a:lnTo>
                  <a:lnTo>
                    <a:pt x="564794" y="87477"/>
                  </a:lnTo>
                  <a:lnTo>
                    <a:pt x="575691" y="90601"/>
                  </a:lnTo>
                  <a:lnTo>
                    <a:pt x="576110" y="90716"/>
                  </a:lnTo>
                  <a:lnTo>
                    <a:pt x="583145" y="90716"/>
                  </a:lnTo>
                  <a:lnTo>
                    <a:pt x="583311" y="90601"/>
                  </a:lnTo>
                  <a:lnTo>
                    <a:pt x="583590" y="90601"/>
                  </a:lnTo>
                  <a:close/>
                </a:path>
                <a:path w="2052319" h="936625">
                  <a:moveTo>
                    <a:pt x="604875" y="91401"/>
                  </a:moveTo>
                  <a:lnTo>
                    <a:pt x="603669" y="90716"/>
                  </a:lnTo>
                  <a:lnTo>
                    <a:pt x="595795" y="90716"/>
                  </a:lnTo>
                  <a:lnTo>
                    <a:pt x="593331" y="91516"/>
                  </a:lnTo>
                  <a:lnTo>
                    <a:pt x="594753" y="90601"/>
                  </a:lnTo>
                  <a:lnTo>
                    <a:pt x="583717" y="90601"/>
                  </a:lnTo>
                  <a:lnTo>
                    <a:pt x="589876" y="92633"/>
                  </a:lnTo>
                  <a:lnTo>
                    <a:pt x="598576" y="95491"/>
                  </a:lnTo>
                  <a:lnTo>
                    <a:pt x="604875" y="91401"/>
                  </a:lnTo>
                  <a:close/>
                </a:path>
                <a:path w="2052319" h="936625">
                  <a:moveTo>
                    <a:pt x="642810" y="39941"/>
                  </a:moveTo>
                  <a:lnTo>
                    <a:pt x="642531" y="33947"/>
                  </a:lnTo>
                  <a:lnTo>
                    <a:pt x="642150" y="33947"/>
                  </a:lnTo>
                  <a:lnTo>
                    <a:pt x="642810" y="39941"/>
                  </a:lnTo>
                  <a:close/>
                </a:path>
                <a:path w="2052319" h="936625">
                  <a:moveTo>
                    <a:pt x="644652" y="56642"/>
                  </a:moveTo>
                  <a:lnTo>
                    <a:pt x="644372" y="53898"/>
                  </a:lnTo>
                  <a:lnTo>
                    <a:pt x="644144" y="51943"/>
                  </a:lnTo>
                  <a:lnTo>
                    <a:pt x="643623" y="47256"/>
                  </a:lnTo>
                  <a:lnTo>
                    <a:pt x="643369" y="44996"/>
                  </a:lnTo>
                  <a:lnTo>
                    <a:pt x="643229" y="44996"/>
                  </a:lnTo>
                  <a:lnTo>
                    <a:pt x="643813" y="51943"/>
                  </a:lnTo>
                  <a:lnTo>
                    <a:pt x="644220" y="56642"/>
                  </a:lnTo>
                  <a:lnTo>
                    <a:pt x="644652" y="56642"/>
                  </a:lnTo>
                  <a:close/>
                </a:path>
                <a:path w="2052319" h="936625">
                  <a:moveTo>
                    <a:pt x="648081" y="74968"/>
                  </a:moveTo>
                  <a:lnTo>
                    <a:pt x="646506" y="68986"/>
                  </a:lnTo>
                  <a:lnTo>
                    <a:pt x="645553" y="65316"/>
                  </a:lnTo>
                  <a:lnTo>
                    <a:pt x="645477" y="64617"/>
                  </a:lnTo>
                  <a:lnTo>
                    <a:pt x="644779" y="57861"/>
                  </a:lnTo>
                  <a:lnTo>
                    <a:pt x="644321" y="57861"/>
                  </a:lnTo>
                  <a:lnTo>
                    <a:pt x="644893" y="64617"/>
                  </a:lnTo>
                  <a:lnTo>
                    <a:pt x="644956" y="65316"/>
                  </a:lnTo>
                  <a:lnTo>
                    <a:pt x="646087" y="68986"/>
                  </a:lnTo>
                  <a:lnTo>
                    <a:pt x="647941" y="74968"/>
                  </a:lnTo>
                  <a:lnTo>
                    <a:pt x="648081" y="74968"/>
                  </a:lnTo>
                  <a:close/>
                </a:path>
                <a:path w="2052319" h="936625">
                  <a:moveTo>
                    <a:pt x="780034" y="35153"/>
                  </a:moveTo>
                  <a:lnTo>
                    <a:pt x="773277" y="30924"/>
                  </a:lnTo>
                  <a:lnTo>
                    <a:pt x="767372" y="27216"/>
                  </a:lnTo>
                  <a:lnTo>
                    <a:pt x="766559" y="26695"/>
                  </a:lnTo>
                  <a:lnTo>
                    <a:pt x="764781" y="25501"/>
                  </a:lnTo>
                  <a:lnTo>
                    <a:pt x="762266" y="23837"/>
                  </a:lnTo>
                  <a:lnTo>
                    <a:pt x="760031" y="22364"/>
                  </a:lnTo>
                  <a:lnTo>
                    <a:pt x="759612" y="22072"/>
                  </a:lnTo>
                  <a:lnTo>
                    <a:pt x="758291" y="21183"/>
                  </a:lnTo>
                  <a:lnTo>
                    <a:pt x="754151" y="18465"/>
                  </a:lnTo>
                  <a:lnTo>
                    <a:pt x="751763" y="16865"/>
                  </a:lnTo>
                  <a:lnTo>
                    <a:pt x="747649" y="14147"/>
                  </a:lnTo>
                  <a:lnTo>
                    <a:pt x="745972" y="13017"/>
                  </a:lnTo>
                  <a:lnTo>
                    <a:pt x="741133" y="9817"/>
                  </a:lnTo>
                  <a:lnTo>
                    <a:pt x="740867" y="9626"/>
                  </a:lnTo>
                  <a:lnTo>
                    <a:pt x="739711" y="8864"/>
                  </a:lnTo>
                  <a:lnTo>
                    <a:pt x="733120" y="4483"/>
                  </a:lnTo>
                  <a:lnTo>
                    <a:pt x="729107" y="1816"/>
                  </a:lnTo>
                  <a:lnTo>
                    <a:pt x="726541" y="0"/>
                  </a:lnTo>
                  <a:lnTo>
                    <a:pt x="691438" y="10325"/>
                  </a:lnTo>
                  <a:lnTo>
                    <a:pt x="669975" y="23393"/>
                  </a:lnTo>
                  <a:lnTo>
                    <a:pt x="649871" y="29400"/>
                  </a:lnTo>
                  <a:lnTo>
                    <a:pt x="649947" y="29654"/>
                  </a:lnTo>
                  <a:lnTo>
                    <a:pt x="651586" y="35420"/>
                  </a:lnTo>
                  <a:lnTo>
                    <a:pt x="651929" y="36626"/>
                  </a:lnTo>
                  <a:lnTo>
                    <a:pt x="664718" y="69773"/>
                  </a:lnTo>
                  <a:lnTo>
                    <a:pt x="700316" y="58661"/>
                  </a:lnTo>
                  <a:lnTo>
                    <a:pt x="780034" y="35153"/>
                  </a:lnTo>
                  <a:close/>
                </a:path>
                <a:path w="2052319" h="936625">
                  <a:moveTo>
                    <a:pt x="2052320" y="807580"/>
                  </a:moveTo>
                  <a:lnTo>
                    <a:pt x="2047582" y="781050"/>
                  </a:lnTo>
                  <a:lnTo>
                    <a:pt x="2046058" y="775766"/>
                  </a:lnTo>
                  <a:lnTo>
                    <a:pt x="2046058" y="804265"/>
                  </a:lnTo>
                  <a:lnTo>
                    <a:pt x="2041931" y="786853"/>
                  </a:lnTo>
                  <a:lnTo>
                    <a:pt x="2036940" y="763651"/>
                  </a:lnTo>
                  <a:lnTo>
                    <a:pt x="2041931" y="781050"/>
                  </a:lnTo>
                  <a:lnTo>
                    <a:pt x="2046058" y="804265"/>
                  </a:lnTo>
                  <a:lnTo>
                    <a:pt x="2046058" y="775766"/>
                  </a:lnTo>
                  <a:lnTo>
                    <a:pt x="2035898" y="740486"/>
                  </a:lnTo>
                  <a:lnTo>
                    <a:pt x="2028875" y="712647"/>
                  </a:lnTo>
                  <a:lnTo>
                    <a:pt x="2028875" y="808202"/>
                  </a:lnTo>
                  <a:lnTo>
                    <a:pt x="2024684" y="790740"/>
                  </a:lnTo>
                  <a:lnTo>
                    <a:pt x="2019604" y="767537"/>
                  </a:lnTo>
                  <a:lnTo>
                    <a:pt x="2024684" y="784936"/>
                  </a:lnTo>
                  <a:lnTo>
                    <a:pt x="2028875" y="808202"/>
                  </a:lnTo>
                  <a:lnTo>
                    <a:pt x="2028875" y="712647"/>
                  </a:lnTo>
                  <a:lnTo>
                    <a:pt x="2024062" y="693559"/>
                  </a:lnTo>
                  <a:lnTo>
                    <a:pt x="2024062" y="761784"/>
                  </a:lnTo>
                  <a:lnTo>
                    <a:pt x="2019134" y="744372"/>
                  </a:lnTo>
                  <a:lnTo>
                    <a:pt x="2013369" y="721169"/>
                  </a:lnTo>
                  <a:lnTo>
                    <a:pt x="2019134" y="738568"/>
                  </a:lnTo>
                  <a:lnTo>
                    <a:pt x="2024062" y="761784"/>
                  </a:lnTo>
                  <a:lnTo>
                    <a:pt x="2024062" y="693559"/>
                  </a:lnTo>
                  <a:lnTo>
                    <a:pt x="2022259" y="686396"/>
                  </a:lnTo>
                  <a:lnTo>
                    <a:pt x="2006714" y="645833"/>
                  </a:lnTo>
                  <a:lnTo>
                    <a:pt x="2002853" y="636816"/>
                  </a:lnTo>
                  <a:lnTo>
                    <a:pt x="1997456" y="636816"/>
                  </a:lnTo>
                  <a:lnTo>
                    <a:pt x="2001291" y="645833"/>
                  </a:lnTo>
                  <a:lnTo>
                    <a:pt x="2007920" y="669048"/>
                  </a:lnTo>
                  <a:lnTo>
                    <a:pt x="2001291" y="651637"/>
                  </a:lnTo>
                  <a:lnTo>
                    <a:pt x="1994979" y="636803"/>
                  </a:lnTo>
                  <a:lnTo>
                    <a:pt x="1990661" y="639343"/>
                  </a:lnTo>
                  <a:lnTo>
                    <a:pt x="1995868" y="651637"/>
                  </a:lnTo>
                  <a:lnTo>
                    <a:pt x="2011235" y="692200"/>
                  </a:lnTo>
                  <a:lnTo>
                    <a:pt x="2017014" y="715416"/>
                  </a:lnTo>
                  <a:lnTo>
                    <a:pt x="2012302" y="701230"/>
                  </a:lnTo>
                  <a:lnTo>
                    <a:pt x="2012302" y="759866"/>
                  </a:lnTo>
                  <a:lnTo>
                    <a:pt x="2007260" y="742454"/>
                  </a:lnTo>
                  <a:lnTo>
                    <a:pt x="2006650" y="740664"/>
                  </a:lnTo>
                  <a:lnTo>
                    <a:pt x="2006650" y="765670"/>
                  </a:lnTo>
                  <a:lnTo>
                    <a:pt x="2001634" y="748258"/>
                  </a:lnTo>
                  <a:lnTo>
                    <a:pt x="1995741" y="725055"/>
                  </a:lnTo>
                  <a:lnTo>
                    <a:pt x="2001634" y="742454"/>
                  </a:lnTo>
                  <a:lnTo>
                    <a:pt x="2006650" y="765670"/>
                  </a:lnTo>
                  <a:lnTo>
                    <a:pt x="2006650" y="740664"/>
                  </a:lnTo>
                  <a:lnTo>
                    <a:pt x="1993480" y="701890"/>
                  </a:lnTo>
                  <a:lnTo>
                    <a:pt x="1986724" y="678688"/>
                  </a:lnTo>
                  <a:lnTo>
                    <a:pt x="1993480" y="696087"/>
                  </a:lnTo>
                  <a:lnTo>
                    <a:pt x="2007260" y="736650"/>
                  </a:lnTo>
                  <a:lnTo>
                    <a:pt x="2012302" y="759866"/>
                  </a:lnTo>
                  <a:lnTo>
                    <a:pt x="2012302" y="701230"/>
                  </a:lnTo>
                  <a:lnTo>
                    <a:pt x="2011235" y="698004"/>
                  </a:lnTo>
                  <a:lnTo>
                    <a:pt x="1995868" y="657440"/>
                  </a:lnTo>
                  <a:lnTo>
                    <a:pt x="1990204" y="639622"/>
                  </a:lnTo>
                  <a:lnTo>
                    <a:pt x="1986991" y="641515"/>
                  </a:lnTo>
                  <a:lnTo>
                    <a:pt x="1985098" y="642632"/>
                  </a:lnTo>
                  <a:lnTo>
                    <a:pt x="1984387" y="643051"/>
                  </a:lnTo>
                  <a:lnTo>
                    <a:pt x="1981098" y="644994"/>
                  </a:lnTo>
                  <a:lnTo>
                    <a:pt x="1983168" y="649719"/>
                  </a:lnTo>
                  <a:lnTo>
                    <a:pt x="1998980" y="690283"/>
                  </a:lnTo>
                  <a:lnTo>
                    <a:pt x="2004923" y="713498"/>
                  </a:lnTo>
                  <a:lnTo>
                    <a:pt x="1998980" y="696087"/>
                  </a:lnTo>
                  <a:lnTo>
                    <a:pt x="1983168" y="655523"/>
                  </a:lnTo>
                  <a:lnTo>
                    <a:pt x="1979942" y="645680"/>
                  </a:lnTo>
                  <a:lnTo>
                    <a:pt x="1977466" y="647141"/>
                  </a:lnTo>
                  <a:lnTo>
                    <a:pt x="1975573" y="648258"/>
                  </a:lnTo>
                  <a:lnTo>
                    <a:pt x="1974786" y="648716"/>
                  </a:lnTo>
                  <a:lnTo>
                    <a:pt x="1972881" y="649833"/>
                  </a:lnTo>
                  <a:lnTo>
                    <a:pt x="1979002" y="671017"/>
                  </a:lnTo>
                  <a:lnTo>
                    <a:pt x="1972221" y="653415"/>
                  </a:lnTo>
                  <a:lnTo>
                    <a:pt x="1971116" y="650875"/>
                  </a:lnTo>
                  <a:lnTo>
                    <a:pt x="1966823" y="653415"/>
                  </a:lnTo>
                  <a:lnTo>
                    <a:pt x="1966912" y="653605"/>
                  </a:lnTo>
                  <a:lnTo>
                    <a:pt x="1982457" y="694169"/>
                  </a:lnTo>
                  <a:lnTo>
                    <a:pt x="1996084" y="748258"/>
                  </a:lnTo>
                  <a:lnTo>
                    <a:pt x="2007730" y="788822"/>
                  </a:lnTo>
                  <a:lnTo>
                    <a:pt x="2016823" y="840016"/>
                  </a:lnTo>
                  <a:lnTo>
                    <a:pt x="2018715" y="840016"/>
                  </a:lnTo>
                  <a:lnTo>
                    <a:pt x="2021992" y="837323"/>
                  </a:lnTo>
                  <a:lnTo>
                    <a:pt x="2018842" y="819708"/>
                  </a:lnTo>
                  <a:lnTo>
                    <a:pt x="2022868" y="836599"/>
                  </a:lnTo>
                  <a:lnTo>
                    <a:pt x="2027910" y="832446"/>
                  </a:lnTo>
                  <a:lnTo>
                    <a:pt x="2024570" y="813892"/>
                  </a:lnTo>
                  <a:lnTo>
                    <a:pt x="2028748" y="831303"/>
                  </a:lnTo>
                  <a:lnTo>
                    <a:pt x="2028799" y="831710"/>
                  </a:lnTo>
                  <a:lnTo>
                    <a:pt x="2032558" y="828611"/>
                  </a:lnTo>
                  <a:lnTo>
                    <a:pt x="2033257" y="828040"/>
                  </a:lnTo>
                  <a:lnTo>
                    <a:pt x="2033600" y="827760"/>
                  </a:lnTo>
                  <a:lnTo>
                    <a:pt x="2034133" y="827316"/>
                  </a:lnTo>
                  <a:lnTo>
                    <a:pt x="2038083" y="827316"/>
                  </a:lnTo>
                  <a:lnTo>
                    <a:pt x="2036051" y="815835"/>
                  </a:lnTo>
                  <a:lnTo>
                    <a:pt x="2038756" y="827316"/>
                  </a:lnTo>
                  <a:lnTo>
                    <a:pt x="2044230" y="827316"/>
                  </a:lnTo>
                  <a:lnTo>
                    <a:pt x="2044788" y="828725"/>
                  </a:lnTo>
                  <a:lnTo>
                    <a:pt x="2036279" y="792657"/>
                  </a:lnTo>
                  <a:lnTo>
                    <a:pt x="2031314" y="769454"/>
                  </a:lnTo>
                  <a:lnTo>
                    <a:pt x="2036279" y="786853"/>
                  </a:lnTo>
                  <a:lnTo>
                    <a:pt x="2045843" y="827417"/>
                  </a:lnTo>
                  <a:lnTo>
                    <a:pt x="2046681" y="833488"/>
                  </a:lnTo>
                  <a:lnTo>
                    <a:pt x="2049284" y="840016"/>
                  </a:lnTo>
                  <a:lnTo>
                    <a:pt x="2051939" y="840016"/>
                  </a:lnTo>
                  <a:lnTo>
                    <a:pt x="2051964" y="837387"/>
                  </a:lnTo>
                  <a:lnTo>
                    <a:pt x="2051989" y="835139"/>
                  </a:lnTo>
                  <a:lnTo>
                    <a:pt x="2052040" y="830973"/>
                  </a:lnTo>
                  <a:lnTo>
                    <a:pt x="2052320" y="807580"/>
                  </a:lnTo>
                  <a:close/>
                </a:path>
              </a:pathLst>
            </a:custGeom>
            <a:solidFill>
              <a:srgbClr val="6B41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4" name="object 464"/>
            <p:cNvSpPr/>
            <p:nvPr/>
          </p:nvSpPr>
          <p:spPr>
            <a:xfrm>
              <a:off x="13654087" y="3280879"/>
              <a:ext cx="2041525" cy="817244"/>
            </a:xfrm>
            <a:custGeom>
              <a:avLst/>
              <a:gdLst/>
              <a:ahLst/>
              <a:cxnLst/>
              <a:rect l="l" t="t" r="r" b="b"/>
              <a:pathLst>
                <a:path w="2041525" h="817245">
                  <a:moveTo>
                    <a:pt x="34620" y="583552"/>
                  </a:moveTo>
                  <a:lnTo>
                    <a:pt x="32423" y="588264"/>
                  </a:lnTo>
                  <a:lnTo>
                    <a:pt x="15125" y="628827"/>
                  </a:lnTo>
                  <a:lnTo>
                    <a:pt x="0" y="668159"/>
                  </a:lnTo>
                  <a:lnTo>
                    <a:pt x="38" y="669391"/>
                  </a:lnTo>
                  <a:lnTo>
                    <a:pt x="368" y="683018"/>
                  </a:lnTo>
                  <a:lnTo>
                    <a:pt x="660" y="687298"/>
                  </a:lnTo>
                  <a:lnTo>
                    <a:pt x="927" y="691121"/>
                  </a:lnTo>
                  <a:lnTo>
                    <a:pt x="1117" y="693813"/>
                  </a:lnTo>
                  <a:lnTo>
                    <a:pt x="1562" y="700049"/>
                  </a:lnTo>
                  <a:lnTo>
                    <a:pt x="15443" y="661619"/>
                  </a:lnTo>
                  <a:lnTo>
                    <a:pt x="31915" y="621055"/>
                  </a:lnTo>
                  <a:lnTo>
                    <a:pt x="34556" y="615175"/>
                  </a:lnTo>
                  <a:lnTo>
                    <a:pt x="34010" y="606818"/>
                  </a:lnTo>
                  <a:lnTo>
                    <a:pt x="34074" y="604380"/>
                  </a:lnTo>
                  <a:lnTo>
                    <a:pt x="26543" y="621055"/>
                  </a:lnTo>
                  <a:lnTo>
                    <a:pt x="19494" y="638314"/>
                  </a:lnTo>
                  <a:lnTo>
                    <a:pt x="26543" y="615302"/>
                  </a:lnTo>
                  <a:lnTo>
                    <a:pt x="34239" y="598271"/>
                  </a:lnTo>
                  <a:lnTo>
                    <a:pt x="34620" y="583552"/>
                  </a:lnTo>
                  <a:close/>
                </a:path>
                <a:path w="2041525" h="817245">
                  <a:moveTo>
                    <a:pt x="526834" y="87718"/>
                  </a:moveTo>
                  <a:lnTo>
                    <a:pt x="520268" y="86118"/>
                  </a:lnTo>
                  <a:lnTo>
                    <a:pt x="526364" y="87871"/>
                  </a:lnTo>
                  <a:lnTo>
                    <a:pt x="526834" y="87718"/>
                  </a:lnTo>
                  <a:close/>
                </a:path>
                <a:path w="2041525" h="817245">
                  <a:moveTo>
                    <a:pt x="630618" y="34886"/>
                  </a:moveTo>
                  <a:lnTo>
                    <a:pt x="630555" y="24180"/>
                  </a:lnTo>
                  <a:lnTo>
                    <a:pt x="630110" y="24180"/>
                  </a:lnTo>
                  <a:lnTo>
                    <a:pt x="629843" y="34886"/>
                  </a:lnTo>
                  <a:lnTo>
                    <a:pt x="630618" y="34886"/>
                  </a:lnTo>
                  <a:close/>
                </a:path>
                <a:path w="2041525" h="817245">
                  <a:moveTo>
                    <a:pt x="723036" y="13550"/>
                  </a:moveTo>
                  <a:lnTo>
                    <a:pt x="717562" y="9918"/>
                  </a:lnTo>
                  <a:lnTo>
                    <a:pt x="716559" y="9220"/>
                  </a:lnTo>
                  <a:lnTo>
                    <a:pt x="708710" y="3632"/>
                  </a:lnTo>
                  <a:lnTo>
                    <a:pt x="703592" y="0"/>
                  </a:lnTo>
                  <a:lnTo>
                    <a:pt x="636168" y="20358"/>
                  </a:lnTo>
                  <a:lnTo>
                    <a:pt x="633869" y="21818"/>
                  </a:lnTo>
                  <a:lnTo>
                    <a:pt x="637032" y="32918"/>
                  </a:lnTo>
                  <a:lnTo>
                    <a:pt x="652132" y="28295"/>
                  </a:lnTo>
                  <a:lnTo>
                    <a:pt x="638124" y="36779"/>
                  </a:lnTo>
                  <a:lnTo>
                    <a:pt x="638695" y="38798"/>
                  </a:lnTo>
                  <a:lnTo>
                    <a:pt x="679894" y="26111"/>
                  </a:lnTo>
                  <a:lnTo>
                    <a:pt x="723036" y="13550"/>
                  </a:lnTo>
                  <a:close/>
                </a:path>
                <a:path w="2041525" h="817245">
                  <a:moveTo>
                    <a:pt x="2041156" y="784618"/>
                  </a:moveTo>
                  <a:lnTo>
                    <a:pt x="2039670" y="762812"/>
                  </a:lnTo>
                  <a:lnTo>
                    <a:pt x="2036216" y="750519"/>
                  </a:lnTo>
                  <a:lnTo>
                    <a:pt x="2022932" y="696442"/>
                  </a:lnTo>
                  <a:lnTo>
                    <a:pt x="2007819" y="655866"/>
                  </a:lnTo>
                  <a:lnTo>
                    <a:pt x="2000910" y="639267"/>
                  </a:lnTo>
                  <a:lnTo>
                    <a:pt x="1998586" y="643420"/>
                  </a:lnTo>
                  <a:lnTo>
                    <a:pt x="1997748" y="644918"/>
                  </a:lnTo>
                  <a:lnTo>
                    <a:pt x="1995893" y="644918"/>
                  </a:lnTo>
                  <a:lnTo>
                    <a:pt x="1989797" y="644918"/>
                  </a:lnTo>
                  <a:lnTo>
                    <a:pt x="1995170" y="661619"/>
                  </a:lnTo>
                  <a:lnTo>
                    <a:pt x="2010714" y="702183"/>
                  </a:lnTo>
                  <a:lnTo>
                    <a:pt x="2024354" y="742759"/>
                  </a:lnTo>
                  <a:lnTo>
                    <a:pt x="2036038" y="796836"/>
                  </a:lnTo>
                  <a:lnTo>
                    <a:pt x="2040763" y="816686"/>
                  </a:lnTo>
                  <a:lnTo>
                    <a:pt x="2040813" y="812812"/>
                  </a:lnTo>
                  <a:lnTo>
                    <a:pt x="2040928" y="803529"/>
                  </a:lnTo>
                  <a:lnTo>
                    <a:pt x="2041042" y="793851"/>
                  </a:lnTo>
                  <a:lnTo>
                    <a:pt x="2029942" y="742759"/>
                  </a:lnTo>
                  <a:lnTo>
                    <a:pt x="2016226" y="702183"/>
                  </a:lnTo>
                  <a:lnTo>
                    <a:pt x="2009571" y="679196"/>
                  </a:lnTo>
                  <a:lnTo>
                    <a:pt x="2016226" y="696442"/>
                  </a:lnTo>
                  <a:lnTo>
                    <a:pt x="2029942" y="737006"/>
                  </a:lnTo>
                  <a:lnTo>
                    <a:pt x="2041105" y="788403"/>
                  </a:lnTo>
                  <a:lnTo>
                    <a:pt x="2041156" y="784618"/>
                  </a:lnTo>
                  <a:close/>
                </a:path>
              </a:pathLst>
            </a:custGeom>
            <a:solidFill>
              <a:srgbClr val="6B41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5" name="object 465"/>
            <p:cNvSpPr/>
            <p:nvPr/>
          </p:nvSpPr>
          <p:spPr>
            <a:xfrm>
              <a:off x="13653491" y="3271989"/>
              <a:ext cx="2040255" cy="764540"/>
            </a:xfrm>
            <a:custGeom>
              <a:avLst/>
              <a:gdLst/>
              <a:ahLst/>
              <a:cxnLst/>
              <a:rect l="l" t="t" r="r" b="b"/>
              <a:pathLst>
                <a:path w="2040255" h="764539">
                  <a:moveTo>
                    <a:pt x="35318" y="588670"/>
                  </a:moveTo>
                  <a:lnTo>
                    <a:pt x="27724" y="604837"/>
                  </a:lnTo>
                  <a:lnTo>
                    <a:pt x="10337" y="645401"/>
                  </a:lnTo>
                  <a:lnTo>
                    <a:pt x="457" y="670966"/>
                  </a:lnTo>
                  <a:lnTo>
                    <a:pt x="774" y="684276"/>
                  </a:lnTo>
                  <a:lnTo>
                    <a:pt x="15722" y="645401"/>
                  </a:lnTo>
                  <a:lnTo>
                    <a:pt x="33020" y="604837"/>
                  </a:lnTo>
                  <a:lnTo>
                    <a:pt x="35001" y="600570"/>
                  </a:lnTo>
                  <a:lnTo>
                    <a:pt x="35318" y="588670"/>
                  </a:lnTo>
                  <a:close/>
                </a:path>
                <a:path w="2040255" h="764539">
                  <a:moveTo>
                    <a:pt x="36499" y="569239"/>
                  </a:moveTo>
                  <a:lnTo>
                    <a:pt x="22428" y="599046"/>
                  </a:lnTo>
                  <a:lnTo>
                    <a:pt x="4940" y="639610"/>
                  </a:lnTo>
                  <a:lnTo>
                    <a:pt x="0" y="652335"/>
                  </a:lnTo>
                  <a:lnTo>
                    <a:pt x="317" y="665518"/>
                  </a:lnTo>
                  <a:lnTo>
                    <a:pt x="10337" y="639610"/>
                  </a:lnTo>
                  <a:lnTo>
                    <a:pt x="27724" y="599046"/>
                  </a:lnTo>
                  <a:lnTo>
                    <a:pt x="35471" y="582536"/>
                  </a:lnTo>
                  <a:lnTo>
                    <a:pt x="35610" y="577608"/>
                  </a:lnTo>
                  <a:lnTo>
                    <a:pt x="36499" y="569239"/>
                  </a:lnTo>
                  <a:close/>
                </a:path>
                <a:path w="2040255" h="764539">
                  <a:moveTo>
                    <a:pt x="631190" y="38836"/>
                  </a:moveTo>
                  <a:lnTo>
                    <a:pt x="631151" y="32410"/>
                  </a:lnTo>
                  <a:lnTo>
                    <a:pt x="631139" y="31343"/>
                  </a:lnTo>
                  <a:lnTo>
                    <a:pt x="631113" y="25819"/>
                  </a:lnTo>
                  <a:lnTo>
                    <a:pt x="630999" y="18694"/>
                  </a:lnTo>
                  <a:lnTo>
                    <a:pt x="630694" y="32562"/>
                  </a:lnTo>
                  <a:lnTo>
                    <a:pt x="630567" y="38836"/>
                  </a:lnTo>
                  <a:lnTo>
                    <a:pt x="631190" y="38836"/>
                  </a:lnTo>
                  <a:close/>
                </a:path>
                <a:path w="2040255" h="764539">
                  <a:moveTo>
                    <a:pt x="711682" y="14211"/>
                  </a:moveTo>
                  <a:lnTo>
                    <a:pt x="705434" y="9791"/>
                  </a:lnTo>
                  <a:lnTo>
                    <a:pt x="697915" y="4432"/>
                  </a:lnTo>
                  <a:lnTo>
                    <a:pt x="691680" y="0"/>
                  </a:lnTo>
                  <a:lnTo>
                    <a:pt x="632701" y="17627"/>
                  </a:lnTo>
                  <a:lnTo>
                    <a:pt x="630999" y="18694"/>
                  </a:lnTo>
                  <a:lnTo>
                    <a:pt x="634619" y="31343"/>
                  </a:lnTo>
                  <a:lnTo>
                    <a:pt x="636320" y="37223"/>
                  </a:lnTo>
                  <a:lnTo>
                    <a:pt x="680580" y="23418"/>
                  </a:lnTo>
                  <a:lnTo>
                    <a:pt x="711682" y="14211"/>
                  </a:lnTo>
                  <a:close/>
                </a:path>
                <a:path w="2040255" h="764539">
                  <a:moveTo>
                    <a:pt x="2039747" y="764019"/>
                  </a:moveTo>
                  <a:lnTo>
                    <a:pt x="2038311" y="742708"/>
                  </a:lnTo>
                  <a:lnTo>
                    <a:pt x="2037892" y="739889"/>
                  </a:lnTo>
                  <a:lnTo>
                    <a:pt x="2029040" y="713003"/>
                  </a:lnTo>
                  <a:lnTo>
                    <a:pt x="2022538" y="689889"/>
                  </a:lnTo>
                  <a:lnTo>
                    <a:pt x="2029040" y="707224"/>
                  </a:lnTo>
                  <a:lnTo>
                    <a:pt x="2036368" y="729475"/>
                  </a:lnTo>
                  <a:lnTo>
                    <a:pt x="2032190" y="700900"/>
                  </a:lnTo>
                  <a:lnTo>
                    <a:pt x="2019300" y="666661"/>
                  </a:lnTo>
                  <a:lnTo>
                    <a:pt x="2011248" y="641108"/>
                  </a:lnTo>
                  <a:lnTo>
                    <a:pt x="2006396" y="641108"/>
                  </a:lnTo>
                  <a:lnTo>
                    <a:pt x="2005444" y="641108"/>
                  </a:lnTo>
                  <a:lnTo>
                    <a:pt x="2004148" y="643445"/>
                  </a:lnTo>
                  <a:lnTo>
                    <a:pt x="2002904" y="645668"/>
                  </a:lnTo>
                  <a:lnTo>
                    <a:pt x="2008416" y="658926"/>
                  </a:lnTo>
                  <a:lnTo>
                    <a:pt x="2023529" y="713003"/>
                  </a:lnTo>
                  <a:lnTo>
                    <a:pt x="2036813" y="753567"/>
                  </a:lnTo>
                  <a:lnTo>
                    <a:pt x="2039747" y="764019"/>
                  </a:lnTo>
                  <a:close/>
                </a:path>
              </a:pathLst>
            </a:custGeom>
            <a:solidFill>
              <a:srgbClr val="6B42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6" name="object 466"/>
            <p:cNvSpPr/>
            <p:nvPr/>
          </p:nvSpPr>
          <p:spPr>
            <a:xfrm>
              <a:off x="13652919" y="3253840"/>
              <a:ext cx="2032000" cy="710565"/>
            </a:xfrm>
            <a:custGeom>
              <a:avLst/>
              <a:gdLst/>
              <a:ahLst/>
              <a:cxnLst/>
              <a:rect l="l" t="t" r="r" b="b"/>
              <a:pathLst>
                <a:path w="2032000" h="710564">
                  <a:moveTo>
                    <a:pt x="41783" y="543585"/>
                  </a:moveTo>
                  <a:lnTo>
                    <a:pt x="7124" y="613321"/>
                  </a:lnTo>
                  <a:lnTo>
                    <a:pt x="76" y="641616"/>
                  </a:lnTo>
                  <a:lnTo>
                    <a:pt x="0" y="646557"/>
                  </a:lnTo>
                  <a:lnTo>
                    <a:pt x="127" y="651967"/>
                  </a:lnTo>
                  <a:lnTo>
                    <a:pt x="444" y="665022"/>
                  </a:lnTo>
                  <a:lnTo>
                    <a:pt x="5511" y="651967"/>
                  </a:lnTo>
                  <a:lnTo>
                    <a:pt x="22999" y="611403"/>
                  </a:lnTo>
                  <a:lnTo>
                    <a:pt x="37884" y="579882"/>
                  </a:lnTo>
                  <a:lnTo>
                    <a:pt x="39357" y="566191"/>
                  </a:lnTo>
                  <a:lnTo>
                    <a:pt x="36957" y="570826"/>
                  </a:lnTo>
                  <a:lnTo>
                    <a:pt x="17703" y="611403"/>
                  </a:lnTo>
                  <a:lnTo>
                    <a:pt x="10160" y="628815"/>
                  </a:lnTo>
                  <a:lnTo>
                    <a:pt x="17703" y="605599"/>
                  </a:lnTo>
                  <a:lnTo>
                    <a:pt x="36957" y="565035"/>
                  </a:lnTo>
                  <a:lnTo>
                    <a:pt x="39878" y="561251"/>
                  </a:lnTo>
                  <a:lnTo>
                    <a:pt x="40436" y="556044"/>
                  </a:lnTo>
                  <a:lnTo>
                    <a:pt x="41490" y="546277"/>
                  </a:lnTo>
                  <a:lnTo>
                    <a:pt x="41783" y="543585"/>
                  </a:lnTo>
                  <a:close/>
                </a:path>
                <a:path w="2032000" h="710564">
                  <a:moveTo>
                    <a:pt x="699757" y="23482"/>
                  </a:moveTo>
                  <a:lnTo>
                    <a:pt x="693483" y="19037"/>
                  </a:lnTo>
                  <a:lnTo>
                    <a:pt x="687184" y="14566"/>
                  </a:lnTo>
                  <a:lnTo>
                    <a:pt x="685723" y="13512"/>
                  </a:lnTo>
                  <a:lnTo>
                    <a:pt x="682980" y="11557"/>
                  </a:lnTo>
                  <a:lnTo>
                    <a:pt x="685063" y="7391"/>
                  </a:lnTo>
                  <a:lnTo>
                    <a:pt x="688771" y="0"/>
                  </a:lnTo>
                  <a:lnTo>
                    <a:pt x="672261" y="4851"/>
                  </a:lnTo>
                  <a:lnTo>
                    <a:pt x="627253" y="31902"/>
                  </a:lnTo>
                  <a:lnTo>
                    <a:pt x="610984" y="36957"/>
                  </a:lnTo>
                  <a:lnTo>
                    <a:pt x="613181" y="36957"/>
                  </a:lnTo>
                  <a:lnTo>
                    <a:pt x="648144" y="26289"/>
                  </a:lnTo>
                  <a:lnTo>
                    <a:pt x="630466" y="36957"/>
                  </a:lnTo>
                  <a:lnTo>
                    <a:pt x="631647" y="36957"/>
                  </a:lnTo>
                  <a:lnTo>
                    <a:pt x="631850" y="37680"/>
                  </a:lnTo>
                  <a:lnTo>
                    <a:pt x="650074" y="32092"/>
                  </a:lnTo>
                  <a:lnTo>
                    <a:pt x="633183" y="42341"/>
                  </a:lnTo>
                  <a:lnTo>
                    <a:pt x="633526" y="43573"/>
                  </a:lnTo>
                  <a:lnTo>
                    <a:pt x="677570" y="29972"/>
                  </a:lnTo>
                  <a:lnTo>
                    <a:pt x="699757" y="23482"/>
                  </a:lnTo>
                  <a:close/>
                </a:path>
                <a:path w="2032000" h="710564">
                  <a:moveTo>
                    <a:pt x="2021128" y="663333"/>
                  </a:moveTo>
                  <a:lnTo>
                    <a:pt x="2020227" y="659257"/>
                  </a:lnTo>
                  <a:lnTo>
                    <a:pt x="2019401" y="659257"/>
                  </a:lnTo>
                  <a:lnTo>
                    <a:pt x="2021128" y="663333"/>
                  </a:lnTo>
                  <a:close/>
                </a:path>
                <a:path w="2032000" h="710564">
                  <a:moveTo>
                    <a:pt x="2031555" y="710018"/>
                  </a:moveTo>
                  <a:lnTo>
                    <a:pt x="2028647" y="697357"/>
                  </a:lnTo>
                  <a:lnTo>
                    <a:pt x="2023808" y="675474"/>
                  </a:lnTo>
                  <a:lnTo>
                    <a:pt x="2016950" y="659257"/>
                  </a:lnTo>
                  <a:lnTo>
                    <a:pt x="2011565" y="659257"/>
                  </a:lnTo>
                  <a:lnTo>
                    <a:pt x="2019871" y="679005"/>
                  </a:lnTo>
                  <a:lnTo>
                    <a:pt x="2031555" y="710018"/>
                  </a:lnTo>
                  <a:close/>
                </a:path>
              </a:pathLst>
            </a:custGeom>
            <a:solidFill>
              <a:srgbClr val="6C42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7" name="object 467"/>
            <p:cNvSpPr/>
            <p:nvPr/>
          </p:nvSpPr>
          <p:spPr>
            <a:xfrm>
              <a:off x="13653325" y="3198862"/>
              <a:ext cx="1995170" cy="678180"/>
            </a:xfrm>
            <a:custGeom>
              <a:avLst/>
              <a:gdLst/>
              <a:ahLst/>
              <a:cxnLst/>
              <a:rect l="l" t="t" r="r" b="b"/>
              <a:pathLst>
                <a:path w="1995169" h="678179">
                  <a:moveTo>
                    <a:pt x="54292" y="525145"/>
                  </a:moveTo>
                  <a:lnTo>
                    <a:pt x="39611" y="550494"/>
                  </a:lnTo>
                  <a:lnTo>
                    <a:pt x="17678" y="591058"/>
                  </a:lnTo>
                  <a:lnTo>
                    <a:pt x="2120" y="622096"/>
                  </a:lnTo>
                  <a:lnTo>
                    <a:pt x="1930" y="625233"/>
                  </a:lnTo>
                  <a:lnTo>
                    <a:pt x="787" y="645071"/>
                  </a:lnTo>
                  <a:lnTo>
                    <a:pt x="469" y="650735"/>
                  </a:lnTo>
                  <a:lnTo>
                    <a:pt x="342" y="657669"/>
                  </a:lnTo>
                  <a:lnTo>
                    <a:pt x="13055" y="629678"/>
                  </a:lnTo>
                  <a:lnTo>
                    <a:pt x="33070" y="589114"/>
                  </a:lnTo>
                  <a:lnTo>
                    <a:pt x="42341" y="577507"/>
                  </a:lnTo>
                  <a:lnTo>
                    <a:pt x="33070" y="594918"/>
                  </a:lnTo>
                  <a:lnTo>
                    <a:pt x="13055" y="635482"/>
                  </a:lnTo>
                  <a:lnTo>
                    <a:pt x="241" y="663702"/>
                  </a:lnTo>
                  <a:lnTo>
                    <a:pt x="0" y="677862"/>
                  </a:lnTo>
                  <a:lnTo>
                    <a:pt x="6718" y="662533"/>
                  </a:lnTo>
                  <a:lnTo>
                    <a:pt x="26174" y="621969"/>
                  </a:lnTo>
                  <a:lnTo>
                    <a:pt x="42151" y="591286"/>
                  </a:lnTo>
                  <a:lnTo>
                    <a:pt x="43827" y="575640"/>
                  </a:lnTo>
                  <a:lnTo>
                    <a:pt x="43942" y="574484"/>
                  </a:lnTo>
                  <a:lnTo>
                    <a:pt x="44970" y="565023"/>
                  </a:lnTo>
                  <a:lnTo>
                    <a:pt x="45313" y="561835"/>
                  </a:lnTo>
                  <a:lnTo>
                    <a:pt x="47637" y="552335"/>
                  </a:lnTo>
                  <a:lnTo>
                    <a:pt x="48196" y="550049"/>
                  </a:lnTo>
                  <a:lnTo>
                    <a:pt x="44615" y="556272"/>
                  </a:lnTo>
                  <a:lnTo>
                    <a:pt x="35280" y="567842"/>
                  </a:lnTo>
                  <a:lnTo>
                    <a:pt x="44615" y="550494"/>
                  </a:lnTo>
                  <a:lnTo>
                    <a:pt x="50660" y="540004"/>
                  </a:lnTo>
                  <a:lnTo>
                    <a:pt x="54292" y="525145"/>
                  </a:lnTo>
                  <a:close/>
                </a:path>
                <a:path w="1995169" h="678179">
                  <a:moveTo>
                    <a:pt x="68326" y="467779"/>
                  </a:moveTo>
                  <a:lnTo>
                    <a:pt x="37185" y="519620"/>
                  </a:lnTo>
                  <a:lnTo>
                    <a:pt x="14630" y="560184"/>
                  </a:lnTo>
                  <a:lnTo>
                    <a:pt x="3543" y="597344"/>
                  </a:lnTo>
                  <a:lnTo>
                    <a:pt x="12534" y="579501"/>
                  </a:lnTo>
                  <a:lnTo>
                    <a:pt x="34582" y="538937"/>
                  </a:lnTo>
                  <a:lnTo>
                    <a:pt x="44615" y="527456"/>
                  </a:lnTo>
                  <a:lnTo>
                    <a:pt x="34582" y="544690"/>
                  </a:lnTo>
                  <a:lnTo>
                    <a:pt x="12534" y="585254"/>
                  </a:lnTo>
                  <a:lnTo>
                    <a:pt x="3175" y="603834"/>
                  </a:lnTo>
                  <a:lnTo>
                    <a:pt x="2501" y="615530"/>
                  </a:lnTo>
                  <a:lnTo>
                    <a:pt x="17678" y="585254"/>
                  </a:lnTo>
                  <a:lnTo>
                    <a:pt x="39611" y="544690"/>
                  </a:lnTo>
                  <a:lnTo>
                    <a:pt x="56756" y="515099"/>
                  </a:lnTo>
                  <a:lnTo>
                    <a:pt x="57264" y="512978"/>
                  </a:lnTo>
                  <a:lnTo>
                    <a:pt x="60236" y="500837"/>
                  </a:lnTo>
                  <a:lnTo>
                    <a:pt x="62763" y="490537"/>
                  </a:lnTo>
                  <a:lnTo>
                    <a:pt x="42189" y="525424"/>
                  </a:lnTo>
                  <a:lnTo>
                    <a:pt x="32550" y="537032"/>
                  </a:lnTo>
                  <a:lnTo>
                    <a:pt x="42189" y="519620"/>
                  </a:lnTo>
                  <a:lnTo>
                    <a:pt x="65189" y="480618"/>
                  </a:lnTo>
                  <a:lnTo>
                    <a:pt x="68326" y="467779"/>
                  </a:lnTo>
                  <a:close/>
                </a:path>
                <a:path w="1995169" h="678179">
                  <a:moveTo>
                    <a:pt x="70662" y="458228"/>
                  </a:moveTo>
                  <a:lnTo>
                    <a:pt x="32258" y="513816"/>
                  </a:lnTo>
                  <a:lnTo>
                    <a:pt x="9575" y="554380"/>
                  </a:lnTo>
                  <a:lnTo>
                    <a:pt x="6413" y="570217"/>
                  </a:lnTo>
                  <a:lnTo>
                    <a:pt x="14630" y="554380"/>
                  </a:lnTo>
                  <a:lnTo>
                    <a:pt x="37185" y="513816"/>
                  </a:lnTo>
                  <a:lnTo>
                    <a:pt x="61239" y="473252"/>
                  </a:lnTo>
                  <a:lnTo>
                    <a:pt x="68999" y="465023"/>
                  </a:lnTo>
                  <a:lnTo>
                    <a:pt x="70662" y="458228"/>
                  </a:lnTo>
                  <a:close/>
                </a:path>
                <a:path w="1995169" h="678179">
                  <a:moveTo>
                    <a:pt x="716153" y="0"/>
                  </a:moveTo>
                  <a:lnTo>
                    <a:pt x="710514" y="0"/>
                  </a:lnTo>
                  <a:lnTo>
                    <a:pt x="664908" y="13525"/>
                  </a:lnTo>
                  <a:lnTo>
                    <a:pt x="643623" y="26416"/>
                  </a:lnTo>
                  <a:lnTo>
                    <a:pt x="622211" y="32854"/>
                  </a:lnTo>
                  <a:lnTo>
                    <a:pt x="604977" y="43561"/>
                  </a:lnTo>
                  <a:lnTo>
                    <a:pt x="604977" y="45339"/>
                  </a:lnTo>
                  <a:lnTo>
                    <a:pt x="604977" y="46012"/>
                  </a:lnTo>
                  <a:lnTo>
                    <a:pt x="604989" y="52463"/>
                  </a:lnTo>
                  <a:lnTo>
                    <a:pt x="604989" y="57264"/>
                  </a:lnTo>
                  <a:lnTo>
                    <a:pt x="621576" y="52171"/>
                  </a:lnTo>
                  <a:lnTo>
                    <a:pt x="640321" y="46659"/>
                  </a:lnTo>
                  <a:lnTo>
                    <a:pt x="621576" y="57912"/>
                  </a:lnTo>
                  <a:lnTo>
                    <a:pt x="604989" y="63068"/>
                  </a:lnTo>
                  <a:lnTo>
                    <a:pt x="604989" y="63741"/>
                  </a:lnTo>
                  <a:lnTo>
                    <a:pt x="642518" y="52311"/>
                  </a:lnTo>
                  <a:lnTo>
                    <a:pt x="623582" y="63715"/>
                  </a:lnTo>
                  <a:lnTo>
                    <a:pt x="604989" y="69519"/>
                  </a:lnTo>
                  <a:lnTo>
                    <a:pt x="604989" y="70167"/>
                  </a:lnTo>
                  <a:lnTo>
                    <a:pt x="622909" y="64681"/>
                  </a:lnTo>
                  <a:lnTo>
                    <a:pt x="604989" y="75844"/>
                  </a:lnTo>
                  <a:lnTo>
                    <a:pt x="604989" y="76606"/>
                  </a:lnTo>
                  <a:lnTo>
                    <a:pt x="605078" y="83032"/>
                  </a:lnTo>
                  <a:lnTo>
                    <a:pt x="605180" y="87769"/>
                  </a:lnTo>
                  <a:lnTo>
                    <a:pt x="626846" y="81102"/>
                  </a:lnTo>
                  <a:lnTo>
                    <a:pt x="683641" y="64401"/>
                  </a:lnTo>
                  <a:lnTo>
                    <a:pt x="686904" y="57886"/>
                  </a:lnTo>
                  <a:lnTo>
                    <a:pt x="690029" y="51650"/>
                  </a:lnTo>
                  <a:lnTo>
                    <a:pt x="690587" y="50533"/>
                  </a:lnTo>
                  <a:lnTo>
                    <a:pt x="690854" y="50012"/>
                  </a:lnTo>
                  <a:lnTo>
                    <a:pt x="691464" y="48806"/>
                  </a:lnTo>
                  <a:lnTo>
                    <a:pt x="694283" y="43167"/>
                  </a:lnTo>
                  <a:lnTo>
                    <a:pt x="695172" y="41414"/>
                  </a:lnTo>
                  <a:lnTo>
                    <a:pt x="697953" y="35852"/>
                  </a:lnTo>
                  <a:lnTo>
                    <a:pt x="698919" y="33934"/>
                  </a:lnTo>
                  <a:lnTo>
                    <a:pt x="701560" y="28676"/>
                  </a:lnTo>
                  <a:lnTo>
                    <a:pt x="702602" y="26593"/>
                  </a:lnTo>
                  <a:lnTo>
                    <a:pt x="704824" y="22161"/>
                  </a:lnTo>
                  <a:lnTo>
                    <a:pt x="706297" y="19227"/>
                  </a:lnTo>
                  <a:lnTo>
                    <a:pt x="708507" y="14820"/>
                  </a:lnTo>
                  <a:lnTo>
                    <a:pt x="709498" y="12839"/>
                  </a:lnTo>
                  <a:lnTo>
                    <a:pt x="713028" y="5803"/>
                  </a:lnTo>
                  <a:lnTo>
                    <a:pt x="714425" y="3035"/>
                  </a:lnTo>
                  <a:lnTo>
                    <a:pt x="716153" y="0"/>
                  </a:lnTo>
                  <a:close/>
                </a:path>
                <a:path w="1995169" h="678179">
                  <a:moveTo>
                    <a:pt x="1942884" y="494118"/>
                  </a:moveTo>
                  <a:lnTo>
                    <a:pt x="1939455" y="485635"/>
                  </a:lnTo>
                  <a:lnTo>
                    <a:pt x="1932774" y="470522"/>
                  </a:lnTo>
                  <a:lnTo>
                    <a:pt x="1910359" y="436511"/>
                  </a:lnTo>
                  <a:lnTo>
                    <a:pt x="1898383" y="419277"/>
                  </a:lnTo>
                  <a:lnTo>
                    <a:pt x="1910359" y="430771"/>
                  </a:lnTo>
                  <a:lnTo>
                    <a:pt x="1925091" y="453110"/>
                  </a:lnTo>
                  <a:lnTo>
                    <a:pt x="1918169" y="437438"/>
                  </a:lnTo>
                  <a:lnTo>
                    <a:pt x="1911096" y="426897"/>
                  </a:lnTo>
                  <a:lnTo>
                    <a:pt x="1913458" y="429234"/>
                  </a:lnTo>
                  <a:lnTo>
                    <a:pt x="1892782" y="396735"/>
                  </a:lnTo>
                  <a:lnTo>
                    <a:pt x="1890064" y="391439"/>
                  </a:lnTo>
                  <a:lnTo>
                    <a:pt x="1887156" y="385699"/>
                  </a:lnTo>
                  <a:lnTo>
                    <a:pt x="1878622" y="368960"/>
                  </a:lnTo>
                  <a:lnTo>
                    <a:pt x="1875866" y="365086"/>
                  </a:lnTo>
                  <a:lnTo>
                    <a:pt x="1864664" y="355028"/>
                  </a:lnTo>
                  <a:lnTo>
                    <a:pt x="1868538" y="362458"/>
                  </a:lnTo>
                  <a:lnTo>
                    <a:pt x="1871459" y="365086"/>
                  </a:lnTo>
                  <a:lnTo>
                    <a:pt x="1883752" y="382498"/>
                  </a:lnTo>
                  <a:lnTo>
                    <a:pt x="1874393" y="373646"/>
                  </a:lnTo>
                  <a:lnTo>
                    <a:pt x="1879803" y="384035"/>
                  </a:lnTo>
                  <a:lnTo>
                    <a:pt x="1884413" y="393141"/>
                  </a:lnTo>
                  <a:lnTo>
                    <a:pt x="1895627" y="415302"/>
                  </a:lnTo>
                  <a:lnTo>
                    <a:pt x="1899081" y="422135"/>
                  </a:lnTo>
                  <a:lnTo>
                    <a:pt x="1907362" y="439013"/>
                  </a:lnTo>
                  <a:lnTo>
                    <a:pt x="1932330" y="477075"/>
                  </a:lnTo>
                  <a:lnTo>
                    <a:pt x="1942884" y="494118"/>
                  </a:lnTo>
                  <a:close/>
                </a:path>
                <a:path w="1995169" h="678179">
                  <a:moveTo>
                    <a:pt x="1962226" y="541045"/>
                  </a:moveTo>
                  <a:lnTo>
                    <a:pt x="1959991" y="536435"/>
                  </a:lnTo>
                  <a:lnTo>
                    <a:pt x="1959864" y="536143"/>
                  </a:lnTo>
                  <a:lnTo>
                    <a:pt x="1960029" y="536409"/>
                  </a:lnTo>
                  <a:lnTo>
                    <a:pt x="1942985" y="494347"/>
                  </a:lnTo>
                  <a:lnTo>
                    <a:pt x="1932330" y="482879"/>
                  </a:lnTo>
                  <a:lnTo>
                    <a:pt x="1931720" y="481965"/>
                  </a:lnTo>
                  <a:lnTo>
                    <a:pt x="1927529" y="475145"/>
                  </a:lnTo>
                  <a:lnTo>
                    <a:pt x="1926704" y="474306"/>
                  </a:lnTo>
                  <a:lnTo>
                    <a:pt x="1918627" y="461987"/>
                  </a:lnTo>
                  <a:lnTo>
                    <a:pt x="1922564" y="470077"/>
                  </a:lnTo>
                  <a:lnTo>
                    <a:pt x="1941601" y="509155"/>
                  </a:lnTo>
                  <a:lnTo>
                    <a:pt x="1947633" y="515708"/>
                  </a:lnTo>
                  <a:lnTo>
                    <a:pt x="1959825" y="536867"/>
                  </a:lnTo>
                  <a:lnTo>
                    <a:pt x="1962226" y="541045"/>
                  </a:lnTo>
                  <a:close/>
                </a:path>
                <a:path w="1995169" h="678179">
                  <a:moveTo>
                    <a:pt x="1987575" y="602653"/>
                  </a:moveTo>
                  <a:lnTo>
                    <a:pt x="1979701" y="578269"/>
                  </a:lnTo>
                  <a:lnTo>
                    <a:pt x="1971001" y="562076"/>
                  </a:lnTo>
                  <a:lnTo>
                    <a:pt x="1960549" y="543928"/>
                  </a:lnTo>
                  <a:lnTo>
                    <a:pt x="1956219" y="536435"/>
                  </a:lnTo>
                  <a:lnTo>
                    <a:pt x="1953615" y="531901"/>
                  </a:lnTo>
                  <a:lnTo>
                    <a:pt x="1947621" y="521512"/>
                  </a:lnTo>
                  <a:lnTo>
                    <a:pt x="1945246" y="517626"/>
                  </a:lnTo>
                  <a:lnTo>
                    <a:pt x="1940661" y="511035"/>
                  </a:lnTo>
                  <a:lnTo>
                    <a:pt x="1951418" y="529297"/>
                  </a:lnTo>
                  <a:lnTo>
                    <a:pt x="1961083" y="549135"/>
                  </a:lnTo>
                  <a:lnTo>
                    <a:pt x="1960727" y="545668"/>
                  </a:lnTo>
                  <a:lnTo>
                    <a:pt x="1969668" y="561835"/>
                  </a:lnTo>
                  <a:lnTo>
                    <a:pt x="1969757" y="562076"/>
                  </a:lnTo>
                  <a:lnTo>
                    <a:pt x="1976704" y="582282"/>
                  </a:lnTo>
                  <a:lnTo>
                    <a:pt x="1987575" y="602653"/>
                  </a:lnTo>
                  <a:close/>
                </a:path>
                <a:path w="1995169" h="678179">
                  <a:moveTo>
                    <a:pt x="1994890" y="625335"/>
                  </a:moveTo>
                  <a:lnTo>
                    <a:pt x="1992845" y="618998"/>
                  </a:lnTo>
                  <a:lnTo>
                    <a:pt x="1987613" y="608444"/>
                  </a:lnTo>
                  <a:lnTo>
                    <a:pt x="1982241" y="598398"/>
                  </a:lnTo>
                  <a:lnTo>
                    <a:pt x="1982774" y="599935"/>
                  </a:lnTo>
                  <a:lnTo>
                    <a:pt x="1994890" y="625335"/>
                  </a:lnTo>
                  <a:close/>
                </a:path>
              </a:pathLst>
            </a:custGeom>
            <a:solidFill>
              <a:srgbClr val="6C4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8" name="object 468"/>
            <p:cNvSpPr/>
            <p:nvPr/>
          </p:nvSpPr>
          <p:spPr>
            <a:xfrm>
              <a:off x="13662569" y="3193061"/>
              <a:ext cx="1863089" cy="555625"/>
            </a:xfrm>
            <a:custGeom>
              <a:avLst/>
              <a:gdLst/>
              <a:ahLst/>
              <a:cxnLst/>
              <a:rect l="l" t="t" r="r" b="b"/>
              <a:pathLst>
                <a:path w="1863090" h="555625">
                  <a:moveTo>
                    <a:pt x="0" y="555039"/>
                  </a:moveTo>
                  <a:lnTo>
                    <a:pt x="1601" y="543132"/>
                  </a:lnTo>
                  <a:lnTo>
                    <a:pt x="18071" y="513814"/>
                  </a:lnTo>
                  <a:lnTo>
                    <a:pt x="42362" y="473250"/>
                  </a:lnTo>
                  <a:lnTo>
                    <a:pt x="66925" y="447464"/>
                  </a:lnTo>
                  <a:lnTo>
                    <a:pt x="64039" y="453331"/>
                  </a:lnTo>
                  <a:lnTo>
                    <a:pt x="61339" y="464367"/>
                  </a:lnTo>
                  <a:lnTo>
                    <a:pt x="47184" y="486772"/>
                  </a:lnTo>
                  <a:lnTo>
                    <a:pt x="23017" y="513814"/>
                  </a:lnTo>
                  <a:lnTo>
                    <a:pt x="344" y="554379"/>
                  </a:lnTo>
                  <a:lnTo>
                    <a:pt x="0" y="555039"/>
                  </a:lnTo>
                  <a:close/>
                </a:path>
                <a:path w="1863090" h="555625">
                  <a:moveTo>
                    <a:pt x="1862594" y="361460"/>
                  </a:moveTo>
                  <a:lnTo>
                    <a:pt x="1849662" y="349847"/>
                  </a:lnTo>
                  <a:lnTo>
                    <a:pt x="1845666" y="342436"/>
                  </a:lnTo>
                  <a:lnTo>
                    <a:pt x="1858937" y="354291"/>
                  </a:lnTo>
                  <a:lnTo>
                    <a:pt x="1862594" y="361460"/>
                  </a:lnTo>
                  <a:close/>
                </a:path>
                <a:path w="1863090" h="555625">
                  <a:moveTo>
                    <a:pt x="595742" y="45375"/>
                  </a:moveTo>
                  <a:lnTo>
                    <a:pt x="595741" y="44706"/>
                  </a:lnTo>
                  <a:lnTo>
                    <a:pt x="609054" y="40564"/>
                  </a:lnTo>
                  <a:lnTo>
                    <a:pt x="653962" y="13521"/>
                  </a:lnTo>
                  <a:lnTo>
                    <a:pt x="699794" y="0"/>
                  </a:lnTo>
                  <a:lnTo>
                    <a:pt x="710227" y="0"/>
                  </a:lnTo>
                  <a:lnTo>
                    <a:pt x="705183" y="8831"/>
                  </a:lnTo>
                  <a:lnTo>
                    <a:pt x="702947" y="13289"/>
                  </a:lnTo>
                  <a:lnTo>
                    <a:pt x="655673" y="27042"/>
                  </a:lnTo>
                  <a:lnTo>
                    <a:pt x="595742" y="45375"/>
                  </a:lnTo>
                  <a:close/>
                </a:path>
              </a:pathLst>
            </a:custGeom>
            <a:solidFill>
              <a:srgbClr val="6D4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9" name="object 469"/>
            <p:cNvSpPr/>
            <p:nvPr/>
          </p:nvSpPr>
          <p:spPr>
            <a:xfrm>
              <a:off x="13662805" y="3187261"/>
              <a:ext cx="1862455" cy="559435"/>
            </a:xfrm>
            <a:custGeom>
              <a:avLst/>
              <a:gdLst/>
              <a:ahLst/>
              <a:cxnLst/>
              <a:rect l="l" t="t" r="r" b="b"/>
              <a:pathLst>
                <a:path w="1862455" h="559435">
                  <a:moveTo>
                    <a:pt x="0" y="559083"/>
                  </a:moveTo>
                  <a:lnTo>
                    <a:pt x="1486" y="548031"/>
                  </a:lnTo>
                  <a:lnTo>
                    <a:pt x="5974" y="526054"/>
                  </a:lnTo>
                  <a:lnTo>
                    <a:pt x="12885" y="513814"/>
                  </a:lnTo>
                  <a:lnTo>
                    <a:pt x="37298" y="486772"/>
                  </a:lnTo>
                  <a:lnTo>
                    <a:pt x="63189" y="446207"/>
                  </a:lnTo>
                  <a:lnTo>
                    <a:pt x="89019" y="407875"/>
                  </a:lnTo>
                  <a:lnTo>
                    <a:pt x="76429" y="433466"/>
                  </a:lnTo>
                  <a:lnTo>
                    <a:pt x="67886" y="446207"/>
                  </a:lnTo>
                  <a:lnTo>
                    <a:pt x="42126" y="486772"/>
                  </a:lnTo>
                  <a:lnTo>
                    <a:pt x="17835" y="527336"/>
                  </a:lnTo>
                  <a:lnTo>
                    <a:pt x="0" y="559083"/>
                  </a:lnTo>
                  <a:close/>
                </a:path>
                <a:path w="1862455" h="559435">
                  <a:moveTo>
                    <a:pt x="1862456" y="367452"/>
                  </a:moveTo>
                  <a:lnTo>
                    <a:pt x="1840505" y="338036"/>
                  </a:lnTo>
                  <a:lnTo>
                    <a:pt x="1839438" y="337121"/>
                  </a:lnTo>
                  <a:lnTo>
                    <a:pt x="1829902" y="319431"/>
                  </a:lnTo>
                  <a:lnTo>
                    <a:pt x="1857394" y="357531"/>
                  </a:lnTo>
                  <a:lnTo>
                    <a:pt x="1862456" y="367452"/>
                  </a:lnTo>
                  <a:close/>
                </a:path>
                <a:path w="1862455" h="559435">
                  <a:moveTo>
                    <a:pt x="696603" y="14631"/>
                  </a:moveTo>
                  <a:lnTo>
                    <a:pt x="659049" y="14631"/>
                  </a:lnTo>
                  <a:lnTo>
                    <a:pt x="662201" y="10827"/>
                  </a:lnTo>
                  <a:lnTo>
                    <a:pt x="663235" y="10214"/>
                  </a:lnTo>
                  <a:lnTo>
                    <a:pt x="698031" y="0"/>
                  </a:lnTo>
                  <a:lnTo>
                    <a:pt x="713304" y="0"/>
                  </a:lnTo>
                  <a:lnTo>
                    <a:pt x="706599" y="11738"/>
                  </a:lnTo>
                  <a:lnTo>
                    <a:pt x="696603" y="14631"/>
                  </a:lnTo>
                  <a:close/>
                </a:path>
                <a:path w="1862455" h="559435">
                  <a:moveTo>
                    <a:pt x="662201" y="10827"/>
                  </a:moveTo>
                  <a:lnTo>
                    <a:pt x="662539" y="10418"/>
                  </a:lnTo>
                  <a:lnTo>
                    <a:pt x="663235" y="10214"/>
                  </a:lnTo>
                  <a:lnTo>
                    <a:pt x="662201" y="10827"/>
                  </a:lnTo>
                  <a:close/>
                </a:path>
                <a:path w="1862455" h="559435">
                  <a:moveTo>
                    <a:pt x="595503" y="44762"/>
                  </a:moveTo>
                  <a:lnTo>
                    <a:pt x="595502" y="44073"/>
                  </a:lnTo>
                  <a:lnTo>
                    <a:pt x="606837" y="40564"/>
                  </a:lnTo>
                  <a:lnTo>
                    <a:pt x="651970" y="13521"/>
                  </a:lnTo>
                  <a:lnTo>
                    <a:pt x="662539" y="10418"/>
                  </a:lnTo>
                  <a:lnTo>
                    <a:pt x="662201" y="10827"/>
                  </a:lnTo>
                  <a:lnTo>
                    <a:pt x="655782" y="14631"/>
                  </a:lnTo>
                  <a:lnTo>
                    <a:pt x="696603" y="14631"/>
                  </a:lnTo>
                  <a:lnTo>
                    <a:pt x="653726" y="27042"/>
                  </a:lnTo>
                  <a:lnTo>
                    <a:pt x="595503" y="44762"/>
                  </a:lnTo>
                  <a:close/>
                </a:path>
              </a:pathLst>
            </a:custGeom>
            <a:solidFill>
              <a:srgbClr val="6D43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0" name="object 470"/>
            <p:cNvSpPr/>
            <p:nvPr/>
          </p:nvSpPr>
          <p:spPr>
            <a:xfrm>
              <a:off x="13666286" y="3181535"/>
              <a:ext cx="713105" cy="544195"/>
            </a:xfrm>
            <a:custGeom>
              <a:avLst/>
              <a:gdLst/>
              <a:ahLst/>
              <a:cxnLst/>
              <a:rect l="l" t="t" r="r" b="b"/>
              <a:pathLst>
                <a:path w="713105" h="544195">
                  <a:moveTo>
                    <a:pt x="0" y="543993"/>
                  </a:moveTo>
                  <a:lnTo>
                    <a:pt x="4367" y="522609"/>
                  </a:lnTo>
                  <a:lnTo>
                    <a:pt x="17154" y="500293"/>
                  </a:lnTo>
                  <a:lnTo>
                    <a:pt x="41823" y="459729"/>
                  </a:lnTo>
                  <a:lnTo>
                    <a:pt x="67889" y="432686"/>
                  </a:lnTo>
                  <a:lnTo>
                    <a:pt x="95320" y="392121"/>
                  </a:lnTo>
                  <a:lnTo>
                    <a:pt x="96784" y="390745"/>
                  </a:lnTo>
                  <a:lnTo>
                    <a:pt x="78781" y="427338"/>
                  </a:lnTo>
                  <a:lnTo>
                    <a:pt x="59708" y="446207"/>
                  </a:lnTo>
                  <a:lnTo>
                    <a:pt x="33818" y="486772"/>
                  </a:lnTo>
                  <a:lnTo>
                    <a:pt x="9405" y="527336"/>
                  </a:lnTo>
                  <a:lnTo>
                    <a:pt x="0" y="543993"/>
                  </a:lnTo>
                  <a:close/>
                </a:path>
                <a:path w="713105" h="544195">
                  <a:moveTo>
                    <a:pt x="672172" y="20358"/>
                  </a:moveTo>
                  <a:lnTo>
                    <a:pt x="655569" y="20358"/>
                  </a:lnTo>
                  <a:lnTo>
                    <a:pt x="658720" y="16554"/>
                  </a:lnTo>
                  <a:lnTo>
                    <a:pt x="673729" y="7658"/>
                  </a:lnTo>
                  <a:lnTo>
                    <a:pt x="685636" y="7658"/>
                  </a:lnTo>
                  <a:lnTo>
                    <a:pt x="703931" y="0"/>
                  </a:lnTo>
                  <a:lnTo>
                    <a:pt x="713095" y="0"/>
                  </a:lnTo>
                  <a:lnTo>
                    <a:pt x="707369" y="10023"/>
                  </a:lnTo>
                  <a:lnTo>
                    <a:pt x="672172" y="20358"/>
                  </a:lnTo>
                  <a:close/>
                </a:path>
                <a:path w="713105" h="544195">
                  <a:moveTo>
                    <a:pt x="658720" y="16554"/>
                  </a:moveTo>
                  <a:lnTo>
                    <a:pt x="664763" y="9260"/>
                  </a:lnTo>
                  <a:lnTo>
                    <a:pt x="677541" y="5399"/>
                  </a:lnTo>
                  <a:lnTo>
                    <a:pt x="658720" y="16554"/>
                  </a:lnTo>
                  <a:close/>
                </a:path>
                <a:path w="713105" h="544195">
                  <a:moveTo>
                    <a:pt x="592019" y="44034"/>
                  </a:moveTo>
                  <a:lnTo>
                    <a:pt x="592016" y="35702"/>
                  </a:lnTo>
                  <a:lnTo>
                    <a:pt x="605911" y="27042"/>
                  </a:lnTo>
                  <a:lnTo>
                    <a:pt x="664763" y="9260"/>
                  </a:lnTo>
                  <a:lnTo>
                    <a:pt x="658720" y="16554"/>
                  </a:lnTo>
                  <a:lnTo>
                    <a:pt x="652302" y="20358"/>
                  </a:lnTo>
                  <a:lnTo>
                    <a:pt x="672172" y="20358"/>
                  </a:lnTo>
                  <a:lnTo>
                    <a:pt x="603357" y="40564"/>
                  </a:lnTo>
                  <a:lnTo>
                    <a:pt x="592019" y="44034"/>
                  </a:lnTo>
                  <a:close/>
                </a:path>
              </a:pathLst>
            </a:custGeom>
            <a:solidFill>
              <a:srgbClr val="6D44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1" name="object 471"/>
            <p:cNvSpPr/>
            <p:nvPr/>
          </p:nvSpPr>
          <p:spPr>
            <a:xfrm>
              <a:off x="13670584" y="3175709"/>
              <a:ext cx="711835" cy="528955"/>
            </a:xfrm>
            <a:custGeom>
              <a:avLst/>
              <a:gdLst/>
              <a:ahLst/>
              <a:cxnLst/>
              <a:rect l="l" t="t" r="r" b="b"/>
              <a:pathLst>
                <a:path w="711834" h="528954">
                  <a:moveTo>
                    <a:pt x="0" y="528772"/>
                  </a:moveTo>
                  <a:lnTo>
                    <a:pt x="4082" y="508784"/>
                  </a:lnTo>
                  <a:lnTo>
                    <a:pt x="5063" y="505297"/>
                  </a:lnTo>
                  <a:lnTo>
                    <a:pt x="7944" y="500293"/>
                  </a:lnTo>
                  <a:lnTo>
                    <a:pt x="32736" y="473250"/>
                  </a:lnTo>
                  <a:lnTo>
                    <a:pt x="58931" y="432686"/>
                  </a:lnTo>
                  <a:lnTo>
                    <a:pt x="86498" y="392121"/>
                  </a:lnTo>
                  <a:lnTo>
                    <a:pt x="101646" y="377951"/>
                  </a:lnTo>
                  <a:lnTo>
                    <a:pt x="85198" y="411384"/>
                  </a:lnTo>
                  <a:lnTo>
                    <a:pt x="63590" y="432686"/>
                  </a:lnTo>
                  <a:lnTo>
                    <a:pt x="37525" y="473250"/>
                  </a:lnTo>
                  <a:lnTo>
                    <a:pt x="12856" y="513814"/>
                  </a:lnTo>
                  <a:lnTo>
                    <a:pt x="0" y="528772"/>
                  </a:lnTo>
                  <a:close/>
                </a:path>
                <a:path w="711834" h="528954">
                  <a:moveTo>
                    <a:pt x="587719" y="44989"/>
                  </a:moveTo>
                  <a:lnTo>
                    <a:pt x="587714" y="34437"/>
                  </a:lnTo>
                  <a:lnTo>
                    <a:pt x="599640" y="27042"/>
                  </a:lnTo>
                  <a:lnTo>
                    <a:pt x="689590" y="0"/>
                  </a:lnTo>
                  <a:lnTo>
                    <a:pt x="692181" y="0"/>
                  </a:lnTo>
                  <a:lnTo>
                    <a:pt x="669431" y="13484"/>
                  </a:lnTo>
                  <a:lnTo>
                    <a:pt x="661792" y="13484"/>
                  </a:lnTo>
                  <a:lnTo>
                    <a:pt x="654422" y="22380"/>
                  </a:lnTo>
                  <a:lnTo>
                    <a:pt x="648004" y="26184"/>
                  </a:lnTo>
                  <a:lnTo>
                    <a:pt x="648844" y="26184"/>
                  </a:lnTo>
                  <a:lnTo>
                    <a:pt x="645920" y="27042"/>
                  </a:lnTo>
                  <a:lnTo>
                    <a:pt x="587719" y="44989"/>
                  </a:lnTo>
                  <a:close/>
                </a:path>
                <a:path w="711834" h="528954">
                  <a:moveTo>
                    <a:pt x="652050" y="25242"/>
                  </a:moveTo>
                  <a:lnTo>
                    <a:pt x="654422" y="22380"/>
                  </a:lnTo>
                  <a:lnTo>
                    <a:pt x="669431" y="13484"/>
                  </a:lnTo>
                  <a:lnTo>
                    <a:pt x="681338" y="13484"/>
                  </a:lnTo>
                  <a:lnTo>
                    <a:pt x="711676" y="784"/>
                  </a:lnTo>
                  <a:lnTo>
                    <a:pt x="706909" y="9129"/>
                  </a:lnTo>
                  <a:lnTo>
                    <a:pt x="652050" y="25242"/>
                  </a:lnTo>
                  <a:close/>
                </a:path>
                <a:path w="711834" h="528954">
                  <a:moveTo>
                    <a:pt x="654422" y="22380"/>
                  </a:moveTo>
                  <a:lnTo>
                    <a:pt x="661792" y="13484"/>
                  </a:lnTo>
                  <a:lnTo>
                    <a:pt x="669431" y="13484"/>
                  </a:lnTo>
                  <a:lnTo>
                    <a:pt x="654422" y="22380"/>
                  </a:lnTo>
                  <a:close/>
                </a:path>
              </a:pathLst>
            </a:custGeom>
            <a:solidFill>
              <a:srgbClr val="6D44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2" name="object 472"/>
            <p:cNvSpPr/>
            <p:nvPr/>
          </p:nvSpPr>
          <p:spPr>
            <a:xfrm>
              <a:off x="13672787" y="3169909"/>
              <a:ext cx="2098675" cy="782955"/>
            </a:xfrm>
            <a:custGeom>
              <a:avLst/>
              <a:gdLst/>
              <a:ahLst/>
              <a:cxnLst/>
              <a:rect l="l" t="t" r="r" b="b"/>
              <a:pathLst>
                <a:path w="2098675" h="782954">
                  <a:moveTo>
                    <a:pt x="0" y="523786"/>
                  </a:moveTo>
                  <a:lnTo>
                    <a:pt x="25788" y="473250"/>
                  </a:lnTo>
                  <a:lnTo>
                    <a:pt x="52112" y="432686"/>
                  </a:lnTo>
                  <a:lnTo>
                    <a:pt x="79815" y="392121"/>
                  </a:lnTo>
                  <a:lnTo>
                    <a:pt x="108429" y="365485"/>
                  </a:lnTo>
                  <a:lnTo>
                    <a:pt x="98432" y="385807"/>
                  </a:lnTo>
                  <a:lnTo>
                    <a:pt x="84295" y="405643"/>
                  </a:lnTo>
                  <a:lnTo>
                    <a:pt x="56728" y="432686"/>
                  </a:lnTo>
                  <a:lnTo>
                    <a:pt x="30533" y="473250"/>
                  </a:lnTo>
                  <a:lnTo>
                    <a:pt x="5742" y="513814"/>
                  </a:lnTo>
                  <a:lnTo>
                    <a:pt x="0" y="523786"/>
                  </a:lnTo>
                  <a:close/>
                </a:path>
                <a:path w="2098675" h="782954">
                  <a:moveTo>
                    <a:pt x="2097518" y="782680"/>
                  </a:moveTo>
                  <a:lnTo>
                    <a:pt x="2097468" y="781283"/>
                  </a:lnTo>
                  <a:lnTo>
                    <a:pt x="2098075" y="768583"/>
                  </a:lnTo>
                  <a:lnTo>
                    <a:pt x="2098230" y="760682"/>
                  </a:lnTo>
                  <a:lnTo>
                    <a:pt x="2098417" y="760682"/>
                  </a:lnTo>
                  <a:lnTo>
                    <a:pt x="2098248" y="768583"/>
                  </a:lnTo>
                  <a:lnTo>
                    <a:pt x="2097599" y="781283"/>
                  </a:lnTo>
                  <a:lnTo>
                    <a:pt x="2097518" y="782680"/>
                  </a:lnTo>
                  <a:close/>
                </a:path>
                <a:path w="2098675" h="782954">
                  <a:moveTo>
                    <a:pt x="585513" y="44363"/>
                  </a:moveTo>
                  <a:lnTo>
                    <a:pt x="585513" y="43671"/>
                  </a:lnTo>
                  <a:lnTo>
                    <a:pt x="595473" y="40564"/>
                  </a:lnTo>
                  <a:lnTo>
                    <a:pt x="640221" y="13521"/>
                  </a:lnTo>
                  <a:lnTo>
                    <a:pt x="685863" y="0"/>
                  </a:lnTo>
                  <a:lnTo>
                    <a:pt x="699764" y="0"/>
                  </a:lnTo>
                  <a:lnTo>
                    <a:pt x="667228" y="19283"/>
                  </a:lnTo>
                  <a:lnTo>
                    <a:pt x="659589" y="19283"/>
                  </a:lnTo>
                  <a:lnTo>
                    <a:pt x="656737" y="22726"/>
                  </a:lnTo>
                  <a:lnTo>
                    <a:pt x="641968" y="27042"/>
                  </a:lnTo>
                  <a:lnTo>
                    <a:pt x="585513" y="44363"/>
                  </a:lnTo>
                  <a:close/>
                </a:path>
                <a:path w="2098675" h="782954">
                  <a:moveTo>
                    <a:pt x="656737" y="22726"/>
                  </a:moveTo>
                  <a:lnTo>
                    <a:pt x="659589" y="19283"/>
                  </a:lnTo>
                  <a:lnTo>
                    <a:pt x="667228" y="19283"/>
                  </a:lnTo>
                  <a:lnTo>
                    <a:pt x="665974" y="20027"/>
                  </a:lnTo>
                  <a:lnTo>
                    <a:pt x="656737" y="22726"/>
                  </a:lnTo>
                  <a:close/>
                </a:path>
                <a:path w="2098675" h="782954">
                  <a:moveTo>
                    <a:pt x="665974" y="20027"/>
                  </a:moveTo>
                  <a:lnTo>
                    <a:pt x="667228" y="19283"/>
                  </a:lnTo>
                  <a:lnTo>
                    <a:pt x="668518" y="19283"/>
                  </a:lnTo>
                  <a:lnTo>
                    <a:pt x="665974" y="20027"/>
                  </a:lnTo>
                  <a:close/>
                </a:path>
                <a:path w="2098675" h="782954">
                  <a:moveTo>
                    <a:pt x="703687" y="9005"/>
                  </a:moveTo>
                  <a:lnTo>
                    <a:pt x="709474" y="6583"/>
                  </a:lnTo>
                  <a:lnTo>
                    <a:pt x="708972" y="7461"/>
                  </a:lnTo>
                  <a:lnTo>
                    <a:pt x="703687" y="9005"/>
                  </a:lnTo>
                  <a:close/>
                </a:path>
              </a:pathLst>
            </a:custGeom>
            <a:solidFill>
              <a:srgbClr val="6E45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3" name="object 473"/>
            <p:cNvSpPr/>
            <p:nvPr/>
          </p:nvSpPr>
          <p:spPr>
            <a:xfrm>
              <a:off x="13678928" y="3164109"/>
              <a:ext cx="2092960" cy="773430"/>
            </a:xfrm>
            <a:custGeom>
              <a:avLst/>
              <a:gdLst/>
              <a:ahLst/>
              <a:cxnLst/>
              <a:rect l="l" t="t" r="r" b="b"/>
              <a:pathLst>
                <a:path w="2092959" h="773429">
                  <a:moveTo>
                    <a:pt x="0" y="505240"/>
                  </a:moveTo>
                  <a:lnTo>
                    <a:pt x="4090" y="490706"/>
                  </a:lnTo>
                  <a:lnTo>
                    <a:pt x="14865" y="473250"/>
                  </a:lnTo>
                  <a:lnTo>
                    <a:pt x="41321" y="432686"/>
                  </a:lnTo>
                  <a:lnTo>
                    <a:pt x="69163" y="405643"/>
                  </a:lnTo>
                  <a:lnTo>
                    <a:pt x="96270" y="367983"/>
                  </a:lnTo>
                  <a:lnTo>
                    <a:pt x="100645" y="367983"/>
                  </a:lnTo>
                  <a:lnTo>
                    <a:pt x="73673" y="405643"/>
                  </a:lnTo>
                  <a:lnTo>
                    <a:pt x="45971" y="446207"/>
                  </a:lnTo>
                  <a:lnTo>
                    <a:pt x="19647" y="473250"/>
                  </a:lnTo>
                  <a:lnTo>
                    <a:pt x="0" y="505240"/>
                  </a:lnTo>
                  <a:close/>
                </a:path>
                <a:path w="2092959" h="773429">
                  <a:moveTo>
                    <a:pt x="2092130" y="773325"/>
                  </a:moveTo>
                  <a:lnTo>
                    <a:pt x="2091954" y="773325"/>
                  </a:lnTo>
                  <a:lnTo>
                    <a:pt x="2092453" y="747861"/>
                  </a:lnTo>
                  <a:lnTo>
                    <a:pt x="2092674" y="747861"/>
                  </a:lnTo>
                  <a:lnTo>
                    <a:pt x="2092130" y="773325"/>
                  </a:lnTo>
                  <a:close/>
                </a:path>
                <a:path w="2092959" h="773429">
                  <a:moveTo>
                    <a:pt x="579407" y="43735"/>
                  </a:moveTo>
                  <a:lnTo>
                    <a:pt x="579423" y="43043"/>
                  </a:lnTo>
                  <a:lnTo>
                    <a:pt x="587410" y="40564"/>
                  </a:lnTo>
                  <a:lnTo>
                    <a:pt x="632422" y="13509"/>
                  </a:lnTo>
                  <a:lnTo>
                    <a:pt x="678252" y="0"/>
                  </a:lnTo>
                  <a:lnTo>
                    <a:pt x="703408" y="0"/>
                  </a:lnTo>
                  <a:lnTo>
                    <a:pt x="680615" y="13509"/>
                  </a:lnTo>
                  <a:lnTo>
                    <a:pt x="634080" y="27042"/>
                  </a:lnTo>
                  <a:lnTo>
                    <a:pt x="579407" y="43735"/>
                  </a:lnTo>
                  <a:close/>
                </a:path>
                <a:path w="2092959" h="773429">
                  <a:moveTo>
                    <a:pt x="1748126" y="253683"/>
                  </a:moveTo>
                  <a:lnTo>
                    <a:pt x="1740087" y="241390"/>
                  </a:lnTo>
                  <a:lnTo>
                    <a:pt x="1740687" y="241860"/>
                  </a:lnTo>
                  <a:lnTo>
                    <a:pt x="1748126" y="253683"/>
                  </a:lnTo>
                  <a:close/>
                </a:path>
              </a:pathLst>
            </a:custGeom>
            <a:solidFill>
              <a:srgbClr val="6E45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4" name="object 474"/>
            <p:cNvSpPr/>
            <p:nvPr/>
          </p:nvSpPr>
          <p:spPr>
            <a:xfrm>
              <a:off x="13686018" y="3158309"/>
              <a:ext cx="2085975" cy="759460"/>
            </a:xfrm>
            <a:custGeom>
              <a:avLst/>
              <a:gdLst/>
              <a:ahLst/>
              <a:cxnLst/>
              <a:rect l="l" t="t" r="r" b="b"/>
              <a:pathLst>
                <a:path w="2085975" h="759460">
                  <a:moveTo>
                    <a:pt x="0" y="485846"/>
                  </a:moveTo>
                  <a:lnTo>
                    <a:pt x="2944" y="475383"/>
                  </a:lnTo>
                  <a:lnTo>
                    <a:pt x="5094" y="470074"/>
                  </a:lnTo>
                  <a:lnTo>
                    <a:pt x="29597" y="432686"/>
                  </a:lnTo>
                  <a:lnTo>
                    <a:pt x="57574" y="405643"/>
                  </a:lnTo>
                  <a:lnTo>
                    <a:pt x="80618" y="373783"/>
                  </a:lnTo>
                  <a:lnTo>
                    <a:pt x="85005" y="373783"/>
                  </a:lnTo>
                  <a:lnTo>
                    <a:pt x="62073" y="405643"/>
                  </a:lnTo>
                  <a:lnTo>
                    <a:pt x="34231" y="446207"/>
                  </a:lnTo>
                  <a:lnTo>
                    <a:pt x="7775" y="473250"/>
                  </a:lnTo>
                  <a:lnTo>
                    <a:pt x="0" y="485846"/>
                  </a:lnTo>
                  <a:close/>
                </a:path>
                <a:path w="2085975" h="759460">
                  <a:moveTo>
                    <a:pt x="2085460" y="759430"/>
                  </a:moveTo>
                  <a:lnTo>
                    <a:pt x="2085250" y="759430"/>
                  </a:lnTo>
                  <a:lnTo>
                    <a:pt x="2085553" y="743932"/>
                  </a:lnTo>
                  <a:lnTo>
                    <a:pt x="2085792" y="743932"/>
                  </a:lnTo>
                  <a:lnTo>
                    <a:pt x="2085460" y="759430"/>
                  </a:lnTo>
                  <a:close/>
                </a:path>
                <a:path w="2085975" h="759460">
                  <a:moveTo>
                    <a:pt x="572469" y="43090"/>
                  </a:moveTo>
                  <a:lnTo>
                    <a:pt x="572485" y="42376"/>
                  </a:lnTo>
                  <a:lnTo>
                    <a:pt x="578353" y="40564"/>
                  </a:lnTo>
                  <a:lnTo>
                    <a:pt x="623546" y="13521"/>
                  </a:lnTo>
                  <a:lnTo>
                    <a:pt x="669642" y="0"/>
                  </a:lnTo>
                  <a:lnTo>
                    <a:pt x="706103" y="0"/>
                  </a:lnTo>
                  <a:lnTo>
                    <a:pt x="694043" y="7148"/>
                  </a:lnTo>
                  <a:lnTo>
                    <a:pt x="625292" y="27042"/>
                  </a:lnTo>
                  <a:lnTo>
                    <a:pt x="572469" y="43090"/>
                  </a:lnTo>
                  <a:close/>
                </a:path>
                <a:path w="2085975" h="759460">
                  <a:moveTo>
                    <a:pt x="1734074" y="248419"/>
                  </a:moveTo>
                  <a:lnTo>
                    <a:pt x="1732893" y="247031"/>
                  </a:lnTo>
                  <a:lnTo>
                    <a:pt x="1721411" y="229473"/>
                  </a:lnTo>
                  <a:lnTo>
                    <a:pt x="1722855" y="230585"/>
                  </a:lnTo>
                  <a:lnTo>
                    <a:pt x="1734074" y="248419"/>
                  </a:lnTo>
                  <a:close/>
                </a:path>
              </a:pathLst>
            </a:custGeom>
            <a:solidFill>
              <a:srgbClr val="6F450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5" name="object 475"/>
            <p:cNvSpPr/>
            <p:nvPr/>
          </p:nvSpPr>
          <p:spPr>
            <a:xfrm>
              <a:off x="13686674" y="3152520"/>
              <a:ext cx="2085339" cy="746760"/>
            </a:xfrm>
            <a:custGeom>
              <a:avLst/>
              <a:gdLst/>
              <a:ahLst/>
              <a:cxnLst/>
              <a:rect l="l" t="t" r="r" b="b"/>
              <a:pathLst>
                <a:path w="2085340" h="746760">
                  <a:moveTo>
                    <a:pt x="0" y="489305"/>
                  </a:moveTo>
                  <a:lnTo>
                    <a:pt x="2288" y="481173"/>
                  </a:lnTo>
                  <a:lnTo>
                    <a:pt x="11807" y="457668"/>
                  </a:lnTo>
                  <a:lnTo>
                    <a:pt x="37167" y="419164"/>
                  </a:lnTo>
                  <a:lnTo>
                    <a:pt x="65203" y="392121"/>
                  </a:lnTo>
                  <a:lnTo>
                    <a:pt x="80252" y="371305"/>
                  </a:lnTo>
                  <a:lnTo>
                    <a:pt x="78854" y="379573"/>
                  </a:lnTo>
                  <a:lnTo>
                    <a:pt x="85202" y="379573"/>
                  </a:lnTo>
                  <a:lnTo>
                    <a:pt x="56918" y="405643"/>
                  </a:lnTo>
                  <a:lnTo>
                    <a:pt x="28941" y="446207"/>
                  </a:lnTo>
                  <a:lnTo>
                    <a:pt x="2357" y="486772"/>
                  </a:lnTo>
                  <a:lnTo>
                    <a:pt x="0" y="489305"/>
                  </a:lnTo>
                  <a:close/>
                </a:path>
                <a:path w="2085340" h="746760">
                  <a:moveTo>
                    <a:pt x="2085150" y="746694"/>
                  </a:moveTo>
                  <a:lnTo>
                    <a:pt x="2084907" y="746694"/>
                  </a:lnTo>
                  <a:lnTo>
                    <a:pt x="2084496" y="728461"/>
                  </a:lnTo>
                  <a:lnTo>
                    <a:pt x="2084766" y="728461"/>
                  </a:lnTo>
                  <a:lnTo>
                    <a:pt x="2085150" y="746694"/>
                  </a:lnTo>
                  <a:close/>
                </a:path>
                <a:path w="2085340" h="746760">
                  <a:moveTo>
                    <a:pt x="571967" y="42314"/>
                  </a:moveTo>
                  <a:lnTo>
                    <a:pt x="669800" y="0"/>
                  </a:lnTo>
                  <a:lnTo>
                    <a:pt x="715216" y="0"/>
                  </a:lnTo>
                  <a:lnTo>
                    <a:pt x="714493" y="428"/>
                  </a:lnTo>
                  <a:lnTo>
                    <a:pt x="577697" y="40564"/>
                  </a:lnTo>
                  <a:lnTo>
                    <a:pt x="571967" y="42314"/>
                  </a:lnTo>
                  <a:close/>
                </a:path>
                <a:path w="2085340" h="746760">
                  <a:moveTo>
                    <a:pt x="1731739" y="251539"/>
                  </a:moveTo>
                  <a:lnTo>
                    <a:pt x="1731045" y="250999"/>
                  </a:lnTo>
                  <a:lnTo>
                    <a:pt x="1711120" y="220528"/>
                  </a:lnTo>
                  <a:lnTo>
                    <a:pt x="1713301" y="222232"/>
                  </a:lnTo>
                  <a:lnTo>
                    <a:pt x="1731739" y="251539"/>
                  </a:lnTo>
                  <a:close/>
                </a:path>
              </a:pathLst>
            </a:custGeom>
            <a:solidFill>
              <a:srgbClr val="6F450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6" name="object 476"/>
            <p:cNvSpPr/>
            <p:nvPr/>
          </p:nvSpPr>
          <p:spPr>
            <a:xfrm>
              <a:off x="13701993" y="3140315"/>
              <a:ext cx="2069464" cy="737870"/>
            </a:xfrm>
            <a:custGeom>
              <a:avLst/>
              <a:gdLst/>
              <a:ahLst/>
              <a:cxnLst/>
              <a:rect l="l" t="t" r="r" b="b"/>
              <a:pathLst>
                <a:path w="2069465" h="737870">
                  <a:moveTo>
                    <a:pt x="0" y="461204"/>
                  </a:moveTo>
                  <a:lnTo>
                    <a:pt x="3222" y="453247"/>
                  </a:lnTo>
                  <a:lnTo>
                    <a:pt x="17277" y="439089"/>
                  </a:lnTo>
                  <a:lnTo>
                    <a:pt x="45450" y="398524"/>
                  </a:lnTo>
                  <a:lnTo>
                    <a:pt x="74919" y="357960"/>
                  </a:lnTo>
                  <a:lnTo>
                    <a:pt x="92476" y="342512"/>
                  </a:lnTo>
                  <a:lnTo>
                    <a:pt x="84598" y="353678"/>
                  </a:lnTo>
                  <a:lnTo>
                    <a:pt x="72512" y="366378"/>
                  </a:lnTo>
                  <a:lnTo>
                    <a:pt x="65684" y="379078"/>
                  </a:lnTo>
                  <a:lnTo>
                    <a:pt x="64706" y="384857"/>
                  </a:lnTo>
                  <a:lnTo>
                    <a:pt x="49885" y="398524"/>
                  </a:lnTo>
                  <a:lnTo>
                    <a:pt x="21849" y="439089"/>
                  </a:lnTo>
                  <a:lnTo>
                    <a:pt x="0" y="461204"/>
                  </a:lnTo>
                  <a:close/>
                </a:path>
                <a:path w="2069465" h="737870">
                  <a:moveTo>
                    <a:pt x="2069384" y="737681"/>
                  </a:moveTo>
                  <a:lnTo>
                    <a:pt x="2069111" y="737681"/>
                  </a:lnTo>
                  <a:lnTo>
                    <a:pt x="2068724" y="720526"/>
                  </a:lnTo>
                  <a:lnTo>
                    <a:pt x="2069022" y="720526"/>
                  </a:lnTo>
                  <a:lnTo>
                    <a:pt x="2069384" y="737681"/>
                  </a:lnTo>
                  <a:close/>
                </a:path>
                <a:path w="2069465" h="737870">
                  <a:moveTo>
                    <a:pt x="556761" y="49761"/>
                  </a:moveTo>
                  <a:lnTo>
                    <a:pt x="557232" y="36959"/>
                  </a:lnTo>
                  <a:lnTo>
                    <a:pt x="562911" y="33445"/>
                  </a:lnTo>
                  <a:lnTo>
                    <a:pt x="652977" y="6403"/>
                  </a:lnTo>
                  <a:lnTo>
                    <a:pt x="699279" y="6403"/>
                  </a:lnTo>
                  <a:lnTo>
                    <a:pt x="721668" y="0"/>
                  </a:lnTo>
                  <a:lnTo>
                    <a:pt x="719970" y="945"/>
                  </a:lnTo>
                  <a:lnTo>
                    <a:pt x="609235" y="33445"/>
                  </a:lnTo>
                  <a:lnTo>
                    <a:pt x="556761" y="49761"/>
                  </a:lnTo>
                  <a:close/>
                </a:path>
                <a:path w="2069465" h="737870">
                  <a:moveTo>
                    <a:pt x="1707533" y="249618"/>
                  </a:moveTo>
                  <a:lnTo>
                    <a:pt x="1706122" y="248515"/>
                  </a:lnTo>
                  <a:lnTo>
                    <a:pt x="1691841" y="226678"/>
                  </a:lnTo>
                  <a:lnTo>
                    <a:pt x="1656966" y="201278"/>
                  </a:lnTo>
                  <a:lnTo>
                    <a:pt x="1635631" y="179084"/>
                  </a:lnTo>
                  <a:lnTo>
                    <a:pt x="1658225" y="195703"/>
                  </a:lnTo>
                  <a:lnTo>
                    <a:pt x="1681424" y="213229"/>
                  </a:lnTo>
                  <a:lnTo>
                    <a:pt x="1693101" y="226678"/>
                  </a:lnTo>
                  <a:lnTo>
                    <a:pt x="1707533" y="249618"/>
                  </a:lnTo>
                  <a:close/>
                </a:path>
              </a:pathLst>
            </a:custGeom>
            <a:solidFill>
              <a:srgbClr val="70460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7" name="object 477"/>
            <p:cNvSpPr/>
            <p:nvPr/>
          </p:nvSpPr>
          <p:spPr>
            <a:xfrm>
              <a:off x="13703881" y="3119732"/>
              <a:ext cx="2067560" cy="748665"/>
            </a:xfrm>
            <a:custGeom>
              <a:avLst/>
              <a:gdLst/>
              <a:ahLst/>
              <a:cxnLst/>
              <a:rect l="l" t="t" r="r" b="b"/>
              <a:pathLst>
                <a:path w="2067559" h="748664">
                  <a:moveTo>
                    <a:pt x="0" y="477124"/>
                  </a:moveTo>
                  <a:lnTo>
                    <a:pt x="5655" y="463160"/>
                  </a:lnTo>
                  <a:lnTo>
                    <a:pt x="31365" y="425060"/>
                  </a:lnTo>
                  <a:lnTo>
                    <a:pt x="45518" y="407480"/>
                  </a:lnTo>
                  <a:lnTo>
                    <a:pt x="68750" y="386264"/>
                  </a:lnTo>
                  <a:lnTo>
                    <a:pt x="96055" y="350404"/>
                  </a:lnTo>
                  <a:lnTo>
                    <a:pt x="97492" y="348860"/>
                  </a:lnTo>
                  <a:lnTo>
                    <a:pt x="100631" y="348860"/>
                  </a:lnTo>
                  <a:lnTo>
                    <a:pt x="90613" y="363059"/>
                  </a:lnTo>
                  <a:lnTo>
                    <a:pt x="79843" y="377272"/>
                  </a:lnTo>
                  <a:lnTo>
                    <a:pt x="70624" y="386960"/>
                  </a:lnTo>
                  <a:lnTo>
                    <a:pt x="69019" y="389945"/>
                  </a:lnTo>
                  <a:lnTo>
                    <a:pt x="43561" y="413307"/>
                  </a:lnTo>
                  <a:lnTo>
                    <a:pt x="15389" y="453871"/>
                  </a:lnTo>
                  <a:lnTo>
                    <a:pt x="0" y="477124"/>
                  </a:lnTo>
                  <a:close/>
                </a:path>
                <a:path w="2067559" h="748664">
                  <a:moveTo>
                    <a:pt x="2067291" y="748532"/>
                  </a:moveTo>
                  <a:lnTo>
                    <a:pt x="2067003" y="748532"/>
                  </a:lnTo>
                  <a:lnTo>
                    <a:pt x="2066539" y="731147"/>
                  </a:lnTo>
                  <a:lnTo>
                    <a:pt x="2066924" y="731147"/>
                  </a:lnTo>
                  <a:lnTo>
                    <a:pt x="2067291" y="748532"/>
                  </a:lnTo>
                  <a:close/>
                </a:path>
                <a:path w="2067559" h="748664">
                  <a:moveTo>
                    <a:pt x="555105" y="63860"/>
                  </a:moveTo>
                  <a:lnTo>
                    <a:pt x="555138" y="62991"/>
                  </a:lnTo>
                  <a:lnTo>
                    <a:pt x="559128" y="61749"/>
                  </a:lnTo>
                  <a:lnTo>
                    <a:pt x="603946" y="34706"/>
                  </a:lnTo>
                  <a:lnTo>
                    <a:pt x="649633" y="21185"/>
                  </a:lnTo>
                  <a:lnTo>
                    <a:pt x="696161" y="21185"/>
                  </a:lnTo>
                  <a:lnTo>
                    <a:pt x="770597" y="0"/>
                  </a:lnTo>
                  <a:lnTo>
                    <a:pt x="751144" y="7663"/>
                  </a:lnTo>
                  <a:lnTo>
                    <a:pt x="744501" y="7663"/>
                  </a:lnTo>
                  <a:lnTo>
                    <a:pt x="605623" y="48228"/>
                  </a:lnTo>
                  <a:lnTo>
                    <a:pt x="555105" y="63860"/>
                  </a:lnTo>
                  <a:close/>
                </a:path>
                <a:path w="2067559" h="748664">
                  <a:moveTo>
                    <a:pt x="1694997" y="253275"/>
                  </a:moveTo>
                  <a:lnTo>
                    <a:pt x="1692739" y="251520"/>
                  </a:lnTo>
                  <a:lnTo>
                    <a:pt x="1689953" y="247260"/>
                  </a:lnTo>
                  <a:lnTo>
                    <a:pt x="1655078" y="221860"/>
                  </a:lnTo>
                  <a:lnTo>
                    <a:pt x="1618451" y="183760"/>
                  </a:lnTo>
                  <a:lnTo>
                    <a:pt x="1615499" y="180837"/>
                  </a:lnTo>
                  <a:lnTo>
                    <a:pt x="1622796" y="183442"/>
                  </a:lnTo>
                  <a:lnTo>
                    <a:pt x="1658083" y="209273"/>
                  </a:lnTo>
                  <a:lnTo>
                    <a:pt x="1691212" y="247260"/>
                  </a:lnTo>
                  <a:lnTo>
                    <a:pt x="1694997" y="253275"/>
                  </a:lnTo>
                  <a:close/>
                </a:path>
              </a:pathLst>
            </a:custGeom>
            <a:solidFill>
              <a:srgbClr val="71480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8" name="object 478"/>
            <p:cNvSpPr/>
            <p:nvPr/>
          </p:nvSpPr>
          <p:spPr>
            <a:xfrm>
              <a:off x="13728778" y="3108090"/>
              <a:ext cx="2042160" cy="741680"/>
            </a:xfrm>
            <a:custGeom>
              <a:avLst/>
              <a:gdLst/>
              <a:ahLst/>
              <a:cxnLst/>
              <a:rect l="l" t="t" r="r" b="b"/>
              <a:pathLst>
                <a:path w="2042159" h="741679">
                  <a:moveTo>
                    <a:pt x="0" y="446289"/>
                  </a:moveTo>
                  <a:lnTo>
                    <a:pt x="6469" y="436703"/>
                  </a:lnTo>
                  <a:lnTo>
                    <a:pt x="37140" y="398603"/>
                  </a:lnTo>
                  <a:lnTo>
                    <a:pt x="72595" y="360503"/>
                  </a:lnTo>
                  <a:lnTo>
                    <a:pt x="75734" y="360503"/>
                  </a:lnTo>
                  <a:lnTo>
                    <a:pt x="68895" y="370197"/>
                  </a:lnTo>
                  <a:lnTo>
                    <a:pt x="43853" y="392121"/>
                  </a:lnTo>
                  <a:lnTo>
                    <a:pt x="14240" y="432686"/>
                  </a:lnTo>
                  <a:lnTo>
                    <a:pt x="0" y="446289"/>
                  </a:lnTo>
                  <a:close/>
                </a:path>
                <a:path w="2042159" h="741679">
                  <a:moveTo>
                    <a:pt x="2041997" y="741467"/>
                  </a:moveTo>
                  <a:lnTo>
                    <a:pt x="2041767" y="741467"/>
                  </a:lnTo>
                  <a:lnTo>
                    <a:pt x="2040579" y="727404"/>
                  </a:lnTo>
                  <a:lnTo>
                    <a:pt x="2040868" y="727404"/>
                  </a:lnTo>
                  <a:lnTo>
                    <a:pt x="2041997" y="741467"/>
                  </a:lnTo>
                  <a:close/>
                </a:path>
                <a:path w="2042159" h="741679">
                  <a:moveTo>
                    <a:pt x="530452" y="69050"/>
                  </a:moveTo>
                  <a:lnTo>
                    <a:pt x="530486" y="68159"/>
                  </a:lnTo>
                  <a:lnTo>
                    <a:pt x="532270" y="67607"/>
                  </a:lnTo>
                  <a:lnTo>
                    <a:pt x="577305" y="40564"/>
                  </a:lnTo>
                  <a:lnTo>
                    <a:pt x="623214" y="27042"/>
                  </a:lnTo>
                  <a:lnTo>
                    <a:pt x="669967" y="27042"/>
                  </a:lnTo>
                  <a:lnTo>
                    <a:pt x="765447" y="0"/>
                  </a:lnTo>
                  <a:lnTo>
                    <a:pt x="801480" y="0"/>
                  </a:lnTo>
                  <a:lnTo>
                    <a:pt x="762807" y="4903"/>
                  </a:lnTo>
                  <a:lnTo>
                    <a:pt x="740932" y="13521"/>
                  </a:lnTo>
                  <a:lnTo>
                    <a:pt x="718604" y="13521"/>
                  </a:lnTo>
                  <a:lnTo>
                    <a:pt x="579049" y="54085"/>
                  </a:lnTo>
                  <a:lnTo>
                    <a:pt x="530452" y="69050"/>
                  </a:lnTo>
                  <a:close/>
                </a:path>
                <a:path w="2042159" h="741679">
                  <a:moveTo>
                    <a:pt x="1652873" y="243420"/>
                  </a:moveTo>
                  <a:lnTo>
                    <a:pt x="1634843" y="229864"/>
                  </a:lnTo>
                  <a:lnTo>
                    <a:pt x="1607303" y="209705"/>
                  </a:lnTo>
                  <a:lnTo>
                    <a:pt x="1593554" y="195403"/>
                  </a:lnTo>
                  <a:lnTo>
                    <a:pt x="1579716" y="181700"/>
                  </a:lnTo>
                  <a:lnTo>
                    <a:pt x="1601106" y="189300"/>
                  </a:lnTo>
                  <a:lnTo>
                    <a:pt x="1612441" y="197557"/>
                  </a:lnTo>
                  <a:lnTo>
                    <a:pt x="1633254" y="220823"/>
                  </a:lnTo>
                  <a:lnTo>
                    <a:pt x="1652873" y="243420"/>
                  </a:lnTo>
                  <a:close/>
                </a:path>
              </a:pathLst>
            </a:custGeom>
            <a:solidFill>
              <a:srgbClr val="7148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9" name="object 479"/>
            <p:cNvPicPr/>
            <p:nvPr/>
          </p:nvPicPr>
          <p:blipFill>
            <a:blip r:embed="rId404" cstate="print"/>
            <a:stretch>
              <a:fillRect/>
            </a:stretch>
          </p:blipFill>
          <p:spPr>
            <a:xfrm>
              <a:off x="14167833" y="3000755"/>
              <a:ext cx="1601245" cy="827663"/>
            </a:xfrm>
            <a:prstGeom prst="rect">
              <a:avLst/>
            </a:prstGeom>
          </p:spPr>
        </p:pic>
        <p:pic>
          <p:nvPicPr>
            <p:cNvPr id="480" name="object 480"/>
            <p:cNvPicPr/>
            <p:nvPr/>
          </p:nvPicPr>
          <p:blipFill>
            <a:blip r:embed="rId405" cstate="print"/>
            <a:stretch>
              <a:fillRect/>
            </a:stretch>
          </p:blipFill>
          <p:spPr>
            <a:xfrm>
              <a:off x="13771697" y="3074804"/>
              <a:ext cx="278238" cy="165276"/>
            </a:xfrm>
            <a:prstGeom prst="rect">
              <a:avLst/>
            </a:prstGeom>
          </p:spPr>
        </p:pic>
        <p:pic>
          <p:nvPicPr>
            <p:cNvPr id="481" name="object 481"/>
            <p:cNvPicPr/>
            <p:nvPr/>
          </p:nvPicPr>
          <p:blipFill>
            <a:blip r:embed="rId406" cstate="print"/>
            <a:stretch>
              <a:fillRect/>
            </a:stretch>
          </p:blipFill>
          <p:spPr>
            <a:xfrm>
              <a:off x="15183825" y="3126241"/>
              <a:ext cx="587784" cy="1012789"/>
            </a:xfrm>
            <a:prstGeom prst="rect">
              <a:avLst/>
            </a:prstGeom>
          </p:spPr>
        </p:pic>
        <p:pic>
          <p:nvPicPr>
            <p:cNvPr id="482" name="object 482"/>
            <p:cNvPicPr/>
            <p:nvPr/>
          </p:nvPicPr>
          <p:blipFill>
            <a:blip r:embed="rId407" cstate="print"/>
            <a:stretch>
              <a:fillRect/>
            </a:stretch>
          </p:blipFill>
          <p:spPr>
            <a:xfrm>
              <a:off x="14454926" y="3544671"/>
              <a:ext cx="683483" cy="359267"/>
            </a:xfrm>
            <a:prstGeom prst="rect">
              <a:avLst/>
            </a:prstGeom>
          </p:spPr>
        </p:pic>
        <p:pic>
          <p:nvPicPr>
            <p:cNvPr id="483" name="object 483"/>
            <p:cNvPicPr/>
            <p:nvPr/>
          </p:nvPicPr>
          <p:blipFill>
            <a:blip r:embed="rId408" cstate="print"/>
            <a:stretch>
              <a:fillRect/>
            </a:stretch>
          </p:blipFill>
          <p:spPr>
            <a:xfrm>
              <a:off x="14373544" y="3565794"/>
              <a:ext cx="12771" cy="47640"/>
            </a:xfrm>
            <a:prstGeom prst="rect">
              <a:avLst/>
            </a:prstGeom>
          </p:spPr>
        </p:pic>
        <p:pic>
          <p:nvPicPr>
            <p:cNvPr id="484" name="object 484"/>
            <p:cNvPicPr/>
            <p:nvPr/>
          </p:nvPicPr>
          <p:blipFill>
            <a:blip r:embed="rId409" cstate="print"/>
            <a:stretch>
              <a:fillRect/>
            </a:stretch>
          </p:blipFill>
          <p:spPr>
            <a:xfrm>
              <a:off x="14141043" y="3429426"/>
              <a:ext cx="245607" cy="306293"/>
            </a:xfrm>
            <a:prstGeom prst="rect">
              <a:avLst/>
            </a:prstGeom>
          </p:spPr>
        </p:pic>
        <p:pic>
          <p:nvPicPr>
            <p:cNvPr id="485" name="object 485"/>
            <p:cNvPicPr/>
            <p:nvPr/>
          </p:nvPicPr>
          <p:blipFill>
            <a:blip r:embed="rId410" cstate="print"/>
            <a:stretch>
              <a:fillRect/>
            </a:stretch>
          </p:blipFill>
          <p:spPr>
            <a:xfrm>
              <a:off x="13587779" y="3489929"/>
              <a:ext cx="105725" cy="703600"/>
            </a:xfrm>
            <a:prstGeom prst="rect">
              <a:avLst/>
            </a:prstGeom>
          </p:spPr>
        </p:pic>
        <p:pic>
          <p:nvPicPr>
            <p:cNvPr id="486" name="object 486"/>
            <p:cNvPicPr/>
            <p:nvPr/>
          </p:nvPicPr>
          <p:blipFill>
            <a:blip r:embed="rId411" cstate="print"/>
            <a:stretch>
              <a:fillRect/>
            </a:stretch>
          </p:blipFill>
          <p:spPr>
            <a:xfrm>
              <a:off x="13599085" y="3420130"/>
              <a:ext cx="202288" cy="808939"/>
            </a:xfrm>
            <a:prstGeom prst="rect">
              <a:avLst/>
            </a:prstGeom>
          </p:spPr>
        </p:pic>
        <p:pic>
          <p:nvPicPr>
            <p:cNvPr id="487" name="object 487"/>
            <p:cNvPicPr/>
            <p:nvPr/>
          </p:nvPicPr>
          <p:blipFill>
            <a:blip r:embed="rId412" cstate="print"/>
            <a:stretch>
              <a:fillRect/>
            </a:stretch>
          </p:blipFill>
          <p:spPr>
            <a:xfrm>
              <a:off x="13688123" y="3229751"/>
              <a:ext cx="83624" cy="217057"/>
            </a:xfrm>
            <a:prstGeom prst="rect">
              <a:avLst/>
            </a:prstGeom>
          </p:spPr>
        </p:pic>
        <p:pic>
          <p:nvPicPr>
            <p:cNvPr id="488" name="object 488"/>
            <p:cNvPicPr/>
            <p:nvPr/>
          </p:nvPicPr>
          <p:blipFill>
            <a:blip r:embed="rId413" cstate="print"/>
            <a:stretch>
              <a:fillRect/>
            </a:stretch>
          </p:blipFill>
          <p:spPr>
            <a:xfrm>
              <a:off x="13688283" y="3066348"/>
              <a:ext cx="606957" cy="423580"/>
            </a:xfrm>
            <a:prstGeom prst="rect">
              <a:avLst/>
            </a:prstGeom>
          </p:spPr>
        </p:pic>
        <p:pic>
          <p:nvPicPr>
            <p:cNvPr id="489" name="object 489"/>
            <p:cNvPicPr/>
            <p:nvPr/>
          </p:nvPicPr>
          <p:blipFill>
            <a:blip r:embed="rId414" cstate="print"/>
            <a:stretch>
              <a:fillRect/>
            </a:stretch>
          </p:blipFill>
          <p:spPr>
            <a:xfrm>
              <a:off x="13693139" y="3415314"/>
              <a:ext cx="74767" cy="76108"/>
            </a:xfrm>
            <a:prstGeom prst="rect">
              <a:avLst/>
            </a:prstGeom>
          </p:spPr>
        </p:pic>
        <p:pic>
          <p:nvPicPr>
            <p:cNvPr id="490" name="object 490"/>
            <p:cNvPicPr/>
            <p:nvPr/>
          </p:nvPicPr>
          <p:blipFill>
            <a:blip r:embed="rId415" cstate="print"/>
            <a:stretch>
              <a:fillRect/>
            </a:stretch>
          </p:blipFill>
          <p:spPr>
            <a:xfrm>
              <a:off x="14253941" y="2912482"/>
              <a:ext cx="1217523" cy="332265"/>
            </a:xfrm>
            <a:prstGeom prst="rect">
              <a:avLst/>
            </a:prstGeom>
          </p:spPr>
        </p:pic>
        <p:pic>
          <p:nvPicPr>
            <p:cNvPr id="491" name="object 491"/>
            <p:cNvPicPr/>
            <p:nvPr/>
          </p:nvPicPr>
          <p:blipFill>
            <a:blip r:embed="rId416" cstate="print"/>
            <a:stretch>
              <a:fillRect/>
            </a:stretch>
          </p:blipFill>
          <p:spPr>
            <a:xfrm>
              <a:off x="14318589" y="3079698"/>
              <a:ext cx="1295826" cy="656234"/>
            </a:xfrm>
            <a:prstGeom prst="rect">
              <a:avLst/>
            </a:prstGeom>
          </p:spPr>
        </p:pic>
        <p:pic>
          <p:nvPicPr>
            <p:cNvPr id="492" name="object 492"/>
            <p:cNvPicPr/>
            <p:nvPr/>
          </p:nvPicPr>
          <p:blipFill>
            <a:blip r:embed="rId417" cstate="print"/>
            <a:stretch>
              <a:fillRect/>
            </a:stretch>
          </p:blipFill>
          <p:spPr>
            <a:xfrm>
              <a:off x="15427055" y="3405286"/>
              <a:ext cx="65653" cy="95006"/>
            </a:xfrm>
            <a:prstGeom prst="rect">
              <a:avLst/>
            </a:prstGeom>
          </p:spPr>
        </p:pic>
        <p:pic>
          <p:nvPicPr>
            <p:cNvPr id="493" name="object 493"/>
            <p:cNvPicPr/>
            <p:nvPr/>
          </p:nvPicPr>
          <p:blipFill>
            <a:blip r:embed="rId418" cstate="print"/>
            <a:stretch>
              <a:fillRect/>
            </a:stretch>
          </p:blipFill>
          <p:spPr>
            <a:xfrm>
              <a:off x="14146529" y="3692560"/>
              <a:ext cx="79522" cy="134416"/>
            </a:xfrm>
            <a:prstGeom prst="rect">
              <a:avLst/>
            </a:prstGeom>
          </p:spPr>
        </p:pic>
        <p:pic>
          <p:nvPicPr>
            <p:cNvPr id="494" name="object 494"/>
            <p:cNvPicPr/>
            <p:nvPr/>
          </p:nvPicPr>
          <p:blipFill>
            <a:blip r:embed="rId419" cstate="print"/>
            <a:stretch>
              <a:fillRect/>
            </a:stretch>
          </p:blipFill>
          <p:spPr>
            <a:xfrm>
              <a:off x="14198345" y="3588013"/>
              <a:ext cx="86227" cy="144993"/>
            </a:xfrm>
            <a:prstGeom prst="rect">
              <a:avLst/>
            </a:prstGeom>
          </p:spPr>
        </p:pic>
        <p:pic>
          <p:nvPicPr>
            <p:cNvPr id="495" name="object 495"/>
            <p:cNvPicPr/>
            <p:nvPr/>
          </p:nvPicPr>
          <p:blipFill>
            <a:blip r:embed="rId420" cstate="print"/>
            <a:stretch>
              <a:fillRect/>
            </a:stretch>
          </p:blipFill>
          <p:spPr>
            <a:xfrm>
              <a:off x="13687635" y="3362948"/>
              <a:ext cx="634641" cy="632156"/>
            </a:xfrm>
            <a:prstGeom prst="rect">
              <a:avLst/>
            </a:prstGeom>
          </p:spPr>
        </p:pic>
        <p:pic>
          <p:nvPicPr>
            <p:cNvPr id="496" name="object 496"/>
            <p:cNvPicPr/>
            <p:nvPr/>
          </p:nvPicPr>
          <p:blipFill>
            <a:blip r:embed="rId421" cstate="print"/>
            <a:stretch>
              <a:fillRect/>
            </a:stretch>
          </p:blipFill>
          <p:spPr>
            <a:xfrm>
              <a:off x="13917198" y="3282634"/>
              <a:ext cx="379933" cy="125120"/>
            </a:xfrm>
            <a:prstGeom prst="rect">
              <a:avLst/>
            </a:prstGeom>
          </p:spPr>
        </p:pic>
        <p:pic>
          <p:nvPicPr>
            <p:cNvPr id="497" name="object 497"/>
            <p:cNvPicPr/>
            <p:nvPr/>
          </p:nvPicPr>
          <p:blipFill>
            <a:blip r:embed="rId422" cstate="print"/>
            <a:stretch>
              <a:fillRect/>
            </a:stretch>
          </p:blipFill>
          <p:spPr>
            <a:xfrm>
              <a:off x="13786008" y="3466063"/>
              <a:ext cx="50081" cy="51640"/>
            </a:xfrm>
            <a:prstGeom prst="rect">
              <a:avLst/>
            </a:prstGeom>
          </p:spPr>
        </p:pic>
        <p:pic>
          <p:nvPicPr>
            <p:cNvPr id="498" name="object 498"/>
            <p:cNvPicPr/>
            <p:nvPr/>
          </p:nvPicPr>
          <p:blipFill>
            <a:blip r:embed="rId423" cstate="print"/>
            <a:stretch>
              <a:fillRect/>
            </a:stretch>
          </p:blipFill>
          <p:spPr>
            <a:xfrm>
              <a:off x="13885407" y="3361699"/>
              <a:ext cx="288950" cy="69402"/>
            </a:xfrm>
            <a:prstGeom prst="rect">
              <a:avLst/>
            </a:prstGeom>
          </p:spPr>
        </p:pic>
        <p:pic>
          <p:nvPicPr>
            <p:cNvPr id="499" name="object 499"/>
            <p:cNvPicPr/>
            <p:nvPr/>
          </p:nvPicPr>
          <p:blipFill>
            <a:blip r:embed="rId424" cstate="print"/>
            <a:stretch>
              <a:fillRect/>
            </a:stretch>
          </p:blipFill>
          <p:spPr>
            <a:xfrm>
              <a:off x="14410730" y="3424122"/>
              <a:ext cx="1212616" cy="681197"/>
            </a:xfrm>
            <a:prstGeom prst="rect">
              <a:avLst/>
            </a:prstGeom>
          </p:spPr>
        </p:pic>
        <p:pic>
          <p:nvPicPr>
            <p:cNvPr id="500" name="object 500"/>
            <p:cNvPicPr/>
            <p:nvPr/>
          </p:nvPicPr>
          <p:blipFill>
            <a:blip r:embed="rId425" cstate="print"/>
            <a:stretch>
              <a:fillRect/>
            </a:stretch>
          </p:blipFill>
          <p:spPr>
            <a:xfrm>
              <a:off x="14335901" y="3167450"/>
              <a:ext cx="1341942" cy="783275"/>
            </a:xfrm>
            <a:prstGeom prst="rect">
              <a:avLst/>
            </a:prstGeom>
          </p:spPr>
        </p:pic>
        <p:pic>
          <p:nvPicPr>
            <p:cNvPr id="501" name="object 501"/>
            <p:cNvPicPr/>
            <p:nvPr/>
          </p:nvPicPr>
          <p:blipFill>
            <a:blip r:embed="rId426" cstate="print"/>
            <a:stretch>
              <a:fillRect/>
            </a:stretch>
          </p:blipFill>
          <p:spPr>
            <a:xfrm>
              <a:off x="14382261" y="3138860"/>
              <a:ext cx="1211732" cy="567171"/>
            </a:xfrm>
            <a:prstGeom prst="rect">
              <a:avLst/>
            </a:prstGeom>
          </p:spPr>
        </p:pic>
        <p:pic>
          <p:nvPicPr>
            <p:cNvPr id="502" name="object 502"/>
            <p:cNvPicPr/>
            <p:nvPr/>
          </p:nvPicPr>
          <p:blipFill>
            <a:blip r:embed="rId427" cstate="print"/>
            <a:stretch>
              <a:fillRect/>
            </a:stretch>
          </p:blipFill>
          <p:spPr>
            <a:xfrm>
              <a:off x="14410730" y="3463807"/>
              <a:ext cx="1111178" cy="542269"/>
            </a:xfrm>
            <a:prstGeom prst="rect">
              <a:avLst/>
            </a:prstGeom>
          </p:spPr>
        </p:pic>
        <p:pic>
          <p:nvPicPr>
            <p:cNvPr id="503" name="object 503"/>
            <p:cNvPicPr/>
            <p:nvPr/>
          </p:nvPicPr>
          <p:blipFill>
            <a:blip r:embed="rId428" cstate="print"/>
            <a:stretch>
              <a:fillRect/>
            </a:stretch>
          </p:blipFill>
          <p:spPr>
            <a:xfrm>
              <a:off x="14566238" y="3528821"/>
              <a:ext cx="985509" cy="477316"/>
            </a:xfrm>
            <a:prstGeom prst="rect">
              <a:avLst/>
            </a:prstGeom>
          </p:spPr>
        </p:pic>
        <p:pic>
          <p:nvPicPr>
            <p:cNvPr id="504" name="object 504"/>
            <p:cNvPicPr/>
            <p:nvPr/>
          </p:nvPicPr>
          <p:blipFill>
            <a:blip r:embed="rId429" cstate="print"/>
            <a:stretch>
              <a:fillRect/>
            </a:stretch>
          </p:blipFill>
          <p:spPr>
            <a:xfrm>
              <a:off x="14564410" y="3725051"/>
              <a:ext cx="596981" cy="235244"/>
            </a:xfrm>
            <a:prstGeom prst="rect">
              <a:avLst/>
            </a:prstGeom>
          </p:spPr>
        </p:pic>
        <p:pic>
          <p:nvPicPr>
            <p:cNvPr id="505" name="object 505"/>
            <p:cNvPicPr/>
            <p:nvPr/>
          </p:nvPicPr>
          <p:blipFill>
            <a:blip r:embed="rId430" cstate="print"/>
            <a:stretch>
              <a:fillRect/>
            </a:stretch>
          </p:blipFill>
          <p:spPr>
            <a:xfrm>
              <a:off x="14392259" y="3542659"/>
              <a:ext cx="192084" cy="187665"/>
            </a:xfrm>
            <a:prstGeom prst="rect">
              <a:avLst/>
            </a:prstGeom>
          </p:spPr>
        </p:pic>
        <p:pic>
          <p:nvPicPr>
            <p:cNvPr id="506" name="object 506"/>
            <p:cNvPicPr/>
            <p:nvPr/>
          </p:nvPicPr>
          <p:blipFill>
            <a:blip r:embed="rId431" cstate="print"/>
            <a:stretch>
              <a:fillRect/>
            </a:stretch>
          </p:blipFill>
          <p:spPr>
            <a:xfrm>
              <a:off x="14942179" y="3899976"/>
              <a:ext cx="56784" cy="33009"/>
            </a:xfrm>
            <a:prstGeom prst="rect">
              <a:avLst/>
            </a:prstGeom>
          </p:spPr>
        </p:pic>
        <p:pic>
          <p:nvPicPr>
            <p:cNvPr id="507" name="object 507"/>
            <p:cNvPicPr/>
            <p:nvPr/>
          </p:nvPicPr>
          <p:blipFill>
            <a:blip r:embed="rId432" cstate="print"/>
            <a:stretch>
              <a:fillRect/>
            </a:stretch>
          </p:blipFill>
          <p:spPr>
            <a:xfrm>
              <a:off x="14700046" y="3816827"/>
              <a:ext cx="98816" cy="49590"/>
            </a:xfrm>
            <a:prstGeom prst="rect">
              <a:avLst/>
            </a:prstGeom>
          </p:spPr>
        </p:pic>
        <p:pic>
          <p:nvPicPr>
            <p:cNvPr id="508" name="object 508"/>
            <p:cNvPicPr/>
            <p:nvPr/>
          </p:nvPicPr>
          <p:blipFill>
            <a:blip r:embed="rId433" cstate="print"/>
            <a:stretch>
              <a:fillRect/>
            </a:stretch>
          </p:blipFill>
          <p:spPr>
            <a:xfrm>
              <a:off x="14284573" y="3285865"/>
              <a:ext cx="942654" cy="679825"/>
            </a:xfrm>
            <a:prstGeom prst="rect">
              <a:avLst/>
            </a:prstGeom>
          </p:spPr>
        </p:pic>
        <p:pic>
          <p:nvPicPr>
            <p:cNvPr id="509" name="object 509"/>
            <p:cNvPicPr/>
            <p:nvPr/>
          </p:nvPicPr>
          <p:blipFill>
            <a:blip r:embed="rId434" cstate="print"/>
            <a:stretch>
              <a:fillRect/>
            </a:stretch>
          </p:blipFill>
          <p:spPr>
            <a:xfrm>
              <a:off x="14448007" y="3561404"/>
              <a:ext cx="761969" cy="401360"/>
            </a:xfrm>
            <a:prstGeom prst="rect">
              <a:avLst/>
            </a:prstGeom>
          </p:spPr>
        </p:pic>
        <p:pic>
          <p:nvPicPr>
            <p:cNvPr id="510" name="object 510"/>
            <p:cNvPicPr/>
            <p:nvPr/>
          </p:nvPicPr>
          <p:blipFill>
            <a:blip r:embed="rId435" cstate="print"/>
            <a:stretch>
              <a:fillRect/>
            </a:stretch>
          </p:blipFill>
          <p:spPr>
            <a:xfrm>
              <a:off x="14300727" y="3402360"/>
              <a:ext cx="12313" cy="25847"/>
            </a:xfrm>
            <a:prstGeom prst="rect">
              <a:avLst/>
            </a:prstGeom>
          </p:spPr>
        </p:pic>
        <p:pic>
          <p:nvPicPr>
            <p:cNvPr id="511" name="object 511"/>
            <p:cNvPicPr/>
            <p:nvPr/>
          </p:nvPicPr>
          <p:blipFill>
            <a:blip r:embed="rId436" cstate="print"/>
            <a:stretch>
              <a:fillRect/>
            </a:stretch>
          </p:blipFill>
          <p:spPr>
            <a:xfrm>
              <a:off x="14211482" y="3738280"/>
              <a:ext cx="81594" cy="58491"/>
            </a:xfrm>
            <a:prstGeom prst="rect">
              <a:avLst/>
            </a:prstGeom>
          </p:spPr>
        </p:pic>
        <p:pic>
          <p:nvPicPr>
            <p:cNvPr id="512" name="object 512"/>
            <p:cNvPicPr/>
            <p:nvPr/>
          </p:nvPicPr>
          <p:blipFill>
            <a:blip r:embed="rId437" cstate="print"/>
            <a:stretch>
              <a:fillRect/>
            </a:stretch>
          </p:blipFill>
          <p:spPr>
            <a:xfrm>
              <a:off x="14318955" y="3613434"/>
              <a:ext cx="54589" cy="85892"/>
            </a:xfrm>
            <a:prstGeom prst="rect">
              <a:avLst/>
            </a:prstGeom>
          </p:spPr>
        </p:pic>
        <p:pic>
          <p:nvPicPr>
            <p:cNvPr id="513" name="object 513"/>
            <p:cNvPicPr/>
            <p:nvPr/>
          </p:nvPicPr>
          <p:blipFill>
            <a:blip r:embed="rId438" cstate="print"/>
            <a:stretch>
              <a:fillRect/>
            </a:stretch>
          </p:blipFill>
          <p:spPr>
            <a:xfrm>
              <a:off x="14146742" y="3696766"/>
              <a:ext cx="184403" cy="130149"/>
            </a:xfrm>
            <a:prstGeom prst="rect">
              <a:avLst/>
            </a:prstGeom>
          </p:spPr>
        </p:pic>
        <p:pic>
          <p:nvPicPr>
            <p:cNvPr id="514" name="object 514"/>
            <p:cNvPicPr/>
            <p:nvPr/>
          </p:nvPicPr>
          <p:blipFill>
            <a:blip r:embed="rId439" cstate="print"/>
            <a:stretch>
              <a:fillRect/>
            </a:stretch>
          </p:blipFill>
          <p:spPr>
            <a:xfrm>
              <a:off x="14366534" y="3522207"/>
              <a:ext cx="15666" cy="35570"/>
            </a:xfrm>
            <a:prstGeom prst="rect">
              <a:avLst/>
            </a:prstGeom>
          </p:spPr>
        </p:pic>
        <p:pic>
          <p:nvPicPr>
            <p:cNvPr id="515" name="object 515"/>
            <p:cNvPicPr/>
            <p:nvPr/>
          </p:nvPicPr>
          <p:blipFill>
            <a:blip r:embed="rId440" cstate="print"/>
            <a:stretch>
              <a:fillRect/>
            </a:stretch>
          </p:blipFill>
          <p:spPr>
            <a:xfrm>
              <a:off x="14173450" y="3580119"/>
              <a:ext cx="206921" cy="232556"/>
            </a:xfrm>
            <a:prstGeom prst="rect">
              <a:avLst/>
            </a:prstGeom>
          </p:spPr>
        </p:pic>
        <p:pic>
          <p:nvPicPr>
            <p:cNvPr id="516" name="object 516"/>
            <p:cNvPicPr/>
            <p:nvPr/>
          </p:nvPicPr>
          <p:blipFill>
            <a:blip r:embed="rId441" cstate="print"/>
            <a:stretch>
              <a:fillRect/>
            </a:stretch>
          </p:blipFill>
          <p:spPr>
            <a:xfrm>
              <a:off x="14227758" y="3533058"/>
              <a:ext cx="154350" cy="230063"/>
            </a:xfrm>
            <a:prstGeom prst="rect">
              <a:avLst/>
            </a:prstGeom>
          </p:spPr>
        </p:pic>
        <p:pic>
          <p:nvPicPr>
            <p:cNvPr id="517" name="object 517"/>
            <p:cNvPicPr/>
            <p:nvPr/>
          </p:nvPicPr>
          <p:blipFill>
            <a:blip r:embed="rId442" cstate="print"/>
            <a:stretch>
              <a:fillRect/>
            </a:stretch>
          </p:blipFill>
          <p:spPr>
            <a:xfrm>
              <a:off x="14154179" y="3763121"/>
              <a:ext cx="13990" cy="41300"/>
            </a:xfrm>
            <a:prstGeom prst="rect">
              <a:avLst/>
            </a:prstGeom>
          </p:spPr>
        </p:pic>
        <p:pic>
          <p:nvPicPr>
            <p:cNvPr id="518" name="object 518"/>
            <p:cNvPicPr/>
            <p:nvPr/>
          </p:nvPicPr>
          <p:blipFill>
            <a:blip r:embed="rId443" cstate="print"/>
            <a:stretch>
              <a:fillRect/>
            </a:stretch>
          </p:blipFill>
          <p:spPr>
            <a:xfrm>
              <a:off x="14146529" y="3739712"/>
              <a:ext cx="75925" cy="87264"/>
            </a:xfrm>
            <a:prstGeom prst="rect">
              <a:avLst/>
            </a:prstGeom>
          </p:spPr>
        </p:pic>
        <p:pic>
          <p:nvPicPr>
            <p:cNvPr id="519" name="object 519"/>
            <p:cNvPicPr/>
            <p:nvPr/>
          </p:nvPicPr>
          <p:blipFill>
            <a:blip r:embed="rId444" cstate="print"/>
            <a:stretch>
              <a:fillRect/>
            </a:stretch>
          </p:blipFill>
          <p:spPr>
            <a:xfrm>
              <a:off x="13715741" y="3414034"/>
              <a:ext cx="548349" cy="724997"/>
            </a:xfrm>
            <a:prstGeom prst="rect">
              <a:avLst/>
            </a:prstGeom>
          </p:spPr>
        </p:pic>
        <p:pic>
          <p:nvPicPr>
            <p:cNvPr id="520" name="object 520"/>
            <p:cNvPicPr/>
            <p:nvPr/>
          </p:nvPicPr>
          <p:blipFill>
            <a:blip r:embed="rId445" cstate="print"/>
            <a:stretch>
              <a:fillRect/>
            </a:stretch>
          </p:blipFill>
          <p:spPr>
            <a:xfrm>
              <a:off x="14089562" y="3430584"/>
              <a:ext cx="205679" cy="189859"/>
            </a:xfrm>
            <a:prstGeom prst="rect">
              <a:avLst/>
            </a:prstGeom>
          </p:spPr>
        </p:pic>
        <p:pic>
          <p:nvPicPr>
            <p:cNvPr id="521" name="object 521"/>
            <p:cNvPicPr/>
            <p:nvPr/>
          </p:nvPicPr>
          <p:blipFill>
            <a:blip r:embed="rId446" cstate="print"/>
            <a:stretch>
              <a:fillRect/>
            </a:stretch>
          </p:blipFill>
          <p:spPr>
            <a:xfrm>
              <a:off x="13723589" y="3401049"/>
              <a:ext cx="539800" cy="422849"/>
            </a:xfrm>
            <a:prstGeom prst="rect">
              <a:avLst/>
            </a:prstGeom>
          </p:spPr>
        </p:pic>
        <p:pic>
          <p:nvPicPr>
            <p:cNvPr id="522" name="object 522"/>
            <p:cNvPicPr/>
            <p:nvPr/>
          </p:nvPicPr>
          <p:blipFill>
            <a:blip r:embed="rId447" cstate="print"/>
            <a:stretch>
              <a:fillRect/>
            </a:stretch>
          </p:blipFill>
          <p:spPr>
            <a:xfrm>
              <a:off x="13766809" y="3107435"/>
              <a:ext cx="495056" cy="304281"/>
            </a:xfrm>
            <a:prstGeom prst="rect">
              <a:avLst/>
            </a:prstGeom>
          </p:spPr>
        </p:pic>
        <p:pic>
          <p:nvPicPr>
            <p:cNvPr id="523" name="object 523"/>
            <p:cNvPicPr/>
            <p:nvPr/>
          </p:nvPicPr>
          <p:blipFill>
            <a:blip r:embed="rId448" cstate="print"/>
            <a:stretch>
              <a:fillRect/>
            </a:stretch>
          </p:blipFill>
          <p:spPr>
            <a:xfrm>
              <a:off x="13766809" y="3271707"/>
              <a:ext cx="412790" cy="185333"/>
            </a:xfrm>
            <a:prstGeom prst="rect">
              <a:avLst/>
            </a:prstGeom>
          </p:spPr>
        </p:pic>
        <p:pic>
          <p:nvPicPr>
            <p:cNvPr id="524" name="object 524"/>
            <p:cNvPicPr/>
            <p:nvPr/>
          </p:nvPicPr>
          <p:blipFill>
            <a:blip r:embed="rId449" cstate="print"/>
            <a:stretch>
              <a:fillRect/>
            </a:stretch>
          </p:blipFill>
          <p:spPr>
            <a:xfrm>
              <a:off x="13727185" y="3102193"/>
              <a:ext cx="448543" cy="363870"/>
            </a:xfrm>
            <a:prstGeom prst="rect">
              <a:avLst/>
            </a:prstGeom>
          </p:spPr>
        </p:pic>
        <p:pic>
          <p:nvPicPr>
            <p:cNvPr id="525" name="object 525"/>
            <p:cNvPicPr/>
            <p:nvPr/>
          </p:nvPicPr>
          <p:blipFill>
            <a:blip r:embed="rId450" cstate="print"/>
            <a:stretch>
              <a:fillRect/>
            </a:stretch>
          </p:blipFill>
          <p:spPr>
            <a:xfrm>
              <a:off x="13804513" y="3279982"/>
              <a:ext cx="455249" cy="197236"/>
            </a:xfrm>
            <a:prstGeom prst="rect">
              <a:avLst/>
            </a:prstGeom>
          </p:spPr>
        </p:pic>
        <p:pic>
          <p:nvPicPr>
            <p:cNvPr id="526" name="object 526"/>
            <p:cNvPicPr/>
            <p:nvPr/>
          </p:nvPicPr>
          <p:blipFill>
            <a:blip r:embed="rId451" cstate="print"/>
            <a:stretch>
              <a:fillRect/>
            </a:stretch>
          </p:blipFill>
          <p:spPr>
            <a:xfrm>
              <a:off x="13826367" y="3282634"/>
              <a:ext cx="317936" cy="152521"/>
            </a:xfrm>
            <a:prstGeom prst="rect">
              <a:avLst/>
            </a:prstGeom>
          </p:spPr>
        </p:pic>
        <p:pic>
          <p:nvPicPr>
            <p:cNvPr id="527" name="object 527"/>
            <p:cNvPicPr/>
            <p:nvPr/>
          </p:nvPicPr>
          <p:blipFill>
            <a:blip r:embed="rId452" cstate="print"/>
            <a:stretch>
              <a:fillRect/>
            </a:stretch>
          </p:blipFill>
          <p:spPr>
            <a:xfrm>
              <a:off x="13818442" y="3407755"/>
              <a:ext cx="98755" cy="69463"/>
            </a:xfrm>
            <a:prstGeom prst="rect">
              <a:avLst/>
            </a:prstGeom>
          </p:spPr>
        </p:pic>
        <p:pic>
          <p:nvPicPr>
            <p:cNvPr id="528" name="object 528"/>
            <p:cNvPicPr/>
            <p:nvPr/>
          </p:nvPicPr>
          <p:blipFill>
            <a:blip r:embed="rId453" cstate="print"/>
            <a:stretch>
              <a:fillRect/>
            </a:stretch>
          </p:blipFill>
          <p:spPr>
            <a:xfrm>
              <a:off x="13858249" y="3168273"/>
              <a:ext cx="399745" cy="182117"/>
            </a:xfrm>
            <a:prstGeom prst="rect">
              <a:avLst/>
            </a:prstGeom>
          </p:spPr>
        </p:pic>
        <p:pic>
          <p:nvPicPr>
            <p:cNvPr id="529" name="object 529"/>
            <p:cNvPicPr/>
            <p:nvPr/>
          </p:nvPicPr>
          <p:blipFill>
            <a:blip r:embed="rId454" cstate="print"/>
            <a:stretch>
              <a:fillRect/>
            </a:stretch>
          </p:blipFill>
          <p:spPr>
            <a:xfrm>
              <a:off x="13928109" y="3217133"/>
              <a:ext cx="272856" cy="97505"/>
            </a:xfrm>
            <a:prstGeom prst="rect">
              <a:avLst/>
            </a:prstGeom>
          </p:spPr>
        </p:pic>
        <p:pic>
          <p:nvPicPr>
            <p:cNvPr id="530" name="object 530"/>
            <p:cNvPicPr/>
            <p:nvPr/>
          </p:nvPicPr>
          <p:blipFill>
            <a:blip r:embed="rId455" cstate="print"/>
            <a:stretch>
              <a:fillRect/>
            </a:stretch>
          </p:blipFill>
          <p:spPr>
            <a:xfrm>
              <a:off x="13889796" y="3225637"/>
              <a:ext cx="119024" cy="109179"/>
            </a:xfrm>
            <a:prstGeom prst="rect">
              <a:avLst/>
            </a:prstGeom>
          </p:spPr>
        </p:pic>
        <p:sp>
          <p:nvSpPr>
            <p:cNvPr id="531" name="object 531"/>
            <p:cNvSpPr/>
            <p:nvPr/>
          </p:nvSpPr>
          <p:spPr>
            <a:xfrm>
              <a:off x="13574725" y="2906686"/>
              <a:ext cx="2217420" cy="1611630"/>
            </a:xfrm>
            <a:custGeom>
              <a:avLst/>
              <a:gdLst/>
              <a:ahLst/>
              <a:cxnLst/>
              <a:rect l="l" t="t" r="r" b="b"/>
              <a:pathLst>
                <a:path w="2217419" h="1611629">
                  <a:moveTo>
                    <a:pt x="1705419" y="695655"/>
                  </a:moveTo>
                  <a:lnTo>
                    <a:pt x="1654759" y="668616"/>
                  </a:lnTo>
                  <a:lnTo>
                    <a:pt x="1606245" y="645439"/>
                  </a:lnTo>
                  <a:lnTo>
                    <a:pt x="1559648" y="625690"/>
                  </a:lnTo>
                  <a:lnTo>
                    <a:pt x="1514703" y="608965"/>
                  </a:lnTo>
                  <a:lnTo>
                    <a:pt x="1471193" y="594842"/>
                  </a:lnTo>
                  <a:lnTo>
                    <a:pt x="1428838" y="582930"/>
                  </a:lnTo>
                  <a:lnTo>
                    <a:pt x="1387436" y="572782"/>
                  </a:lnTo>
                  <a:lnTo>
                    <a:pt x="1346708" y="564019"/>
                  </a:lnTo>
                  <a:lnTo>
                    <a:pt x="1306423" y="556196"/>
                  </a:lnTo>
                  <a:lnTo>
                    <a:pt x="1185760" y="534314"/>
                  </a:lnTo>
                  <a:lnTo>
                    <a:pt x="1144803" y="526161"/>
                  </a:lnTo>
                  <a:lnTo>
                    <a:pt x="1103058" y="516890"/>
                  </a:lnTo>
                  <a:lnTo>
                    <a:pt x="1060284" y="506082"/>
                  </a:lnTo>
                  <a:lnTo>
                    <a:pt x="1016254" y="493331"/>
                  </a:lnTo>
                  <a:lnTo>
                    <a:pt x="970699" y="478218"/>
                  </a:lnTo>
                  <a:lnTo>
                    <a:pt x="923391" y="460336"/>
                  </a:lnTo>
                  <a:lnTo>
                    <a:pt x="874077" y="439254"/>
                  </a:lnTo>
                  <a:lnTo>
                    <a:pt x="822515" y="414578"/>
                  </a:lnTo>
                  <a:lnTo>
                    <a:pt x="768464" y="385876"/>
                  </a:lnTo>
                  <a:lnTo>
                    <a:pt x="808824" y="420814"/>
                  </a:lnTo>
                  <a:lnTo>
                    <a:pt x="849731" y="451218"/>
                  </a:lnTo>
                  <a:lnTo>
                    <a:pt x="891146" y="477481"/>
                  </a:lnTo>
                  <a:lnTo>
                    <a:pt x="933043" y="499973"/>
                  </a:lnTo>
                  <a:lnTo>
                    <a:pt x="975347" y="519112"/>
                  </a:lnTo>
                  <a:lnTo>
                    <a:pt x="1018044" y="535266"/>
                  </a:lnTo>
                  <a:lnTo>
                    <a:pt x="1061072" y="548817"/>
                  </a:lnTo>
                  <a:lnTo>
                    <a:pt x="1104392" y="560184"/>
                  </a:lnTo>
                  <a:lnTo>
                    <a:pt x="1147965" y="569734"/>
                  </a:lnTo>
                  <a:lnTo>
                    <a:pt x="1191742" y="577862"/>
                  </a:lnTo>
                  <a:lnTo>
                    <a:pt x="1235684" y="584949"/>
                  </a:lnTo>
                  <a:lnTo>
                    <a:pt x="1368069" y="603897"/>
                  </a:lnTo>
                  <a:lnTo>
                    <a:pt x="1412227" y="610743"/>
                  </a:lnTo>
                  <a:lnTo>
                    <a:pt x="1456334" y="618490"/>
                  </a:lnTo>
                  <a:lnTo>
                    <a:pt x="1500352" y="627545"/>
                  </a:lnTo>
                  <a:lnTo>
                    <a:pt x="1544231" y="638276"/>
                  </a:lnTo>
                  <a:lnTo>
                    <a:pt x="1587919" y="651103"/>
                  </a:lnTo>
                  <a:lnTo>
                    <a:pt x="1631378" y="666381"/>
                  </a:lnTo>
                  <a:lnTo>
                    <a:pt x="1674583" y="684517"/>
                  </a:lnTo>
                  <a:lnTo>
                    <a:pt x="1705419" y="695655"/>
                  </a:lnTo>
                  <a:close/>
                </a:path>
                <a:path w="2217419" h="1611629">
                  <a:moveTo>
                    <a:pt x="2043074" y="829233"/>
                  </a:moveTo>
                  <a:lnTo>
                    <a:pt x="2021916" y="778395"/>
                  </a:lnTo>
                  <a:lnTo>
                    <a:pt x="2000364" y="729297"/>
                  </a:lnTo>
                  <a:lnTo>
                    <a:pt x="1978240" y="681977"/>
                  </a:lnTo>
                  <a:lnTo>
                    <a:pt x="1955406" y="636435"/>
                  </a:lnTo>
                  <a:lnTo>
                    <a:pt x="1931695" y="592696"/>
                  </a:lnTo>
                  <a:lnTo>
                    <a:pt x="1906943" y="550811"/>
                  </a:lnTo>
                  <a:lnTo>
                    <a:pt x="1880997" y="510794"/>
                  </a:lnTo>
                  <a:lnTo>
                    <a:pt x="1853692" y="472655"/>
                  </a:lnTo>
                  <a:lnTo>
                    <a:pt x="1824888" y="436435"/>
                  </a:lnTo>
                  <a:lnTo>
                    <a:pt x="1794408" y="402158"/>
                  </a:lnTo>
                  <a:lnTo>
                    <a:pt x="1762099" y="369849"/>
                  </a:lnTo>
                  <a:lnTo>
                    <a:pt x="1727796" y="339534"/>
                  </a:lnTo>
                  <a:lnTo>
                    <a:pt x="1691360" y="311226"/>
                  </a:lnTo>
                  <a:lnTo>
                    <a:pt x="1652625" y="284962"/>
                  </a:lnTo>
                  <a:lnTo>
                    <a:pt x="1611414" y="260756"/>
                  </a:lnTo>
                  <a:lnTo>
                    <a:pt x="1567599" y="238645"/>
                  </a:lnTo>
                  <a:lnTo>
                    <a:pt x="1521002" y="218655"/>
                  </a:lnTo>
                  <a:lnTo>
                    <a:pt x="1471460" y="200799"/>
                  </a:lnTo>
                  <a:lnTo>
                    <a:pt x="1418831" y="185115"/>
                  </a:lnTo>
                  <a:lnTo>
                    <a:pt x="1369542" y="173697"/>
                  </a:lnTo>
                  <a:lnTo>
                    <a:pt x="1319682" y="164528"/>
                  </a:lnTo>
                  <a:lnTo>
                    <a:pt x="1269428" y="157772"/>
                  </a:lnTo>
                  <a:lnTo>
                    <a:pt x="1218984" y="153568"/>
                  </a:lnTo>
                  <a:lnTo>
                    <a:pt x="1168514" y="152069"/>
                  </a:lnTo>
                  <a:lnTo>
                    <a:pt x="1118209" y="153428"/>
                  </a:lnTo>
                  <a:lnTo>
                    <a:pt x="1068247" y="157784"/>
                  </a:lnTo>
                  <a:lnTo>
                    <a:pt x="1018832" y="165290"/>
                  </a:lnTo>
                  <a:lnTo>
                    <a:pt x="970127" y="176085"/>
                  </a:lnTo>
                  <a:lnTo>
                    <a:pt x="922324" y="190334"/>
                  </a:lnTo>
                  <a:lnTo>
                    <a:pt x="875614" y="208178"/>
                  </a:lnTo>
                  <a:lnTo>
                    <a:pt x="830173" y="229755"/>
                  </a:lnTo>
                  <a:lnTo>
                    <a:pt x="786193" y="255231"/>
                  </a:lnTo>
                  <a:lnTo>
                    <a:pt x="743839" y="284734"/>
                  </a:lnTo>
                  <a:lnTo>
                    <a:pt x="789584" y="262978"/>
                  </a:lnTo>
                  <a:lnTo>
                    <a:pt x="835736" y="244411"/>
                  </a:lnTo>
                  <a:lnTo>
                    <a:pt x="882319" y="228942"/>
                  </a:lnTo>
                  <a:lnTo>
                    <a:pt x="929322" y="216496"/>
                  </a:lnTo>
                  <a:lnTo>
                    <a:pt x="976744" y="206984"/>
                  </a:lnTo>
                  <a:lnTo>
                    <a:pt x="1024559" y="200304"/>
                  </a:lnTo>
                  <a:lnTo>
                    <a:pt x="1072781" y="196392"/>
                  </a:lnTo>
                  <a:lnTo>
                    <a:pt x="1121384" y="195160"/>
                  </a:lnTo>
                  <a:lnTo>
                    <a:pt x="1170381" y="196507"/>
                  </a:lnTo>
                  <a:lnTo>
                    <a:pt x="1219771" y="200355"/>
                  </a:lnTo>
                  <a:lnTo>
                    <a:pt x="1269517" y="206616"/>
                  </a:lnTo>
                  <a:lnTo>
                    <a:pt x="1319644" y="215214"/>
                  </a:lnTo>
                  <a:lnTo>
                    <a:pt x="1370139" y="226060"/>
                  </a:lnTo>
                  <a:lnTo>
                    <a:pt x="1425676" y="241058"/>
                  </a:lnTo>
                  <a:lnTo>
                    <a:pt x="1477429" y="257695"/>
                  </a:lnTo>
                  <a:lnTo>
                    <a:pt x="1525676" y="275996"/>
                  </a:lnTo>
                  <a:lnTo>
                    <a:pt x="1570685" y="296011"/>
                  </a:lnTo>
                  <a:lnTo>
                    <a:pt x="1612722" y="317766"/>
                  </a:lnTo>
                  <a:lnTo>
                    <a:pt x="1652066" y="341312"/>
                  </a:lnTo>
                  <a:lnTo>
                    <a:pt x="1688998" y="366699"/>
                  </a:lnTo>
                  <a:lnTo>
                    <a:pt x="1723771" y="393954"/>
                  </a:lnTo>
                  <a:lnTo>
                    <a:pt x="1756689" y="423125"/>
                  </a:lnTo>
                  <a:lnTo>
                    <a:pt x="1788007" y="454240"/>
                  </a:lnTo>
                  <a:lnTo>
                    <a:pt x="1817992" y="487362"/>
                  </a:lnTo>
                  <a:lnTo>
                    <a:pt x="1846935" y="522528"/>
                  </a:lnTo>
                  <a:lnTo>
                    <a:pt x="1875091" y="559777"/>
                  </a:lnTo>
                  <a:lnTo>
                    <a:pt x="1902752" y="599135"/>
                  </a:lnTo>
                  <a:lnTo>
                    <a:pt x="1930184" y="640664"/>
                  </a:lnTo>
                  <a:lnTo>
                    <a:pt x="1957654" y="684403"/>
                  </a:lnTo>
                  <a:lnTo>
                    <a:pt x="1985441" y="730377"/>
                  </a:lnTo>
                  <a:lnTo>
                    <a:pt x="2013826" y="778637"/>
                  </a:lnTo>
                  <a:lnTo>
                    <a:pt x="2043074" y="829233"/>
                  </a:lnTo>
                  <a:close/>
                </a:path>
                <a:path w="2217419" h="1611629">
                  <a:moveTo>
                    <a:pt x="2050935" y="1221536"/>
                  </a:moveTo>
                  <a:lnTo>
                    <a:pt x="2022030" y="1177086"/>
                  </a:lnTo>
                  <a:lnTo>
                    <a:pt x="1987816" y="1138986"/>
                  </a:lnTo>
                  <a:lnTo>
                    <a:pt x="1948535" y="1103426"/>
                  </a:lnTo>
                  <a:lnTo>
                    <a:pt x="1904453" y="1072946"/>
                  </a:lnTo>
                  <a:lnTo>
                    <a:pt x="1856105" y="1042466"/>
                  </a:lnTo>
                  <a:lnTo>
                    <a:pt x="1801622" y="1013256"/>
                  </a:lnTo>
                  <a:lnTo>
                    <a:pt x="1743367" y="985316"/>
                  </a:lnTo>
                  <a:lnTo>
                    <a:pt x="1683727" y="959916"/>
                  </a:lnTo>
                  <a:lnTo>
                    <a:pt x="1625079" y="935786"/>
                  </a:lnTo>
                  <a:lnTo>
                    <a:pt x="1569834" y="914196"/>
                  </a:lnTo>
                  <a:lnTo>
                    <a:pt x="1479029" y="881176"/>
                  </a:lnTo>
                  <a:lnTo>
                    <a:pt x="1430388" y="865936"/>
                  </a:lnTo>
                  <a:lnTo>
                    <a:pt x="1379169" y="850696"/>
                  </a:lnTo>
                  <a:lnTo>
                    <a:pt x="1334681" y="839266"/>
                  </a:lnTo>
                  <a:lnTo>
                    <a:pt x="1255153" y="821486"/>
                  </a:lnTo>
                  <a:lnTo>
                    <a:pt x="1214729" y="811326"/>
                  </a:lnTo>
                  <a:lnTo>
                    <a:pt x="1170279" y="797356"/>
                  </a:lnTo>
                  <a:lnTo>
                    <a:pt x="1119111" y="779576"/>
                  </a:lnTo>
                  <a:lnTo>
                    <a:pt x="1058532" y="756716"/>
                  </a:lnTo>
                  <a:lnTo>
                    <a:pt x="1003896" y="730046"/>
                  </a:lnTo>
                  <a:lnTo>
                    <a:pt x="962101" y="703376"/>
                  </a:lnTo>
                  <a:lnTo>
                    <a:pt x="928700" y="672896"/>
                  </a:lnTo>
                  <a:lnTo>
                    <a:pt x="899261" y="637336"/>
                  </a:lnTo>
                  <a:lnTo>
                    <a:pt x="921486" y="675436"/>
                  </a:lnTo>
                  <a:lnTo>
                    <a:pt x="950556" y="710996"/>
                  </a:lnTo>
                  <a:lnTo>
                    <a:pt x="990879" y="746556"/>
                  </a:lnTo>
                  <a:lnTo>
                    <a:pt x="1046848" y="780846"/>
                  </a:lnTo>
                  <a:lnTo>
                    <a:pt x="1099540" y="807516"/>
                  </a:lnTo>
                  <a:lnTo>
                    <a:pt x="1147305" y="829106"/>
                  </a:lnTo>
                  <a:lnTo>
                    <a:pt x="1191679" y="845616"/>
                  </a:lnTo>
                  <a:lnTo>
                    <a:pt x="1234147" y="859586"/>
                  </a:lnTo>
                  <a:lnTo>
                    <a:pt x="1276235" y="871016"/>
                  </a:lnTo>
                  <a:lnTo>
                    <a:pt x="1319441" y="883716"/>
                  </a:lnTo>
                  <a:lnTo>
                    <a:pt x="1365275" y="896416"/>
                  </a:lnTo>
                  <a:lnTo>
                    <a:pt x="1415237" y="911656"/>
                  </a:lnTo>
                  <a:lnTo>
                    <a:pt x="1470850" y="931976"/>
                  </a:lnTo>
                  <a:lnTo>
                    <a:pt x="1505191" y="962456"/>
                  </a:lnTo>
                  <a:lnTo>
                    <a:pt x="1541030" y="991666"/>
                  </a:lnTo>
                  <a:lnTo>
                    <a:pt x="1578279" y="1019606"/>
                  </a:lnTo>
                  <a:lnTo>
                    <a:pt x="1616798" y="1045006"/>
                  </a:lnTo>
                  <a:lnTo>
                    <a:pt x="1568704" y="1036116"/>
                  </a:lnTo>
                  <a:lnTo>
                    <a:pt x="1520558" y="1025956"/>
                  </a:lnTo>
                  <a:lnTo>
                    <a:pt x="1472488" y="1014526"/>
                  </a:lnTo>
                  <a:lnTo>
                    <a:pt x="1424622" y="1001826"/>
                  </a:lnTo>
                  <a:lnTo>
                    <a:pt x="1377099" y="987856"/>
                  </a:lnTo>
                  <a:lnTo>
                    <a:pt x="1283538" y="957376"/>
                  </a:lnTo>
                  <a:lnTo>
                    <a:pt x="1192822" y="919276"/>
                  </a:lnTo>
                  <a:lnTo>
                    <a:pt x="1148842" y="898956"/>
                  </a:lnTo>
                  <a:lnTo>
                    <a:pt x="1105954" y="876096"/>
                  </a:lnTo>
                  <a:lnTo>
                    <a:pt x="1064285" y="850696"/>
                  </a:lnTo>
                  <a:lnTo>
                    <a:pt x="1023950" y="825296"/>
                  </a:lnTo>
                  <a:lnTo>
                    <a:pt x="985088" y="797356"/>
                  </a:lnTo>
                  <a:lnTo>
                    <a:pt x="947813" y="766876"/>
                  </a:lnTo>
                  <a:lnTo>
                    <a:pt x="912266" y="735126"/>
                  </a:lnTo>
                  <a:lnTo>
                    <a:pt x="878560" y="700836"/>
                  </a:lnTo>
                  <a:lnTo>
                    <a:pt x="846836" y="664006"/>
                  </a:lnTo>
                  <a:lnTo>
                    <a:pt x="817194" y="624636"/>
                  </a:lnTo>
                  <a:lnTo>
                    <a:pt x="816838" y="622096"/>
                  </a:lnTo>
                  <a:lnTo>
                    <a:pt x="814768" y="622096"/>
                  </a:lnTo>
                  <a:lnTo>
                    <a:pt x="785685" y="581456"/>
                  </a:lnTo>
                  <a:lnTo>
                    <a:pt x="765276" y="550976"/>
                  </a:lnTo>
                  <a:lnTo>
                    <a:pt x="749820" y="524306"/>
                  </a:lnTo>
                  <a:lnTo>
                    <a:pt x="735558" y="492556"/>
                  </a:lnTo>
                  <a:lnTo>
                    <a:pt x="737666" y="488746"/>
                  </a:lnTo>
                  <a:lnTo>
                    <a:pt x="736028" y="487476"/>
                  </a:lnTo>
                  <a:lnTo>
                    <a:pt x="717854" y="436676"/>
                  </a:lnTo>
                  <a:lnTo>
                    <a:pt x="709841" y="385876"/>
                  </a:lnTo>
                  <a:lnTo>
                    <a:pt x="708914" y="407466"/>
                  </a:lnTo>
                  <a:lnTo>
                    <a:pt x="710234" y="431596"/>
                  </a:lnTo>
                  <a:lnTo>
                    <a:pt x="713308" y="454456"/>
                  </a:lnTo>
                  <a:lnTo>
                    <a:pt x="717600" y="476046"/>
                  </a:lnTo>
                  <a:lnTo>
                    <a:pt x="692340" y="464616"/>
                  </a:lnTo>
                  <a:lnTo>
                    <a:pt x="687882" y="463346"/>
                  </a:lnTo>
                  <a:lnTo>
                    <a:pt x="661162" y="455726"/>
                  </a:lnTo>
                  <a:lnTo>
                    <a:pt x="624979" y="448106"/>
                  </a:lnTo>
                  <a:lnTo>
                    <a:pt x="584733" y="444296"/>
                  </a:lnTo>
                  <a:lnTo>
                    <a:pt x="541312" y="443026"/>
                  </a:lnTo>
                  <a:lnTo>
                    <a:pt x="495655" y="445566"/>
                  </a:lnTo>
                  <a:lnTo>
                    <a:pt x="448691" y="453186"/>
                  </a:lnTo>
                  <a:lnTo>
                    <a:pt x="401320" y="464616"/>
                  </a:lnTo>
                  <a:lnTo>
                    <a:pt x="354457" y="481126"/>
                  </a:lnTo>
                  <a:lnTo>
                    <a:pt x="309041" y="503986"/>
                  </a:lnTo>
                  <a:lnTo>
                    <a:pt x="265988" y="531926"/>
                  </a:lnTo>
                  <a:lnTo>
                    <a:pt x="226212" y="567486"/>
                  </a:lnTo>
                  <a:lnTo>
                    <a:pt x="190627" y="609396"/>
                  </a:lnTo>
                  <a:lnTo>
                    <a:pt x="160159" y="660196"/>
                  </a:lnTo>
                  <a:lnTo>
                    <a:pt x="140741" y="704646"/>
                  </a:lnTo>
                  <a:lnTo>
                    <a:pt x="125806" y="751636"/>
                  </a:lnTo>
                  <a:lnTo>
                    <a:pt x="115036" y="799896"/>
                  </a:lnTo>
                  <a:lnTo>
                    <a:pt x="108140" y="849426"/>
                  </a:lnTo>
                  <a:lnTo>
                    <a:pt x="108064" y="850696"/>
                  </a:lnTo>
                  <a:lnTo>
                    <a:pt x="107975" y="851966"/>
                  </a:lnTo>
                  <a:lnTo>
                    <a:pt x="104825" y="898956"/>
                  </a:lnTo>
                  <a:lnTo>
                    <a:pt x="104927" y="951026"/>
                  </a:lnTo>
                  <a:lnTo>
                    <a:pt x="107721" y="999286"/>
                  </a:lnTo>
                  <a:lnTo>
                    <a:pt x="113322" y="1048816"/>
                  </a:lnTo>
                  <a:lnTo>
                    <a:pt x="121297" y="1097076"/>
                  </a:lnTo>
                  <a:lnTo>
                    <a:pt x="121081" y="1081836"/>
                  </a:lnTo>
                  <a:lnTo>
                    <a:pt x="121170" y="996746"/>
                  </a:lnTo>
                  <a:lnTo>
                    <a:pt x="122999" y="951026"/>
                  </a:lnTo>
                  <a:lnTo>
                    <a:pt x="127063" y="901496"/>
                  </a:lnTo>
                  <a:lnTo>
                    <a:pt x="133705" y="850696"/>
                  </a:lnTo>
                  <a:lnTo>
                    <a:pt x="147015" y="787196"/>
                  </a:lnTo>
                  <a:lnTo>
                    <a:pt x="165544" y="730046"/>
                  </a:lnTo>
                  <a:lnTo>
                    <a:pt x="188722" y="679246"/>
                  </a:lnTo>
                  <a:lnTo>
                    <a:pt x="215963" y="634796"/>
                  </a:lnTo>
                  <a:lnTo>
                    <a:pt x="246684" y="596696"/>
                  </a:lnTo>
                  <a:lnTo>
                    <a:pt x="280339" y="563676"/>
                  </a:lnTo>
                  <a:lnTo>
                    <a:pt x="316331" y="537006"/>
                  </a:lnTo>
                  <a:lnTo>
                    <a:pt x="354101" y="514146"/>
                  </a:lnTo>
                  <a:lnTo>
                    <a:pt x="393065" y="496366"/>
                  </a:lnTo>
                  <a:lnTo>
                    <a:pt x="432638" y="482396"/>
                  </a:lnTo>
                  <a:lnTo>
                    <a:pt x="472274" y="472236"/>
                  </a:lnTo>
                  <a:lnTo>
                    <a:pt x="511378" y="465886"/>
                  </a:lnTo>
                  <a:lnTo>
                    <a:pt x="549376" y="463346"/>
                  </a:lnTo>
                  <a:lnTo>
                    <a:pt x="585698" y="463346"/>
                  </a:lnTo>
                  <a:lnTo>
                    <a:pt x="651027" y="469696"/>
                  </a:lnTo>
                  <a:lnTo>
                    <a:pt x="702754" y="484936"/>
                  </a:lnTo>
                  <a:lnTo>
                    <a:pt x="731875" y="526846"/>
                  </a:lnTo>
                  <a:lnTo>
                    <a:pt x="745591" y="557326"/>
                  </a:lnTo>
                  <a:lnTo>
                    <a:pt x="766940" y="594156"/>
                  </a:lnTo>
                  <a:lnTo>
                    <a:pt x="799553" y="647496"/>
                  </a:lnTo>
                  <a:lnTo>
                    <a:pt x="786980" y="691946"/>
                  </a:lnTo>
                  <a:lnTo>
                    <a:pt x="768934" y="733856"/>
                  </a:lnTo>
                  <a:lnTo>
                    <a:pt x="744270" y="774496"/>
                  </a:lnTo>
                  <a:lnTo>
                    <a:pt x="711822" y="812596"/>
                  </a:lnTo>
                  <a:lnTo>
                    <a:pt x="670458" y="850696"/>
                  </a:lnTo>
                  <a:lnTo>
                    <a:pt x="631647" y="878636"/>
                  </a:lnTo>
                  <a:lnTo>
                    <a:pt x="587159" y="904036"/>
                  </a:lnTo>
                  <a:lnTo>
                    <a:pt x="597471" y="883716"/>
                  </a:lnTo>
                  <a:lnTo>
                    <a:pt x="604532" y="860856"/>
                  </a:lnTo>
                  <a:lnTo>
                    <a:pt x="609803" y="837996"/>
                  </a:lnTo>
                  <a:lnTo>
                    <a:pt x="610590" y="834186"/>
                  </a:lnTo>
                  <a:lnTo>
                    <a:pt x="614730" y="813866"/>
                  </a:lnTo>
                  <a:lnTo>
                    <a:pt x="663409" y="746556"/>
                  </a:lnTo>
                  <a:lnTo>
                    <a:pt x="690372" y="707186"/>
                  </a:lnTo>
                  <a:lnTo>
                    <a:pt x="709841" y="680516"/>
                  </a:lnTo>
                  <a:lnTo>
                    <a:pt x="676795" y="710996"/>
                  </a:lnTo>
                  <a:lnTo>
                    <a:pt x="640791" y="745286"/>
                  </a:lnTo>
                  <a:lnTo>
                    <a:pt x="603618" y="783386"/>
                  </a:lnTo>
                  <a:lnTo>
                    <a:pt x="567080" y="822756"/>
                  </a:lnTo>
                  <a:lnTo>
                    <a:pt x="533019" y="863396"/>
                  </a:lnTo>
                  <a:lnTo>
                    <a:pt x="503199" y="902766"/>
                  </a:lnTo>
                  <a:lnTo>
                    <a:pt x="479450" y="939596"/>
                  </a:lnTo>
                  <a:lnTo>
                    <a:pt x="455447" y="985316"/>
                  </a:lnTo>
                  <a:lnTo>
                    <a:pt x="438835" y="1024686"/>
                  </a:lnTo>
                  <a:lnTo>
                    <a:pt x="427202" y="1067866"/>
                  </a:lnTo>
                  <a:lnTo>
                    <a:pt x="418084" y="1123746"/>
                  </a:lnTo>
                  <a:lnTo>
                    <a:pt x="416864" y="1154226"/>
                  </a:lnTo>
                  <a:lnTo>
                    <a:pt x="416979" y="1159306"/>
                  </a:lnTo>
                  <a:lnTo>
                    <a:pt x="417055" y="1163116"/>
                  </a:lnTo>
                  <a:lnTo>
                    <a:pt x="420458" y="1238046"/>
                  </a:lnTo>
                  <a:lnTo>
                    <a:pt x="425119" y="1287576"/>
                  </a:lnTo>
                  <a:lnTo>
                    <a:pt x="431622" y="1340916"/>
                  </a:lnTo>
                  <a:lnTo>
                    <a:pt x="439877" y="1396796"/>
                  </a:lnTo>
                  <a:lnTo>
                    <a:pt x="449821" y="1452676"/>
                  </a:lnTo>
                  <a:lnTo>
                    <a:pt x="461391" y="1507286"/>
                  </a:lnTo>
                  <a:lnTo>
                    <a:pt x="474522" y="1560626"/>
                  </a:lnTo>
                  <a:lnTo>
                    <a:pt x="450176" y="1526336"/>
                  </a:lnTo>
                  <a:lnTo>
                    <a:pt x="418465" y="1484426"/>
                  </a:lnTo>
                  <a:lnTo>
                    <a:pt x="382511" y="1439976"/>
                  </a:lnTo>
                  <a:lnTo>
                    <a:pt x="345376" y="1395526"/>
                  </a:lnTo>
                  <a:lnTo>
                    <a:pt x="310172" y="1358696"/>
                  </a:lnTo>
                  <a:lnTo>
                    <a:pt x="279996" y="1332026"/>
                  </a:lnTo>
                  <a:lnTo>
                    <a:pt x="245719" y="1311706"/>
                  </a:lnTo>
                  <a:lnTo>
                    <a:pt x="179235" y="1295196"/>
                  </a:lnTo>
                  <a:lnTo>
                    <a:pt x="144919" y="1297736"/>
                  </a:lnTo>
                  <a:lnTo>
                    <a:pt x="128320" y="1306626"/>
                  </a:lnTo>
                  <a:lnTo>
                    <a:pt x="169697" y="1311706"/>
                  </a:lnTo>
                  <a:lnTo>
                    <a:pt x="210439" y="1324406"/>
                  </a:lnTo>
                  <a:lnTo>
                    <a:pt x="249377" y="1344726"/>
                  </a:lnTo>
                  <a:lnTo>
                    <a:pt x="285369" y="1372666"/>
                  </a:lnTo>
                  <a:lnTo>
                    <a:pt x="295249" y="1382826"/>
                  </a:lnTo>
                  <a:lnTo>
                    <a:pt x="308190" y="1396796"/>
                  </a:lnTo>
                  <a:lnTo>
                    <a:pt x="329704" y="1419656"/>
                  </a:lnTo>
                  <a:lnTo>
                    <a:pt x="365252" y="1460296"/>
                  </a:lnTo>
                  <a:lnTo>
                    <a:pt x="500405" y="1611426"/>
                  </a:lnTo>
                  <a:lnTo>
                    <a:pt x="489991" y="1578406"/>
                  </a:lnTo>
                  <a:lnTo>
                    <a:pt x="484759" y="1560626"/>
                  </a:lnTo>
                  <a:lnTo>
                    <a:pt x="470458" y="1506016"/>
                  </a:lnTo>
                  <a:lnTo>
                    <a:pt x="462026" y="1462836"/>
                  </a:lnTo>
                  <a:lnTo>
                    <a:pt x="454926" y="1412036"/>
                  </a:lnTo>
                  <a:lnTo>
                    <a:pt x="449516" y="1352346"/>
                  </a:lnTo>
                  <a:lnTo>
                    <a:pt x="446125" y="1281226"/>
                  </a:lnTo>
                  <a:lnTo>
                    <a:pt x="445808" y="1216456"/>
                  </a:lnTo>
                  <a:lnTo>
                    <a:pt x="449478" y="1159306"/>
                  </a:lnTo>
                  <a:lnTo>
                    <a:pt x="456869" y="1107236"/>
                  </a:lnTo>
                  <a:lnTo>
                    <a:pt x="467715" y="1060246"/>
                  </a:lnTo>
                  <a:lnTo>
                    <a:pt x="481774" y="1018336"/>
                  </a:lnTo>
                  <a:lnTo>
                    <a:pt x="498767" y="978966"/>
                  </a:lnTo>
                  <a:lnTo>
                    <a:pt x="518452" y="942136"/>
                  </a:lnTo>
                  <a:lnTo>
                    <a:pt x="540550" y="905306"/>
                  </a:lnTo>
                  <a:lnTo>
                    <a:pt x="564807" y="869746"/>
                  </a:lnTo>
                  <a:lnTo>
                    <a:pt x="590981" y="834186"/>
                  </a:lnTo>
                  <a:lnTo>
                    <a:pt x="583069" y="867206"/>
                  </a:lnTo>
                  <a:lnTo>
                    <a:pt x="573265" y="893876"/>
                  </a:lnTo>
                  <a:lnTo>
                    <a:pt x="563283" y="915466"/>
                  </a:lnTo>
                  <a:lnTo>
                    <a:pt x="554850" y="930706"/>
                  </a:lnTo>
                  <a:lnTo>
                    <a:pt x="568807" y="928166"/>
                  </a:lnTo>
                  <a:lnTo>
                    <a:pt x="647611" y="905306"/>
                  </a:lnTo>
                  <a:lnTo>
                    <a:pt x="693127" y="878636"/>
                  </a:lnTo>
                  <a:lnTo>
                    <a:pt x="732561" y="845616"/>
                  </a:lnTo>
                  <a:lnTo>
                    <a:pt x="765340" y="807516"/>
                  </a:lnTo>
                  <a:lnTo>
                    <a:pt x="790905" y="765606"/>
                  </a:lnTo>
                  <a:lnTo>
                    <a:pt x="808697" y="721156"/>
                  </a:lnTo>
                  <a:lnTo>
                    <a:pt x="818146" y="675436"/>
                  </a:lnTo>
                  <a:lnTo>
                    <a:pt x="837336" y="700836"/>
                  </a:lnTo>
                  <a:lnTo>
                    <a:pt x="881900" y="752906"/>
                  </a:lnTo>
                  <a:lnTo>
                    <a:pt x="935177" y="803706"/>
                  </a:lnTo>
                  <a:lnTo>
                    <a:pt x="965288" y="827836"/>
                  </a:lnTo>
                  <a:lnTo>
                    <a:pt x="997813" y="851966"/>
                  </a:lnTo>
                  <a:lnTo>
                    <a:pt x="1032840" y="876096"/>
                  </a:lnTo>
                  <a:lnTo>
                    <a:pt x="1070432" y="898956"/>
                  </a:lnTo>
                  <a:lnTo>
                    <a:pt x="1110678" y="920546"/>
                  </a:lnTo>
                  <a:lnTo>
                    <a:pt x="1153655" y="940866"/>
                  </a:lnTo>
                  <a:lnTo>
                    <a:pt x="1199451" y="961186"/>
                  </a:lnTo>
                  <a:lnTo>
                    <a:pt x="1248117" y="978966"/>
                  </a:lnTo>
                  <a:lnTo>
                    <a:pt x="1299756" y="996746"/>
                  </a:lnTo>
                  <a:lnTo>
                    <a:pt x="1354429" y="1011986"/>
                  </a:lnTo>
                  <a:lnTo>
                    <a:pt x="1412240" y="1027226"/>
                  </a:lnTo>
                  <a:lnTo>
                    <a:pt x="1473238" y="1039926"/>
                  </a:lnTo>
                  <a:lnTo>
                    <a:pt x="1605153" y="1060246"/>
                  </a:lnTo>
                  <a:lnTo>
                    <a:pt x="1676209" y="1066596"/>
                  </a:lnTo>
                  <a:lnTo>
                    <a:pt x="1651952" y="1050086"/>
                  </a:lnTo>
                  <a:lnTo>
                    <a:pt x="1645323" y="1045006"/>
                  </a:lnTo>
                  <a:lnTo>
                    <a:pt x="1622132" y="1027226"/>
                  </a:lnTo>
                  <a:lnTo>
                    <a:pt x="1587436" y="996746"/>
                  </a:lnTo>
                  <a:lnTo>
                    <a:pt x="1548536" y="959916"/>
                  </a:lnTo>
                  <a:lnTo>
                    <a:pt x="1597291" y="977696"/>
                  </a:lnTo>
                  <a:lnTo>
                    <a:pt x="1698231" y="1015796"/>
                  </a:lnTo>
                  <a:lnTo>
                    <a:pt x="1798802" y="1058976"/>
                  </a:lnTo>
                  <a:lnTo>
                    <a:pt x="1847113" y="1081836"/>
                  </a:lnTo>
                  <a:lnTo>
                    <a:pt x="1893138" y="1107236"/>
                  </a:lnTo>
                  <a:lnTo>
                    <a:pt x="1936127" y="1133906"/>
                  </a:lnTo>
                  <a:lnTo>
                    <a:pt x="1975358" y="1163116"/>
                  </a:lnTo>
                  <a:lnTo>
                    <a:pt x="2010092" y="1194866"/>
                  </a:lnTo>
                  <a:lnTo>
                    <a:pt x="2039581" y="1229156"/>
                  </a:lnTo>
                  <a:lnTo>
                    <a:pt x="2050935" y="1221536"/>
                  </a:lnTo>
                  <a:close/>
                </a:path>
                <a:path w="2217419" h="1611629">
                  <a:moveTo>
                    <a:pt x="2059063" y="1219936"/>
                  </a:moveTo>
                  <a:lnTo>
                    <a:pt x="2045474" y="1170203"/>
                  </a:lnTo>
                  <a:lnTo>
                    <a:pt x="2029104" y="1121638"/>
                  </a:lnTo>
                  <a:lnTo>
                    <a:pt x="2009648" y="1074585"/>
                  </a:lnTo>
                  <a:lnTo>
                    <a:pt x="1986788" y="1029373"/>
                  </a:lnTo>
                  <a:lnTo>
                    <a:pt x="1960194" y="986345"/>
                  </a:lnTo>
                  <a:lnTo>
                    <a:pt x="1929561" y="945845"/>
                  </a:lnTo>
                  <a:lnTo>
                    <a:pt x="1894573" y="908202"/>
                  </a:lnTo>
                  <a:lnTo>
                    <a:pt x="1850923" y="867295"/>
                  </a:lnTo>
                  <a:lnTo>
                    <a:pt x="1809203" y="831418"/>
                  </a:lnTo>
                  <a:lnTo>
                    <a:pt x="1768830" y="800125"/>
                  </a:lnTo>
                  <a:lnTo>
                    <a:pt x="1729232" y="772960"/>
                  </a:lnTo>
                  <a:lnTo>
                    <a:pt x="1689811" y="749490"/>
                  </a:lnTo>
                  <a:lnTo>
                    <a:pt x="1650009" y="729259"/>
                  </a:lnTo>
                  <a:lnTo>
                    <a:pt x="1609217" y="711809"/>
                  </a:lnTo>
                  <a:lnTo>
                    <a:pt x="1566887" y="696696"/>
                  </a:lnTo>
                  <a:lnTo>
                    <a:pt x="1522412" y="683475"/>
                  </a:lnTo>
                  <a:lnTo>
                    <a:pt x="1475219" y="671690"/>
                  </a:lnTo>
                  <a:lnTo>
                    <a:pt x="1424736" y="660908"/>
                  </a:lnTo>
                  <a:lnTo>
                    <a:pt x="1369885" y="651802"/>
                  </a:lnTo>
                  <a:lnTo>
                    <a:pt x="1318158" y="644702"/>
                  </a:lnTo>
                  <a:lnTo>
                    <a:pt x="1269149" y="638949"/>
                  </a:lnTo>
                  <a:lnTo>
                    <a:pt x="1177594" y="628980"/>
                  </a:lnTo>
                  <a:lnTo>
                    <a:pt x="1134237" y="623481"/>
                  </a:lnTo>
                  <a:lnTo>
                    <a:pt x="1091920" y="616788"/>
                  </a:lnTo>
                  <a:lnTo>
                    <a:pt x="1050251" y="608253"/>
                  </a:lnTo>
                  <a:lnTo>
                    <a:pt x="1008799" y="597255"/>
                  </a:lnTo>
                  <a:lnTo>
                    <a:pt x="967168" y="583145"/>
                  </a:lnTo>
                  <a:lnTo>
                    <a:pt x="924928" y="565289"/>
                  </a:lnTo>
                  <a:lnTo>
                    <a:pt x="881672" y="543052"/>
                  </a:lnTo>
                  <a:lnTo>
                    <a:pt x="836968" y="515785"/>
                  </a:lnTo>
                  <a:lnTo>
                    <a:pt x="790435" y="482854"/>
                  </a:lnTo>
                  <a:lnTo>
                    <a:pt x="821143" y="513638"/>
                  </a:lnTo>
                  <a:lnTo>
                    <a:pt x="851903" y="540461"/>
                  </a:lnTo>
                  <a:lnTo>
                    <a:pt x="882726" y="563638"/>
                  </a:lnTo>
                  <a:lnTo>
                    <a:pt x="944702" y="600240"/>
                  </a:lnTo>
                  <a:lnTo>
                    <a:pt x="1007364" y="625881"/>
                  </a:lnTo>
                  <a:lnTo>
                    <a:pt x="1070965" y="643001"/>
                  </a:lnTo>
                  <a:lnTo>
                    <a:pt x="1135786" y="654024"/>
                  </a:lnTo>
                  <a:lnTo>
                    <a:pt x="1202105" y="661390"/>
                  </a:lnTo>
                  <a:lnTo>
                    <a:pt x="1304950" y="670902"/>
                  </a:lnTo>
                  <a:lnTo>
                    <a:pt x="1340269" y="674878"/>
                  </a:lnTo>
                  <a:lnTo>
                    <a:pt x="1412659" y="685876"/>
                  </a:lnTo>
                  <a:lnTo>
                    <a:pt x="1487627" y="702957"/>
                  </a:lnTo>
                  <a:lnTo>
                    <a:pt x="1526146" y="714527"/>
                  </a:lnTo>
                  <a:lnTo>
                    <a:pt x="1565414" y="728548"/>
                  </a:lnTo>
                  <a:lnTo>
                    <a:pt x="1605470" y="745286"/>
                  </a:lnTo>
                  <a:lnTo>
                    <a:pt x="1646326" y="765073"/>
                  </a:lnTo>
                  <a:lnTo>
                    <a:pt x="1688020" y="788212"/>
                  </a:lnTo>
                  <a:lnTo>
                    <a:pt x="1730603" y="814997"/>
                  </a:lnTo>
                  <a:lnTo>
                    <a:pt x="1774101" y="845743"/>
                  </a:lnTo>
                  <a:lnTo>
                    <a:pt x="1818538" y="880732"/>
                  </a:lnTo>
                  <a:lnTo>
                    <a:pt x="1863953" y="920292"/>
                  </a:lnTo>
                  <a:lnTo>
                    <a:pt x="1901266" y="956881"/>
                  </a:lnTo>
                  <a:lnTo>
                    <a:pt x="1935759" y="995451"/>
                  </a:lnTo>
                  <a:lnTo>
                    <a:pt x="1967217" y="1036053"/>
                  </a:lnTo>
                  <a:lnTo>
                    <a:pt x="1995474" y="1078750"/>
                  </a:lnTo>
                  <a:lnTo>
                    <a:pt x="2020328" y="1123607"/>
                  </a:lnTo>
                  <a:lnTo>
                    <a:pt x="2041588" y="1170647"/>
                  </a:lnTo>
                  <a:lnTo>
                    <a:pt x="2059063" y="1219936"/>
                  </a:lnTo>
                  <a:close/>
                </a:path>
                <a:path w="2217419" h="1611629">
                  <a:moveTo>
                    <a:pt x="2216861" y="986561"/>
                  </a:moveTo>
                  <a:lnTo>
                    <a:pt x="2215286" y="938466"/>
                  </a:lnTo>
                  <a:lnTo>
                    <a:pt x="2211489" y="891146"/>
                  </a:lnTo>
                  <a:lnTo>
                    <a:pt x="2205405" y="844677"/>
                  </a:lnTo>
                  <a:lnTo>
                    <a:pt x="2196985" y="799096"/>
                  </a:lnTo>
                  <a:lnTo>
                    <a:pt x="2186140" y="754468"/>
                  </a:lnTo>
                  <a:lnTo>
                    <a:pt x="2172843" y="710844"/>
                  </a:lnTo>
                  <a:lnTo>
                    <a:pt x="2157018" y="668312"/>
                  </a:lnTo>
                  <a:lnTo>
                    <a:pt x="2138591" y="626884"/>
                  </a:lnTo>
                  <a:lnTo>
                    <a:pt x="2117534" y="586651"/>
                  </a:lnTo>
                  <a:lnTo>
                    <a:pt x="2093760" y="547662"/>
                  </a:lnTo>
                  <a:lnTo>
                    <a:pt x="2067217" y="509968"/>
                  </a:lnTo>
                  <a:lnTo>
                    <a:pt x="2037842" y="473633"/>
                  </a:lnTo>
                  <a:lnTo>
                    <a:pt x="2005584" y="438708"/>
                  </a:lnTo>
                  <a:lnTo>
                    <a:pt x="1970379" y="405257"/>
                  </a:lnTo>
                  <a:lnTo>
                    <a:pt x="1932165" y="373329"/>
                  </a:lnTo>
                  <a:lnTo>
                    <a:pt x="1890877" y="342988"/>
                  </a:lnTo>
                  <a:lnTo>
                    <a:pt x="1921192" y="355193"/>
                  </a:lnTo>
                  <a:lnTo>
                    <a:pt x="1888553" y="302031"/>
                  </a:lnTo>
                  <a:lnTo>
                    <a:pt x="1845449" y="249301"/>
                  </a:lnTo>
                  <a:lnTo>
                    <a:pt x="1792516" y="198310"/>
                  </a:lnTo>
                  <a:lnTo>
                    <a:pt x="1762556" y="173888"/>
                  </a:lnTo>
                  <a:lnTo>
                    <a:pt x="1730362" y="150393"/>
                  </a:lnTo>
                  <a:lnTo>
                    <a:pt x="1696034" y="127977"/>
                  </a:lnTo>
                  <a:lnTo>
                    <a:pt x="1659623" y="106832"/>
                  </a:lnTo>
                  <a:lnTo>
                    <a:pt x="1621231" y="87096"/>
                  </a:lnTo>
                  <a:lnTo>
                    <a:pt x="1580921" y="68948"/>
                  </a:lnTo>
                  <a:lnTo>
                    <a:pt x="1538782" y="52552"/>
                  </a:lnTo>
                  <a:lnTo>
                    <a:pt x="1494878" y="38061"/>
                  </a:lnTo>
                  <a:lnTo>
                    <a:pt x="1449298" y="25641"/>
                  </a:lnTo>
                  <a:lnTo>
                    <a:pt x="1402118" y="15455"/>
                  </a:lnTo>
                  <a:lnTo>
                    <a:pt x="1353413" y="7683"/>
                  </a:lnTo>
                  <a:lnTo>
                    <a:pt x="1303261" y="2476"/>
                  </a:lnTo>
                  <a:lnTo>
                    <a:pt x="1251737" y="0"/>
                  </a:lnTo>
                  <a:lnTo>
                    <a:pt x="1198930" y="406"/>
                  </a:lnTo>
                  <a:lnTo>
                    <a:pt x="1144905" y="3886"/>
                  </a:lnTo>
                  <a:lnTo>
                    <a:pt x="1089748" y="10579"/>
                  </a:lnTo>
                  <a:lnTo>
                    <a:pt x="1033526" y="20650"/>
                  </a:lnTo>
                  <a:lnTo>
                    <a:pt x="976337" y="34277"/>
                  </a:lnTo>
                  <a:lnTo>
                    <a:pt x="918248" y="51612"/>
                  </a:lnTo>
                  <a:lnTo>
                    <a:pt x="859332" y="72834"/>
                  </a:lnTo>
                  <a:lnTo>
                    <a:pt x="818210" y="91922"/>
                  </a:lnTo>
                  <a:lnTo>
                    <a:pt x="766737" y="117894"/>
                  </a:lnTo>
                  <a:lnTo>
                    <a:pt x="717054" y="146304"/>
                  </a:lnTo>
                  <a:lnTo>
                    <a:pt x="681266" y="172707"/>
                  </a:lnTo>
                  <a:lnTo>
                    <a:pt x="634174" y="157327"/>
                  </a:lnTo>
                  <a:lnTo>
                    <a:pt x="583907" y="149377"/>
                  </a:lnTo>
                  <a:lnTo>
                    <a:pt x="531888" y="147916"/>
                  </a:lnTo>
                  <a:lnTo>
                    <a:pt x="479501" y="152082"/>
                  </a:lnTo>
                  <a:lnTo>
                    <a:pt x="428167" y="160947"/>
                  </a:lnTo>
                  <a:lnTo>
                    <a:pt x="379260" y="173609"/>
                  </a:lnTo>
                  <a:lnTo>
                    <a:pt x="341845" y="188099"/>
                  </a:lnTo>
                  <a:lnTo>
                    <a:pt x="304406" y="209677"/>
                  </a:lnTo>
                  <a:lnTo>
                    <a:pt x="267817" y="237464"/>
                  </a:lnTo>
                  <a:lnTo>
                    <a:pt x="232956" y="270548"/>
                  </a:lnTo>
                  <a:lnTo>
                    <a:pt x="200685" y="308038"/>
                  </a:lnTo>
                  <a:lnTo>
                    <a:pt x="171894" y="349059"/>
                  </a:lnTo>
                  <a:lnTo>
                    <a:pt x="147447" y="392684"/>
                  </a:lnTo>
                  <a:lnTo>
                    <a:pt x="128219" y="438035"/>
                  </a:lnTo>
                  <a:lnTo>
                    <a:pt x="115100" y="484225"/>
                  </a:lnTo>
                  <a:lnTo>
                    <a:pt x="108940" y="530339"/>
                  </a:lnTo>
                  <a:lnTo>
                    <a:pt x="110629" y="575500"/>
                  </a:lnTo>
                  <a:lnTo>
                    <a:pt x="79095" y="618921"/>
                  </a:lnTo>
                  <a:lnTo>
                    <a:pt x="55753" y="661276"/>
                  </a:lnTo>
                  <a:lnTo>
                    <a:pt x="38836" y="704608"/>
                  </a:lnTo>
                  <a:lnTo>
                    <a:pt x="26568" y="751001"/>
                  </a:lnTo>
                  <a:lnTo>
                    <a:pt x="17221" y="802513"/>
                  </a:lnTo>
                  <a:lnTo>
                    <a:pt x="10960" y="847813"/>
                  </a:lnTo>
                  <a:lnTo>
                    <a:pt x="5753" y="897293"/>
                  </a:lnTo>
                  <a:lnTo>
                    <a:pt x="1981" y="949921"/>
                  </a:lnTo>
                  <a:lnTo>
                    <a:pt x="0" y="1004658"/>
                  </a:lnTo>
                  <a:lnTo>
                    <a:pt x="190" y="1060475"/>
                  </a:lnTo>
                  <a:lnTo>
                    <a:pt x="2921" y="1116330"/>
                  </a:lnTo>
                  <a:lnTo>
                    <a:pt x="8547" y="1171206"/>
                  </a:lnTo>
                  <a:lnTo>
                    <a:pt x="17462" y="1224051"/>
                  </a:lnTo>
                  <a:lnTo>
                    <a:pt x="30010" y="1273835"/>
                  </a:lnTo>
                  <a:lnTo>
                    <a:pt x="46583" y="1319542"/>
                  </a:lnTo>
                  <a:lnTo>
                    <a:pt x="67551" y="1360119"/>
                  </a:lnTo>
                  <a:lnTo>
                    <a:pt x="107302" y="1333169"/>
                  </a:lnTo>
                  <a:lnTo>
                    <a:pt x="85852" y="1291958"/>
                  </a:lnTo>
                  <a:lnTo>
                    <a:pt x="69392" y="1244460"/>
                  </a:lnTo>
                  <a:lnTo>
                    <a:pt x="57353" y="1192491"/>
                  </a:lnTo>
                  <a:lnTo>
                    <a:pt x="49149" y="1137843"/>
                  </a:lnTo>
                  <a:lnTo>
                    <a:pt x="44196" y="1082332"/>
                  </a:lnTo>
                  <a:lnTo>
                    <a:pt x="41935" y="1027760"/>
                  </a:lnTo>
                  <a:lnTo>
                    <a:pt x="41770" y="975918"/>
                  </a:lnTo>
                  <a:lnTo>
                    <a:pt x="43141" y="928636"/>
                  </a:lnTo>
                  <a:lnTo>
                    <a:pt x="47701" y="857415"/>
                  </a:lnTo>
                  <a:lnTo>
                    <a:pt x="54851" y="796239"/>
                  </a:lnTo>
                  <a:lnTo>
                    <a:pt x="64706" y="743775"/>
                  </a:lnTo>
                  <a:lnTo>
                    <a:pt x="77330" y="698690"/>
                  </a:lnTo>
                  <a:lnTo>
                    <a:pt x="92811" y="659663"/>
                  </a:lnTo>
                  <a:lnTo>
                    <a:pt x="111239" y="625360"/>
                  </a:lnTo>
                  <a:lnTo>
                    <a:pt x="157264" y="565594"/>
                  </a:lnTo>
                  <a:lnTo>
                    <a:pt x="185039" y="537464"/>
                  </a:lnTo>
                  <a:lnTo>
                    <a:pt x="228104" y="500748"/>
                  </a:lnTo>
                  <a:lnTo>
                    <a:pt x="274447" y="468426"/>
                  </a:lnTo>
                  <a:lnTo>
                    <a:pt x="322922" y="440499"/>
                  </a:lnTo>
                  <a:lnTo>
                    <a:pt x="372389" y="416966"/>
                  </a:lnTo>
                  <a:lnTo>
                    <a:pt x="421716" y="397802"/>
                  </a:lnTo>
                  <a:lnTo>
                    <a:pt x="469760" y="383006"/>
                  </a:lnTo>
                  <a:lnTo>
                    <a:pt x="515378" y="372567"/>
                  </a:lnTo>
                  <a:lnTo>
                    <a:pt x="557428" y="366458"/>
                  </a:lnTo>
                  <a:lnTo>
                    <a:pt x="594753" y="364693"/>
                  </a:lnTo>
                  <a:lnTo>
                    <a:pt x="626249" y="367233"/>
                  </a:lnTo>
                  <a:lnTo>
                    <a:pt x="580898" y="357174"/>
                  </a:lnTo>
                  <a:lnTo>
                    <a:pt x="531380" y="356476"/>
                  </a:lnTo>
                  <a:lnTo>
                    <a:pt x="479729" y="363347"/>
                  </a:lnTo>
                  <a:lnTo>
                    <a:pt x="427990" y="375983"/>
                  </a:lnTo>
                  <a:lnTo>
                    <a:pt x="378218" y="392595"/>
                  </a:lnTo>
                  <a:lnTo>
                    <a:pt x="332460" y="411391"/>
                  </a:lnTo>
                  <a:lnTo>
                    <a:pt x="292773" y="430568"/>
                  </a:lnTo>
                  <a:lnTo>
                    <a:pt x="303669" y="401332"/>
                  </a:lnTo>
                  <a:lnTo>
                    <a:pt x="346583" y="345655"/>
                  </a:lnTo>
                  <a:lnTo>
                    <a:pt x="377063" y="321322"/>
                  </a:lnTo>
                  <a:lnTo>
                    <a:pt x="412496" y="300748"/>
                  </a:lnTo>
                  <a:lnTo>
                    <a:pt x="452120" y="284988"/>
                  </a:lnTo>
                  <a:lnTo>
                    <a:pt x="495160" y="275094"/>
                  </a:lnTo>
                  <a:lnTo>
                    <a:pt x="540829" y="272135"/>
                  </a:lnTo>
                  <a:lnTo>
                    <a:pt x="588352" y="277164"/>
                  </a:lnTo>
                  <a:lnTo>
                    <a:pt x="636955" y="291236"/>
                  </a:lnTo>
                  <a:lnTo>
                    <a:pt x="685863" y="315417"/>
                  </a:lnTo>
                  <a:lnTo>
                    <a:pt x="642340" y="285038"/>
                  </a:lnTo>
                  <a:lnTo>
                    <a:pt x="596925" y="265163"/>
                  </a:lnTo>
                  <a:lnTo>
                    <a:pt x="550646" y="254901"/>
                  </a:lnTo>
                  <a:lnTo>
                    <a:pt x="504571" y="253301"/>
                  </a:lnTo>
                  <a:lnTo>
                    <a:pt x="459765" y="259448"/>
                  </a:lnTo>
                  <a:lnTo>
                    <a:pt x="417258" y="272402"/>
                  </a:lnTo>
                  <a:lnTo>
                    <a:pt x="378104" y="291274"/>
                  </a:lnTo>
                  <a:lnTo>
                    <a:pt x="343382" y="315099"/>
                  </a:lnTo>
                  <a:lnTo>
                    <a:pt x="314109" y="342976"/>
                  </a:lnTo>
                  <a:lnTo>
                    <a:pt x="291363" y="373964"/>
                  </a:lnTo>
                  <a:lnTo>
                    <a:pt x="269633" y="441604"/>
                  </a:lnTo>
                  <a:lnTo>
                    <a:pt x="244970" y="456501"/>
                  </a:lnTo>
                  <a:lnTo>
                    <a:pt x="226237" y="469303"/>
                  </a:lnTo>
                  <a:lnTo>
                    <a:pt x="200825" y="488721"/>
                  </a:lnTo>
                  <a:lnTo>
                    <a:pt x="217995" y="446379"/>
                  </a:lnTo>
                  <a:lnTo>
                    <a:pt x="238201" y="409790"/>
                  </a:lnTo>
                  <a:lnTo>
                    <a:pt x="262204" y="376212"/>
                  </a:lnTo>
                  <a:lnTo>
                    <a:pt x="290715" y="342938"/>
                  </a:lnTo>
                  <a:lnTo>
                    <a:pt x="247446" y="381762"/>
                  </a:lnTo>
                  <a:lnTo>
                    <a:pt x="216065" y="417385"/>
                  </a:lnTo>
                  <a:lnTo>
                    <a:pt x="192811" y="451815"/>
                  </a:lnTo>
                  <a:lnTo>
                    <a:pt x="173926" y="487019"/>
                  </a:lnTo>
                  <a:lnTo>
                    <a:pt x="155625" y="525005"/>
                  </a:lnTo>
                  <a:lnTo>
                    <a:pt x="146799" y="533768"/>
                  </a:lnTo>
                  <a:lnTo>
                    <a:pt x="138404" y="542874"/>
                  </a:lnTo>
                  <a:lnTo>
                    <a:pt x="121881" y="561771"/>
                  </a:lnTo>
                  <a:lnTo>
                    <a:pt x="121920" y="510717"/>
                  </a:lnTo>
                  <a:lnTo>
                    <a:pt x="132194" y="461492"/>
                  </a:lnTo>
                  <a:lnTo>
                    <a:pt x="151079" y="414477"/>
                  </a:lnTo>
                  <a:lnTo>
                    <a:pt x="176949" y="370065"/>
                  </a:lnTo>
                  <a:lnTo>
                    <a:pt x="208178" y="328599"/>
                  </a:lnTo>
                  <a:lnTo>
                    <a:pt x="243128" y="290487"/>
                  </a:lnTo>
                  <a:lnTo>
                    <a:pt x="273304" y="262013"/>
                  </a:lnTo>
                  <a:lnTo>
                    <a:pt x="305904" y="237312"/>
                  </a:lnTo>
                  <a:lnTo>
                    <a:pt x="343141" y="216623"/>
                  </a:lnTo>
                  <a:lnTo>
                    <a:pt x="387235" y="200177"/>
                  </a:lnTo>
                  <a:lnTo>
                    <a:pt x="471462" y="182181"/>
                  </a:lnTo>
                  <a:lnTo>
                    <a:pt x="542836" y="176834"/>
                  </a:lnTo>
                  <a:lnTo>
                    <a:pt x="602056" y="180581"/>
                  </a:lnTo>
                  <a:lnTo>
                    <a:pt x="649795" y="189890"/>
                  </a:lnTo>
                  <a:lnTo>
                    <a:pt x="686727" y="201218"/>
                  </a:lnTo>
                  <a:lnTo>
                    <a:pt x="713536" y="211035"/>
                  </a:lnTo>
                  <a:lnTo>
                    <a:pt x="730910" y="215811"/>
                  </a:lnTo>
                  <a:lnTo>
                    <a:pt x="725144" y="204876"/>
                  </a:lnTo>
                  <a:lnTo>
                    <a:pt x="717372" y="195414"/>
                  </a:lnTo>
                  <a:lnTo>
                    <a:pt x="708012" y="187325"/>
                  </a:lnTo>
                  <a:lnTo>
                    <a:pt x="697433" y="180530"/>
                  </a:lnTo>
                  <a:lnTo>
                    <a:pt x="737616" y="155625"/>
                  </a:lnTo>
                  <a:lnTo>
                    <a:pt x="778675" y="132892"/>
                  </a:lnTo>
                  <a:lnTo>
                    <a:pt x="820508" y="112331"/>
                  </a:lnTo>
                  <a:lnTo>
                    <a:pt x="863066" y="93954"/>
                  </a:lnTo>
                  <a:lnTo>
                    <a:pt x="906221" y="77762"/>
                  </a:lnTo>
                  <a:lnTo>
                    <a:pt x="949921" y="63766"/>
                  </a:lnTo>
                  <a:lnTo>
                    <a:pt x="994067" y="51968"/>
                  </a:lnTo>
                  <a:lnTo>
                    <a:pt x="1038567" y="42367"/>
                  </a:lnTo>
                  <a:lnTo>
                    <a:pt x="1083348" y="34975"/>
                  </a:lnTo>
                  <a:lnTo>
                    <a:pt x="1128318" y="29794"/>
                  </a:lnTo>
                  <a:lnTo>
                    <a:pt x="1173391" y="26835"/>
                  </a:lnTo>
                  <a:lnTo>
                    <a:pt x="1218476" y="26098"/>
                  </a:lnTo>
                  <a:lnTo>
                    <a:pt x="1263497" y="27584"/>
                  </a:lnTo>
                  <a:lnTo>
                    <a:pt x="1308366" y="31305"/>
                  </a:lnTo>
                  <a:lnTo>
                    <a:pt x="1352994" y="37274"/>
                  </a:lnTo>
                  <a:lnTo>
                    <a:pt x="1397292" y="45478"/>
                  </a:lnTo>
                  <a:lnTo>
                    <a:pt x="1441170" y="55930"/>
                  </a:lnTo>
                  <a:lnTo>
                    <a:pt x="1484566" y="68643"/>
                  </a:lnTo>
                  <a:lnTo>
                    <a:pt x="1527378" y="83616"/>
                  </a:lnTo>
                  <a:lnTo>
                    <a:pt x="1569516" y="100863"/>
                  </a:lnTo>
                  <a:lnTo>
                    <a:pt x="1610893" y="120370"/>
                  </a:lnTo>
                  <a:lnTo>
                    <a:pt x="1651431" y="142151"/>
                  </a:lnTo>
                  <a:lnTo>
                    <a:pt x="1691055" y="166217"/>
                  </a:lnTo>
                  <a:lnTo>
                    <a:pt x="1729663" y="192582"/>
                  </a:lnTo>
                  <a:lnTo>
                    <a:pt x="1767166" y="221221"/>
                  </a:lnTo>
                  <a:lnTo>
                    <a:pt x="1803488" y="252171"/>
                  </a:lnTo>
                  <a:lnTo>
                    <a:pt x="1838540" y="285419"/>
                  </a:lnTo>
                  <a:lnTo>
                    <a:pt x="1872234" y="320967"/>
                  </a:lnTo>
                  <a:lnTo>
                    <a:pt x="1825752" y="301447"/>
                  </a:lnTo>
                  <a:lnTo>
                    <a:pt x="1790750" y="285508"/>
                  </a:lnTo>
                  <a:lnTo>
                    <a:pt x="1761388" y="271805"/>
                  </a:lnTo>
                  <a:lnTo>
                    <a:pt x="1731784" y="258953"/>
                  </a:lnTo>
                  <a:lnTo>
                    <a:pt x="1696097" y="245592"/>
                  </a:lnTo>
                  <a:lnTo>
                    <a:pt x="1648460" y="230339"/>
                  </a:lnTo>
                  <a:lnTo>
                    <a:pt x="1583004" y="211848"/>
                  </a:lnTo>
                  <a:lnTo>
                    <a:pt x="1663115" y="243687"/>
                  </a:lnTo>
                  <a:lnTo>
                    <a:pt x="1723631" y="269824"/>
                  </a:lnTo>
                  <a:lnTo>
                    <a:pt x="1769287" y="292011"/>
                  </a:lnTo>
                  <a:lnTo>
                    <a:pt x="1804835" y="312013"/>
                  </a:lnTo>
                  <a:lnTo>
                    <a:pt x="1898421" y="376580"/>
                  </a:lnTo>
                  <a:lnTo>
                    <a:pt x="1938591" y="411568"/>
                  </a:lnTo>
                  <a:lnTo>
                    <a:pt x="1975345" y="447865"/>
                  </a:lnTo>
                  <a:lnTo>
                    <a:pt x="2008759" y="485419"/>
                  </a:lnTo>
                  <a:lnTo>
                    <a:pt x="2038921" y="524205"/>
                  </a:lnTo>
                  <a:lnTo>
                    <a:pt x="2065947" y="564197"/>
                  </a:lnTo>
                  <a:lnTo>
                    <a:pt x="2089912" y="605345"/>
                  </a:lnTo>
                  <a:lnTo>
                    <a:pt x="2110917" y="647636"/>
                  </a:lnTo>
                  <a:lnTo>
                    <a:pt x="2129040" y="691007"/>
                  </a:lnTo>
                  <a:lnTo>
                    <a:pt x="2144369" y="735457"/>
                  </a:lnTo>
                  <a:lnTo>
                    <a:pt x="2157018" y="780935"/>
                  </a:lnTo>
                  <a:lnTo>
                    <a:pt x="2167077" y="827405"/>
                  </a:lnTo>
                  <a:lnTo>
                    <a:pt x="2174621" y="874852"/>
                  </a:lnTo>
                  <a:lnTo>
                    <a:pt x="2179739" y="923213"/>
                  </a:lnTo>
                  <a:lnTo>
                    <a:pt x="2182545" y="972477"/>
                  </a:lnTo>
                  <a:lnTo>
                    <a:pt x="2183104" y="1022591"/>
                  </a:lnTo>
                  <a:lnTo>
                    <a:pt x="2181529" y="1073543"/>
                  </a:lnTo>
                  <a:lnTo>
                    <a:pt x="2177910" y="1125296"/>
                  </a:lnTo>
                  <a:lnTo>
                    <a:pt x="2172335" y="1177798"/>
                  </a:lnTo>
                  <a:lnTo>
                    <a:pt x="2164892" y="1231023"/>
                  </a:lnTo>
                  <a:lnTo>
                    <a:pt x="2193417" y="1236776"/>
                  </a:lnTo>
                  <a:lnTo>
                    <a:pt x="2202065" y="1185633"/>
                  </a:lnTo>
                  <a:lnTo>
                    <a:pt x="2208809" y="1134986"/>
                  </a:lnTo>
                  <a:lnTo>
                    <a:pt x="2213559" y="1084884"/>
                  </a:lnTo>
                  <a:lnTo>
                    <a:pt x="2216264" y="1035392"/>
                  </a:lnTo>
                  <a:lnTo>
                    <a:pt x="2216861" y="986561"/>
                  </a:lnTo>
                  <a:close/>
                </a:path>
              </a:pathLst>
            </a:custGeom>
            <a:solidFill>
              <a:srgbClr val="482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2" name="object 532"/>
            <p:cNvPicPr/>
            <p:nvPr/>
          </p:nvPicPr>
          <p:blipFill>
            <a:blip r:embed="rId456" cstate="print"/>
            <a:stretch>
              <a:fillRect/>
            </a:stretch>
          </p:blipFill>
          <p:spPr>
            <a:xfrm>
              <a:off x="15306659" y="4464740"/>
              <a:ext cx="113842" cy="120182"/>
            </a:xfrm>
            <a:prstGeom prst="rect">
              <a:avLst/>
            </a:prstGeom>
          </p:spPr>
        </p:pic>
        <p:sp>
          <p:nvSpPr>
            <p:cNvPr id="533" name="object 533"/>
            <p:cNvSpPr/>
            <p:nvPr/>
          </p:nvSpPr>
          <p:spPr>
            <a:xfrm>
              <a:off x="15378252" y="4575060"/>
              <a:ext cx="15240" cy="7620"/>
            </a:xfrm>
            <a:custGeom>
              <a:avLst/>
              <a:gdLst/>
              <a:ahLst/>
              <a:cxnLst/>
              <a:rect l="l" t="t" r="r" b="b"/>
              <a:pathLst>
                <a:path w="15240" h="7620">
                  <a:moveTo>
                    <a:pt x="14998" y="0"/>
                  </a:moveTo>
                  <a:lnTo>
                    <a:pt x="10299" y="2679"/>
                  </a:lnTo>
                  <a:lnTo>
                    <a:pt x="6438" y="4597"/>
                  </a:lnTo>
                  <a:lnTo>
                    <a:pt x="6718" y="4406"/>
                  </a:lnTo>
                  <a:lnTo>
                    <a:pt x="5232" y="5118"/>
                  </a:lnTo>
                  <a:lnTo>
                    <a:pt x="5651" y="5118"/>
                  </a:lnTo>
                  <a:lnTo>
                    <a:pt x="5410" y="5295"/>
                  </a:lnTo>
                  <a:lnTo>
                    <a:pt x="4991" y="5295"/>
                  </a:lnTo>
                  <a:lnTo>
                    <a:pt x="4381" y="5524"/>
                  </a:lnTo>
                  <a:lnTo>
                    <a:pt x="5054" y="5524"/>
                  </a:lnTo>
                  <a:lnTo>
                    <a:pt x="4229" y="5689"/>
                  </a:lnTo>
                  <a:lnTo>
                    <a:pt x="4013" y="5689"/>
                  </a:lnTo>
                  <a:lnTo>
                    <a:pt x="0" y="7340"/>
                  </a:lnTo>
                  <a:lnTo>
                    <a:pt x="5397" y="5689"/>
                  </a:lnTo>
                  <a:lnTo>
                    <a:pt x="10452" y="3162"/>
                  </a:lnTo>
                  <a:lnTo>
                    <a:pt x="14998" y="0"/>
                  </a:lnTo>
                  <a:close/>
                </a:path>
              </a:pathLst>
            </a:custGeom>
            <a:solidFill>
              <a:srgbClr val="7031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4" name="object 534"/>
            <p:cNvPicPr/>
            <p:nvPr/>
          </p:nvPicPr>
          <p:blipFill>
            <a:blip r:embed="rId457" cstate="print"/>
            <a:stretch>
              <a:fillRect/>
            </a:stretch>
          </p:blipFill>
          <p:spPr>
            <a:xfrm>
              <a:off x="15335646" y="4474524"/>
              <a:ext cx="81107" cy="75102"/>
            </a:xfrm>
            <a:prstGeom prst="rect">
              <a:avLst/>
            </a:prstGeom>
          </p:spPr>
        </p:pic>
        <p:pic>
          <p:nvPicPr>
            <p:cNvPr id="535" name="object 535"/>
            <p:cNvPicPr/>
            <p:nvPr/>
          </p:nvPicPr>
          <p:blipFill>
            <a:blip r:embed="rId458" cstate="print"/>
            <a:stretch>
              <a:fillRect/>
            </a:stretch>
          </p:blipFill>
          <p:spPr>
            <a:xfrm>
              <a:off x="14505370" y="4449957"/>
              <a:ext cx="113842" cy="120121"/>
            </a:xfrm>
            <a:prstGeom prst="rect">
              <a:avLst/>
            </a:prstGeom>
          </p:spPr>
        </p:pic>
        <p:sp>
          <p:nvSpPr>
            <p:cNvPr id="536" name="object 536"/>
            <p:cNvSpPr/>
            <p:nvPr/>
          </p:nvSpPr>
          <p:spPr>
            <a:xfrm>
              <a:off x="12513447" y="4873404"/>
              <a:ext cx="1549400" cy="1632585"/>
            </a:xfrm>
            <a:custGeom>
              <a:avLst/>
              <a:gdLst/>
              <a:ahLst/>
              <a:cxnLst/>
              <a:rect l="l" t="t" r="r" b="b"/>
              <a:pathLst>
                <a:path w="1549400" h="1632584">
                  <a:moveTo>
                    <a:pt x="863729" y="1632194"/>
                  </a:moveTo>
                  <a:lnTo>
                    <a:pt x="859984" y="1627286"/>
                  </a:lnTo>
                  <a:lnTo>
                    <a:pt x="849264" y="1612115"/>
                  </a:lnTo>
                  <a:lnTo>
                    <a:pt x="846790" y="1612642"/>
                  </a:lnTo>
                  <a:lnTo>
                    <a:pt x="802369" y="1607589"/>
                  </a:lnTo>
                  <a:lnTo>
                    <a:pt x="772009" y="1588406"/>
                  </a:lnTo>
                  <a:lnTo>
                    <a:pt x="753907" y="1558310"/>
                  </a:lnTo>
                  <a:lnTo>
                    <a:pt x="746263" y="1520515"/>
                  </a:lnTo>
                  <a:lnTo>
                    <a:pt x="747274" y="1478236"/>
                  </a:lnTo>
                  <a:lnTo>
                    <a:pt x="755138" y="1434690"/>
                  </a:lnTo>
                  <a:lnTo>
                    <a:pt x="768056" y="1393091"/>
                  </a:lnTo>
                  <a:lnTo>
                    <a:pt x="784223" y="1356655"/>
                  </a:lnTo>
                  <a:lnTo>
                    <a:pt x="829272" y="1291455"/>
                  </a:lnTo>
                  <a:lnTo>
                    <a:pt x="836570" y="1276692"/>
                  </a:lnTo>
                  <a:lnTo>
                    <a:pt x="829105" y="1277886"/>
                  </a:lnTo>
                  <a:lnTo>
                    <a:pt x="812250" y="1288614"/>
                  </a:lnTo>
                  <a:lnTo>
                    <a:pt x="798974" y="1295855"/>
                  </a:lnTo>
                  <a:lnTo>
                    <a:pt x="788222" y="1298490"/>
                  </a:lnTo>
                  <a:lnTo>
                    <a:pt x="776915" y="1299500"/>
                  </a:lnTo>
                  <a:lnTo>
                    <a:pt x="754852" y="1303161"/>
                  </a:lnTo>
                  <a:lnTo>
                    <a:pt x="747683" y="1303760"/>
                  </a:lnTo>
                  <a:lnTo>
                    <a:pt x="740623" y="1303480"/>
                  </a:lnTo>
                  <a:lnTo>
                    <a:pt x="733828" y="1302136"/>
                  </a:lnTo>
                  <a:lnTo>
                    <a:pt x="711741" y="1296888"/>
                  </a:lnTo>
                  <a:lnTo>
                    <a:pt x="701464" y="1293888"/>
                  </a:lnTo>
                  <a:lnTo>
                    <a:pt x="694314" y="1306937"/>
                  </a:lnTo>
                  <a:lnTo>
                    <a:pt x="667119" y="1341389"/>
                  </a:lnTo>
                  <a:lnTo>
                    <a:pt x="611257" y="1390200"/>
                  </a:lnTo>
                  <a:lnTo>
                    <a:pt x="518112" y="1446329"/>
                  </a:lnTo>
                  <a:lnTo>
                    <a:pt x="454524" y="1464692"/>
                  </a:lnTo>
                  <a:lnTo>
                    <a:pt x="421387" y="1465014"/>
                  </a:lnTo>
                  <a:lnTo>
                    <a:pt x="388522" y="1459377"/>
                  </a:lnTo>
                  <a:lnTo>
                    <a:pt x="350725" y="1443951"/>
                  </a:lnTo>
                  <a:lnTo>
                    <a:pt x="303170" y="1398706"/>
                  </a:lnTo>
                  <a:lnTo>
                    <a:pt x="264865" y="1343925"/>
                  </a:lnTo>
                  <a:lnTo>
                    <a:pt x="249375" y="1312804"/>
                  </a:lnTo>
                  <a:lnTo>
                    <a:pt x="231589" y="1278900"/>
                  </a:lnTo>
                  <a:lnTo>
                    <a:pt x="207961" y="1243172"/>
                  </a:lnTo>
                  <a:lnTo>
                    <a:pt x="183046" y="1208099"/>
                  </a:lnTo>
                  <a:lnTo>
                    <a:pt x="161397" y="1176157"/>
                  </a:lnTo>
                  <a:lnTo>
                    <a:pt x="138070" y="1137048"/>
                  </a:lnTo>
                  <a:lnTo>
                    <a:pt x="115492" y="1095811"/>
                  </a:lnTo>
                  <a:lnTo>
                    <a:pt x="93718" y="1053284"/>
                  </a:lnTo>
                  <a:lnTo>
                    <a:pt x="72802" y="1010304"/>
                  </a:lnTo>
                  <a:lnTo>
                    <a:pt x="52799" y="967708"/>
                  </a:lnTo>
                  <a:lnTo>
                    <a:pt x="33762" y="926334"/>
                  </a:lnTo>
                  <a:lnTo>
                    <a:pt x="14266" y="877710"/>
                  </a:lnTo>
                  <a:lnTo>
                    <a:pt x="2602" y="831145"/>
                  </a:lnTo>
                  <a:lnTo>
                    <a:pt x="0" y="785186"/>
                  </a:lnTo>
                  <a:lnTo>
                    <a:pt x="7688" y="738381"/>
                  </a:lnTo>
                  <a:lnTo>
                    <a:pt x="26897" y="689276"/>
                  </a:lnTo>
                  <a:lnTo>
                    <a:pt x="43954" y="661642"/>
                  </a:lnTo>
                  <a:lnTo>
                    <a:pt x="63784" y="634239"/>
                  </a:lnTo>
                  <a:lnTo>
                    <a:pt x="81672" y="605835"/>
                  </a:lnTo>
                  <a:lnTo>
                    <a:pt x="92906" y="575196"/>
                  </a:lnTo>
                  <a:lnTo>
                    <a:pt x="97129" y="543494"/>
                  </a:lnTo>
                  <a:lnTo>
                    <a:pt x="104788" y="492046"/>
                  </a:lnTo>
                  <a:lnTo>
                    <a:pt x="117635" y="439390"/>
                  </a:lnTo>
                  <a:lnTo>
                    <a:pt x="137423" y="404068"/>
                  </a:lnTo>
                  <a:lnTo>
                    <a:pt x="204298" y="357063"/>
                  </a:lnTo>
                  <a:lnTo>
                    <a:pt x="246208" y="330271"/>
                  </a:lnTo>
                  <a:lnTo>
                    <a:pt x="274142" y="314692"/>
                  </a:lnTo>
                  <a:lnTo>
                    <a:pt x="283472" y="300976"/>
                  </a:lnTo>
                  <a:lnTo>
                    <a:pt x="294565" y="273527"/>
                  </a:lnTo>
                  <a:lnTo>
                    <a:pt x="305717" y="243039"/>
                  </a:lnTo>
                  <a:lnTo>
                    <a:pt x="315226" y="220204"/>
                  </a:lnTo>
                  <a:lnTo>
                    <a:pt x="343300" y="178614"/>
                  </a:lnTo>
                  <a:lnTo>
                    <a:pt x="378540" y="144953"/>
                  </a:lnTo>
                  <a:lnTo>
                    <a:pt x="419515" y="119117"/>
                  </a:lnTo>
                  <a:lnTo>
                    <a:pt x="464792" y="101004"/>
                  </a:lnTo>
                  <a:lnTo>
                    <a:pt x="512938" y="90510"/>
                  </a:lnTo>
                  <a:lnTo>
                    <a:pt x="562520" y="87532"/>
                  </a:lnTo>
                  <a:lnTo>
                    <a:pt x="612106" y="91966"/>
                  </a:lnTo>
                  <a:lnTo>
                    <a:pt x="628888" y="90797"/>
                  </a:lnTo>
                  <a:lnTo>
                    <a:pt x="660464" y="87178"/>
                  </a:lnTo>
                  <a:lnTo>
                    <a:pt x="710495" y="80919"/>
                  </a:lnTo>
                  <a:lnTo>
                    <a:pt x="745329" y="73664"/>
                  </a:lnTo>
                  <a:lnTo>
                    <a:pt x="817583" y="20261"/>
                  </a:lnTo>
                  <a:lnTo>
                    <a:pt x="869596" y="372"/>
                  </a:lnTo>
                  <a:lnTo>
                    <a:pt x="943062" y="8868"/>
                  </a:lnTo>
                  <a:lnTo>
                    <a:pt x="986629" y="25498"/>
                  </a:lnTo>
                  <a:lnTo>
                    <a:pt x="1032224" y="48411"/>
                  </a:lnTo>
                  <a:lnTo>
                    <a:pt x="1077950" y="76126"/>
                  </a:lnTo>
                  <a:lnTo>
                    <a:pt x="1121911" y="107165"/>
                  </a:lnTo>
                  <a:lnTo>
                    <a:pt x="1162210" y="140049"/>
                  </a:lnTo>
                  <a:lnTo>
                    <a:pt x="1196951" y="173298"/>
                  </a:lnTo>
                  <a:lnTo>
                    <a:pt x="1205133" y="178460"/>
                  </a:lnTo>
                  <a:lnTo>
                    <a:pt x="1223590" y="192765"/>
                  </a:lnTo>
                  <a:lnTo>
                    <a:pt x="1231856" y="197866"/>
                  </a:lnTo>
                  <a:lnTo>
                    <a:pt x="1253044" y="208576"/>
                  </a:lnTo>
                  <a:lnTo>
                    <a:pt x="1277975" y="224741"/>
                  </a:lnTo>
                  <a:lnTo>
                    <a:pt x="1304378" y="249432"/>
                  </a:lnTo>
                  <a:lnTo>
                    <a:pt x="1329985" y="285722"/>
                  </a:lnTo>
                  <a:lnTo>
                    <a:pt x="1352527" y="336681"/>
                  </a:lnTo>
                  <a:lnTo>
                    <a:pt x="1369733" y="405380"/>
                  </a:lnTo>
                  <a:lnTo>
                    <a:pt x="1385960" y="426126"/>
                  </a:lnTo>
                  <a:lnTo>
                    <a:pt x="1423356" y="486050"/>
                  </a:lnTo>
                  <a:lnTo>
                    <a:pt x="1442928" y="528778"/>
                  </a:lnTo>
                  <a:lnTo>
                    <a:pt x="1462021" y="582381"/>
                  </a:lnTo>
                  <a:lnTo>
                    <a:pt x="1479837" y="648635"/>
                  </a:lnTo>
                  <a:lnTo>
                    <a:pt x="1495578" y="729313"/>
                  </a:lnTo>
                  <a:lnTo>
                    <a:pt x="1505674" y="762286"/>
                  </a:lnTo>
                  <a:lnTo>
                    <a:pt x="1522906" y="805140"/>
                  </a:lnTo>
                  <a:lnTo>
                    <a:pt x="1539793" y="848072"/>
                  </a:lnTo>
                  <a:lnTo>
                    <a:pt x="1548855" y="881281"/>
                  </a:lnTo>
                  <a:lnTo>
                    <a:pt x="1547496" y="906001"/>
                  </a:lnTo>
                  <a:lnTo>
                    <a:pt x="1540732" y="932784"/>
                  </a:lnTo>
                  <a:lnTo>
                    <a:pt x="1523454" y="982584"/>
                  </a:lnTo>
                  <a:lnTo>
                    <a:pt x="1515806" y="1022831"/>
                  </a:lnTo>
                  <a:lnTo>
                    <a:pt x="1510162" y="1081230"/>
                  </a:lnTo>
                  <a:lnTo>
                    <a:pt x="1506625" y="1144975"/>
                  </a:lnTo>
                  <a:lnTo>
                    <a:pt x="1505303" y="1201258"/>
                  </a:lnTo>
                  <a:lnTo>
                    <a:pt x="1506298" y="1237274"/>
                  </a:lnTo>
                  <a:lnTo>
                    <a:pt x="1505929" y="1265513"/>
                  </a:lnTo>
                  <a:lnTo>
                    <a:pt x="1503272" y="1309997"/>
                  </a:lnTo>
                  <a:lnTo>
                    <a:pt x="1497190" y="1356344"/>
                  </a:lnTo>
                  <a:lnTo>
                    <a:pt x="1476854" y="1409759"/>
                  </a:lnTo>
                  <a:lnTo>
                    <a:pt x="1453395" y="1440153"/>
                  </a:lnTo>
                  <a:lnTo>
                    <a:pt x="1414796" y="1471720"/>
                  </a:lnTo>
                  <a:lnTo>
                    <a:pt x="1359680" y="1494825"/>
                  </a:lnTo>
                  <a:lnTo>
                    <a:pt x="1286674" y="1499833"/>
                  </a:lnTo>
                  <a:lnTo>
                    <a:pt x="1264568" y="1500016"/>
                  </a:lnTo>
                  <a:lnTo>
                    <a:pt x="1241758" y="1503267"/>
                  </a:lnTo>
                  <a:lnTo>
                    <a:pt x="1116268" y="1528750"/>
                  </a:lnTo>
                  <a:lnTo>
                    <a:pt x="1074865" y="1535990"/>
                  </a:lnTo>
                  <a:lnTo>
                    <a:pt x="1053152" y="1536327"/>
                  </a:lnTo>
                  <a:lnTo>
                    <a:pt x="992906" y="1571696"/>
                  </a:lnTo>
                  <a:lnTo>
                    <a:pt x="934839" y="1602412"/>
                  </a:lnTo>
                  <a:lnTo>
                    <a:pt x="889366" y="1623998"/>
                  </a:lnTo>
                  <a:lnTo>
                    <a:pt x="866906" y="1631978"/>
                  </a:lnTo>
                  <a:lnTo>
                    <a:pt x="863729" y="1632194"/>
                  </a:lnTo>
                  <a:close/>
                </a:path>
              </a:pathLst>
            </a:custGeom>
            <a:solidFill>
              <a:srgbClr val="DEA2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7" name="object 537"/>
            <p:cNvPicPr/>
            <p:nvPr/>
          </p:nvPicPr>
          <p:blipFill>
            <a:blip r:embed="rId459" cstate="print"/>
            <a:stretch>
              <a:fillRect/>
            </a:stretch>
          </p:blipFill>
          <p:spPr>
            <a:xfrm>
              <a:off x="13360547" y="6305360"/>
              <a:ext cx="234671" cy="200022"/>
            </a:xfrm>
            <a:prstGeom prst="rect">
              <a:avLst/>
            </a:prstGeom>
          </p:spPr>
        </p:pic>
        <p:sp>
          <p:nvSpPr>
            <p:cNvPr id="538" name="object 538"/>
            <p:cNvSpPr/>
            <p:nvPr/>
          </p:nvSpPr>
          <p:spPr>
            <a:xfrm>
              <a:off x="13626650" y="5827512"/>
              <a:ext cx="5715" cy="6985"/>
            </a:xfrm>
            <a:custGeom>
              <a:avLst/>
              <a:gdLst/>
              <a:ahLst/>
              <a:cxnLst/>
              <a:rect l="l" t="t" r="r" b="b"/>
              <a:pathLst>
                <a:path w="5715" h="6985">
                  <a:moveTo>
                    <a:pt x="0" y="6666"/>
                  </a:moveTo>
                  <a:lnTo>
                    <a:pt x="1162" y="5016"/>
                  </a:lnTo>
                  <a:lnTo>
                    <a:pt x="2473" y="3380"/>
                  </a:lnTo>
                  <a:lnTo>
                    <a:pt x="3906" y="1690"/>
                  </a:lnTo>
                  <a:lnTo>
                    <a:pt x="5434" y="0"/>
                  </a:lnTo>
                  <a:lnTo>
                    <a:pt x="2892" y="3542"/>
                  </a:lnTo>
                  <a:lnTo>
                    <a:pt x="0" y="6666"/>
                  </a:lnTo>
                  <a:close/>
                </a:path>
              </a:pathLst>
            </a:custGeom>
            <a:solidFill>
              <a:srgbClr val="C18F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9" name="object 539"/>
            <p:cNvPicPr/>
            <p:nvPr/>
          </p:nvPicPr>
          <p:blipFill>
            <a:blip r:embed="rId460" cstate="print"/>
            <a:stretch>
              <a:fillRect/>
            </a:stretch>
          </p:blipFill>
          <p:spPr>
            <a:xfrm>
              <a:off x="13300770" y="5972251"/>
              <a:ext cx="678515" cy="446410"/>
            </a:xfrm>
            <a:prstGeom prst="rect">
              <a:avLst/>
            </a:prstGeom>
          </p:spPr>
        </p:pic>
        <p:pic>
          <p:nvPicPr>
            <p:cNvPr id="540" name="object 540"/>
            <p:cNvPicPr/>
            <p:nvPr/>
          </p:nvPicPr>
          <p:blipFill>
            <a:blip r:embed="rId461" cstate="print"/>
            <a:stretch>
              <a:fillRect/>
            </a:stretch>
          </p:blipFill>
          <p:spPr>
            <a:xfrm>
              <a:off x="13721394" y="5497768"/>
              <a:ext cx="303641" cy="484449"/>
            </a:xfrm>
            <a:prstGeom prst="rect">
              <a:avLst/>
            </a:prstGeom>
          </p:spPr>
        </p:pic>
        <p:pic>
          <p:nvPicPr>
            <p:cNvPr id="541" name="object 541"/>
            <p:cNvPicPr/>
            <p:nvPr/>
          </p:nvPicPr>
          <p:blipFill>
            <a:blip r:embed="rId462" cstate="print"/>
            <a:stretch>
              <a:fillRect/>
            </a:stretch>
          </p:blipFill>
          <p:spPr>
            <a:xfrm>
              <a:off x="13678387" y="5083362"/>
              <a:ext cx="234726" cy="641939"/>
            </a:xfrm>
            <a:prstGeom prst="rect">
              <a:avLst/>
            </a:prstGeom>
          </p:spPr>
        </p:pic>
        <p:pic>
          <p:nvPicPr>
            <p:cNvPr id="542" name="object 542"/>
            <p:cNvPicPr/>
            <p:nvPr/>
          </p:nvPicPr>
          <p:blipFill>
            <a:blip r:embed="rId463" cstate="print"/>
            <a:stretch>
              <a:fillRect/>
            </a:stretch>
          </p:blipFill>
          <p:spPr>
            <a:xfrm>
              <a:off x="13580393" y="5391241"/>
              <a:ext cx="329336" cy="465581"/>
            </a:xfrm>
            <a:prstGeom prst="rect">
              <a:avLst/>
            </a:prstGeom>
          </p:spPr>
        </p:pic>
        <p:pic>
          <p:nvPicPr>
            <p:cNvPr id="543" name="object 543"/>
            <p:cNvPicPr/>
            <p:nvPr/>
          </p:nvPicPr>
          <p:blipFill>
            <a:blip r:embed="rId464" cstate="print"/>
            <a:stretch>
              <a:fillRect/>
            </a:stretch>
          </p:blipFill>
          <p:spPr>
            <a:xfrm>
              <a:off x="13635105" y="5618713"/>
              <a:ext cx="9753" cy="15392"/>
            </a:xfrm>
            <a:prstGeom prst="rect">
              <a:avLst/>
            </a:prstGeom>
          </p:spPr>
        </p:pic>
        <p:pic>
          <p:nvPicPr>
            <p:cNvPr id="544" name="object 544"/>
            <p:cNvPicPr/>
            <p:nvPr/>
          </p:nvPicPr>
          <p:blipFill>
            <a:blip r:embed="rId465" cstate="print"/>
            <a:stretch>
              <a:fillRect/>
            </a:stretch>
          </p:blipFill>
          <p:spPr>
            <a:xfrm>
              <a:off x="13676588" y="5314187"/>
              <a:ext cx="7619" cy="29047"/>
            </a:xfrm>
            <a:prstGeom prst="rect">
              <a:avLst/>
            </a:prstGeom>
          </p:spPr>
        </p:pic>
        <p:pic>
          <p:nvPicPr>
            <p:cNvPr id="545" name="object 545"/>
            <p:cNvPicPr/>
            <p:nvPr/>
          </p:nvPicPr>
          <p:blipFill>
            <a:blip r:embed="rId466" cstate="print"/>
            <a:stretch>
              <a:fillRect/>
            </a:stretch>
          </p:blipFill>
          <p:spPr>
            <a:xfrm>
              <a:off x="13593744" y="5736091"/>
              <a:ext cx="153192" cy="251307"/>
            </a:xfrm>
            <a:prstGeom prst="rect">
              <a:avLst/>
            </a:prstGeom>
          </p:spPr>
        </p:pic>
        <p:pic>
          <p:nvPicPr>
            <p:cNvPr id="546" name="object 546"/>
            <p:cNvPicPr/>
            <p:nvPr/>
          </p:nvPicPr>
          <p:blipFill>
            <a:blip r:embed="rId467" cstate="print"/>
            <a:stretch>
              <a:fillRect/>
            </a:stretch>
          </p:blipFill>
          <p:spPr>
            <a:xfrm>
              <a:off x="13612276" y="5541720"/>
              <a:ext cx="142433" cy="336194"/>
            </a:xfrm>
            <a:prstGeom prst="rect">
              <a:avLst/>
            </a:prstGeom>
          </p:spPr>
        </p:pic>
        <p:pic>
          <p:nvPicPr>
            <p:cNvPr id="547" name="object 547"/>
            <p:cNvPicPr/>
            <p:nvPr/>
          </p:nvPicPr>
          <p:blipFill>
            <a:blip r:embed="rId468" cstate="print"/>
            <a:stretch>
              <a:fillRect/>
            </a:stretch>
          </p:blipFill>
          <p:spPr>
            <a:xfrm>
              <a:off x="13649553" y="5808603"/>
              <a:ext cx="132252" cy="227380"/>
            </a:xfrm>
            <a:prstGeom prst="rect">
              <a:avLst/>
            </a:prstGeom>
          </p:spPr>
        </p:pic>
        <p:pic>
          <p:nvPicPr>
            <p:cNvPr id="548" name="object 548"/>
            <p:cNvPicPr/>
            <p:nvPr/>
          </p:nvPicPr>
          <p:blipFill>
            <a:blip r:embed="rId469" cstate="print"/>
            <a:stretch>
              <a:fillRect/>
            </a:stretch>
          </p:blipFill>
          <p:spPr>
            <a:xfrm>
              <a:off x="13979285" y="6135867"/>
              <a:ext cx="4023" cy="32278"/>
            </a:xfrm>
            <a:prstGeom prst="rect">
              <a:avLst/>
            </a:prstGeom>
          </p:spPr>
        </p:pic>
        <p:pic>
          <p:nvPicPr>
            <p:cNvPr id="549" name="object 549"/>
            <p:cNvPicPr/>
            <p:nvPr/>
          </p:nvPicPr>
          <p:blipFill>
            <a:blip r:embed="rId470" cstate="print"/>
            <a:stretch>
              <a:fillRect/>
            </a:stretch>
          </p:blipFill>
          <p:spPr>
            <a:xfrm>
              <a:off x="13721394" y="5858347"/>
              <a:ext cx="261914" cy="305897"/>
            </a:xfrm>
            <a:prstGeom prst="rect">
              <a:avLst/>
            </a:prstGeom>
          </p:spPr>
        </p:pic>
        <p:pic>
          <p:nvPicPr>
            <p:cNvPr id="550" name="object 550"/>
            <p:cNvPicPr/>
            <p:nvPr/>
          </p:nvPicPr>
          <p:blipFill>
            <a:blip r:embed="rId471" cstate="print"/>
            <a:stretch>
              <a:fillRect/>
            </a:stretch>
          </p:blipFill>
          <p:spPr>
            <a:xfrm>
              <a:off x="13694750" y="5868405"/>
              <a:ext cx="72211" cy="148034"/>
            </a:xfrm>
            <a:prstGeom prst="rect">
              <a:avLst/>
            </a:prstGeom>
          </p:spPr>
        </p:pic>
        <p:pic>
          <p:nvPicPr>
            <p:cNvPr id="551" name="object 551"/>
            <p:cNvPicPr/>
            <p:nvPr/>
          </p:nvPicPr>
          <p:blipFill>
            <a:blip r:embed="rId472" cstate="print"/>
            <a:stretch>
              <a:fillRect/>
            </a:stretch>
          </p:blipFill>
          <p:spPr>
            <a:xfrm>
              <a:off x="13547445" y="6006144"/>
              <a:ext cx="417972" cy="182392"/>
            </a:xfrm>
            <a:prstGeom prst="rect">
              <a:avLst/>
            </a:prstGeom>
          </p:spPr>
        </p:pic>
        <p:pic>
          <p:nvPicPr>
            <p:cNvPr id="552" name="object 552"/>
            <p:cNvPicPr/>
            <p:nvPr/>
          </p:nvPicPr>
          <p:blipFill>
            <a:blip r:embed="rId473" cstate="print"/>
            <a:stretch>
              <a:fillRect/>
            </a:stretch>
          </p:blipFill>
          <p:spPr>
            <a:xfrm>
              <a:off x="13556193" y="6244620"/>
              <a:ext cx="412471" cy="165384"/>
            </a:xfrm>
            <a:prstGeom prst="rect">
              <a:avLst/>
            </a:prstGeom>
          </p:spPr>
        </p:pic>
        <p:pic>
          <p:nvPicPr>
            <p:cNvPr id="553" name="object 553"/>
            <p:cNvPicPr/>
            <p:nvPr/>
          </p:nvPicPr>
          <p:blipFill>
            <a:blip r:embed="rId474" cstate="print"/>
            <a:stretch>
              <a:fillRect/>
            </a:stretch>
          </p:blipFill>
          <p:spPr>
            <a:xfrm>
              <a:off x="13338474" y="6365930"/>
              <a:ext cx="255422" cy="126613"/>
            </a:xfrm>
            <a:prstGeom prst="rect">
              <a:avLst/>
            </a:prstGeom>
          </p:spPr>
        </p:pic>
        <p:pic>
          <p:nvPicPr>
            <p:cNvPr id="554" name="object 554"/>
            <p:cNvPicPr/>
            <p:nvPr/>
          </p:nvPicPr>
          <p:blipFill>
            <a:blip r:embed="rId475" cstate="print"/>
            <a:stretch>
              <a:fillRect/>
            </a:stretch>
          </p:blipFill>
          <p:spPr>
            <a:xfrm>
              <a:off x="13336035" y="6168663"/>
              <a:ext cx="521207" cy="284104"/>
            </a:xfrm>
            <a:prstGeom prst="rect">
              <a:avLst/>
            </a:prstGeom>
          </p:spPr>
        </p:pic>
        <p:pic>
          <p:nvPicPr>
            <p:cNvPr id="555" name="object 555"/>
            <p:cNvPicPr/>
            <p:nvPr/>
          </p:nvPicPr>
          <p:blipFill>
            <a:blip r:embed="rId476" cstate="print"/>
            <a:stretch>
              <a:fillRect/>
            </a:stretch>
          </p:blipFill>
          <p:spPr>
            <a:xfrm>
              <a:off x="13360450" y="6305366"/>
              <a:ext cx="234575" cy="147096"/>
            </a:xfrm>
            <a:prstGeom prst="rect">
              <a:avLst/>
            </a:prstGeom>
          </p:spPr>
        </p:pic>
        <p:pic>
          <p:nvPicPr>
            <p:cNvPr id="556" name="object 556"/>
            <p:cNvPicPr/>
            <p:nvPr/>
          </p:nvPicPr>
          <p:blipFill>
            <a:blip r:embed="rId477" cstate="print"/>
            <a:stretch>
              <a:fillRect/>
            </a:stretch>
          </p:blipFill>
          <p:spPr>
            <a:xfrm>
              <a:off x="13965417" y="6188537"/>
              <a:ext cx="16154" cy="29352"/>
            </a:xfrm>
            <a:prstGeom prst="rect">
              <a:avLst/>
            </a:prstGeom>
          </p:spPr>
        </p:pic>
        <p:pic>
          <p:nvPicPr>
            <p:cNvPr id="557" name="object 557"/>
            <p:cNvPicPr/>
            <p:nvPr/>
          </p:nvPicPr>
          <p:blipFill>
            <a:blip r:embed="rId478" cstate="print"/>
            <a:stretch>
              <a:fillRect/>
            </a:stretch>
          </p:blipFill>
          <p:spPr>
            <a:xfrm>
              <a:off x="13857243" y="6201033"/>
              <a:ext cx="120609" cy="125547"/>
            </a:xfrm>
            <a:prstGeom prst="rect">
              <a:avLst/>
            </a:prstGeom>
          </p:spPr>
        </p:pic>
        <p:pic>
          <p:nvPicPr>
            <p:cNvPr id="558" name="object 558"/>
            <p:cNvPicPr/>
            <p:nvPr/>
          </p:nvPicPr>
          <p:blipFill>
            <a:blip r:embed="rId479" cstate="print"/>
            <a:stretch>
              <a:fillRect/>
            </a:stretch>
          </p:blipFill>
          <p:spPr>
            <a:xfrm>
              <a:off x="13757879" y="6168663"/>
              <a:ext cx="213603" cy="116890"/>
            </a:xfrm>
            <a:prstGeom prst="rect">
              <a:avLst/>
            </a:prstGeom>
          </p:spPr>
        </p:pic>
        <p:pic>
          <p:nvPicPr>
            <p:cNvPr id="559" name="object 559"/>
            <p:cNvPicPr/>
            <p:nvPr/>
          </p:nvPicPr>
          <p:blipFill>
            <a:blip r:embed="rId480" cstate="print"/>
            <a:stretch>
              <a:fillRect/>
            </a:stretch>
          </p:blipFill>
          <p:spPr>
            <a:xfrm>
              <a:off x="13728709" y="5528523"/>
              <a:ext cx="65714" cy="144078"/>
            </a:xfrm>
            <a:prstGeom prst="rect">
              <a:avLst/>
            </a:prstGeom>
          </p:spPr>
        </p:pic>
        <p:pic>
          <p:nvPicPr>
            <p:cNvPr id="560" name="object 560"/>
            <p:cNvPicPr/>
            <p:nvPr/>
          </p:nvPicPr>
          <p:blipFill>
            <a:blip r:embed="rId481" cstate="print"/>
            <a:stretch>
              <a:fillRect/>
            </a:stretch>
          </p:blipFill>
          <p:spPr>
            <a:xfrm>
              <a:off x="13602309" y="5688756"/>
              <a:ext cx="98633" cy="153802"/>
            </a:xfrm>
            <a:prstGeom prst="rect">
              <a:avLst/>
            </a:prstGeom>
          </p:spPr>
        </p:pic>
        <p:sp>
          <p:nvSpPr>
            <p:cNvPr id="561" name="object 561"/>
            <p:cNvSpPr/>
            <p:nvPr/>
          </p:nvSpPr>
          <p:spPr>
            <a:xfrm>
              <a:off x="13627760" y="5828995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3200" y="0"/>
                  </a:moveTo>
                  <a:lnTo>
                    <a:pt x="3017" y="0"/>
                  </a:lnTo>
                  <a:lnTo>
                    <a:pt x="2164" y="944"/>
                  </a:lnTo>
                  <a:lnTo>
                    <a:pt x="1371" y="1889"/>
                  </a:lnTo>
                  <a:lnTo>
                    <a:pt x="640" y="2865"/>
                  </a:lnTo>
                  <a:lnTo>
                    <a:pt x="0" y="3809"/>
                  </a:lnTo>
                  <a:lnTo>
                    <a:pt x="640" y="3322"/>
                  </a:lnTo>
                  <a:lnTo>
                    <a:pt x="1798" y="2072"/>
                  </a:lnTo>
                  <a:lnTo>
                    <a:pt x="2895" y="518"/>
                  </a:lnTo>
                  <a:lnTo>
                    <a:pt x="3200" y="0"/>
                  </a:lnTo>
                  <a:close/>
                </a:path>
              </a:pathLst>
            </a:custGeom>
            <a:solidFill>
              <a:srgbClr val="B879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2" name="object 562"/>
            <p:cNvPicPr/>
            <p:nvPr/>
          </p:nvPicPr>
          <p:blipFill>
            <a:blip r:embed="rId482" cstate="print"/>
            <a:stretch>
              <a:fillRect/>
            </a:stretch>
          </p:blipFill>
          <p:spPr>
            <a:xfrm>
              <a:off x="13668572" y="5613013"/>
              <a:ext cx="88300" cy="150906"/>
            </a:xfrm>
            <a:prstGeom prst="rect">
              <a:avLst/>
            </a:prstGeom>
          </p:spPr>
        </p:pic>
        <p:pic>
          <p:nvPicPr>
            <p:cNvPr id="563" name="object 563"/>
            <p:cNvPicPr/>
            <p:nvPr/>
          </p:nvPicPr>
          <p:blipFill>
            <a:blip r:embed="rId483" cstate="print"/>
            <a:stretch>
              <a:fillRect/>
            </a:stretch>
          </p:blipFill>
          <p:spPr>
            <a:xfrm>
              <a:off x="13584874" y="5734598"/>
              <a:ext cx="8077" cy="12953"/>
            </a:xfrm>
            <a:prstGeom prst="rect">
              <a:avLst/>
            </a:prstGeom>
          </p:spPr>
        </p:pic>
        <p:pic>
          <p:nvPicPr>
            <p:cNvPr id="564" name="object 564"/>
            <p:cNvPicPr/>
            <p:nvPr/>
          </p:nvPicPr>
          <p:blipFill>
            <a:blip r:embed="rId484" cstate="print"/>
            <a:stretch>
              <a:fillRect/>
            </a:stretch>
          </p:blipFill>
          <p:spPr>
            <a:xfrm>
              <a:off x="13633520" y="5220431"/>
              <a:ext cx="151333" cy="305226"/>
            </a:xfrm>
            <a:prstGeom prst="rect">
              <a:avLst/>
            </a:prstGeom>
          </p:spPr>
        </p:pic>
        <p:pic>
          <p:nvPicPr>
            <p:cNvPr id="565" name="object 565"/>
            <p:cNvPicPr/>
            <p:nvPr/>
          </p:nvPicPr>
          <p:blipFill>
            <a:blip r:embed="rId485" cstate="print"/>
            <a:stretch>
              <a:fillRect/>
            </a:stretch>
          </p:blipFill>
          <p:spPr>
            <a:xfrm>
              <a:off x="13415040" y="5517306"/>
              <a:ext cx="229301" cy="191201"/>
            </a:xfrm>
            <a:prstGeom prst="rect">
              <a:avLst/>
            </a:prstGeom>
          </p:spPr>
        </p:pic>
        <p:pic>
          <p:nvPicPr>
            <p:cNvPr id="566" name="object 566"/>
            <p:cNvPicPr/>
            <p:nvPr/>
          </p:nvPicPr>
          <p:blipFill>
            <a:blip r:embed="rId486" cstate="print"/>
            <a:stretch>
              <a:fillRect/>
            </a:stretch>
          </p:blipFill>
          <p:spPr>
            <a:xfrm>
              <a:off x="13601516" y="5335157"/>
              <a:ext cx="136338" cy="283555"/>
            </a:xfrm>
            <a:prstGeom prst="rect">
              <a:avLst/>
            </a:prstGeom>
          </p:spPr>
        </p:pic>
        <p:pic>
          <p:nvPicPr>
            <p:cNvPr id="567" name="object 567"/>
            <p:cNvPicPr/>
            <p:nvPr/>
          </p:nvPicPr>
          <p:blipFill>
            <a:blip r:embed="rId487" cstate="print"/>
            <a:stretch>
              <a:fillRect/>
            </a:stretch>
          </p:blipFill>
          <p:spPr>
            <a:xfrm>
              <a:off x="13572530" y="5620267"/>
              <a:ext cx="94183" cy="113873"/>
            </a:xfrm>
            <a:prstGeom prst="rect">
              <a:avLst/>
            </a:prstGeom>
          </p:spPr>
        </p:pic>
        <p:pic>
          <p:nvPicPr>
            <p:cNvPr id="568" name="object 568"/>
            <p:cNvPicPr/>
            <p:nvPr/>
          </p:nvPicPr>
          <p:blipFill>
            <a:blip r:embed="rId488" cstate="print"/>
            <a:stretch>
              <a:fillRect/>
            </a:stretch>
          </p:blipFill>
          <p:spPr>
            <a:xfrm>
              <a:off x="13644859" y="5529345"/>
              <a:ext cx="74462" cy="154289"/>
            </a:xfrm>
            <a:prstGeom prst="rect">
              <a:avLst/>
            </a:prstGeom>
          </p:spPr>
        </p:pic>
        <p:pic>
          <p:nvPicPr>
            <p:cNvPr id="569" name="object 569"/>
            <p:cNvPicPr/>
            <p:nvPr/>
          </p:nvPicPr>
          <p:blipFill>
            <a:blip r:embed="rId489" cstate="print"/>
            <a:stretch>
              <a:fillRect/>
            </a:stretch>
          </p:blipFill>
          <p:spPr>
            <a:xfrm>
              <a:off x="13585941" y="5671687"/>
              <a:ext cx="94030" cy="99578"/>
            </a:xfrm>
            <a:prstGeom prst="rect">
              <a:avLst/>
            </a:prstGeom>
          </p:spPr>
        </p:pic>
        <p:pic>
          <p:nvPicPr>
            <p:cNvPr id="570" name="object 570"/>
            <p:cNvPicPr/>
            <p:nvPr/>
          </p:nvPicPr>
          <p:blipFill>
            <a:blip r:embed="rId490" cstate="print"/>
            <a:stretch>
              <a:fillRect/>
            </a:stretch>
          </p:blipFill>
          <p:spPr>
            <a:xfrm>
              <a:off x="13561801" y="5634105"/>
              <a:ext cx="73304" cy="84856"/>
            </a:xfrm>
            <a:prstGeom prst="rect">
              <a:avLst/>
            </a:prstGeom>
          </p:spPr>
        </p:pic>
        <p:pic>
          <p:nvPicPr>
            <p:cNvPr id="571" name="object 571"/>
            <p:cNvPicPr/>
            <p:nvPr/>
          </p:nvPicPr>
          <p:blipFill>
            <a:blip r:embed="rId491" cstate="print"/>
            <a:stretch>
              <a:fillRect/>
            </a:stretch>
          </p:blipFill>
          <p:spPr>
            <a:xfrm>
              <a:off x="13684269" y="5470611"/>
              <a:ext cx="26029" cy="71109"/>
            </a:xfrm>
            <a:prstGeom prst="rect">
              <a:avLst/>
            </a:prstGeom>
          </p:spPr>
        </p:pic>
        <p:pic>
          <p:nvPicPr>
            <p:cNvPr id="572" name="object 572"/>
            <p:cNvPicPr/>
            <p:nvPr/>
          </p:nvPicPr>
          <p:blipFill>
            <a:blip r:embed="rId492" cstate="print"/>
            <a:stretch>
              <a:fillRect/>
            </a:stretch>
          </p:blipFill>
          <p:spPr>
            <a:xfrm>
              <a:off x="12802971" y="6005778"/>
              <a:ext cx="144779" cy="273862"/>
            </a:xfrm>
            <a:prstGeom prst="rect">
              <a:avLst/>
            </a:prstGeom>
          </p:spPr>
        </p:pic>
        <p:pic>
          <p:nvPicPr>
            <p:cNvPr id="573" name="object 573"/>
            <p:cNvPicPr/>
            <p:nvPr/>
          </p:nvPicPr>
          <p:blipFill>
            <a:blip r:embed="rId493" cstate="print"/>
            <a:stretch>
              <a:fillRect/>
            </a:stretch>
          </p:blipFill>
          <p:spPr>
            <a:xfrm>
              <a:off x="12658435" y="5587776"/>
              <a:ext cx="120626" cy="339118"/>
            </a:xfrm>
            <a:prstGeom prst="rect">
              <a:avLst/>
            </a:prstGeom>
          </p:spPr>
        </p:pic>
        <p:pic>
          <p:nvPicPr>
            <p:cNvPr id="574" name="object 574"/>
            <p:cNvPicPr/>
            <p:nvPr/>
          </p:nvPicPr>
          <p:blipFill>
            <a:blip r:embed="rId494" cstate="print"/>
            <a:stretch>
              <a:fillRect/>
            </a:stretch>
          </p:blipFill>
          <p:spPr>
            <a:xfrm>
              <a:off x="12572146" y="5727648"/>
              <a:ext cx="303733" cy="559643"/>
            </a:xfrm>
            <a:prstGeom prst="rect">
              <a:avLst/>
            </a:prstGeom>
          </p:spPr>
        </p:pic>
        <p:pic>
          <p:nvPicPr>
            <p:cNvPr id="575" name="object 575"/>
            <p:cNvPicPr/>
            <p:nvPr/>
          </p:nvPicPr>
          <p:blipFill>
            <a:blip r:embed="rId495" cstate="print"/>
            <a:stretch>
              <a:fillRect/>
            </a:stretch>
          </p:blipFill>
          <p:spPr>
            <a:xfrm>
              <a:off x="12658409" y="5678941"/>
              <a:ext cx="384988" cy="645322"/>
            </a:xfrm>
            <a:prstGeom prst="rect">
              <a:avLst/>
            </a:prstGeom>
          </p:spPr>
        </p:pic>
        <p:pic>
          <p:nvPicPr>
            <p:cNvPr id="576" name="object 576"/>
            <p:cNvPicPr/>
            <p:nvPr/>
          </p:nvPicPr>
          <p:blipFill>
            <a:blip r:embed="rId496" cstate="print"/>
            <a:stretch>
              <a:fillRect/>
            </a:stretch>
          </p:blipFill>
          <p:spPr>
            <a:xfrm>
              <a:off x="12552760" y="5524926"/>
              <a:ext cx="115702" cy="202722"/>
            </a:xfrm>
            <a:prstGeom prst="rect">
              <a:avLst/>
            </a:prstGeom>
          </p:spPr>
        </p:pic>
        <p:pic>
          <p:nvPicPr>
            <p:cNvPr id="577" name="object 577"/>
            <p:cNvPicPr/>
            <p:nvPr/>
          </p:nvPicPr>
          <p:blipFill>
            <a:blip r:embed="rId497" cstate="print"/>
            <a:stretch>
              <a:fillRect/>
            </a:stretch>
          </p:blipFill>
          <p:spPr>
            <a:xfrm>
              <a:off x="12567421" y="5555284"/>
              <a:ext cx="99608" cy="138653"/>
            </a:xfrm>
            <a:prstGeom prst="rect">
              <a:avLst/>
            </a:prstGeom>
          </p:spPr>
        </p:pic>
        <p:pic>
          <p:nvPicPr>
            <p:cNvPr id="578" name="object 578"/>
            <p:cNvPicPr/>
            <p:nvPr/>
          </p:nvPicPr>
          <p:blipFill>
            <a:blip r:embed="rId498" cstate="print"/>
            <a:stretch>
              <a:fillRect/>
            </a:stretch>
          </p:blipFill>
          <p:spPr>
            <a:xfrm>
              <a:off x="12572816" y="5689305"/>
              <a:ext cx="102412" cy="179191"/>
            </a:xfrm>
            <a:prstGeom prst="rect">
              <a:avLst/>
            </a:prstGeom>
          </p:spPr>
        </p:pic>
        <p:sp>
          <p:nvSpPr>
            <p:cNvPr id="579" name="object 579"/>
            <p:cNvSpPr/>
            <p:nvPr/>
          </p:nvSpPr>
          <p:spPr>
            <a:xfrm>
              <a:off x="12611879" y="5200140"/>
              <a:ext cx="612140" cy="1083945"/>
            </a:xfrm>
            <a:custGeom>
              <a:avLst/>
              <a:gdLst/>
              <a:ahLst/>
              <a:cxnLst/>
              <a:rect l="l" t="t" r="r" b="b"/>
              <a:pathLst>
                <a:path w="612140" h="1083945">
                  <a:moveTo>
                    <a:pt x="430163" y="1083430"/>
                  </a:moveTo>
                  <a:lnTo>
                    <a:pt x="391287" y="1077975"/>
                  </a:lnTo>
                  <a:lnTo>
                    <a:pt x="341492" y="1060063"/>
                  </a:lnTo>
                  <a:lnTo>
                    <a:pt x="294301" y="1031067"/>
                  </a:lnTo>
                  <a:lnTo>
                    <a:pt x="261941" y="987041"/>
                  </a:lnTo>
                  <a:lnTo>
                    <a:pt x="236391" y="925854"/>
                  </a:lnTo>
                  <a:lnTo>
                    <a:pt x="224239" y="901708"/>
                  </a:lnTo>
                  <a:lnTo>
                    <a:pt x="200564" y="836097"/>
                  </a:lnTo>
                  <a:lnTo>
                    <a:pt x="182902" y="778869"/>
                  </a:lnTo>
                  <a:lnTo>
                    <a:pt x="163728" y="714636"/>
                  </a:lnTo>
                  <a:lnTo>
                    <a:pt x="121140" y="570299"/>
                  </a:lnTo>
                  <a:lnTo>
                    <a:pt x="112715" y="542779"/>
                  </a:lnTo>
                  <a:lnTo>
                    <a:pt x="107482" y="527285"/>
                  </a:lnTo>
                  <a:lnTo>
                    <a:pt x="99962" y="507749"/>
                  </a:lnTo>
                  <a:lnTo>
                    <a:pt x="92862" y="486855"/>
                  </a:lnTo>
                  <a:lnTo>
                    <a:pt x="82048" y="451659"/>
                  </a:lnTo>
                  <a:lnTo>
                    <a:pt x="63388" y="389218"/>
                  </a:lnTo>
                  <a:lnTo>
                    <a:pt x="47583" y="353543"/>
                  </a:lnTo>
                  <a:lnTo>
                    <a:pt x="36556" y="325605"/>
                  </a:lnTo>
                  <a:lnTo>
                    <a:pt x="26634" y="297840"/>
                  </a:lnTo>
                  <a:lnTo>
                    <a:pt x="8289" y="253732"/>
                  </a:lnTo>
                  <a:lnTo>
                    <a:pt x="0" y="216453"/>
                  </a:lnTo>
                  <a:lnTo>
                    <a:pt x="2849" y="176331"/>
                  </a:lnTo>
                  <a:lnTo>
                    <a:pt x="17921" y="123697"/>
                  </a:lnTo>
                  <a:lnTo>
                    <a:pt x="33115" y="88233"/>
                  </a:lnTo>
                  <a:lnTo>
                    <a:pt x="77316" y="44565"/>
                  </a:lnTo>
                  <a:lnTo>
                    <a:pt x="101623" y="30768"/>
                  </a:lnTo>
                  <a:lnTo>
                    <a:pt x="122216" y="18379"/>
                  </a:lnTo>
                  <a:lnTo>
                    <a:pt x="129862" y="15870"/>
                  </a:lnTo>
                  <a:lnTo>
                    <a:pt x="153828" y="6613"/>
                  </a:lnTo>
                  <a:lnTo>
                    <a:pt x="161504" y="4073"/>
                  </a:lnTo>
                  <a:lnTo>
                    <a:pt x="200216" y="0"/>
                  </a:lnTo>
                  <a:lnTo>
                    <a:pt x="233402" y="17758"/>
                  </a:lnTo>
                  <a:lnTo>
                    <a:pt x="257478" y="46340"/>
                  </a:lnTo>
                  <a:lnTo>
                    <a:pt x="268861" y="74736"/>
                  </a:lnTo>
                  <a:lnTo>
                    <a:pt x="283656" y="96614"/>
                  </a:lnTo>
                  <a:lnTo>
                    <a:pt x="297351" y="129327"/>
                  </a:lnTo>
                  <a:lnTo>
                    <a:pt x="308947" y="169248"/>
                  </a:lnTo>
                  <a:lnTo>
                    <a:pt x="317445" y="212750"/>
                  </a:lnTo>
                  <a:lnTo>
                    <a:pt x="315954" y="243968"/>
                  </a:lnTo>
                  <a:lnTo>
                    <a:pt x="318230" y="273223"/>
                  </a:lnTo>
                  <a:lnTo>
                    <a:pt x="321684" y="302546"/>
                  </a:lnTo>
                  <a:lnTo>
                    <a:pt x="323728" y="333969"/>
                  </a:lnTo>
                  <a:lnTo>
                    <a:pt x="324850" y="362567"/>
                  </a:lnTo>
                  <a:lnTo>
                    <a:pt x="327273" y="395588"/>
                  </a:lnTo>
                  <a:lnTo>
                    <a:pt x="330776" y="428500"/>
                  </a:lnTo>
                  <a:lnTo>
                    <a:pt x="335135" y="456771"/>
                  </a:lnTo>
                  <a:lnTo>
                    <a:pt x="343406" y="504496"/>
                  </a:lnTo>
                  <a:lnTo>
                    <a:pt x="349973" y="550515"/>
                  </a:lnTo>
                  <a:lnTo>
                    <a:pt x="361831" y="642427"/>
                  </a:lnTo>
                  <a:lnTo>
                    <a:pt x="369037" y="690814"/>
                  </a:lnTo>
                  <a:lnTo>
                    <a:pt x="381818" y="739855"/>
                  </a:lnTo>
                  <a:lnTo>
                    <a:pt x="401757" y="782163"/>
                  </a:lnTo>
                  <a:lnTo>
                    <a:pt x="427292" y="819951"/>
                  </a:lnTo>
                  <a:lnTo>
                    <a:pt x="456863" y="855438"/>
                  </a:lnTo>
                  <a:lnTo>
                    <a:pt x="488908" y="890837"/>
                  </a:lnTo>
                  <a:lnTo>
                    <a:pt x="518339" y="915147"/>
                  </a:lnTo>
                  <a:lnTo>
                    <a:pt x="558189" y="941204"/>
                  </a:lnTo>
                  <a:lnTo>
                    <a:pt x="593434" y="962160"/>
                  </a:lnTo>
                  <a:lnTo>
                    <a:pt x="612063" y="972493"/>
                  </a:lnTo>
                  <a:lnTo>
                    <a:pt x="610265" y="972695"/>
                  </a:lnTo>
                  <a:lnTo>
                    <a:pt x="608467" y="972493"/>
                  </a:lnTo>
                  <a:lnTo>
                    <a:pt x="603059" y="985527"/>
                  </a:lnTo>
                  <a:lnTo>
                    <a:pt x="599977" y="992283"/>
                  </a:lnTo>
                  <a:lnTo>
                    <a:pt x="570629" y="1031303"/>
                  </a:lnTo>
                  <a:lnTo>
                    <a:pt x="520406" y="1062444"/>
                  </a:lnTo>
                  <a:lnTo>
                    <a:pt x="505860" y="1066615"/>
                  </a:lnTo>
                  <a:lnTo>
                    <a:pt x="494174" y="1072692"/>
                  </a:lnTo>
                  <a:lnTo>
                    <a:pt x="478468" y="1078065"/>
                  </a:lnTo>
                  <a:lnTo>
                    <a:pt x="462584" y="1081606"/>
                  </a:lnTo>
                  <a:lnTo>
                    <a:pt x="430163" y="1083430"/>
                  </a:lnTo>
                  <a:close/>
                </a:path>
              </a:pathLst>
            </a:custGeom>
            <a:solidFill>
              <a:srgbClr val="DEA2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80" name="object 580"/>
            <p:cNvPicPr/>
            <p:nvPr/>
          </p:nvPicPr>
          <p:blipFill>
            <a:blip r:embed="rId131" cstate="print"/>
            <a:stretch>
              <a:fillRect/>
            </a:stretch>
          </p:blipFill>
          <p:spPr>
            <a:xfrm>
              <a:off x="13029688" y="6282970"/>
              <a:ext cx="14877" cy="694"/>
            </a:xfrm>
            <a:prstGeom prst="rect">
              <a:avLst/>
            </a:prstGeom>
          </p:spPr>
        </p:pic>
        <p:pic>
          <p:nvPicPr>
            <p:cNvPr id="581" name="object 581"/>
            <p:cNvPicPr/>
            <p:nvPr/>
          </p:nvPicPr>
          <p:blipFill>
            <a:blip r:embed="rId499" cstate="print"/>
            <a:stretch>
              <a:fillRect/>
            </a:stretch>
          </p:blipFill>
          <p:spPr>
            <a:xfrm>
              <a:off x="12675260" y="5583539"/>
              <a:ext cx="439887" cy="700064"/>
            </a:xfrm>
            <a:prstGeom prst="rect">
              <a:avLst/>
            </a:prstGeom>
          </p:spPr>
        </p:pic>
        <p:pic>
          <p:nvPicPr>
            <p:cNvPr id="582" name="object 582"/>
            <p:cNvPicPr/>
            <p:nvPr/>
          </p:nvPicPr>
          <p:blipFill>
            <a:blip r:embed="rId500" cstate="print"/>
            <a:stretch>
              <a:fillRect/>
            </a:stretch>
          </p:blipFill>
          <p:spPr>
            <a:xfrm>
              <a:off x="12640055" y="5218693"/>
              <a:ext cx="93786" cy="238292"/>
            </a:xfrm>
            <a:prstGeom prst="rect">
              <a:avLst/>
            </a:prstGeom>
          </p:spPr>
        </p:pic>
        <p:pic>
          <p:nvPicPr>
            <p:cNvPr id="583" name="object 583"/>
            <p:cNvPicPr/>
            <p:nvPr/>
          </p:nvPicPr>
          <p:blipFill>
            <a:blip r:embed="rId501" cstate="print"/>
            <a:stretch>
              <a:fillRect/>
            </a:stretch>
          </p:blipFill>
          <p:spPr>
            <a:xfrm>
              <a:off x="12859938" y="5413095"/>
              <a:ext cx="234208" cy="868344"/>
            </a:xfrm>
            <a:prstGeom prst="rect">
              <a:avLst/>
            </a:prstGeom>
          </p:spPr>
        </p:pic>
        <p:pic>
          <p:nvPicPr>
            <p:cNvPr id="584" name="object 584"/>
            <p:cNvPicPr/>
            <p:nvPr/>
          </p:nvPicPr>
          <p:blipFill>
            <a:blip r:embed="rId502" cstate="print"/>
            <a:stretch>
              <a:fillRect/>
            </a:stretch>
          </p:blipFill>
          <p:spPr>
            <a:xfrm>
              <a:off x="12766456" y="5370850"/>
              <a:ext cx="223662" cy="766297"/>
            </a:xfrm>
            <a:prstGeom prst="rect">
              <a:avLst/>
            </a:prstGeom>
          </p:spPr>
        </p:pic>
        <p:pic>
          <p:nvPicPr>
            <p:cNvPr id="585" name="object 585"/>
            <p:cNvPicPr/>
            <p:nvPr/>
          </p:nvPicPr>
          <p:blipFill>
            <a:blip r:embed="rId503" cstate="print"/>
            <a:stretch>
              <a:fillRect/>
            </a:stretch>
          </p:blipFill>
          <p:spPr>
            <a:xfrm>
              <a:off x="12815254" y="5861273"/>
              <a:ext cx="97475" cy="278282"/>
            </a:xfrm>
            <a:prstGeom prst="rect">
              <a:avLst/>
            </a:prstGeom>
          </p:spPr>
        </p:pic>
        <p:pic>
          <p:nvPicPr>
            <p:cNvPr id="586" name="object 586"/>
            <p:cNvPicPr/>
            <p:nvPr/>
          </p:nvPicPr>
          <p:blipFill>
            <a:blip r:embed="rId504" cstate="print"/>
            <a:stretch>
              <a:fillRect/>
            </a:stretch>
          </p:blipFill>
          <p:spPr>
            <a:xfrm>
              <a:off x="12853385" y="5449549"/>
              <a:ext cx="171632" cy="677143"/>
            </a:xfrm>
            <a:prstGeom prst="rect">
              <a:avLst/>
            </a:prstGeom>
          </p:spPr>
        </p:pic>
        <p:pic>
          <p:nvPicPr>
            <p:cNvPr id="587" name="object 587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3214420" y="6175003"/>
              <a:ext cx="5029" cy="11887"/>
            </a:xfrm>
            <a:prstGeom prst="rect">
              <a:avLst/>
            </a:prstGeom>
          </p:spPr>
        </p:pic>
        <p:pic>
          <p:nvPicPr>
            <p:cNvPr id="588" name="object 588"/>
            <p:cNvPicPr/>
            <p:nvPr/>
          </p:nvPicPr>
          <p:blipFill>
            <a:blip r:embed="rId505" cstate="print"/>
            <a:stretch>
              <a:fillRect/>
            </a:stretch>
          </p:blipFill>
          <p:spPr>
            <a:xfrm>
              <a:off x="13115147" y="6174942"/>
              <a:ext cx="104150" cy="92293"/>
            </a:xfrm>
            <a:prstGeom prst="rect">
              <a:avLst/>
            </a:prstGeom>
          </p:spPr>
        </p:pic>
        <p:pic>
          <p:nvPicPr>
            <p:cNvPr id="589" name="object 589"/>
            <p:cNvPicPr/>
            <p:nvPr/>
          </p:nvPicPr>
          <p:blipFill>
            <a:blip r:embed="rId506" cstate="print"/>
            <a:stretch>
              <a:fillRect/>
            </a:stretch>
          </p:blipFill>
          <p:spPr>
            <a:xfrm>
              <a:off x="13094146" y="6174120"/>
              <a:ext cx="124510" cy="97383"/>
            </a:xfrm>
            <a:prstGeom prst="rect">
              <a:avLst/>
            </a:prstGeom>
          </p:spPr>
        </p:pic>
        <p:pic>
          <p:nvPicPr>
            <p:cNvPr id="590" name="object 590"/>
            <p:cNvPicPr/>
            <p:nvPr/>
          </p:nvPicPr>
          <p:blipFill>
            <a:blip r:embed="rId507" cstate="print"/>
            <a:stretch>
              <a:fillRect/>
            </a:stretch>
          </p:blipFill>
          <p:spPr>
            <a:xfrm>
              <a:off x="12941198" y="6240231"/>
              <a:ext cx="50109" cy="24932"/>
            </a:xfrm>
            <a:prstGeom prst="rect">
              <a:avLst/>
            </a:prstGeom>
          </p:spPr>
        </p:pic>
        <p:pic>
          <p:nvPicPr>
            <p:cNvPr id="591" name="object 591"/>
            <p:cNvPicPr/>
            <p:nvPr/>
          </p:nvPicPr>
          <p:blipFill>
            <a:blip r:embed="rId508" cstate="print"/>
            <a:stretch>
              <a:fillRect/>
            </a:stretch>
          </p:blipFill>
          <p:spPr>
            <a:xfrm>
              <a:off x="13014715" y="6108100"/>
              <a:ext cx="142097" cy="118567"/>
            </a:xfrm>
            <a:prstGeom prst="rect">
              <a:avLst/>
            </a:prstGeom>
          </p:spPr>
        </p:pic>
        <p:pic>
          <p:nvPicPr>
            <p:cNvPr id="592" name="object 592"/>
            <p:cNvPicPr/>
            <p:nvPr/>
          </p:nvPicPr>
          <p:blipFill>
            <a:blip r:embed="rId509" cstate="print"/>
            <a:stretch>
              <a:fillRect/>
            </a:stretch>
          </p:blipFill>
          <p:spPr>
            <a:xfrm>
              <a:off x="12981706" y="6156319"/>
              <a:ext cx="233629" cy="117195"/>
            </a:xfrm>
            <a:prstGeom prst="rect">
              <a:avLst/>
            </a:prstGeom>
          </p:spPr>
        </p:pic>
        <p:pic>
          <p:nvPicPr>
            <p:cNvPr id="593" name="object 593"/>
            <p:cNvPicPr/>
            <p:nvPr/>
          </p:nvPicPr>
          <p:blipFill>
            <a:blip r:embed="rId510" cstate="print"/>
            <a:stretch>
              <a:fillRect/>
            </a:stretch>
          </p:blipFill>
          <p:spPr>
            <a:xfrm>
              <a:off x="12688732" y="5456986"/>
              <a:ext cx="77723" cy="204094"/>
            </a:xfrm>
            <a:prstGeom prst="rect">
              <a:avLst/>
            </a:prstGeom>
          </p:spPr>
        </p:pic>
        <p:pic>
          <p:nvPicPr>
            <p:cNvPr id="594" name="object 594"/>
            <p:cNvPicPr/>
            <p:nvPr/>
          </p:nvPicPr>
          <p:blipFill>
            <a:blip r:embed="rId511" cstate="print"/>
            <a:stretch>
              <a:fillRect/>
            </a:stretch>
          </p:blipFill>
          <p:spPr>
            <a:xfrm>
              <a:off x="12677423" y="5249692"/>
              <a:ext cx="111861" cy="180533"/>
            </a:xfrm>
            <a:prstGeom prst="rect">
              <a:avLst/>
            </a:prstGeom>
          </p:spPr>
        </p:pic>
        <p:pic>
          <p:nvPicPr>
            <p:cNvPr id="595" name="object 595"/>
            <p:cNvPicPr/>
            <p:nvPr/>
          </p:nvPicPr>
          <p:blipFill>
            <a:blip r:embed="rId512" cstate="print"/>
            <a:stretch>
              <a:fillRect/>
            </a:stretch>
          </p:blipFill>
          <p:spPr>
            <a:xfrm>
              <a:off x="12675016" y="5324215"/>
              <a:ext cx="119542" cy="325831"/>
            </a:xfrm>
            <a:prstGeom prst="rect">
              <a:avLst/>
            </a:prstGeom>
          </p:spPr>
        </p:pic>
        <p:sp>
          <p:nvSpPr>
            <p:cNvPr id="596" name="object 596"/>
            <p:cNvSpPr/>
            <p:nvPr/>
          </p:nvSpPr>
          <p:spPr>
            <a:xfrm>
              <a:off x="12837147" y="4976512"/>
              <a:ext cx="775970" cy="1203325"/>
            </a:xfrm>
            <a:custGeom>
              <a:avLst/>
              <a:gdLst/>
              <a:ahLst/>
              <a:cxnLst/>
              <a:rect l="l" t="t" r="r" b="b"/>
              <a:pathLst>
                <a:path w="775969" h="1203325">
                  <a:moveTo>
                    <a:pt x="424342" y="1203042"/>
                  </a:moveTo>
                  <a:lnTo>
                    <a:pt x="386005" y="1199179"/>
                  </a:lnTo>
                  <a:lnTo>
                    <a:pt x="312915" y="1177312"/>
                  </a:lnTo>
                  <a:lnTo>
                    <a:pt x="253521" y="1147377"/>
                  </a:lnTo>
                  <a:lnTo>
                    <a:pt x="202643" y="1104959"/>
                  </a:lnTo>
                  <a:lnTo>
                    <a:pt x="193504" y="1097066"/>
                  </a:lnTo>
                  <a:lnTo>
                    <a:pt x="185354" y="1087900"/>
                  </a:lnTo>
                  <a:lnTo>
                    <a:pt x="178113" y="1077595"/>
                  </a:lnTo>
                  <a:lnTo>
                    <a:pt x="168905" y="1061690"/>
                  </a:lnTo>
                  <a:lnTo>
                    <a:pt x="169433" y="1061636"/>
                  </a:lnTo>
                  <a:lnTo>
                    <a:pt x="152763" y="1012423"/>
                  </a:lnTo>
                  <a:lnTo>
                    <a:pt x="142686" y="958729"/>
                  </a:lnTo>
                  <a:lnTo>
                    <a:pt x="135660" y="907304"/>
                  </a:lnTo>
                  <a:lnTo>
                    <a:pt x="128138" y="864899"/>
                  </a:lnTo>
                  <a:lnTo>
                    <a:pt x="107003" y="775738"/>
                  </a:lnTo>
                  <a:lnTo>
                    <a:pt x="92528" y="703071"/>
                  </a:lnTo>
                  <a:lnTo>
                    <a:pt x="83702" y="644177"/>
                  </a:lnTo>
                  <a:lnTo>
                    <a:pt x="79513" y="596334"/>
                  </a:lnTo>
                  <a:lnTo>
                    <a:pt x="78952" y="556823"/>
                  </a:lnTo>
                  <a:lnTo>
                    <a:pt x="81007" y="522921"/>
                  </a:lnTo>
                  <a:lnTo>
                    <a:pt x="84666" y="491909"/>
                  </a:lnTo>
                  <a:lnTo>
                    <a:pt x="88920" y="461066"/>
                  </a:lnTo>
                  <a:lnTo>
                    <a:pt x="92757" y="427669"/>
                  </a:lnTo>
                  <a:lnTo>
                    <a:pt x="105378" y="428034"/>
                  </a:lnTo>
                  <a:lnTo>
                    <a:pt x="106018" y="465137"/>
                  </a:lnTo>
                  <a:lnTo>
                    <a:pt x="106190" y="524977"/>
                  </a:lnTo>
                  <a:lnTo>
                    <a:pt x="107302" y="553449"/>
                  </a:lnTo>
                  <a:lnTo>
                    <a:pt x="115526" y="621828"/>
                  </a:lnTo>
                  <a:lnTo>
                    <a:pt x="124218" y="667469"/>
                  </a:lnTo>
                  <a:lnTo>
                    <a:pt x="137017" y="724567"/>
                  </a:lnTo>
                  <a:lnTo>
                    <a:pt x="154712" y="795988"/>
                  </a:lnTo>
                  <a:lnTo>
                    <a:pt x="178093" y="884600"/>
                  </a:lnTo>
                  <a:lnTo>
                    <a:pt x="165473" y="812610"/>
                  </a:lnTo>
                  <a:lnTo>
                    <a:pt x="154266" y="744276"/>
                  </a:lnTo>
                  <a:lnTo>
                    <a:pt x="144296" y="680002"/>
                  </a:lnTo>
                  <a:lnTo>
                    <a:pt x="120039" y="515608"/>
                  </a:lnTo>
                  <a:lnTo>
                    <a:pt x="113249" y="471639"/>
                  </a:lnTo>
                  <a:lnTo>
                    <a:pt x="106811" y="433763"/>
                  </a:lnTo>
                  <a:lnTo>
                    <a:pt x="100550" y="402385"/>
                  </a:lnTo>
                  <a:lnTo>
                    <a:pt x="94288" y="377910"/>
                  </a:lnTo>
                  <a:lnTo>
                    <a:pt x="56320" y="396976"/>
                  </a:lnTo>
                  <a:lnTo>
                    <a:pt x="39457" y="366268"/>
                  </a:lnTo>
                  <a:lnTo>
                    <a:pt x="28074" y="331550"/>
                  </a:lnTo>
                  <a:lnTo>
                    <a:pt x="18484" y="293961"/>
                  </a:lnTo>
                  <a:lnTo>
                    <a:pt x="6998" y="254635"/>
                  </a:lnTo>
                  <a:lnTo>
                    <a:pt x="0" y="209054"/>
                  </a:lnTo>
                  <a:lnTo>
                    <a:pt x="4714" y="157164"/>
                  </a:lnTo>
                  <a:lnTo>
                    <a:pt x="18479" y="106316"/>
                  </a:lnTo>
                  <a:lnTo>
                    <a:pt x="38629" y="63861"/>
                  </a:lnTo>
                  <a:lnTo>
                    <a:pt x="81708" y="25662"/>
                  </a:lnTo>
                  <a:lnTo>
                    <a:pt x="135795" y="108"/>
                  </a:lnTo>
                  <a:lnTo>
                    <a:pt x="152324" y="0"/>
                  </a:lnTo>
                  <a:lnTo>
                    <a:pt x="110286" y="38380"/>
                  </a:lnTo>
                  <a:lnTo>
                    <a:pt x="84903" y="61853"/>
                  </a:lnTo>
                  <a:lnTo>
                    <a:pt x="70905" y="78126"/>
                  </a:lnTo>
                  <a:lnTo>
                    <a:pt x="63026" y="94907"/>
                  </a:lnTo>
                  <a:lnTo>
                    <a:pt x="68719" y="87583"/>
                  </a:lnTo>
                  <a:lnTo>
                    <a:pt x="74862" y="80870"/>
                  </a:lnTo>
                  <a:lnTo>
                    <a:pt x="131018" y="52990"/>
                  </a:lnTo>
                  <a:lnTo>
                    <a:pt x="174115" y="38907"/>
                  </a:lnTo>
                  <a:lnTo>
                    <a:pt x="218250" y="29074"/>
                  </a:lnTo>
                  <a:lnTo>
                    <a:pt x="262950" y="24298"/>
                  </a:lnTo>
                  <a:lnTo>
                    <a:pt x="263676" y="33704"/>
                  </a:lnTo>
                  <a:lnTo>
                    <a:pt x="263616" y="43133"/>
                  </a:lnTo>
                  <a:lnTo>
                    <a:pt x="262882" y="52572"/>
                  </a:lnTo>
                  <a:lnTo>
                    <a:pt x="261585" y="62009"/>
                  </a:lnTo>
                  <a:lnTo>
                    <a:pt x="269088" y="59359"/>
                  </a:lnTo>
                  <a:lnTo>
                    <a:pt x="277484" y="106886"/>
                  </a:lnTo>
                  <a:lnTo>
                    <a:pt x="282998" y="150204"/>
                  </a:lnTo>
                  <a:lnTo>
                    <a:pt x="286565" y="190553"/>
                  </a:lnTo>
                  <a:lnTo>
                    <a:pt x="291592" y="267315"/>
                  </a:lnTo>
                  <a:lnTo>
                    <a:pt x="294922" y="306210"/>
                  </a:lnTo>
                  <a:lnTo>
                    <a:pt x="300042" y="347103"/>
                  </a:lnTo>
                  <a:lnTo>
                    <a:pt x="307886" y="391236"/>
                  </a:lnTo>
                  <a:lnTo>
                    <a:pt x="319390" y="439851"/>
                  </a:lnTo>
                  <a:lnTo>
                    <a:pt x="335487" y="494189"/>
                  </a:lnTo>
                  <a:lnTo>
                    <a:pt x="357112" y="555492"/>
                  </a:lnTo>
                  <a:lnTo>
                    <a:pt x="385199" y="625001"/>
                  </a:lnTo>
                  <a:lnTo>
                    <a:pt x="375047" y="591973"/>
                  </a:lnTo>
                  <a:lnTo>
                    <a:pt x="370481" y="575603"/>
                  </a:lnTo>
                  <a:lnTo>
                    <a:pt x="366354" y="559341"/>
                  </a:lnTo>
                  <a:lnTo>
                    <a:pt x="407828" y="591694"/>
                  </a:lnTo>
                  <a:lnTo>
                    <a:pt x="444898" y="611313"/>
                  </a:lnTo>
                  <a:lnTo>
                    <a:pt x="479859" y="623156"/>
                  </a:lnTo>
                  <a:lnTo>
                    <a:pt x="515006" y="632181"/>
                  </a:lnTo>
                  <a:lnTo>
                    <a:pt x="513789" y="629436"/>
                  </a:lnTo>
                  <a:lnTo>
                    <a:pt x="577259" y="645324"/>
                  </a:lnTo>
                  <a:lnTo>
                    <a:pt x="579832" y="658405"/>
                  </a:lnTo>
                  <a:lnTo>
                    <a:pt x="582930" y="671502"/>
                  </a:lnTo>
                  <a:lnTo>
                    <a:pt x="590102" y="697720"/>
                  </a:lnTo>
                  <a:lnTo>
                    <a:pt x="611067" y="688877"/>
                  </a:lnTo>
                  <a:lnTo>
                    <a:pt x="631905" y="687670"/>
                  </a:lnTo>
                  <a:lnTo>
                    <a:pt x="692882" y="709583"/>
                  </a:lnTo>
                  <a:lnTo>
                    <a:pt x="750504" y="762233"/>
                  </a:lnTo>
                  <a:lnTo>
                    <a:pt x="768535" y="804471"/>
                  </a:lnTo>
                  <a:lnTo>
                    <a:pt x="775580" y="874896"/>
                  </a:lnTo>
                  <a:lnTo>
                    <a:pt x="774099" y="921816"/>
                  </a:lnTo>
                  <a:lnTo>
                    <a:pt x="768846" y="977762"/>
                  </a:lnTo>
                  <a:lnTo>
                    <a:pt x="725152" y="1036568"/>
                  </a:lnTo>
                  <a:lnTo>
                    <a:pt x="683284" y="1069044"/>
                  </a:lnTo>
                  <a:lnTo>
                    <a:pt x="635282" y="1101542"/>
                  </a:lnTo>
                  <a:lnTo>
                    <a:pt x="542516" y="1160518"/>
                  </a:lnTo>
                  <a:lnTo>
                    <a:pt x="543571" y="1160464"/>
                  </a:lnTo>
                  <a:lnTo>
                    <a:pt x="533269" y="1166387"/>
                  </a:lnTo>
                  <a:lnTo>
                    <a:pt x="525402" y="1171660"/>
                  </a:lnTo>
                  <a:lnTo>
                    <a:pt x="526199" y="1170605"/>
                  </a:lnTo>
                  <a:lnTo>
                    <a:pt x="504195" y="1184369"/>
                  </a:lnTo>
                  <a:lnTo>
                    <a:pt x="491705" y="1192758"/>
                  </a:lnTo>
                  <a:lnTo>
                    <a:pt x="481807" y="1197414"/>
                  </a:lnTo>
                  <a:lnTo>
                    <a:pt x="467582" y="1199974"/>
                  </a:lnTo>
                  <a:lnTo>
                    <a:pt x="424342" y="1203042"/>
                  </a:lnTo>
                  <a:close/>
                </a:path>
              </a:pathLst>
            </a:custGeom>
            <a:solidFill>
              <a:srgbClr val="DEA2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97" name="object 597"/>
            <p:cNvPicPr/>
            <p:nvPr/>
          </p:nvPicPr>
          <p:blipFill>
            <a:blip r:embed="rId513" cstate="print"/>
            <a:stretch>
              <a:fillRect/>
            </a:stretch>
          </p:blipFill>
          <p:spPr>
            <a:xfrm>
              <a:off x="13214542" y="6137025"/>
              <a:ext cx="166012" cy="36545"/>
            </a:xfrm>
            <a:prstGeom prst="rect">
              <a:avLst/>
            </a:prstGeom>
          </p:spPr>
        </p:pic>
        <p:pic>
          <p:nvPicPr>
            <p:cNvPr id="598" name="object 598"/>
            <p:cNvPicPr/>
            <p:nvPr/>
          </p:nvPicPr>
          <p:blipFill>
            <a:blip r:embed="rId514" cstate="print"/>
            <a:stretch>
              <a:fillRect/>
            </a:stretch>
          </p:blipFill>
          <p:spPr>
            <a:xfrm>
              <a:off x="13403579" y="5624687"/>
              <a:ext cx="176814" cy="263469"/>
            </a:xfrm>
            <a:prstGeom prst="rect">
              <a:avLst/>
            </a:prstGeom>
          </p:spPr>
        </p:pic>
        <p:pic>
          <p:nvPicPr>
            <p:cNvPr id="599" name="object 599"/>
            <p:cNvPicPr/>
            <p:nvPr/>
          </p:nvPicPr>
          <p:blipFill>
            <a:blip r:embed="rId515" cstate="print"/>
            <a:stretch>
              <a:fillRect/>
            </a:stretch>
          </p:blipFill>
          <p:spPr>
            <a:xfrm>
              <a:off x="12983778" y="5959601"/>
              <a:ext cx="85923" cy="148437"/>
            </a:xfrm>
            <a:prstGeom prst="rect">
              <a:avLst/>
            </a:prstGeom>
          </p:spPr>
        </p:pic>
        <p:pic>
          <p:nvPicPr>
            <p:cNvPr id="600" name="object 600"/>
            <p:cNvPicPr/>
            <p:nvPr/>
          </p:nvPicPr>
          <p:blipFill>
            <a:blip r:embed="rId516" cstate="print"/>
            <a:stretch>
              <a:fillRect/>
            </a:stretch>
          </p:blipFill>
          <p:spPr>
            <a:xfrm>
              <a:off x="12933643" y="5701558"/>
              <a:ext cx="18732" cy="87194"/>
            </a:xfrm>
            <a:prstGeom prst="rect">
              <a:avLst/>
            </a:prstGeom>
          </p:spPr>
        </p:pic>
        <p:pic>
          <p:nvPicPr>
            <p:cNvPr id="601" name="object 601"/>
            <p:cNvPicPr/>
            <p:nvPr/>
          </p:nvPicPr>
          <p:blipFill>
            <a:blip r:embed="rId517" cstate="print"/>
            <a:stretch>
              <a:fillRect/>
            </a:stretch>
          </p:blipFill>
          <p:spPr>
            <a:xfrm>
              <a:off x="12915671" y="5519489"/>
              <a:ext cx="938" cy="40489"/>
            </a:xfrm>
            <a:prstGeom prst="rect">
              <a:avLst/>
            </a:prstGeom>
          </p:spPr>
        </p:pic>
        <p:pic>
          <p:nvPicPr>
            <p:cNvPr id="602" name="object 602"/>
            <p:cNvPicPr/>
            <p:nvPr/>
          </p:nvPicPr>
          <p:blipFill>
            <a:blip r:embed="rId518" cstate="print"/>
            <a:stretch>
              <a:fillRect/>
            </a:stretch>
          </p:blipFill>
          <p:spPr>
            <a:xfrm>
              <a:off x="12915941" y="5404438"/>
              <a:ext cx="193871" cy="692353"/>
            </a:xfrm>
            <a:prstGeom prst="rect">
              <a:avLst/>
            </a:prstGeom>
          </p:spPr>
        </p:pic>
        <p:pic>
          <p:nvPicPr>
            <p:cNvPr id="603" name="object 603"/>
            <p:cNvPicPr/>
            <p:nvPr/>
          </p:nvPicPr>
          <p:blipFill>
            <a:blip r:embed="rId519" cstate="print"/>
            <a:stretch>
              <a:fillRect/>
            </a:stretch>
          </p:blipFill>
          <p:spPr>
            <a:xfrm>
              <a:off x="13577315" y="5960168"/>
              <a:ext cx="27489" cy="39057"/>
            </a:xfrm>
            <a:prstGeom prst="rect">
              <a:avLst/>
            </a:prstGeom>
          </p:spPr>
        </p:pic>
        <p:pic>
          <p:nvPicPr>
            <p:cNvPr id="604" name="object 604"/>
            <p:cNvPicPr/>
            <p:nvPr/>
          </p:nvPicPr>
          <p:blipFill>
            <a:blip r:embed="rId520" cstate="print"/>
            <a:stretch>
              <a:fillRect/>
            </a:stretch>
          </p:blipFill>
          <p:spPr>
            <a:xfrm>
              <a:off x="13428769" y="5663945"/>
              <a:ext cx="183041" cy="348477"/>
            </a:xfrm>
            <a:prstGeom prst="rect">
              <a:avLst/>
            </a:prstGeom>
          </p:spPr>
        </p:pic>
        <p:pic>
          <p:nvPicPr>
            <p:cNvPr id="605" name="object 605"/>
            <p:cNvPicPr/>
            <p:nvPr/>
          </p:nvPicPr>
          <p:blipFill>
            <a:blip r:embed="rId521" cstate="print"/>
            <a:stretch>
              <a:fillRect/>
            </a:stretch>
          </p:blipFill>
          <p:spPr>
            <a:xfrm>
              <a:off x="13363301" y="6051834"/>
              <a:ext cx="147689" cy="95368"/>
            </a:xfrm>
            <a:prstGeom prst="rect">
              <a:avLst/>
            </a:prstGeom>
          </p:spPr>
        </p:pic>
        <p:pic>
          <p:nvPicPr>
            <p:cNvPr id="606" name="object 606"/>
            <p:cNvPicPr/>
            <p:nvPr/>
          </p:nvPicPr>
          <p:blipFill>
            <a:blip r:embed="rId522" cstate="print"/>
            <a:stretch>
              <a:fillRect/>
            </a:stretch>
          </p:blipFill>
          <p:spPr>
            <a:xfrm>
              <a:off x="13445425" y="5732647"/>
              <a:ext cx="125885" cy="167396"/>
            </a:xfrm>
            <a:prstGeom prst="rect">
              <a:avLst/>
            </a:prstGeom>
          </p:spPr>
        </p:pic>
        <p:sp>
          <p:nvSpPr>
            <p:cNvPr id="607" name="object 607"/>
            <p:cNvSpPr/>
            <p:nvPr/>
          </p:nvSpPr>
          <p:spPr>
            <a:xfrm>
              <a:off x="13445366" y="5730056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4">
                  <a:moveTo>
                    <a:pt x="0" y="158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DDA2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08" name="object 608"/>
            <p:cNvPicPr/>
            <p:nvPr/>
          </p:nvPicPr>
          <p:blipFill>
            <a:blip r:embed="rId523" cstate="print"/>
            <a:stretch>
              <a:fillRect/>
            </a:stretch>
          </p:blipFill>
          <p:spPr>
            <a:xfrm>
              <a:off x="12837161" y="5061660"/>
              <a:ext cx="94221" cy="311871"/>
            </a:xfrm>
            <a:prstGeom prst="rect">
              <a:avLst/>
            </a:prstGeom>
          </p:spPr>
        </p:pic>
        <p:pic>
          <p:nvPicPr>
            <p:cNvPr id="609" name="object 609"/>
            <p:cNvPicPr/>
            <p:nvPr/>
          </p:nvPicPr>
          <p:blipFill>
            <a:blip r:embed="rId524" cstate="print"/>
            <a:stretch>
              <a:fillRect/>
            </a:stretch>
          </p:blipFill>
          <p:spPr>
            <a:xfrm>
              <a:off x="12932816" y="5359237"/>
              <a:ext cx="82417" cy="501883"/>
            </a:xfrm>
            <a:prstGeom prst="rect">
              <a:avLst/>
            </a:prstGeom>
          </p:spPr>
        </p:pic>
        <p:pic>
          <p:nvPicPr>
            <p:cNvPr id="610" name="object 610"/>
            <p:cNvPicPr/>
            <p:nvPr/>
          </p:nvPicPr>
          <p:blipFill>
            <a:blip r:embed="rId525" cstate="print"/>
            <a:stretch>
              <a:fillRect/>
            </a:stretch>
          </p:blipFill>
          <p:spPr>
            <a:xfrm>
              <a:off x="13112465" y="5064922"/>
              <a:ext cx="73395" cy="310042"/>
            </a:xfrm>
            <a:prstGeom prst="rect">
              <a:avLst/>
            </a:prstGeom>
          </p:spPr>
        </p:pic>
        <p:pic>
          <p:nvPicPr>
            <p:cNvPr id="611" name="object 611"/>
            <p:cNvPicPr/>
            <p:nvPr/>
          </p:nvPicPr>
          <p:blipFill>
            <a:blip r:embed="rId526" cstate="print"/>
            <a:stretch>
              <a:fillRect/>
            </a:stretch>
          </p:blipFill>
          <p:spPr>
            <a:xfrm>
              <a:off x="12932816" y="5069677"/>
              <a:ext cx="631149" cy="994470"/>
            </a:xfrm>
            <a:prstGeom prst="rect">
              <a:avLst/>
            </a:prstGeom>
          </p:spPr>
        </p:pic>
        <p:pic>
          <p:nvPicPr>
            <p:cNvPr id="612" name="object 612"/>
            <p:cNvPicPr/>
            <p:nvPr/>
          </p:nvPicPr>
          <p:blipFill>
            <a:blip r:embed="rId527" cstate="print"/>
            <a:stretch>
              <a:fillRect/>
            </a:stretch>
          </p:blipFill>
          <p:spPr>
            <a:xfrm>
              <a:off x="12969575" y="5682752"/>
              <a:ext cx="258104" cy="413674"/>
            </a:xfrm>
            <a:prstGeom prst="rect">
              <a:avLst/>
            </a:prstGeom>
          </p:spPr>
        </p:pic>
        <p:pic>
          <p:nvPicPr>
            <p:cNvPr id="613" name="object 613"/>
            <p:cNvPicPr/>
            <p:nvPr/>
          </p:nvPicPr>
          <p:blipFill>
            <a:blip r:embed="rId528" cstate="print"/>
            <a:stretch>
              <a:fillRect/>
            </a:stretch>
          </p:blipFill>
          <p:spPr>
            <a:xfrm>
              <a:off x="12938377" y="5404560"/>
              <a:ext cx="4618" cy="40812"/>
            </a:xfrm>
            <a:prstGeom prst="rect">
              <a:avLst/>
            </a:prstGeom>
          </p:spPr>
        </p:pic>
        <p:pic>
          <p:nvPicPr>
            <p:cNvPr id="614" name="object 614"/>
            <p:cNvPicPr/>
            <p:nvPr/>
          </p:nvPicPr>
          <p:blipFill>
            <a:blip r:embed="rId529" cstate="print"/>
            <a:stretch>
              <a:fillRect/>
            </a:stretch>
          </p:blipFill>
          <p:spPr>
            <a:xfrm>
              <a:off x="13524950" y="5900043"/>
              <a:ext cx="46573" cy="82174"/>
            </a:xfrm>
            <a:prstGeom prst="rect">
              <a:avLst/>
            </a:prstGeom>
          </p:spPr>
        </p:pic>
        <p:pic>
          <p:nvPicPr>
            <p:cNvPr id="615" name="object 615"/>
            <p:cNvPicPr/>
            <p:nvPr/>
          </p:nvPicPr>
          <p:blipFill>
            <a:blip r:embed="rId530" cstate="print"/>
            <a:stretch>
              <a:fillRect/>
            </a:stretch>
          </p:blipFill>
          <p:spPr>
            <a:xfrm>
              <a:off x="13185861" y="5002712"/>
              <a:ext cx="58460" cy="75986"/>
            </a:xfrm>
            <a:prstGeom prst="rect">
              <a:avLst/>
            </a:prstGeom>
          </p:spPr>
        </p:pic>
        <p:pic>
          <p:nvPicPr>
            <p:cNvPr id="616" name="object 616"/>
            <p:cNvPicPr/>
            <p:nvPr/>
          </p:nvPicPr>
          <p:blipFill>
            <a:blip r:embed="rId531" cstate="print"/>
            <a:stretch>
              <a:fillRect/>
            </a:stretch>
          </p:blipFill>
          <p:spPr>
            <a:xfrm>
              <a:off x="13285835" y="5590366"/>
              <a:ext cx="121191" cy="276484"/>
            </a:xfrm>
            <a:prstGeom prst="rect">
              <a:avLst/>
            </a:prstGeom>
          </p:spPr>
        </p:pic>
        <p:pic>
          <p:nvPicPr>
            <p:cNvPr id="617" name="object 617"/>
            <p:cNvPicPr/>
            <p:nvPr/>
          </p:nvPicPr>
          <p:blipFill>
            <a:blip r:embed="rId532" cstate="print"/>
            <a:stretch>
              <a:fillRect/>
            </a:stretch>
          </p:blipFill>
          <p:spPr>
            <a:xfrm>
              <a:off x="13354689" y="5614659"/>
              <a:ext cx="95097" cy="273283"/>
            </a:xfrm>
            <a:prstGeom prst="rect">
              <a:avLst/>
            </a:prstGeom>
          </p:spPr>
        </p:pic>
        <p:pic>
          <p:nvPicPr>
            <p:cNvPr id="618" name="object 618"/>
            <p:cNvPicPr/>
            <p:nvPr/>
          </p:nvPicPr>
          <p:blipFill>
            <a:blip r:embed="rId533" cstate="print"/>
            <a:stretch>
              <a:fillRect/>
            </a:stretch>
          </p:blipFill>
          <p:spPr>
            <a:xfrm>
              <a:off x="13146572" y="5055778"/>
              <a:ext cx="124846" cy="545713"/>
            </a:xfrm>
            <a:prstGeom prst="rect">
              <a:avLst/>
            </a:prstGeom>
          </p:spPr>
        </p:pic>
        <p:pic>
          <p:nvPicPr>
            <p:cNvPr id="619" name="object 619"/>
            <p:cNvPicPr/>
            <p:nvPr/>
          </p:nvPicPr>
          <p:blipFill>
            <a:blip r:embed="rId534" cstate="print"/>
            <a:stretch>
              <a:fillRect/>
            </a:stretch>
          </p:blipFill>
          <p:spPr>
            <a:xfrm>
              <a:off x="13146363" y="5374964"/>
              <a:ext cx="264043" cy="599023"/>
            </a:xfrm>
            <a:prstGeom prst="rect">
              <a:avLst/>
            </a:prstGeom>
          </p:spPr>
        </p:pic>
        <p:pic>
          <p:nvPicPr>
            <p:cNvPr id="620" name="object 620"/>
            <p:cNvPicPr/>
            <p:nvPr/>
          </p:nvPicPr>
          <p:blipFill>
            <a:blip r:embed="rId535" cstate="print"/>
            <a:stretch>
              <a:fillRect/>
            </a:stretch>
          </p:blipFill>
          <p:spPr>
            <a:xfrm>
              <a:off x="13459601" y="5793394"/>
              <a:ext cx="105887" cy="138866"/>
            </a:xfrm>
            <a:prstGeom prst="rect">
              <a:avLst/>
            </a:prstGeom>
          </p:spPr>
        </p:pic>
        <p:pic>
          <p:nvPicPr>
            <p:cNvPr id="621" name="object 621"/>
            <p:cNvPicPr/>
            <p:nvPr/>
          </p:nvPicPr>
          <p:blipFill>
            <a:blip r:embed="rId536" cstate="print"/>
            <a:stretch>
              <a:fillRect/>
            </a:stretch>
          </p:blipFill>
          <p:spPr>
            <a:xfrm>
              <a:off x="13072321" y="6042812"/>
              <a:ext cx="381367" cy="126857"/>
            </a:xfrm>
            <a:prstGeom prst="rect">
              <a:avLst/>
            </a:prstGeom>
          </p:spPr>
        </p:pic>
        <p:pic>
          <p:nvPicPr>
            <p:cNvPr id="622" name="object 622"/>
            <p:cNvPicPr/>
            <p:nvPr/>
          </p:nvPicPr>
          <p:blipFill>
            <a:blip r:embed="rId537" cstate="print"/>
            <a:stretch>
              <a:fillRect/>
            </a:stretch>
          </p:blipFill>
          <p:spPr>
            <a:xfrm>
              <a:off x="13047237" y="6086124"/>
              <a:ext cx="321381" cy="86441"/>
            </a:xfrm>
            <a:prstGeom prst="rect">
              <a:avLst/>
            </a:prstGeom>
          </p:spPr>
        </p:pic>
        <p:pic>
          <p:nvPicPr>
            <p:cNvPr id="623" name="object 623"/>
            <p:cNvPicPr/>
            <p:nvPr/>
          </p:nvPicPr>
          <p:blipFill>
            <a:blip r:embed="rId538" cstate="print"/>
            <a:stretch>
              <a:fillRect/>
            </a:stretch>
          </p:blipFill>
          <p:spPr>
            <a:xfrm>
              <a:off x="13371758" y="5951372"/>
              <a:ext cx="227411" cy="184343"/>
            </a:xfrm>
            <a:prstGeom prst="rect">
              <a:avLst/>
            </a:prstGeom>
          </p:spPr>
        </p:pic>
        <p:pic>
          <p:nvPicPr>
            <p:cNvPr id="624" name="object 624"/>
            <p:cNvPicPr/>
            <p:nvPr/>
          </p:nvPicPr>
          <p:blipFill>
            <a:blip r:embed="rId539" cstate="print"/>
            <a:stretch>
              <a:fillRect/>
            </a:stretch>
          </p:blipFill>
          <p:spPr>
            <a:xfrm>
              <a:off x="13109813" y="5969019"/>
              <a:ext cx="419831" cy="153283"/>
            </a:xfrm>
            <a:prstGeom prst="rect">
              <a:avLst/>
            </a:prstGeom>
          </p:spPr>
        </p:pic>
        <p:pic>
          <p:nvPicPr>
            <p:cNvPr id="625" name="object 625"/>
            <p:cNvPicPr/>
            <p:nvPr/>
          </p:nvPicPr>
          <p:blipFill>
            <a:blip r:embed="rId540" cstate="print"/>
            <a:stretch>
              <a:fillRect/>
            </a:stretch>
          </p:blipFill>
          <p:spPr>
            <a:xfrm>
              <a:off x="12880557" y="5000792"/>
              <a:ext cx="219532" cy="357865"/>
            </a:xfrm>
            <a:prstGeom prst="rect">
              <a:avLst/>
            </a:prstGeom>
          </p:spPr>
        </p:pic>
        <p:pic>
          <p:nvPicPr>
            <p:cNvPr id="626" name="object 626"/>
            <p:cNvPicPr/>
            <p:nvPr/>
          </p:nvPicPr>
          <p:blipFill>
            <a:blip r:embed="rId541" cstate="print"/>
            <a:stretch>
              <a:fillRect/>
            </a:stretch>
          </p:blipFill>
          <p:spPr>
            <a:xfrm>
              <a:off x="12897703" y="5069585"/>
              <a:ext cx="230215" cy="386394"/>
            </a:xfrm>
            <a:prstGeom prst="rect">
              <a:avLst/>
            </a:prstGeom>
          </p:spPr>
        </p:pic>
        <p:pic>
          <p:nvPicPr>
            <p:cNvPr id="627" name="object 627"/>
            <p:cNvPicPr/>
            <p:nvPr/>
          </p:nvPicPr>
          <p:blipFill>
            <a:blip r:embed="rId542" cstate="print"/>
            <a:stretch>
              <a:fillRect/>
            </a:stretch>
          </p:blipFill>
          <p:spPr>
            <a:xfrm>
              <a:off x="12896148" y="5131155"/>
              <a:ext cx="90891" cy="222900"/>
            </a:xfrm>
            <a:prstGeom prst="rect">
              <a:avLst/>
            </a:prstGeom>
          </p:spPr>
        </p:pic>
        <p:pic>
          <p:nvPicPr>
            <p:cNvPr id="628" name="object 628"/>
            <p:cNvPicPr/>
            <p:nvPr/>
          </p:nvPicPr>
          <p:blipFill>
            <a:blip r:embed="rId543" cstate="print"/>
            <a:stretch>
              <a:fillRect/>
            </a:stretch>
          </p:blipFill>
          <p:spPr>
            <a:xfrm>
              <a:off x="13511204" y="5739902"/>
              <a:ext cx="29565" cy="18531"/>
            </a:xfrm>
            <a:prstGeom prst="rect">
              <a:avLst/>
            </a:prstGeom>
          </p:spPr>
        </p:pic>
        <p:pic>
          <p:nvPicPr>
            <p:cNvPr id="629" name="object 629"/>
            <p:cNvPicPr/>
            <p:nvPr/>
          </p:nvPicPr>
          <p:blipFill>
            <a:blip r:embed="rId544" cstate="print"/>
            <a:stretch>
              <a:fillRect/>
            </a:stretch>
          </p:blipFill>
          <p:spPr>
            <a:xfrm>
              <a:off x="13427231" y="5670133"/>
              <a:ext cx="113294" cy="84216"/>
            </a:xfrm>
            <a:prstGeom prst="rect">
              <a:avLst/>
            </a:prstGeom>
          </p:spPr>
        </p:pic>
        <p:pic>
          <p:nvPicPr>
            <p:cNvPr id="630" name="object 630"/>
            <p:cNvPicPr/>
            <p:nvPr/>
          </p:nvPicPr>
          <p:blipFill>
            <a:blip r:embed="rId545" cstate="print"/>
            <a:stretch>
              <a:fillRect/>
            </a:stretch>
          </p:blipFill>
          <p:spPr>
            <a:xfrm>
              <a:off x="13445733" y="5729172"/>
              <a:ext cx="95055" cy="100187"/>
            </a:xfrm>
            <a:prstGeom prst="rect">
              <a:avLst/>
            </a:prstGeom>
          </p:spPr>
        </p:pic>
        <p:sp>
          <p:nvSpPr>
            <p:cNvPr id="631" name="object 631"/>
            <p:cNvSpPr/>
            <p:nvPr/>
          </p:nvSpPr>
          <p:spPr>
            <a:xfrm>
              <a:off x="13167636" y="4873438"/>
              <a:ext cx="527685" cy="751205"/>
            </a:xfrm>
            <a:custGeom>
              <a:avLst/>
              <a:gdLst/>
              <a:ahLst/>
              <a:cxnLst/>
              <a:rect l="l" t="t" r="r" b="b"/>
              <a:pathLst>
                <a:path w="527684" h="751204">
                  <a:moveTo>
                    <a:pt x="243718" y="750888"/>
                  </a:moveTo>
                  <a:lnTo>
                    <a:pt x="202283" y="744960"/>
                  </a:lnTo>
                  <a:lnTo>
                    <a:pt x="158318" y="732606"/>
                  </a:lnTo>
                  <a:lnTo>
                    <a:pt x="100122" y="706586"/>
                  </a:lnTo>
                  <a:lnTo>
                    <a:pt x="57080" y="673479"/>
                  </a:lnTo>
                  <a:lnTo>
                    <a:pt x="27367" y="635866"/>
                  </a:lnTo>
                  <a:lnTo>
                    <a:pt x="9164" y="596327"/>
                  </a:lnTo>
                  <a:lnTo>
                    <a:pt x="649" y="557446"/>
                  </a:lnTo>
                  <a:lnTo>
                    <a:pt x="0" y="521802"/>
                  </a:lnTo>
                  <a:lnTo>
                    <a:pt x="5394" y="491978"/>
                  </a:lnTo>
                  <a:lnTo>
                    <a:pt x="9308" y="479831"/>
                  </a:lnTo>
                  <a:lnTo>
                    <a:pt x="13710" y="467727"/>
                  </a:lnTo>
                  <a:lnTo>
                    <a:pt x="18510" y="455664"/>
                  </a:lnTo>
                  <a:lnTo>
                    <a:pt x="23618" y="443639"/>
                  </a:lnTo>
                  <a:lnTo>
                    <a:pt x="19075" y="452198"/>
                  </a:lnTo>
                  <a:lnTo>
                    <a:pt x="24791" y="366565"/>
                  </a:lnTo>
                  <a:lnTo>
                    <a:pt x="30406" y="314737"/>
                  </a:lnTo>
                  <a:lnTo>
                    <a:pt x="36389" y="283369"/>
                  </a:lnTo>
                  <a:lnTo>
                    <a:pt x="43208" y="259112"/>
                  </a:lnTo>
                  <a:lnTo>
                    <a:pt x="51331" y="228621"/>
                  </a:lnTo>
                  <a:lnTo>
                    <a:pt x="55684" y="204371"/>
                  </a:lnTo>
                  <a:lnTo>
                    <a:pt x="57891" y="186659"/>
                  </a:lnTo>
                  <a:lnTo>
                    <a:pt x="62840" y="167955"/>
                  </a:lnTo>
                  <a:lnTo>
                    <a:pt x="75421" y="140731"/>
                  </a:lnTo>
                  <a:lnTo>
                    <a:pt x="79123" y="116582"/>
                  </a:lnTo>
                  <a:lnTo>
                    <a:pt x="85859" y="94315"/>
                  </a:lnTo>
                  <a:lnTo>
                    <a:pt x="152523" y="27796"/>
                  </a:lnTo>
                  <a:lnTo>
                    <a:pt x="210795" y="1521"/>
                  </a:lnTo>
                  <a:lnTo>
                    <a:pt x="248702" y="0"/>
                  </a:lnTo>
                  <a:lnTo>
                    <a:pt x="295376" y="10020"/>
                  </a:lnTo>
                  <a:lnTo>
                    <a:pt x="353007" y="34432"/>
                  </a:lnTo>
                  <a:lnTo>
                    <a:pt x="423784" y="76085"/>
                  </a:lnTo>
                  <a:lnTo>
                    <a:pt x="458942" y="107250"/>
                  </a:lnTo>
                  <a:lnTo>
                    <a:pt x="467300" y="118651"/>
                  </a:lnTo>
                  <a:lnTo>
                    <a:pt x="477319" y="127263"/>
                  </a:lnTo>
                  <a:lnTo>
                    <a:pt x="502204" y="160587"/>
                  </a:lnTo>
                  <a:lnTo>
                    <a:pt x="514498" y="202477"/>
                  </a:lnTo>
                  <a:lnTo>
                    <a:pt x="515800" y="228043"/>
                  </a:lnTo>
                  <a:lnTo>
                    <a:pt x="511073" y="253065"/>
                  </a:lnTo>
                  <a:lnTo>
                    <a:pt x="497934" y="276311"/>
                  </a:lnTo>
                  <a:lnTo>
                    <a:pt x="513905" y="306128"/>
                  </a:lnTo>
                  <a:lnTo>
                    <a:pt x="523545" y="335514"/>
                  </a:lnTo>
                  <a:lnTo>
                    <a:pt x="527294" y="364455"/>
                  </a:lnTo>
                  <a:lnTo>
                    <a:pt x="525593" y="392933"/>
                  </a:lnTo>
                  <a:lnTo>
                    <a:pt x="516193" y="441177"/>
                  </a:lnTo>
                  <a:lnTo>
                    <a:pt x="502069" y="492023"/>
                  </a:lnTo>
                  <a:lnTo>
                    <a:pt x="483420" y="543318"/>
                  </a:lnTo>
                  <a:lnTo>
                    <a:pt x="460447" y="592911"/>
                  </a:lnTo>
                  <a:lnTo>
                    <a:pt x="433352" y="638650"/>
                  </a:lnTo>
                  <a:lnTo>
                    <a:pt x="402336" y="678383"/>
                  </a:lnTo>
                  <a:lnTo>
                    <a:pt x="367600" y="709957"/>
                  </a:lnTo>
                  <a:lnTo>
                    <a:pt x="324900" y="735402"/>
                  </a:lnTo>
                  <a:lnTo>
                    <a:pt x="284098" y="748374"/>
                  </a:lnTo>
                  <a:lnTo>
                    <a:pt x="243718" y="750888"/>
                  </a:lnTo>
                  <a:close/>
                </a:path>
              </a:pathLst>
            </a:custGeom>
            <a:solidFill>
              <a:srgbClr val="DEA2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32" name="object 632"/>
            <p:cNvPicPr/>
            <p:nvPr/>
          </p:nvPicPr>
          <p:blipFill>
            <a:blip r:embed="rId546" cstate="print"/>
            <a:stretch>
              <a:fillRect/>
            </a:stretch>
          </p:blipFill>
          <p:spPr>
            <a:xfrm>
              <a:off x="13471611" y="5547512"/>
              <a:ext cx="44409" cy="17495"/>
            </a:xfrm>
            <a:prstGeom prst="rect">
              <a:avLst/>
            </a:prstGeom>
          </p:spPr>
        </p:pic>
        <p:pic>
          <p:nvPicPr>
            <p:cNvPr id="633" name="object 633"/>
            <p:cNvPicPr/>
            <p:nvPr/>
          </p:nvPicPr>
          <p:blipFill>
            <a:blip r:embed="rId547" cstate="print"/>
            <a:stretch>
              <a:fillRect/>
            </a:stretch>
          </p:blipFill>
          <p:spPr>
            <a:xfrm>
              <a:off x="13212683" y="5333359"/>
              <a:ext cx="352958" cy="177515"/>
            </a:xfrm>
            <a:prstGeom prst="rect">
              <a:avLst/>
            </a:prstGeom>
          </p:spPr>
        </p:pic>
        <p:pic>
          <p:nvPicPr>
            <p:cNvPr id="634" name="object 634"/>
            <p:cNvPicPr/>
            <p:nvPr/>
          </p:nvPicPr>
          <p:blipFill>
            <a:blip r:embed="rId548" cstate="print"/>
            <a:stretch>
              <a:fillRect/>
            </a:stretch>
          </p:blipFill>
          <p:spPr>
            <a:xfrm>
              <a:off x="13254288" y="5089214"/>
              <a:ext cx="429368" cy="480669"/>
            </a:xfrm>
            <a:prstGeom prst="rect">
              <a:avLst/>
            </a:prstGeom>
          </p:spPr>
        </p:pic>
        <p:pic>
          <p:nvPicPr>
            <p:cNvPr id="635" name="object 635"/>
            <p:cNvPicPr/>
            <p:nvPr/>
          </p:nvPicPr>
          <p:blipFill>
            <a:blip r:embed="rId149" cstate="print"/>
            <a:stretch>
              <a:fillRect/>
            </a:stretch>
          </p:blipFill>
          <p:spPr>
            <a:xfrm>
              <a:off x="13414914" y="5623011"/>
              <a:ext cx="29325" cy="2316"/>
            </a:xfrm>
            <a:prstGeom prst="rect">
              <a:avLst/>
            </a:prstGeom>
          </p:spPr>
        </p:pic>
        <p:pic>
          <p:nvPicPr>
            <p:cNvPr id="636" name="object 636"/>
            <p:cNvPicPr/>
            <p:nvPr/>
          </p:nvPicPr>
          <p:blipFill>
            <a:blip r:embed="rId549" cstate="print"/>
            <a:stretch>
              <a:fillRect/>
            </a:stretch>
          </p:blipFill>
          <p:spPr>
            <a:xfrm>
              <a:off x="13380353" y="5620572"/>
              <a:ext cx="34686" cy="4754"/>
            </a:xfrm>
            <a:prstGeom prst="rect">
              <a:avLst/>
            </a:prstGeom>
          </p:spPr>
        </p:pic>
        <p:pic>
          <p:nvPicPr>
            <p:cNvPr id="637" name="object 637"/>
            <p:cNvPicPr/>
            <p:nvPr/>
          </p:nvPicPr>
          <p:blipFill>
            <a:blip r:embed="rId550" cstate="print"/>
            <a:stretch>
              <a:fillRect/>
            </a:stretch>
          </p:blipFill>
          <p:spPr>
            <a:xfrm>
              <a:off x="13285561" y="5589726"/>
              <a:ext cx="27369" cy="11798"/>
            </a:xfrm>
            <a:prstGeom prst="rect">
              <a:avLst/>
            </a:prstGeom>
          </p:spPr>
        </p:pic>
        <p:pic>
          <p:nvPicPr>
            <p:cNvPr id="638" name="object 638"/>
            <p:cNvPicPr/>
            <p:nvPr/>
          </p:nvPicPr>
          <p:blipFill>
            <a:blip r:embed="rId551" cstate="print"/>
            <a:stretch>
              <a:fillRect/>
            </a:stretch>
          </p:blipFill>
          <p:spPr>
            <a:xfrm>
              <a:off x="13193572" y="5506912"/>
              <a:ext cx="92262" cy="83454"/>
            </a:xfrm>
            <a:prstGeom prst="rect">
              <a:avLst/>
            </a:prstGeom>
          </p:spPr>
        </p:pic>
        <p:pic>
          <p:nvPicPr>
            <p:cNvPr id="639" name="object 639"/>
            <p:cNvPicPr/>
            <p:nvPr/>
          </p:nvPicPr>
          <p:blipFill>
            <a:blip r:embed="rId552" cstate="print"/>
            <a:stretch>
              <a:fillRect/>
            </a:stretch>
          </p:blipFill>
          <p:spPr>
            <a:xfrm>
              <a:off x="13536120" y="5451408"/>
              <a:ext cx="99503" cy="131244"/>
            </a:xfrm>
            <a:prstGeom prst="rect">
              <a:avLst/>
            </a:prstGeom>
          </p:spPr>
        </p:pic>
        <p:pic>
          <p:nvPicPr>
            <p:cNvPr id="640" name="object 640"/>
            <p:cNvPicPr/>
            <p:nvPr/>
          </p:nvPicPr>
          <p:blipFill>
            <a:blip r:embed="rId553" cstate="print"/>
            <a:stretch>
              <a:fillRect/>
            </a:stretch>
          </p:blipFill>
          <p:spPr>
            <a:xfrm>
              <a:off x="13176762" y="5318607"/>
              <a:ext cx="13853" cy="35042"/>
            </a:xfrm>
            <a:prstGeom prst="rect">
              <a:avLst/>
            </a:prstGeom>
          </p:spPr>
        </p:pic>
        <p:pic>
          <p:nvPicPr>
            <p:cNvPr id="641" name="object 641"/>
            <p:cNvPicPr/>
            <p:nvPr/>
          </p:nvPicPr>
          <p:blipFill>
            <a:blip r:embed="rId554" cstate="print"/>
            <a:stretch>
              <a:fillRect/>
            </a:stretch>
          </p:blipFill>
          <p:spPr>
            <a:xfrm>
              <a:off x="13167115" y="5251276"/>
              <a:ext cx="476097" cy="373319"/>
            </a:xfrm>
            <a:prstGeom prst="rect">
              <a:avLst/>
            </a:prstGeom>
          </p:spPr>
        </p:pic>
        <p:pic>
          <p:nvPicPr>
            <p:cNvPr id="642" name="object 642"/>
            <p:cNvPicPr/>
            <p:nvPr/>
          </p:nvPicPr>
          <p:blipFill>
            <a:blip r:embed="rId555" cstate="print"/>
            <a:stretch>
              <a:fillRect/>
            </a:stretch>
          </p:blipFill>
          <p:spPr>
            <a:xfrm>
              <a:off x="13516020" y="4954066"/>
              <a:ext cx="178795" cy="593445"/>
            </a:xfrm>
            <a:prstGeom prst="rect">
              <a:avLst/>
            </a:prstGeom>
          </p:spPr>
        </p:pic>
        <p:pic>
          <p:nvPicPr>
            <p:cNvPr id="643" name="object 643"/>
            <p:cNvPicPr/>
            <p:nvPr/>
          </p:nvPicPr>
          <p:blipFill>
            <a:blip r:embed="rId556" cstate="print"/>
            <a:stretch>
              <a:fillRect/>
            </a:stretch>
          </p:blipFill>
          <p:spPr>
            <a:xfrm>
              <a:off x="13202228" y="5349209"/>
              <a:ext cx="441455" cy="255361"/>
            </a:xfrm>
            <a:prstGeom prst="rect">
              <a:avLst/>
            </a:prstGeom>
          </p:spPr>
        </p:pic>
        <p:pic>
          <p:nvPicPr>
            <p:cNvPr id="644" name="object 644"/>
            <p:cNvPicPr/>
            <p:nvPr/>
          </p:nvPicPr>
          <p:blipFill>
            <a:blip r:embed="rId557" cstate="print"/>
            <a:stretch>
              <a:fillRect/>
            </a:stretch>
          </p:blipFill>
          <p:spPr>
            <a:xfrm>
              <a:off x="13253983" y="5510875"/>
              <a:ext cx="217627" cy="74584"/>
            </a:xfrm>
            <a:prstGeom prst="rect">
              <a:avLst/>
            </a:prstGeom>
          </p:spPr>
        </p:pic>
        <p:pic>
          <p:nvPicPr>
            <p:cNvPr id="645" name="object 645"/>
            <p:cNvPicPr/>
            <p:nvPr/>
          </p:nvPicPr>
          <p:blipFill>
            <a:blip r:embed="rId558" cstate="print"/>
            <a:stretch>
              <a:fillRect/>
            </a:stretch>
          </p:blipFill>
          <p:spPr>
            <a:xfrm>
              <a:off x="13634678" y="5110946"/>
              <a:ext cx="31211" cy="41696"/>
            </a:xfrm>
            <a:prstGeom prst="rect">
              <a:avLst/>
            </a:prstGeom>
          </p:spPr>
        </p:pic>
        <p:pic>
          <p:nvPicPr>
            <p:cNvPr id="646" name="object 646"/>
            <p:cNvPicPr/>
            <p:nvPr/>
          </p:nvPicPr>
          <p:blipFill>
            <a:blip r:embed="rId559" cstate="print"/>
            <a:stretch>
              <a:fillRect/>
            </a:stretch>
          </p:blipFill>
          <p:spPr>
            <a:xfrm>
              <a:off x="13634617" y="5374537"/>
              <a:ext cx="9220" cy="78181"/>
            </a:xfrm>
            <a:prstGeom prst="rect">
              <a:avLst/>
            </a:prstGeom>
          </p:spPr>
        </p:pic>
        <p:pic>
          <p:nvPicPr>
            <p:cNvPr id="647" name="object 647"/>
            <p:cNvPicPr/>
            <p:nvPr/>
          </p:nvPicPr>
          <p:blipFill>
            <a:blip r:embed="rId560" cstate="print"/>
            <a:stretch>
              <a:fillRect/>
            </a:stretch>
          </p:blipFill>
          <p:spPr>
            <a:xfrm>
              <a:off x="13214207" y="4904414"/>
              <a:ext cx="423367" cy="456986"/>
            </a:xfrm>
            <a:prstGeom prst="rect">
              <a:avLst/>
            </a:prstGeom>
          </p:spPr>
        </p:pic>
        <p:pic>
          <p:nvPicPr>
            <p:cNvPr id="648" name="object 648"/>
            <p:cNvPicPr/>
            <p:nvPr/>
          </p:nvPicPr>
          <p:blipFill>
            <a:blip r:embed="rId561" cstate="print"/>
            <a:stretch>
              <a:fillRect/>
            </a:stretch>
          </p:blipFill>
          <p:spPr>
            <a:xfrm>
              <a:off x="13240999" y="5047762"/>
              <a:ext cx="137190" cy="123322"/>
            </a:xfrm>
            <a:prstGeom prst="rect">
              <a:avLst/>
            </a:prstGeom>
          </p:spPr>
        </p:pic>
        <p:pic>
          <p:nvPicPr>
            <p:cNvPr id="649" name="object 649"/>
            <p:cNvPicPr/>
            <p:nvPr/>
          </p:nvPicPr>
          <p:blipFill>
            <a:blip r:embed="rId562" cstate="print"/>
            <a:stretch>
              <a:fillRect/>
            </a:stretch>
          </p:blipFill>
          <p:spPr>
            <a:xfrm>
              <a:off x="13212683" y="5253746"/>
              <a:ext cx="381182" cy="199064"/>
            </a:xfrm>
            <a:prstGeom prst="rect">
              <a:avLst/>
            </a:prstGeom>
          </p:spPr>
        </p:pic>
        <p:pic>
          <p:nvPicPr>
            <p:cNvPr id="650" name="object 650"/>
            <p:cNvPicPr/>
            <p:nvPr/>
          </p:nvPicPr>
          <p:blipFill>
            <a:blip r:embed="rId563" cstate="print"/>
            <a:stretch>
              <a:fillRect/>
            </a:stretch>
          </p:blipFill>
          <p:spPr>
            <a:xfrm>
              <a:off x="13469965" y="4971348"/>
              <a:ext cx="170492" cy="379049"/>
            </a:xfrm>
            <a:prstGeom prst="rect">
              <a:avLst/>
            </a:prstGeom>
          </p:spPr>
        </p:pic>
        <p:pic>
          <p:nvPicPr>
            <p:cNvPr id="651" name="object 651"/>
            <p:cNvPicPr/>
            <p:nvPr/>
          </p:nvPicPr>
          <p:blipFill>
            <a:blip r:embed="rId564" cstate="print"/>
            <a:stretch>
              <a:fillRect/>
            </a:stretch>
          </p:blipFill>
          <p:spPr>
            <a:xfrm>
              <a:off x="13202228" y="5374964"/>
              <a:ext cx="19324" cy="91897"/>
            </a:xfrm>
            <a:prstGeom prst="rect">
              <a:avLst/>
            </a:prstGeom>
          </p:spPr>
        </p:pic>
        <p:pic>
          <p:nvPicPr>
            <p:cNvPr id="652" name="object 652"/>
            <p:cNvPicPr/>
            <p:nvPr/>
          </p:nvPicPr>
          <p:blipFill>
            <a:blip r:embed="rId565" cstate="print"/>
            <a:stretch>
              <a:fillRect/>
            </a:stretch>
          </p:blipFill>
          <p:spPr>
            <a:xfrm>
              <a:off x="13189457" y="5130911"/>
              <a:ext cx="185867" cy="201167"/>
            </a:xfrm>
            <a:prstGeom prst="rect">
              <a:avLst/>
            </a:prstGeom>
          </p:spPr>
        </p:pic>
        <p:pic>
          <p:nvPicPr>
            <p:cNvPr id="653" name="object 653"/>
            <p:cNvPicPr/>
            <p:nvPr/>
          </p:nvPicPr>
          <p:blipFill>
            <a:blip r:embed="rId566" cstate="print"/>
            <a:stretch>
              <a:fillRect/>
            </a:stretch>
          </p:blipFill>
          <p:spPr>
            <a:xfrm>
              <a:off x="13513886" y="5201137"/>
              <a:ext cx="122986" cy="149169"/>
            </a:xfrm>
            <a:prstGeom prst="rect">
              <a:avLst/>
            </a:prstGeom>
          </p:spPr>
        </p:pic>
        <p:pic>
          <p:nvPicPr>
            <p:cNvPr id="654" name="object 654"/>
            <p:cNvPicPr/>
            <p:nvPr/>
          </p:nvPicPr>
          <p:blipFill>
            <a:blip r:embed="rId567" cstate="print"/>
            <a:stretch>
              <a:fillRect/>
            </a:stretch>
          </p:blipFill>
          <p:spPr>
            <a:xfrm>
              <a:off x="13552718" y="5227990"/>
              <a:ext cx="81320" cy="122194"/>
            </a:xfrm>
            <a:prstGeom prst="rect">
              <a:avLst/>
            </a:prstGeom>
          </p:spPr>
        </p:pic>
        <p:pic>
          <p:nvPicPr>
            <p:cNvPr id="655" name="object 655"/>
            <p:cNvPicPr/>
            <p:nvPr/>
          </p:nvPicPr>
          <p:blipFill>
            <a:blip r:embed="rId568" cstate="print"/>
            <a:stretch>
              <a:fillRect/>
            </a:stretch>
          </p:blipFill>
          <p:spPr>
            <a:xfrm>
              <a:off x="13486850" y="5031272"/>
              <a:ext cx="145877" cy="81076"/>
            </a:xfrm>
            <a:prstGeom prst="rect">
              <a:avLst/>
            </a:prstGeom>
          </p:spPr>
        </p:pic>
        <p:pic>
          <p:nvPicPr>
            <p:cNvPr id="656" name="object 656"/>
            <p:cNvPicPr/>
            <p:nvPr/>
          </p:nvPicPr>
          <p:blipFill>
            <a:blip r:embed="rId569" cstate="print"/>
            <a:stretch>
              <a:fillRect/>
            </a:stretch>
          </p:blipFill>
          <p:spPr>
            <a:xfrm>
              <a:off x="13551407" y="5079034"/>
              <a:ext cx="88452" cy="107228"/>
            </a:xfrm>
            <a:prstGeom prst="rect">
              <a:avLst/>
            </a:prstGeom>
          </p:spPr>
        </p:pic>
        <p:pic>
          <p:nvPicPr>
            <p:cNvPr id="657" name="object 657"/>
            <p:cNvPicPr/>
            <p:nvPr/>
          </p:nvPicPr>
          <p:blipFill>
            <a:blip r:embed="rId570" cstate="print"/>
            <a:stretch>
              <a:fillRect/>
            </a:stretch>
          </p:blipFill>
          <p:spPr>
            <a:xfrm>
              <a:off x="13224265" y="5059782"/>
              <a:ext cx="1106" cy="9684"/>
            </a:xfrm>
            <a:prstGeom prst="rect">
              <a:avLst/>
            </a:prstGeom>
          </p:spPr>
        </p:pic>
        <p:pic>
          <p:nvPicPr>
            <p:cNvPr id="658" name="object 658"/>
            <p:cNvPicPr/>
            <p:nvPr/>
          </p:nvPicPr>
          <p:blipFill>
            <a:blip r:embed="rId571" cstate="print"/>
            <a:stretch>
              <a:fillRect/>
            </a:stretch>
          </p:blipFill>
          <p:spPr>
            <a:xfrm>
              <a:off x="13186714" y="4977932"/>
              <a:ext cx="87614" cy="347715"/>
            </a:xfrm>
            <a:prstGeom prst="rect">
              <a:avLst/>
            </a:prstGeom>
          </p:spPr>
        </p:pic>
        <p:sp>
          <p:nvSpPr>
            <p:cNvPr id="659" name="object 659"/>
            <p:cNvSpPr/>
            <p:nvPr/>
          </p:nvSpPr>
          <p:spPr>
            <a:xfrm>
              <a:off x="13226886" y="5323476"/>
              <a:ext cx="3810" cy="1905"/>
            </a:xfrm>
            <a:custGeom>
              <a:avLst/>
              <a:gdLst/>
              <a:ahLst/>
              <a:cxnLst/>
              <a:rect l="l" t="t" r="r" b="b"/>
              <a:pathLst>
                <a:path w="3809" h="1904">
                  <a:moveTo>
                    <a:pt x="3812" y="1806"/>
                  </a:moveTo>
                  <a:lnTo>
                    <a:pt x="0" y="1798"/>
                  </a:lnTo>
                  <a:lnTo>
                    <a:pt x="201" y="0"/>
                  </a:lnTo>
                  <a:lnTo>
                    <a:pt x="2382" y="159"/>
                  </a:lnTo>
                  <a:lnTo>
                    <a:pt x="3812" y="1806"/>
                  </a:lnTo>
                  <a:close/>
                </a:path>
              </a:pathLst>
            </a:custGeom>
            <a:solidFill>
              <a:srgbClr val="EAAC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0" name="object 660"/>
            <p:cNvSpPr/>
            <p:nvPr/>
          </p:nvSpPr>
          <p:spPr>
            <a:xfrm>
              <a:off x="13227106" y="5321729"/>
              <a:ext cx="5715" cy="3810"/>
            </a:xfrm>
            <a:custGeom>
              <a:avLst/>
              <a:gdLst/>
              <a:ahLst/>
              <a:cxnLst/>
              <a:rect l="l" t="t" r="r" b="b"/>
              <a:pathLst>
                <a:path w="5715" h="3810">
                  <a:moveTo>
                    <a:pt x="4473" y="3553"/>
                  </a:moveTo>
                  <a:lnTo>
                    <a:pt x="3601" y="3553"/>
                  </a:lnTo>
                  <a:lnTo>
                    <a:pt x="2161" y="1906"/>
                  </a:lnTo>
                  <a:lnTo>
                    <a:pt x="4371" y="1746"/>
                  </a:lnTo>
                  <a:lnTo>
                    <a:pt x="4227" y="1582"/>
                  </a:lnTo>
                  <a:lnTo>
                    <a:pt x="0" y="1582"/>
                  </a:lnTo>
                  <a:lnTo>
                    <a:pt x="176" y="0"/>
                  </a:lnTo>
                  <a:lnTo>
                    <a:pt x="2851" y="0"/>
                  </a:lnTo>
                  <a:lnTo>
                    <a:pt x="5395" y="2924"/>
                  </a:lnTo>
                  <a:lnTo>
                    <a:pt x="4473" y="3553"/>
                  </a:lnTo>
                  <a:close/>
                </a:path>
              </a:pathLst>
            </a:custGeom>
            <a:solidFill>
              <a:srgbClr val="EAACB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1" name="object 661"/>
            <p:cNvSpPr/>
            <p:nvPr/>
          </p:nvSpPr>
          <p:spPr>
            <a:xfrm>
              <a:off x="13227317" y="5317781"/>
              <a:ext cx="8255" cy="6985"/>
            </a:xfrm>
            <a:custGeom>
              <a:avLst/>
              <a:gdLst/>
              <a:ahLst/>
              <a:cxnLst/>
              <a:rect l="l" t="t" r="r" b="b"/>
              <a:pathLst>
                <a:path w="8255" h="6985">
                  <a:moveTo>
                    <a:pt x="8026" y="4851"/>
                  </a:moveTo>
                  <a:lnTo>
                    <a:pt x="4000" y="203"/>
                  </a:lnTo>
                  <a:lnTo>
                    <a:pt x="876" y="0"/>
                  </a:lnTo>
                  <a:lnTo>
                    <a:pt x="812" y="203"/>
                  </a:lnTo>
                  <a:lnTo>
                    <a:pt x="279" y="1879"/>
                  </a:lnTo>
                  <a:lnTo>
                    <a:pt x="3327" y="2095"/>
                  </a:lnTo>
                  <a:lnTo>
                    <a:pt x="215" y="2095"/>
                  </a:lnTo>
                  <a:lnTo>
                    <a:pt x="139" y="2324"/>
                  </a:lnTo>
                  <a:lnTo>
                    <a:pt x="0" y="3594"/>
                  </a:lnTo>
                  <a:lnTo>
                    <a:pt x="4610" y="3594"/>
                  </a:lnTo>
                  <a:lnTo>
                    <a:pt x="4775" y="3784"/>
                  </a:lnTo>
                  <a:lnTo>
                    <a:pt x="2641" y="3949"/>
                  </a:lnTo>
                  <a:lnTo>
                    <a:pt x="5181" y="6883"/>
                  </a:lnTo>
                  <a:lnTo>
                    <a:pt x="6604" y="5905"/>
                  </a:lnTo>
                  <a:lnTo>
                    <a:pt x="7696" y="5156"/>
                  </a:lnTo>
                  <a:lnTo>
                    <a:pt x="8026" y="4851"/>
                  </a:lnTo>
                  <a:close/>
                </a:path>
              </a:pathLst>
            </a:custGeom>
            <a:solidFill>
              <a:srgbClr val="EAADB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2" name="object 662"/>
            <p:cNvSpPr/>
            <p:nvPr/>
          </p:nvSpPr>
          <p:spPr>
            <a:xfrm>
              <a:off x="13228203" y="5315847"/>
              <a:ext cx="8890" cy="6985"/>
            </a:xfrm>
            <a:custGeom>
              <a:avLst/>
              <a:gdLst/>
              <a:ahLst/>
              <a:cxnLst/>
              <a:rect l="l" t="t" r="r" b="b"/>
              <a:pathLst>
                <a:path w="8890" h="6985">
                  <a:moveTo>
                    <a:pt x="7143" y="6777"/>
                  </a:moveTo>
                  <a:lnTo>
                    <a:pt x="3120" y="2135"/>
                  </a:lnTo>
                  <a:lnTo>
                    <a:pt x="0" y="1923"/>
                  </a:lnTo>
                  <a:lnTo>
                    <a:pt x="536" y="229"/>
                  </a:lnTo>
                  <a:lnTo>
                    <a:pt x="608" y="0"/>
                  </a:lnTo>
                  <a:lnTo>
                    <a:pt x="3810" y="229"/>
                  </a:lnTo>
                  <a:lnTo>
                    <a:pt x="8413" y="5551"/>
                  </a:lnTo>
                  <a:lnTo>
                    <a:pt x="7143" y="6777"/>
                  </a:lnTo>
                  <a:close/>
                </a:path>
              </a:pathLst>
            </a:custGeom>
            <a:solidFill>
              <a:srgbClr val="EAAD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3" name="object 663"/>
            <p:cNvSpPr/>
            <p:nvPr/>
          </p:nvSpPr>
          <p:spPr>
            <a:xfrm>
              <a:off x="13228841" y="5314098"/>
              <a:ext cx="10160" cy="7620"/>
            </a:xfrm>
            <a:custGeom>
              <a:avLst/>
              <a:gdLst/>
              <a:ahLst/>
              <a:cxnLst/>
              <a:rect l="l" t="t" r="r" b="b"/>
              <a:pathLst>
                <a:path w="10159" h="7620">
                  <a:moveTo>
                    <a:pt x="10147" y="5016"/>
                  </a:moveTo>
                  <a:lnTo>
                    <a:pt x="5791" y="1638"/>
                  </a:lnTo>
                  <a:lnTo>
                    <a:pt x="5334" y="1295"/>
                  </a:lnTo>
                  <a:lnTo>
                    <a:pt x="520" y="0"/>
                  </a:lnTo>
                  <a:lnTo>
                    <a:pt x="0" y="1638"/>
                  </a:lnTo>
                  <a:lnTo>
                    <a:pt x="3721" y="2641"/>
                  </a:lnTo>
                  <a:lnTo>
                    <a:pt x="7772" y="7302"/>
                  </a:lnTo>
                  <a:lnTo>
                    <a:pt x="8915" y="6197"/>
                  </a:lnTo>
                  <a:lnTo>
                    <a:pt x="10147" y="5016"/>
                  </a:lnTo>
                  <a:close/>
                </a:path>
              </a:pathLst>
            </a:custGeom>
            <a:solidFill>
              <a:srgbClr val="EAAE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4" name="object 664"/>
            <p:cNvSpPr/>
            <p:nvPr/>
          </p:nvSpPr>
          <p:spPr>
            <a:xfrm>
              <a:off x="13229361" y="5309475"/>
              <a:ext cx="13970" cy="10160"/>
            </a:xfrm>
            <a:custGeom>
              <a:avLst/>
              <a:gdLst/>
              <a:ahLst/>
              <a:cxnLst/>
              <a:rect l="l" t="t" r="r" b="b"/>
              <a:pathLst>
                <a:path w="13969" h="10160">
                  <a:moveTo>
                    <a:pt x="13550" y="6184"/>
                  </a:moveTo>
                  <a:lnTo>
                    <a:pt x="7162" y="1231"/>
                  </a:lnTo>
                  <a:lnTo>
                    <a:pt x="2616" y="0"/>
                  </a:lnTo>
                  <a:lnTo>
                    <a:pt x="1993" y="673"/>
                  </a:lnTo>
                  <a:lnTo>
                    <a:pt x="1181" y="1371"/>
                  </a:lnTo>
                  <a:lnTo>
                    <a:pt x="965" y="1574"/>
                  </a:lnTo>
                  <a:lnTo>
                    <a:pt x="520" y="2984"/>
                  </a:lnTo>
                  <a:lnTo>
                    <a:pt x="0" y="4622"/>
                  </a:lnTo>
                  <a:lnTo>
                    <a:pt x="4851" y="5930"/>
                  </a:lnTo>
                  <a:lnTo>
                    <a:pt x="9626" y="9639"/>
                  </a:lnTo>
                  <a:lnTo>
                    <a:pt x="10883" y="8432"/>
                  </a:lnTo>
                  <a:lnTo>
                    <a:pt x="12242" y="7289"/>
                  </a:lnTo>
                  <a:lnTo>
                    <a:pt x="13550" y="6184"/>
                  </a:lnTo>
                  <a:close/>
                </a:path>
              </a:pathLst>
            </a:custGeom>
            <a:solidFill>
              <a:srgbClr val="EAAF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5" name="object 665"/>
            <p:cNvSpPr/>
            <p:nvPr/>
          </p:nvSpPr>
          <p:spPr>
            <a:xfrm>
              <a:off x="13231977" y="530677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69" h="8889">
                  <a:moveTo>
                    <a:pt x="13639" y="6604"/>
                  </a:moveTo>
                  <a:lnTo>
                    <a:pt x="6083" y="787"/>
                  </a:lnTo>
                  <a:lnTo>
                    <a:pt x="3162" y="0"/>
                  </a:lnTo>
                  <a:lnTo>
                    <a:pt x="1511" y="1320"/>
                  </a:lnTo>
                  <a:lnTo>
                    <a:pt x="0" y="2705"/>
                  </a:lnTo>
                  <a:lnTo>
                    <a:pt x="4546" y="3937"/>
                  </a:lnTo>
                  <a:lnTo>
                    <a:pt x="10934" y="8890"/>
                  </a:lnTo>
                  <a:lnTo>
                    <a:pt x="12293" y="7747"/>
                  </a:lnTo>
                  <a:lnTo>
                    <a:pt x="13639" y="6604"/>
                  </a:lnTo>
                  <a:close/>
                </a:path>
              </a:pathLst>
            </a:custGeom>
            <a:solidFill>
              <a:srgbClr val="EAB0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6" name="object 666"/>
            <p:cNvSpPr/>
            <p:nvPr/>
          </p:nvSpPr>
          <p:spPr>
            <a:xfrm>
              <a:off x="13235135" y="5305434"/>
              <a:ext cx="12065" cy="8255"/>
            </a:xfrm>
            <a:custGeom>
              <a:avLst/>
              <a:gdLst/>
              <a:ahLst/>
              <a:cxnLst/>
              <a:rect l="l" t="t" r="r" b="b"/>
              <a:pathLst>
                <a:path w="12065" h="8254">
                  <a:moveTo>
                    <a:pt x="10494" y="7939"/>
                  </a:moveTo>
                  <a:lnTo>
                    <a:pt x="2937" y="2115"/>
                  </a:lnTo>
                  <a:lnTo>
                    <a:pt x="0" y="1323"/>
                  </a:lnTo>
                  <a:lnTo>
                    <a:pt x="1659" y="0"/>
                  </a:lnTo>
                  <a:lnTo>
                    <a:pt x="3698" y="552"/>
                  </a:lnTo>
                  <a:lnTo>
                    <a:pt x="11812" y="6833"/>
                  </a:lnTo>
                  <a:lnTo>
                    <a:pt x="10494" y="7939"/>
                  </a:lnTo>
                  <a:close/>
                </a:path>
              </a:pathLst>
            </a:custGeom>
            <a:solidFill>
              <a:srgbClr val="EAB1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7" name="object 667"/>
            <p:cNvSpPr/>
            <p:nvPr/>
          </p:nvSpPr>
          <p:spPr>
            <a:xfrm>
              <a:off x="13236794" y="5304091"/>
              <a:ext cx="12065" cy="8255"/>
            </a:xfrm>
            <a:custGeom>
              <a:avLst/>
              <a:gdLst/>
              <a:ahLst/>
              <a:cxnLst/>
              <a:rect l="l" t="t" r="r" b="b"/>
              <a:pathLst>
                <a:path w="12065" h="8254">
                  <a:moveTo>
                    <a:pt x="10153" y="8177"/>
                  </a:moveTo>
                  <a:lnTo>
                    <a:pt x="2039" y="1896"/>
                  </a:lnTo>
                  <a:lnTo>
                    <a:pt x="0" y="1343"/>
                  </a:lnTo>
                  <a:lnTo>
                    <a:pt x="1684" y="0"/>
                  </a:lnTo>
                  <a:lnTo>
                    <a:pt x="2812" y="304"/>
                  </a:lnTo>
                  <a:lnTo>
                    <a:pt x="11509" y="7038"/>
                  </a:lnTo>
                  <a:lnTo>
                    <a:pt x="10153" y="8177"/>
                  </a:lnTo>
                  <a:close/>
                </a:path>
              </a:pathLst>
            </a:custGeom>
            <a:solidFill>
              <a:srgbClr val="EAB1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8" name="object 668"/>
            <p:cNvSpPr/>
            <p:nvPr/>
          </p:nvSpPr>
          <p:spPr>
            <a:xfrm>
              <a:off x="13238467" y="5301602"/>
              <a:ext cx="12700" cy="10160"/>
            </a:xfrm>
            <a:custGeom>
              <a:avLst/>
              <a:gdLst/>
              <a:ahLst/>
              <a:cxnLst/>
              <a:rect l="l" t="t" r="r" b="b"/>
              <a:pathLst>
                <a:path w="12700" h="10160">
                  <a:moveTo>
                    <a:pt x="12534" y="7264"/>
                  </a:moveTo>
                  <a:lnTo>
                    <a:pt x="3644" y="393"/>
                  </a:lnTo>
                  <a:lnTo>
                    <a:pt x="3644" y="2578"/>
                  </a:lnTo>
                  <a:lnTo>
                    <a:pt x="1803" y="1168"/>
                  </a:lnTo>
                  <a:lnTo>
                    <a:pt x="3644" y="2578"/>
                  </a:lnTo>
                  <a:lnTo>
                    <a:pt x="3644" y="393"/>
                  </a:lnTo>
                  <a:lnTo>
                    <a:pt x="3136" y="0"/>
                  </a:lnTo>
                  <a:lnTo>
                    <a:pt x="1739" y="1117"/>
                  </a:lnTo>
                  <a:lnTo>
                    <a:pt x="0" y="2489"/>
                  </a:lnTo>
                  <a:lnTo>
                    <a:pt x="1130" y="2794"/>
                  </a:lnTo>
                  <a:lnTo>
                    <a:pt x="9829" y="9537"/>
                  </a:lnTo>
                  <a:lnTo>
                    <a:pt x="11188" y="8394"/>
                  </a:lnTo>
                  <a:lnTo>
                    <a:pt x="12534" y="7264"/>
                  </a:lnTo>
                  <a:close/>
                </a:path>
              </a:pathLst>
            </a:custGeom>
            <a:solidFill>
              <a:srgbClr val="EAB2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9" name="object 669"/>
            <p:cNvSpPr/>
            <p:nvPr/>
          </p:nvSpPr>
          <p:spPr>
            <a:xfrm>
              <a:off x="13241615" y="5300502"/>
              <a:ext cx="10795" cy="8890"/>
            </a:xfrm>
            <a:custGeom>
              <a:avLst/>
              <a:gdLst/>
              <a:ahLst/>
              <a:cxnLst/>
              <a:rect l="l" t="t" r="r" b="b"/>
              <a:pathLst>
                <a:path w="10794" h="8889">
                  <a:moveTo>
                    <a:pt x="9394" y="8355"/>
                  </a:moveTo>
                  <a:lnTo>
                    <a:pt x="0" y="1087"/>
                  </a:lnTo>
                  <a:lnTo>
                    <a:pt x="1363" y="0"/>
                  </a:lnTo>
                  <a:lnTo>
                    <a:pt x="10717" y="7245"/>
                  </a:lnTo>
                  <a:lnTo>
                    <a:pt x="9394" y="8355"/>
                  </a:lnTo>
                  <a:close/>
                </a:path>
              </a:pathLst>
            </a:custGeom>
            <a:solidFill>
              <a:srgbClr val="EAB2B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0" name="object 670"/>
            <p:cNvSpPr/>
            <p:nvPr/>
          </p:nvSpPr>
          <p:spPr>
            <a:xfrm>
              <a:off x="13242978" y="5299381"/>
              <a:ext cx="10795" cy="8890"/>
            </a:xfrm>
            <a:custGeom>
              <a:avLst/>
              <a:gdLst/>
              <a:ahLst/>
              <a:cxnLst/>
              <a:rect l="l" t="t" r="r" b="b"/>
              <a:pathLst>
                <a:path w="10794" h="8889">
                  <a:moveTo>
                    <a:pt x="9354" y="8366"/>
                  </a:moveTo>
                  <a:lnTo>
                    <a:pt x="0" y="1121"/>
                  </a:lnTo>
                  <a:lnTo>
                    <a:pt x="1406" y="0"/>
                  </a:lnTo>
                  <a:lnTo>
                    <a:pt x="10735" y="7206"/>
                  </a:lnTo>
                  <a:lnTo>
                    <a:pt x="9354" y="8366"/>
                  </a:lnTo>
                  <a:close/>
                </a:path>
              </a:pathLst>
            </a:custGeom>
            <a:solidFill>
              <a:srgbClr val="EAB3B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1" name="object 671"/>
            <p:cNvSpPr/>
            <p:nvPr/>
          </p:nvSpPr>
          <p:spPr>
            <a:xfrm>
              <a:off x="13244384" y="5298285"/>
              <a:ext cx="10795" cy="8890"/>
            </a:xfrm>
            <a:custGeom>
              <a:avLst/>
              <a:gdLst/>
              <a:ahLst/>
              <a:cxnLst/>
              <a:rect l="l" t="t" r="r" b="b"/>
              <a:pathLst>
                <a:path w="10794" h="8889">
                  <a:moveTo>
                    <a:pt x="9329" y="8302"/>
                  </a:moveTo>
                  <a:lnTo>
                    <a:pt x="0" y="1095"/>
                  </a:lnTo>
                  <a:lnTo>
                    <a:pt x="1374" y="0"/>
                  </a:lnTo>
                  <a:lnTo>
                    <a:pt x="10678" y="7170"/>
                  </a:lnTo>
                  <a:lnTo>
                    <a:pt x="9329" y="8302"/>
                  </a:lnTo>
                  <a:close/>
                </a:path>
              </a:pathLst>
            </a:custGeom>
            <a:solidFill>
              <a:srgbClr val="EBB3B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2" name="object 672"/>
            <p:cNvSpPr/>
            <p:nvPr/>
          </p:nvSpPr>
          <p:spPr>
            <a:xfrm>
              <a:off x="13245757" y="5294984"/>
              <a:ext cx="13335" cy="10795"/>
            </a:xfrm>
            <a:custGeom>
              <a:avLst/>
              <a:gdLst/>
              <a:ahLst/>
              <a:cxnLst/>
              <a:rect l="l" t="t" r="r" b="b"/>
              <a:pathLst>
                <a:path w="13334" h="10795">
                  <a:moveTo>
                    <a:pt x="13335" y="7099"/>
                  </a:moveTo>
                  <a:lnTo>
                    <a:pt x="4140" y="0"/>
                  </a:lnTo>
                  <a:lnTo>
                    <a:pt x="2755" y="1104"/>
                  </a:lnTo>
                  <a:lnTo>
                    <a:pt x="1384" y="2197"/>
                  </a:lnTo>
                  <a:lnTo>
                    <a:pt x="0" y="3302"/>
                  </a:lnTo>
                  <a:lnTo>
                    <a:pt x="9296" y="10477"/>
                  </a:lnTo>
                  <a:lnTo>
                    <a:pt x="10655" y="9334"/>
                  </a:lnTo>
                  <a:lnTo>
                    <a:pt x="11976" y="8229"/>
                  </a:lnTo>
                  <a:lnTo>
                    <a:pt x="13335" y="7099"/>
                  </a:lnTo>
                  <a:close/>
                </a:path>
              </a:pathLst>
            </a:custGeom>
            <a:solidFill>
              <a:srgbClr val="EBB4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3" name="object 673"/>
            <p:cNvSpPr/>
            <p:nvPr/>
          </p:nvSpPr>
          <p:spPr>
            <a:xfrm>
              <a:off x="13249897" y="5291696"/>
              <a:ext cx="13970" cy="10795"/>
            </a:xfrm>
            <a:custGeom>
              <a:avLst/>
              <a:gdLst/>
              <a:ahLst/>
              <a:cxnLst/>
              <a:rect l="l" t="t" r="r" b="b"/>
              <a:pathLst>
                <a:path w="13969" h="10795">
                  <a:moveTo>
                    <a:pt x="13690" y="7416"/>
                  </a:moveTo>
                  <a:lnTo>
                    <a:pt x="4127" y="0"/>
                  </a:lnTo>
                  <a:lnTo>
                    <a:pt x="2755" y="1092"/>
                  </a:lnTo>
                  <a:lnTo>
                    <a:pt x="1384" y="2184"/>
                  </a:lnTo>
                  <a:lnTo>
                    <a:pt x="0" y="3289"/>
                  </a:lnTo>
                  <a:lnTo>
                    <a:pt x="9194" y="10388"/>
                  </a:lnTo>
                  <a:lnTo>
                    <a:pt x="9829" y="9842"/>
                  </a:lnTo>
                  <a:lnTo>
                    <a:pt x="10655" y="9334"/>
                  </a:lnTo>
                  <a:lnTo>
                    <a:pt x="12179" y="8369"/>
                  </a:lnTo>
                  <a:lnTo>
                    <a:pt x="13690" y="7416"/>
                  </a:lnTo>
                  <a:close/>
                </a:path>
              </a:pathLst>
            </a:custGeom>
            <a:solidFill>
              <a:srgbClr val="EBB5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4" name="object 674"/>
            <p:cNvSpPr/>
            <p:nvPr/>
          </p:nvSpPr>
          <p:spPr>
            <a:xfrm>
              <a:off x="13254032" y="5290572"/>
              <a:ext cx="11430" cy="8890"/>
            </a:xfrm>
            <a:custGeom>
              <a:avLst/>
              <a:gdLst/>
              <a:ahLst/>
              <a:cxnLst/>
              <a:rect l="l" t="t" r="r" b="b"/>
              <a:pathLst>
                <a:path w="11430" h="8889">
                  <a:moveTo>
                    <a:pt x="9568" y="8539"/>
                  </a:moveTo>
                  <a:lnTo>
                    <a:pt x="0" y="1115"/>
                  </a:lnTo>
                  <a:lnTo>
                    <a:pt x="1399" y="0"/>
                  </a:lnTo>
                  <a:lnTo>
                    <a:pt x="10831" y="7278"/>
                  </a:lnTo>
                  <a:lnTo>
                    <a:pt x="11027" y="7624"/>
                  </a:lnTo>
                  <a:lnTo>
                    <a:pt x="9568" y="8539"/>
                  </a:lnTo>
                  <a:close/>
                </a:path>
              </a:pathLst>
            </a:custGeom>
            <a:solidFill>
              <a:srgbClr val="EBB6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5" name="object 675"/>
            <p:cNvSpPr/>
            <p:nvPr/>
          </p:nvSpPr>
          <p:spPr>
            <a:xfrm>
              <a:off x="13255431" y="5289481"/>
              <a:ext cx="11430" cy="8890"/>
            </a:xfrm>
            <a:custGeom>
              <a:avLst/>
              <a:gdLst/>
              <a:ahLst/>
              <a:cxnLst/>
              <a:rect l="l" t="t" r="r" b="b"/>
              <a:pathLst>
                <a:path w="11430" h="8889">
                  <a:moveTo>
                    <a:pt x="9627" y="8716"/>
                  </a:moveTo>
                  <a:lnTo>
                    <a:pt x="9432" y="8369"/>
                  </a:lnTo>
                  <a:lnTo>
                    <a:pt x="0" y="1091"/>
                  </a:lnTo>
                  <a:lnTo>
                    <a:pt x="1368" y="0"/>
                  </a:lnTo>
                  <a:lnTo>
                    <a:pt x="10756" y="7260"/>
                  </a:lnTo>
                  <a:lnTo>
                    <a:pt x="11069" y="7812"/>
                  </a:lnTo>
                  <a:lnTo>
                    <a:pt x="9627" y="8716"/>
                  </a:lnTo>
                  <a:close/>
                </a:path>
              </a:pathLst>
            </a:custGeom>
            <a:solidFill>
              <a:srgbClr val="EBB6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6" name="object 676"/>
            <p:cNvSpPr/>
            <p:nvPr/>
          </p:nvSpPr>
          <p:spPr>
            <a:xfrm>
              <a:off x="13256793" y="5287276"/>
              <a:ext cx="12700" cy="10160"/>
            </a:xfrm>
            <a:custGeom>
              <a:avLst/>
              <a:gdLst/>
              <a:ahLst/>
              <a:cxnLst/>
              <a:rect l="l" t="t" r="r" b="b"/>
              <a:pathLst>
                <a:path w="12700" h="10160">
                  <a:moveTo>
                    <a:pt x="12611" y="8204"/>
                  </a:moveTo>
                  <a:lnTo>
                    <a:pt x="12026" y="7162"/>
                  </a:lnTo>
                  <a:lnTo>
                    <a:pt x="2768" y="0"/>
                  </a:lnTo>
                  <a:lnTo>
                    <a:pt x="1371" y="1117"/>
                  </a:lnTo>
                  <a:lnTo>
                    <a:pt x="0" y="2209"/>
                  </a:lnTo>
                  <a:lnTo>
                    <a:pt x="9385" y="9474"/>
                  </a:lnTo>
                  <a:lnTo>
                    <a:pt x="9702" y="10020"/>
                  </a:lnTo>
                  <a:lnTo>
                    <a:pt x="11150" y="9118"/>
                  </a:lnTo>
                  <a:lnTo>
                    <a:pt x="12611" y="8204"/>
                  </a:lnTo>
                  <a:close/>
                </a:path>
              </a:pathLst>
            </a:custGeom>
            <a:solidFill>
              <a:srgbClr val="EBB7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7" name="object 677"/>
            <p:cNvSpPr/>
            <p:nvPr/>
          </p:nvSpPr>
          <p:spPr>
            <a:xfrm>
              <a:off x="13259570" y="5286166"/>
              <a:ext cx="12065" cy="9525"/>
            </a:xfrm>
            <a:custGeom>
              <a:avLst/>
              <a:gdLst/>
              <a:ahLst/>
              <a:cxnLst/>
              <a:rect l="l" t="t" r="r" b="b"/>
              <a:pathLst>
                <a:path w="12065" h="9525">
                  <a:moveTo>
                    <a:pt x="9842" y="9302"/>
                  </a:moveTo>
                  <a:lnTo>
                    <a:pt x="9253" y="8262"/>
                  </a:lnTo>
                  <a:lnTo>
                    <a:pt x="0" y="1104"/>
                  </a:lnTo>
                  <a:lnTo>
                    <a:pt x="1385" y="0"/>
                  </a:lnTo>
                  <a:lnTo>
                    <a:pt x="10578" y="7100"/>
                  </a:lnTo>
                  <a:lnTo>
                    <a:pt x="11235" y="8262"/>
                  </a:lnTo>
                  <a:lnTo>
                    <a:pt x="11500" y="8262"/>
                  </a:lnTo>
                  <a:lnTo>
                    <a:pt x="9842" y="9302"/>
                  </a:lnTo>
                  <a:close/>
                </a:path>
              </a:pathLst>
            </a:custGeom>
            <a:solidFill>
              <a:srgbClr val="EBB7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8" name="object 678"/>
            <p:cNvSpPr/>
            <p:nvPr/>
          </p:nvSpPr>
          <p:spPr>
            <a:xfrm>
              <a:off x="13260946" y="5283974"/>
              <a:ext cx="13335" cy="10795"/>
            </a:xfrm>
            <a:custGeom>
              <a:avLst/>
              <a:gdLst/>
              <a:ahLst/>
              <a:cxnLst/>
              <a:rect l="l" t="t" r="r" b="b"/>
              <a:pathLst>
                <a:path w="13334" h="10795">
                  <a:moveTo>
                    <a:pt x="12814" y="8763"/>
                  </a:moveTo>
                  <a:lnTo>
                    <a:pt x="11836" y="7023"/>
                  </a:lnTo>
                  <a:lnTo>
                    <a:pt x="2755" y="0"/>
                  </a:lnTo>
                  <a:lnTo>
                    <a:pt x="1371" y="1117"/>
                  </a:lnTo>
                  <a:lnTo>
                    <a:pt x="0" y="2197"/>
                  </a:lnTo>
                  <a:lnTo>
                    <a:pt x="9194" y="9296"/>
                  </a:lnTo>
                  <a:lnTo>
                    <a:pt x="9918" y="10579"/>
                  </a:lnTo>
                  <a:lnTo>
                    <a:pt x="11353" y="9690"/>
                  </a:lnTo>
                  <a:lnTo>
                    <a:pt x="12814" y="8763"/>
                  </a:lnTo>
                  <a:close/>
                </a:path>
              </a:pathLst>
            </a:custGeom>
            <a:solidFill>
              <a:srgbClr val="EBB8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9" name="object 679"/>
            <p:cNvSpPr/>
            <p:nvPr/>
          </p:nvSpPr>
          <p:spPr>
            <a:xfrm>
              <a:off x="13263702" y="5280659"/>
              <a:ext cx="14604" cy="12700"/>
            </a:xfrm>
            <a:custGeom>
              <a:avLst/>
              <a:gdLst/>
              <a:ahLst/>
              <a:cxnLst/>
              <a:rect l="l" t="t" r="r" b="b"/>
              <a:pathLst>
                <a:path w="14605" h="12700">
                  <a:moveTo>
                    <a:pt x="14452" y="9334"/>
                  </a:moveTo>
                  <a:lnTo>
                    <a:pt x="13093" y="6908"/>
                  </a:lnTo>
                  <a:lnTo>
                    <a:pt x="4152" y="0"/>
                  </a:lnTo>
                  <a:lnTo>
                    <a:pt x="2743" y="1130"/>
                  </a:lnTo>
                  <a:lnTo>
                    <a:pt x="1384" y="2209"/>
                  </a:lnTo>
                  <a:lnTo>
                    <a:pt x="0" y="3314"/>
                  </a:lnTo>
                  <a:lnTo>
                    <a:pt x="9080" y="10337"/>
                  </a:lnTo>
                  <a:lnTo>
                    <a:pt x="10058" y="12077"/>
                  </a:lnTo>
                  <a:lnTo>
                    <a:pt x="11518" y="11176"/>
                  </a:lnTo>
                  <a:lnTo>
                    <a:pt x="12954" y="10274"/>
                  </a:lnTo>
                  <a:lnTo>
                    <a:pt x="14452" y="9334"/>
                  </a:lnTo>
                  <a:close/>
                </a:path>
              </a:pathLst>
            </a:custGeom>
            <a:solidFill>
              <a:srgbClr val="EBB9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0" name="object 680"/>
            <p:cNvSpPr/>
            <p:nvPr/>
          </p:nvSpPr>
          <p:spPr>
            <a:xfrm>
              <a:off x="13267861" y="5279552"/>
              <a:ext cx="12065" cy="10795"/>
            </a:xfrm>
            <a:custGeom>
              <a:avLst/>
              <a:gdLst/>
              <a:ahLst/>
              <a:cxnLst/>
              <a:rect l="l" t="t" r="r" b="b"/>
              <a:pathLst>
                <a:path w="12065" h="10795">
                  <a:moveTo>
                    <a:pt x="10305" y="10429"/>
                  </a:moveTo>
                  <a:lnTo>
                    <a:pt x="8938" y="8008"/>
                  </a:lnTo>
                  <a:lnTo>
                    <a:pt x="0" y="1106"/>
                  </a:lnTo>
                  <a:lnTo>
                    <a:pt x="1387" y="0"/>
                  </a:lnTo>
                  <a:lnTo>
                    <a:pt x="10249" y="6845"/>
                  </a:lnTo>
                  <a:lnTo>
                    <a:pt x="11759" y="9518"/>
                  </a:lnTo>
                  <a:lnTo>
                    <a:pt x="10305" y="10429"/>
                  </a:lnTo>
                  <a:close/>
                </a:path>
              </a:pathLst>
            </a:custGeom>
            <a:solidFill>
              <a:srgbClr val="EBBA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1" name="object 681"/>
            <p:cNvSpPr/>
            <p:nvPr/>
          </p:nvSpPr>
          <p:spPr>
            <a:xfrm>
              <a:off x="13269240" y="5277548"/>
              <a:ext cx="13335" cy="12065"/>
            </a:xfrm>
            <a:custGeom>
              <a:avLst/>
              <a:gdLst/>
              <a:ahLst/>
              <a:cxnLst/>
              <a:rect l="l" t="t" r="r" b="b"/>
              <a:pathLst>
                <a:path w="13334" h="12064">
                  <a:moveTo>
                    <a:pt x="13284" y="9702"/>
                  </a:moveTo>
                  <a:lnTo>
                    <a:pt x="11518" y="6578"/>
                  </a:lnTo>
                  <a:lnTo>
                    <a:pt x="2997" y="0"/>
                  </a:lnTo>
                  <a:lnTo>
                    <a:pt x="1384" y="939"/>
                  </a:lnTo>
                  <a:lnTo>
                    <a:pt x="2628" y="1917"/>
                  </a:lnTo>
                  <a:lnTo>
                    <a:pt x="1333" y="939"/>
                  </a:lnTo>
                  <a:lnTo>
                    <a:pt x="0" y="2006"/>
                  </a:lnTo>
                  <a:lnTo>
                    <a:pt x="8864" y="8851"/>
                  </a:lnTo>
                  <a:lnTo>
                    <a:pt x="10375" y="11531"/>
                  </a:lnTo>
                  <a:lnTo>
                    <a:pt x="11823" y="10629"/>
                  </a:lnTo>
                  <a:lnTo>
                    <a:pt x="13284" y="9702"/>
                  </a:lnTo>
                  <a:close/>
                </a:path>
              </a:pathLst>
            </a:custGeom>
            <a:solidFill>
              <a:srgbClr val="EBBA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2" name="object 682"/>
            <p:cNvSpPr/>
            <p:nvPr/>
          </p:nvSpPr>
          <p:spPr>
            <a:xfrm>
              <a:off x="13272244" y="5276610"/>
              <a:ext cx="12065" cy="10795"/>
            </a:xfrm>
            <a:custGeom>
              <a:avLst/>
              <a:gdLst/>
              <a:ahLst/>
              <a:cxnLst/>
              <a:rect l="l" t="t" r="r" b="b"/>
              <a:pathLst>
                <a:path w="12065" h="10795">
                  <a:moveTo>
                    <a:pt x="10282" y="10639"/>
                  </a:moveTo>
                  <a:lnTo>
                    <a:pt x="8516" y="7515"/>
                  </a:lnTo>
                  <a:lnTo>
                    <a:pt x="0" y="935"/>
                  </a:lnTo>
                  <a:lnTo>
                    <a:pt x="1598" y="0"/>
                  </a:lnTo>
                  <a:lnTo>
                    <a:pt x="9828" y="6352"/>
                  </a:lnTo>
                  <a:lnTo>
                    <a:pt x="11735" y="9728"/>
                  </a:lnTo>
                  <a:lnTo>
                    <a:pt x="10282" y="10639"/>
                  </a:lnTo>
                  <a:close/>
                </a:path>
              </a:pathLst>
            </a:custGeom>
            <a:solidFill>
              <a:srgbClr val="EBBB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3" name="object 683"/>
            <p:cNvSpPr/>
            <p:nvPr/>
          </p:nvSpPr>
          <p:spPr>
            <a:xfrm>
              <a:off x="13273843" y="5275668"/>
              <a:ext cx="12065" cy="10795"/>
            </a:xfrm>
            <a:custGeom>
              <a:avLst/>
              <a:gdLst/>
              <a:ahLst/>
              <a:cxnLst/>
              <a:rect l="l" t="t" r="r" b="b"/>
              <a:pathLst>
                <a:path w="12065" h="10795">
                  <a:moveTo>
                    <a:pt x="10136" y="10670"/>
                  </a:moveTo>
                  <a:lnTo>
                    <a:pt x="8229" y="7294"/>
                  </a:lnTo>
                  <a:lnTo>
                    <a:pt x="0" y="941"/>
                  </a:lnTo>
                  <a:lnTo>
                    <a:pt x="1609" y="0"/>
                  </a:lnTo>
                  <a:lnTo>
                    <a:pt x="9553" y="6131"/>
                  </a:lnTo>
                  <a:lnTo>
                    <a:pt x="11676" y="9882"/>
                  </a:lnTo>
                  <a:lnTo>
                    <a:pt x="10535" y="10420"/>
                  </a:lnTo>
                  <a:lnTo>
                    <a:pt x="10136" y="10670"/>
                  </a:lnTo>
                  <a:close/>
                </a:path>
              </a:pathLst>
            </a:custGeom>
            <a:solidFill>
              <a:srgbClr val="EBBB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4" name="object 684"/>
            <p:cNvSpPr/>
            <p:nvPr/>
          </p:nvSpPr>
          <p:spPr>
            <a:xfrm>
              <a:off x="13275450" y="5272874"/>
              <a:ext cx="15240" cy="12700"/>
            </a:xfrm>
            <a:custGeom>
              <a:avLst/>
              <a:gdLst/>
              <a:ahLst/>
              <a:cxnLst/>
              <a:rect l="l" t="t" r="r" b="b"/>
              <a:pathLst>
                <a:path w="15240" h="12700">
                  <a:moveTo>
                    <a:pt x="14719" y="10490"/>
                  </a:moveTo>
                  <a:lnTo>
                    <a:pt x="11899" y="5499"/>
                  </a:lnTo>
                  <a:lnTo>
                    <a:pt x="4787" y="0"/>
                  </a:lnTo>
                  <a:lnTo>
                    <a:pt x="3175" y="939"/>
                  </a:lnTo>
                  <a:lnTo>
                    <a:pt x="1574" y="1879"/>
                  </a:lnTo>
                  <a:lnTo>
                    <a:pt x="0" y="2806"/>
                  </a:lnTo>
                  <a:lnTo>
                    <a:pt x="7937" y="8928"/>
                  </a:lnTo>
                  <a:lnTo>
                    <a:pt x="10058" y="12687"/>
                  </a:lnTo>
                  <a:lnTo>
                    <a:pt x="11595" y="11963"/>
                  </a:lnTo>
                  <a:lnTo>
                    <a:pt x="13157" y="11226"/>
                  </a:lnTo>
                  <a:lnTo>
                    <a:pt x="14719" y="10490"/>
                  </a:lnTo>
                  <a:close/>
                </a:path>
              </a:pathLst>
            </a:custGeom>
            <a:solidFill>
              <a:srgbClr val="ECBC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5" name="object 685"/>
            <p:cNvSpPr/>
            <p:nvPr/>
          </p:nvSpPr>
          <p:spPr>
            <a:xfrm>
              <a:off x="13280238" y="5270080"/>
              <a:ext cx="14604" cy="13335"/>
            </a:xfrm>
            <a:custGeom>
              <a:avLst/>
              <a:gdLst/>
              <a:ahLst/>
              <a:cxnLst/>
              <a:rect l="l" t="t" r="r" b="b"/>
              <a:pathLst>
                <a:path w="14605" h="13335">
                  <a:moveTo>
                    <a:pt x="14592" y="11074"/>
                  </a:moveTo>
                  <a:lnTo>
                    <a:pt x="11074" y="4851"/>
                  </a:lnTo>
                  <a:lnTo>
                    <a:pt x="4787" y="0"/>
                  </a:lnTo>
                  <a:lnTo>
                    <a:pt x="3175" y="939"/>
                  </a:lnTo>
                  <a:lnTo>
                    <a:pt x="1600" y="1854"/>
                  </a:lnTo>
                  <a:lnTo>
                    <a:pt x="0" y="2794"/>
                  </a:lnTo>
                  <a:lnTo>
                    <a:pt x="7112" y="8293"/>
                  </a:lnTo>
                  <a:lnTo>
                    <a:pt x="9931" y="13284"/>
                  </a:lnTo>
                  <a:lnTo>
                    <a:pt x="11493" y="12534"/>
                  </a:lnTo>
                  <a:lnTo>
                    <a:pt x="13030" y="11811"/>
                  </a:lnTo>
                  <a:lnTo>
                    <a:pt x="14592" y="11074"/>
                  </a:lnTo>
                  <a:close/>
                </a:path>
              </a:pathLst>
            </a:custGeom>
            <a:solidFill>
              <a:srgbClr val="ECBD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6" name="object 686"/>
            <p:cNvSpPr/>
            <p:nvPr/>
          </p:nvSpPr>
          <p:spPr>
            <a:xfrm>
              <a:off x="13285025" y="5267273"/>
              <a:ext cx="14604" cy="13970"/>
            </a:xfrm>
            <a:custGeom>
              <a:avLst/>
              <a:gdLst/>
              <a:ahLst/>
              <a:cxnLst/>
              <a:rect l="l" t="t" r="r" b="b"/>
              <a:pathLst>
                <a:path w="14605" h="13970">
                  <a:moveTo>
                    <a:pt x="14465" y="11684"/>
                  </a:moveTo>
                  <a:lnTo>
                    <a:pt x="10248" y="4229"/>
                  </a:lnTo>
                  <a:lnTo>
                    <a:pt x="4775" y="0"/>
                  </a:lnTo>
                  <a:lnTo>
                    <a:pt x="3200" y="927"/>
                  </a:lnTo>
                  <a:lnTo>
                    <a:pt x="1600" y="1854"/>
                  </a:lnTo>
                  <a:lnTo>
                    <a:pt x="0" y="2806"/>
                  </a:lnTo>
                  <a:lnTo>
                    <a:pt x="6286" y="7658"/>
                  </a:lnTo>
                  <a:lnTo>
                    <a:pt x="9804" y="13881"/>
                  </a:lnTo>
                  <a:lnTo>
                    <a:pt x="11366" y="13144"/>
                  </a:lnTo>
                  <a:lnTo>
                    <a:pt x="12928" y="12407"/>
                  </a:lnTo>
                  <a:lnTo>
                    <a:pt x="14465" y="11684"/>
                  </a:lnTo>
                  <a:close/>
                </a:path>
              </a:pathLst>
            </a:custGeom>
            <a:solidFill>
              <a:srgbClr val="ECBE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7" name="object 687"/>
            <p:cNvSpPr/>
            <p:nvPr/>
          </p:nvSpPr>
          <p:spPr>
            <a:xfrm>
              <a:off x="13289811" y="5266328"/>
              <a:ext cx="11430" cy="12700"/>
            </a:xfrm>
            <a:custGeom>
              <a:avLst/>
              <a:gdLst/>
              <a:ahLst/>
              <a:cxnLst/>
              <a:rect l="l" t="t" r="r" b="b"/>
              <a:pathLst>
                <a:path w="11430" h="12700">
                  <a:moveTo>
                    <a:pt x="9686" y="12625"/>
                  </a:moveTo>
                  <a:lnTo>
                    <a:pt x="5468" y="5168"/>
                  </a:lnTo>
                  <a:lnTo>
                    <a:pt x="0" y="940"/>
                  </a:lnTo>
                  <a:lnTo>
                    <a:pt x="1607" y="0"/>
                  </a:lnTo>
                  <a:lnTo>
                    <a:pt x="6793" y="4005"/>
                  </a:lnTo>
                  <a:lnTo>
                    <a:pt x="11250" y="11888"/>
                  </a:lnTo>
                  <a:lnTo>
                    <a:pt x="9686" y="12625"/>
                  </a:lnTo>
                  <a:close/>
                </a:path>
              </a:pathLst>
            </a:custGeom>
            <a:solidFill>
              <a:srgbClr val="ECC0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8" name="object 688"/>
            <p:cNvSpPr/>
            <p:nvPr/>
          </p:nvSpPr>
          <p:spPr>
            <a:xfrm>
              <a:off x="13291413" y="5264467"/>
              <a:ext cx="13335" cy="13970"/>
            </a:xfrm>
            <a:custGeom>
              <a:avLst/>
              <a:gdLst/>
              <a:ahLst/>
              <a:cxnLst/>
              <a:rect l="l" t="t" r="r" b="b"/>
              <a:pathLst>
                <a:path w="13334" h="13970">
                  <a:moveTo>
                    <a:pt x="12776" y="12280"/>
                  </a:moveTo>
                  <a:lnTo>
                    <a:pt x="7874" y="3606"/>
                  </a:lnTo>
                  <a:lnTo>
                    <a:pt x="3200" y="0"/>
                  </a:lnTo>
                  <a:lnTo>
                    <a:pt x="1600" y="927"/>
                  </a:lnTo>
                  <a:lnTo>
                    <a:pt x="0" y="1866"/>
                  </a:lnTo>
                  <a:lnTo>
                    <a:pt x="5181" y="5867"/>
                  </a:lnTo>
                  <a:lnTo>
                    <a:pt x="9639" y="13754"/>
                  </a:lnTo>
                  <a:lnTo>
                    <a:pt x="11201" y="13017"/>
                  </a:lnTo>
                  <a:lnTo>
                    <a:pt x="12776" y="12280"/>
                  </a:lnTo>
                  <a:close/>
                </a:path>
              </a:pathLst>
            </a:custGeom>
            <a:solidFill>
              <a:srgbClr val="ECC0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9" name="object 689"/>
            <p:cNvSpPr/>
            <p:nvPr/>
          </p:nvSpPr>
          <p:spPr>
            <a:xfrm>
              <a:off x="13294622" y="5263517"/>
              <a:ext cx="11430" cy="13335"/>
            </a:xfrm>
            <a:custGeom>
              <a:avLst/>
              <a:gdLst/>
              <a:ahLst/>
              <a:cxnLst/>
              <a:rect l="l" t="t" r="r" b="b"/>
              <a:pathLst>
                <a:path w="11430" h="13335">
                  <a:moveTo>
                    <a:pt x="9575" y="13220"/>
                  </a:moveTo>
                  <a:lnTo>
                    <a:pt x="4673" y="4545"/>
                  </a:lnTo>
                  <a:lnTo>
                    <a:pt x="0" y="937"/>
                  </a:lnTo>
                  <a:lnTo>
                    <a:pt x="1603" y="0"/>
                  </a:lnTo>
                  <a:lnTo>
                    <a:pt x="5984" y="3382"/>
                  </a:lnTo>
                  <a:lnTo>
                    <a:pt x="11129" y="12486"/>
                  </a:lnTo>
                  <a:lnTo>
                    <a:pt x="9575" y="13220"/>
                  </a:lnTo>
                  <a:close/>
                </a:path>
              </a:pathLst>
            </a:custGeom>
            <a:solidFill>
              <a:srgbClr val="ECC1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0" name="object 690"/>
            <p:cNvSpPr/>
            <p:nvPr/>
          </p:nvSpPr>
          <p:spPr>
            <a:xfrm>
              <a:off x="13296214" y="5261660"/>
              <a:ext cx="12700" cy="14604"/>
            </a:xfrm>
            <a:custGeom>
              <a:avLst/>
              <a:gdLst/>
              <a:ahLst/>
              <a:cxnLst/>
              <a:rect l="l" t="t" r="r" b="b"/>
              <a:pathLst>
                <a:path w="12700" h="14604">
                  <a:moveTo>
                    <a:pt x="12636" y="12877"/>
                  </a:moveTo>
                  <a:lnTo>
                    <a:pt x="7035" y="2971"/>
                  </a:lnTo>
                  <a:lnTo>
                    <a:pt x="3187" y="0"/>
                  </a:lnTo>
                  <a:lnTo>
                    <a:pt x="1612" y="914"/>
                  </a:lnTo>
                  <a:lnTo>
                    <a:pt x="0" y="1866"/>
                  </a:lnTo>
                  <a:lnTo>
                    <a:pt x="4381" y="5245"/>
                  </a:lnTo>
                  <a:lnTo>
                    <a:pt x="9525" y="14351"/>
                  </a:lnTo>
                  <a:lnTo>
                    <a:pt x="11099" y="13614"/>
                  </a:lnTo>
                  <a:lnTo>
                    <a:pt x="12636" y="12877"/>
                  </a:lnTo>
                  <a:close/>
                </a:path>
              </a:pathLst>
            </a:custGeom>
            <a:solidFill>
              <a:srgbClr val="ECC1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1" name="object 691"/>
            <p:cNvSpPr/>
            <p:nvPr/>
          </p:nvSpPr>
          <p:spPr>
            <a:xfrm>
              <a:off x="13299402" y="5259793"/>
              <a:ext cx="12700" cy="15240"/>
            </a:xfrm>
            <a:custGeom>
              <a:avLst/>
              <a:gdLst/>
              <a:ahLst/>
              <a:cxnLst/>
              <a:rect l="l" t="t" r="r" b="b"/>
              <a:pathLst>
                <a:path w="12700" h="15239">
                  <a:moveTo>
                    <a:pt x="12560" y="13284"/>
                  </a:moveTo>
                  <a:lnTo>
                    <a:pt x="6489" y="2527"/>
                  </a:lnTo>
                  <a:lnTo>
                    <a:pt x="3200" y="0"/>
                  </a:lnTo>
                  <a:lnTo>
                    <a:pt x="1587" y="939"/>
                  </a:lnTo>
                  <a:lnTo>
                    <a:pt x="0" y="1866"/>
                  </a:lnTo>
                  <a:lnTo>
                    <a:pt x="3848" y="4838"/>
                  </a:lnTo>
                  <a:lnTo>
                    <a:pt x="9448" y="14744"/>
                  </a:lnTo>
                  <a:lnTo>
                    <a:pt x="10998" y="14020"/>
                  </a:lnTo>
                  <a:lnTo>
                    <a:pt x="12560" y="13284"/>
                  </a:lnTo>
                  <a:close/>
                </a:path>
              </a:pathLst>
            </a:custGeom>
            <a:solidFill>
              <a:srgbClr val="ECC2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2" name="object 692"/>
            <p:cNvSpPr/>
            <p:nvPr/>
          </p:nvSpPr>
          <p:spPr>
            <a:xfrm>
              <a:off x="13302602" y="5256986"/>
              <a:ext cx="14604" cy="16510"/>
            </a:xfrm>
            <a:custGeom>
              <a:avLst/>
              <a:gdLst/>
              <a:ahLst/>
              <a:cxnLst/>
              <a:rect l="l" t="t" r="r" b="b"/>
              <a:pathLst>
                <a:path w="14605" h="16510">
                  <a:moveTo>
                    <a:pt x="14033" y="13906"/>
                  </a:moveTo>
                  <a:lnTo>
                    <a:pt x="7239" y="1905"/>
                  </a:lnTo>
                  <a:lnTo>
                    <a:pt x="4787" y="0"/>
                  </a:lnTo>
                  <a:lnTo>
                    <a:pt x="3175" y="939"/>
                  </a:lnTo>
                  <a:lnTo>
                    <a:pt x="1612" y="1854"/>
                  </a:lnTo>
                  <a:lnTo>
                    <a:pt x="0" y="2806"/>
                  </a:lnTo>
                  <a:lnTo>
                    <a:pt x="3289" y="5334"/>
                  </a:lnTo>
                  <a:lnTo>
                    <a:pt x="9359" y="16090"/>
                  </a:lnTo>
                  <a:lnTo>
                    <a:pt x="10922" y="15354"/>
                  </a:lnTo>
                  <a:lnTo>
                    <a:pt x="12458" y="14630"/>
                  </a:lnTo>
                  <a:lnTo>
                    <a:pt x="14033" y="13906"/>
                  </a:lnTo>
                  <a:close/>
                </a:path>
              </a:pathLst>
            </a:custGeom>
            <a:solidFill>
              <a:srgbClr val="ECC3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3" name="object 693"/>
            <p:cNvSpPr/>
            <p:nvPr/>
          </p:nvSpPr>
          <p:spPr>
            <a:xfrm>
              <a:off x="13307396" y="5256040"/>
              <a:ext cx="11430" cy="15240"/>
            </a:xfrm>
            <a:custGeom>
              <a:avLst/>
              <a:gdLst/>
              <a:ahLst/>
              <a:cxnLst/>
              <a:rect l="l" t="t" r="r" b="b"/>
              <a:pathLst>
                <a:path w="11430" h="15239">
                  <a:moveTo>
                    <a:pt x="9244" y="14848"/>
                  </a:moveTo>
                  <a:lnTo>
                    <a:pt x="2457" y="2840"/>
                  </a:lnTo>
                  <a:lnTo>
                    <a:pt x="0" y="941"/>
                  </a:lnTo>
                  <a:lnTo>
                    <a:pt x="1609" y="0"/>
                  </a:lnTo>
                  <a:lnTo>
                    <a:pt x="3782" y="1677"/>
                  </a:lnTo>
                  <a:lnTo>
                    <a:pt x="10889" y="14241"/>
                  </a:lnTo>
                  <a:lnTo>
                    <a:pt x="9244" y="14848"/>
                  </a:lnTo>
                  <a:close/>
                </a:path>
              </a:pathLst>
            </a:custGeom>
            <a:solidFill>
              <a:srgbClr val="ECC4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4" name="object 694"/>
            <p:cNvSpPr/>
            <p:nvPr/>
          </p:nvSpPr>
          <p:spPr>
            <a:xfrm>
              <a:off x="13309003" y="5254307"/>
              <a:ext cx="12700" cy="16510"/>
            </a:xfrm>
            <a:custGeom>
              <a:avLst/>
              <a:gdLst/>
              <a:ahLst/>
              <a:cxnLst/>
              <a:rect l="l" t="t" r="r" b="b"/>
              <a:pathLst>
                <a:path w="12700" h="16510">
                  <a:moveTo>
                    <a:pt x="12522" y="14782"/>
                  </a:moveTo>
                  <a:lnTo>
                    <a:pt x="4800" y="1143"/>
                  </a:lnTo>
                  <a:lnTo>
                    <a:pt x="3327" y="0"/>
                  </a:lnTo>
                  <a:lnTo>
                    <a:pt x="2159" y="469"/>
                  </a:lnTo>
                  <a:lnTo>
                    <a:pt x="1562" y="825"/>
                  </a:lnTo>
                  <a:lnTo>
                    <a:pt x="0" y="1739"/>
                  </a:lnTo>
                  <a:lnTo>
                    <a:pt x="2171" y="3416"/>
                  </a:lnTo>
                  <a:lnTo>
                    <a:pt x="9271" y="15976"/>
                  </a:lnTo>
                  <a:lnTo>
                    <a:pt x="10883" y="15392"/>
                  </a:lnTo>
                  <a:lnTo>
                    <a:pt x="12522" y="14782"/>
                  </a:lnTo>
                  <a:close/>
                </a:path>
              </a:pathLst>
            </a:custGeom>
            <a:solidFill>
              <a:srgbClr val="ECC4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5" name="object 695"/>
            <p:cNvSpPr/>
            <p:nvPr/>
          </p:nvSpPr>
          <p:spPr>
            <a:xfrm>
              <a:off x="13312380" y="5253550"/>
              <a:ext cx="10795" cy="15875"/>
            </a:xfrm>
            <a:custGeom>
              <a:avLst/>
              <a:gdLst/>
              <a:ahLst/>
              <a:cxnLst/>
              <a:rect l="l" t="t" r="r" b="b"/>
              <a:pathLst>
                <a:path w="10794" h="15875">
                  <a:moveTo>
                    <a:pt x="9150" y="15534"/>
                  </a:moveTo>
                  <a:lnTo>
                    <a:pt x="1433" y="1896"/>
                  </a:lnTo>
                  <a:lnTo>
                    <a:pt x="0" y="733"/>
                  </a:lnTo>
                  <a:lnTo>
                    <a:pt x="1809" y="0"/>
                  </a:lnTo>
                  <a:lnTo>
                    <a:pt x="2758" y="733"/>
                  </a:lnTo>
                  <a:lnTo>
                    <a:pt x="10787" y="14930"/>
                  </a:lnTo>
                  <a:lnTo>
                    <a:pt x="9150" y="15534"/>
                  </a:lnTo>
                  <a:close/>
                </a:path>
              </a:pathLst>
            </a:custGeom>
            <a:solidFill>
              <a:srgbClr val="ECC5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6" name="object 696"/>
            <p:cNvSpPr/>
            <p:nvPr/>
          </p:nvSpPr>
          <p:spPr>
            <a:xfrm>
              <a:off x="13314189" y="5252820"/>
              <a:ext cx="10795" cy="15875"/>
            </a:xfrm>
            <a:custGeom>
              <a:avLst/>
              <a:gdLst/>
              <a:ahLst/>
              <a:cxnLst/>
              <a:rect l="l" t="t" r="r" b="b"/>
              <a:pathLst>
                <a:path w="10794" h="15875">
                  <a:moveTo>
                    <a:pt x="8978" y="15661"/>
                  </a:moveTo>
                  <a:lnTo>
                    <a:pt x="949" y="1464"/>
                  </a:lnTo>
                  <a:lnTo>
                    <a:pt x="0" y="730"/>
                  </a:lnTo>
                  <a:lnTo>
                    <a:pt x="1801" y="0"/>
                  </a:lnTo>
                  <a:lnTo>
                    <a:pt x="2260" y="355"/>
                  </a:lnTo>
                  <a:lnTo>
                    <a:pt x="10588" y="15067"/>
                  </a:lnTo>
                  <a:lnTo>
                    <a:pt x="8978" y="15661"/>
                  </a:lnTo>
                  <a:close/>
                </a:path>
              </a:pathLst>
            </a:custGeom>
            <a:solidFill>
              <a:srgbClr val="EDC5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7" name="object 697"/>
            <p:cNvSpPr/>
            <p:nvPr/>
          </p:nvSpPr>
          <p:spPr>
            <a:xfrm>
              <a:off x="13315988" y="5251411"/>
              <a:ext cx="12700" cy="16510"/>
            </a:xfrm>
            <a:custGeom>
              <a:avLst/>
              <a:gdLst/>
              <a:ahLst/>
              <a:cxnLst/>
              <a:rect l="l" t="t" r="r" b="b"/>
              <a:pathLst>
                <a:path w="12700" h="16510">
                  <a:moveTo>
                    <a:pt x="12090" y="15265"/>
                  </a:moveTo>
                  <a:lnTo>
                    <a:pt x="3479" y="0"/>
                  </a:lnTo>
                  <a:lnTo>
                    <a:pt x="1854" y="660"/>
                  </a:lnTo>
                  <a:lnTo>
                    <a:pt x="0" y="1409"/>
                  </a:lnTo>
                  <a:lnTo>
                    <a:pt x="457" y="1765"/>
                  </a:lnTo>
                  <a:lnTo>
                    <a:pt x="8788" y="16484"/>
                  </a:lnTo>
                  <a:lnTo>
                    <a:pt x="10452" y="15862"/>
                  </a:lnTo>
                  <a:lnTo>
                    <a:pt x="12090" y="15265"/>
                  </a:lnTo>
                  <a:close/>
                </a:path>
              </a:pathLst>
            </a:custGeom>
            <a:solidFill>
              <a:srgbClr val="EDC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8" name="object 698"/>
            <p:cNvSpPr/>
            <p:nvPr/>
          </p:nvSpPr>
          <p:spPr>
            <a:xfrm>
              <a:off x="13319468" y="5250116"/>
              <a:ext cx="12065" cy="17145"/>
            </a:xfrm>
            <a:custGeom>
              <a:avLst/>
              <a:gdLst/>
              <a:ahLst/>
              <a:cxnLst/>
              <a:rect l="l" t="t" r="r" b="b"/>
              <a:pathLst>
                <a:path w="12065" h="17145">
                  <a:moveTo>
                    <a:pt x="11861" y="15354"/>
                  </a:moveTo>
                  <a:lnTo>
                    <a:pt x="3187" y="0"/>
                  </a:lnTo>
                  <a:lnTo>
                    <a:pt x="1600" y="647"/>
                  </a:lnTo>
                  <a:lnTo>
                    <a:pt x="0" y="1295"/>
                  </a:lnTo>
                  <a:lnTo>
                    <a:pt x="8610" y="16560"/>
                  </a:lnTo>
                  <a:lnTo>
                    <a:pt x="10248" y="15951"/>
                  </a:lnTo>
                  <a:lnTo>
                    <a:pt x="11861" y="15354"/>
                  </a:lnTo>
                  <a:close/>
                </a:path>
              </a:pathLst>
            </a:custGeom>
            <a:solidFill>
              <a:srgbClr val="EDC6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9" name="object 699"/>
            <p:cNvSpPr/>
            <p:nvPr/>
          </p:nvSpPr>
          <p:spPr>
            <a:xfrm>
              <a:off x="13322659" y="5249466"/>
              <a:ext cx="10795" cy="16510"/>
            </a:xfrm>
            <a:custGeom>
              <a:avLst/>
              <a:gdLst/>
              <a:ahLst/>
              <a:cxnLst/>
              <a:rect l="l" t="t" r="r" b="b"/>
              <a:pathLst>
                <a:path w="10794" h="16510">
                  <a:moveTo>
                    <a:pt x="8678" y="16001"/>
                  </a:moveTo>
                  <a:lnTo>
                    <a:pt x="0" y="649"/>
                  </a:lnTo>
                  <a:lnTo>
                    <a:pt x="1601" y="0"/>
                  </a:lnTo>
                  <a:lnTo>
                    <a:pt x="10309" y="15399"/>
                  </a:lnTo>
                  <a:lnTo>
                    <a:pt x="8678" y="16001"/>
                  </a:lnTo>
                  <a:close/>
                </a:path>
              </a:pathLst>
            </a:custGeom>
            <a:solidFill>
              <a:srgbClr val="EDC6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0" name="object 700"/>
            <p:cNvSpPr/>
            <p:nvPr/>
          </p:nvSpPr>
          <p:spPr>
            <a:xfrm>
              <a:off x="13324256" y="5247461"/>
              <a:ext cx="14604" cy="17780"/>
            </a:xfrm>
            <a:custGeom>
              <a:avLst/>
              <a:gdLst/>
              <a:ahLst/>
              <a:cxnLst/>
              <a:rect l="l" t="t" r="r" b="b"/>
              <a:pathLst>
                <a:path w="14605" h="17779">
                  <a:moveTo>
                    <a:pt x="14414" y="15303"/>
                  </a:moveTo>
                  <a:lnTo>
                    <a:pt x="4953" y="0"/>
                  </a:lnTo>
                  <a:lnTo>
                    <a:pt x="3225" y="698"/>
                  </a:lnTo>
                  <a:lnTo>
                    <a:pt x="1612" y="1358"/>
                  </a:lnTo>
                  <a:lnTo>
                    <a:pt x="0" y="2006"/>
                  </a:lnTo>
                  <a:lnTo>
                    <a:pt x="8712" y="17411"/>
                  </a:lnTo>
                  <a:lnTo>
                    <a:pt x="10350" y="16802"/>
                  </a:lnTo>
                  <a:lnTo>
                    <a:pt x="11976" y="16205"/>
                  </a:lnTo>
                  <a:lnTo>
                    <a:pt x="14414" y="15303"/>
                  </a:lnTo>
                  <a:close/>
                </a:path>
              </a:pathLst>
            </a:custGeom>
            <a:solidFill>
              <a:srgbClr val="EDC7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1" name="object 701"/>
            <p:cNvSpPr/>
            <p:nvPr/>
          </p:nvSpPr>
          <p:spPr>
            <a:xfrm>
              <a:off x="13329209" y="5245493"/>
              <a:ext cx="14604" cy="17780"/>
            </a:xfrm>
            <a:custGeom>
              <a:avLst/>
              <a:gdLst/>
              <a:ahLst/>
              <a:cxnLst/>
              <a:rect l="l" t="t" r="r" b="b"/>
              <a:pathLst>
                <a:path w="14605" h="17779">
                  <a:moveTo>
                    <a:pt x="14414" y="15443"/>
                  </a:moveTo>
                  <a:lnTo>
                    <a:pt x="4864" y="0"/>
                  </a:lnTo>
                  <a:lnTo>
                    <a:pt x="3263" y="647"/>
                  </a:lnTo>
                  <a:lnTo>
                    <a:pt x="1638" y="1308"/>
                  </a:lnTo>
                  <a:lnTo>
                    <a:pt x="0" y="1968"/>
                  </a:lnTo>
                  <a:lnTo>
                    <a:pt x="9461" y="17272"/>
                  </a:lnTo>
                  <a:lnTo>
                    <a:pt x="11125" y="16662"/>
                  </a:lnTo>
                  <a:lnTo>
                    <a:pt x="12776" y="16052"/>
                  </a:lnTo>
                  <a:lnTo>
                    <a:pt x="14414" y="15443"/>
                  </a:lnTo>
                  <a:close/>
                </a:path>
              </a:pathLst>
            </a:custGeom>
            <a:solidFill>
              <a:srgbClr val="EDC8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2" name="object 702"/>
            <p:cNvSpPr/>
            <p:nvPr/>
          </p:nvSpPr>
          <p:spPr>
            <a:xfrm>
              <a:off x="13334078" y="5244822"/>
              <a:ext cx="11430" cy="16510"/>
            </a:xfrm>
            <a:custGeom>
              <a:avLst/>
              <a:gdLst/>
              <a:ahLst/>
              <a:cxnLst/>
              <a:rect l="l" t="t" r="r" b="b"/>
              <a:pathLst>
                <a:path w="11430" h="16510">
                  <a:moveTo>
                    <a:pt x="9555" y="16108"/>
                  </a:moveTo>
                  <a:lnTo>
                    <a:pt x="0" y="662"/>
                  </a:lnTo>
                  <a:lnTo>
                    <a:pt x="1632" y="0"/>
                  </a:lnTo>
                  <a:lnTo>
                    <a:pt x="11215" y="15496"/>
                  </a:lnTo>
                  <a:lnTo>
                    <a:pt x="9555" y="16108"/>
                  </a:lnTo>
                  <a:close/>
                </a:path>
              </a:pathLst>
            </a:custGeom>
            <a:solidFill>
              <a:srgbClr val="EDC9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3" name="object 703"/>
            <p:cNvSpPr/>
            <p:nvPr/>
          </p:nvSpPr>
          <p:spPr>
            <a:xfrm>
              <a:off x="13335711" y="5243512"/>
              <a:ext cx="13335" cy="17145"/>
            </a:xfrm>
            <a:custGeom>
              <a:avLst/>
              <a:gdLst/>
              <a:ahLst/>
              <a:cxnLst/>
              <a:rect l="l" t="t" r="r" b="b"/>
              <a:pathLst>
                <a:path w="13334" h="17145">
                  <a:moveTo>
                    <a:pt x="12890" y="15595"/>
                  </a:moveTo>
                  <a:lnTo>
                    <a:pt x="3251" y="0"/>
                  </a:lnTo>
                  <a:lnTo>
                    <a:pt x="1625" y="647"/>
                  </a:lnTo>
                  <a:lnTo>
                    <a:pt x="0" y="1320"/>
                  </a:lnTo>
                  <a:lnTo>
                    <a:pt x="9575" y="16814"/>
                  </a:lnTo>
                  <a:lnTo>
                    <a:pt x="11239" y="16192"/>
                  </a:lnTo>
                  <a:lnTo>
                    <a:pt x="12890" y="15595"/>
                  </a:lnTo>
                  <a:close/>
                </a:path>
              </a:pathLst>
            </a:custGeom>
            <a:solidFill>
              <a:srgbClr val="ED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4" name="object 704"/>
            <p:cNvSpPr/>
            <p:nvPr/>
          </p:nvSpPr>
          <p:spPr>
            <a:xfrm>
              <a:off x="13338962" y="5242191"/>
              <a:ext cx="13335" cy="17145"/>
            </a:xfrm>
            <a:custGeom>
              <a:avLst/>
              <a:gdLst/>
              <a:ahLst/>
              <a:cxnLst/>
              <a:rect l="l" t="t" r="r" b="b"/>
              <a:pathLst>
                <a:path w="13334" h="17145">
                  <a:moveTo>
                    <a:pt x="12941" y="15697"/>
                  </a:moveTo>
                  <a:lnTo>
                    <a:pt x="3238" y="0"/>
                  </a:lnTo>
                  <a:lnTo>
                    <a:pt x="1612" y="660"/>
                  </a:lnTo>
                  <a:lnTo>
                    <a:pt x="0" y="1320"/>
                  </a:lnTo>
                  <a:lnTo>
                    <a:pt x="9639" y="16916"/>
                  </a:lnTo>
                  <a:lnTo>
                    <a:pt x="11290" y="16306"/>
                  </a:lnTo>
                  <a:lnTo>
                    <a:pt x="12941" y="15697"/>
                  </a:lnTo>
                  <a:close/>
                </a:path>
              </a:pathLst>
            </a:custGeom>
            <a:solidFill>
              <a:srgbClr val="EDCA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5" name="object 705"/>
            <p:cNvSpPr/>
            <p:nvPr/>
          </p:nvSpPr>
          <p:spPr>
            <a:xfrm>
              <a:off x="13342201" y="5240870"/>
              <a:ext cx="13335" cy="17145"/>
            </a:xfrm>
            <a:custGeom>
              <a:avLst/>
              <a:gdLst/>
              <a:ahLst/>
              <a:cxnLst/>
              <a:rect l="l" t="t" r="r" b="b"/>
              <a:pathLst>
                <a:path w="13334" h="17145">
                  <a:moveTo>
                    <a:pt x="13042" y="15786"/>
                  </a:moveTo>
                  <a:lnTo>
                    <a:pt x="3276" y="0"/>
                  </a:lnTo>
                  <a:lnTo>
                    <a:pt x="1625" y="660"/>
                  </a:lnTo>
                  <a:lnTo>
                    <a:pt x="0" y="1320"/>
                  </a:lnTo>
                  <a:lnTo>
                    <a:pt x="9702" y="17018"/>
                  </a:lnTo>
                  <a:lnTo>
                    <a:pt x="11366" y="16395"/>
                  </a:lnTo>
                  <a:lnTo>
                    <a:pt x="13042" y="15786"/>
                  </a:lnTo>
                  <a:close/>
                </a:path>
              </a:pathLst>
            </a:custGeom>
            <a:solidFill>
              <a:srgbClr val="EDCA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6" name="object 706"/>
            <p:cNvSpPr/>
            <p:nvPr/>
          </p:nvSpPr>
          <p:spPr>
            <a:xfrm>
              <a:off x="13345478" y="5238889"/>
              <a:ext cx="15240" cy="17780"/>
            </a:xfrm>
            <a:custGeom>
              <a:avLst/>
              <a:gdLst/>
              <a:ahLst/>
              <a:cxnLst/>
              <a:rect l="l" t="t" r="r" b="b"/>
              <a:pathLst>
                <a:path w="15240" h="17779">
                  <a:moveTo>
                    <a:pt x="14808" y="16078"/>
                  </a:moveTo>
                  <a:lnTo>
                    <a:pt x="4864" y="0"/>
                  </a:lnTo>
                  <a:lnTo>
                    <a:pt x="3251" y="660"/>
                  </a:lnTo>
                  <a:lnTo>
                    <a:pt x="1625" y="1320"/>
                  </a:lnTo>
                  <a:lnTo>
                    <a:pt x="0" y="1981"/>
                  </a:lnTo>
                  <a:lnTo>
                    <a:pt x="9766" y="17767"/>
                  </a:lnTo>
                  <a:lnTo>
                    <a:pt x="11417" y="17157"/>
                  </a:lnTo>
                  <a:lnTo>
                    <a:pt x="12585" y="16725"/>
                  </a:lnTo>
                  <a:lnTo>
                    <a:pt x="13093" y="16573"/>
                  </a:lnTo>
                  <a:lnTo>
                    <a:pt x="14808" y="16078"/>
                  </a:lnTo>
                  <a:close/>
                </a:path>
              </a:pathLst>
            </a:custGeom>
            <a:solidFill>
              <a:srgbClr val="EDCB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7" name="object 707"/>
            <p:cNvSpPr/>
            <p:nvPr/>
          </p:nvSpPr>
          <p:spPr>
            <a:xfrm>
              <a:off x="13350342" y="5236463"/>
              <a:ext cx="17780" cy="19050"/>
            </a:xfrm>
            <a:custGeom>
              <a:avLst/>
              <a:gdLst/>
              <a:ahLst/>
              <a:cxnLst/>
              <a:rect l="l" t="t" r="r" b="b"/>
              <a:pathLst>
                <a:path w="17780" h="19050">
                  <a:moveTo>
                    <a:pt x="17691" y="16230"/>
                  </a:moveTo>
                  <a:lnTo>
                    <a:pt x="7061" y="0"/>
                  </a:lnTo>
                  <a:lnTo>
                    <a:pt x="5295" y="431"/>
                  </a:lnTo>
                  <a:lnTo>
                    <a:pt x="4368" y="660"/>
                  </a:lnTo>
                  <a:lnTo>
                    <a:pt x="3251" y="1104"/>
                  </a:lnTo>
                  <a:lnTo>
                    <a:pt x="1625" y="1765"/>
                  </a:lnTo>
                  <a:lnTo>
                    <a:pt x="0" y="2425"/>
                  </a:lnTo>
                  <a:lnTo>
                    <a:pt x="9944" y="18503"/>
                  </a:lnTo>
                  <a:lnTo>
                    <a:pt x="11658" y="17995"/>
                  </a:lnTo>
                  <a:lnTo>
                    <a:pt x="13373" y="17487"/>
                  </a:lnTo>
                  <a:lnTo>
                    <a:pt x="15963" y="16725"/>
                  </a:lnTo>
                  <a:lnTo>
                    <a:pt x="17691" y="16230"/>
                  </a:lnTo>
                  <a:close/>
                </a:path>
              </a:pathLst>
            </a:custGeom>
            <a:solidFill>
              <a:srgbClr val="EDCCC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8" name="object 708"/>
            <p:cNvSpPr/>
            <p:nvPr/>
          </p:nvSpPr>
          <p:spPr>
            <a:xfrm>
              <a:off x="13357403" y="5235599"/>
              <a:ext cx="14604" cy="17145"/>
            </a:xfrm>
            <a:custGeom>
              <a:avLst/>
              <a:gdLst/>
              <a:ahLst/>
              <a:cxnLst/>
              <a:rect l="l" t="t" r="r" b="b"/>
              <a:pathLst>
                <a:path w="14605" h="17145">
                  <a:moveTo>
                    <a:pt x="14122" y="16065"/>
                  </a:moveTo>
                  <a:lnTo>
                    <a:pt x="3594" y="0"/>
                  </a:lnTo>
                  <a:lnTo>
                    <a:pt x="1790" y="431"/>
                  </a:lnTo>
                  <a:lnTo>
                    <a:pt x="0" y="863"/>
                  </a:lnTo>
                  <a:lnTo>
                    <a:pt x="10629" y="17094"/>
                  </a:lnTo>
                  <a:lnTo>
                    <a:pt x="12382" y="16573"/>
                  </a:lnTo>
                  <a:lnTo>
                    <a:pt x="14122" y="16065"/>
                  </a:lnTo>
                  <a:close/>
                </a:path>
              </a:pathLst>
            </a:custGeom>
            <a:solidFill>
              <a:srgbClr val="EDCD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9" name="object 709"/>
            <p:cNvSpPr/>
            <p:nvPr/>
          </p:nvSpPr>
          <p:spPr>
            <a:xfrm>
              <a:off x="13360997" y="5234736"/>
              <a:ext cx="14604" cy="17145"/>
            </a:xfrm>
            <a:custGeom>
              <a:avLst/>
              <a:gdLst/>
              <a:ahLst/>
              <a:cxnLst/>
              <a:rect l="l" t="t" r="r" b="b"/>
              <a:pathLst>
                <a:path w="14605" h="17145">
                  <a:moveTo>
                    <a:pt x="13995" y="15913"/>
                  </a:moveTo>
                  <a:lnTo>
                    <a:pt x="3568" y="0"/>
                  </a:lnTo>
                  <a:lnTo>
                    <a:pt x="1765" y="431"/>
                  </a:lnTo>
                  <a:lnTo>
                    <a:pt x="0" y="863"/>
                  </a:lnTo>
                  <a:lnTo>
                    <a:pt x="10528" y="16929"/>
                  </a:lnTo>
                  <a:lnTo>
                    <a:pt x="12255" y="16421"/>
                  </a:lnTo>
                  <a:lnTo>
                    <a:pt x="13995" y="15913"/>
                  </a:lnTo>
                  <a:close/>
                </a:path>
              </a:pathLst>
            </a:custGeom>
            <a:solidFill>
              <a:srgbClr val="EECD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0" name="object 710"/>
            <p:cNvSpPr/>
            <p:nvPr/>
          </p:nvSpPr>
          <p:spPr>
            <a:xfrm>
              <a:off x="13364569" y="5234297"/>
              <a:ext cx="12700" cy="16510"/>
            </a:xfrm>
            <a:custGeom>
              <a:avLst/>
              <a:gdLst/>
              <a:ahLst/>
              <a:cxnLst/>
              <a:rect l="l" t="t" r="r" b="b"/>
              <a:pathLst>
                <a:path w="12700" h="16510">
                  <a:moveTo>
                    <a:pt x="10432" y="16346"/>
                  </a:moveTo>
                  <a:lnTo>
                    <a:pt x="0" y="435"/>
                  </a:lnTo>
                  <a:lnTo>
                    <a:pt x="1799" y="0"/>
                  </a:lnTo>
                  <a:lnTo>
                    <a:pt x="12180" y="15834"/>
                  </a:lnTo>
                  <a:lnTo>
                    <a:pt x="10432" y="16346"/>
                  </a:lnTo>
                  <a:close/>
                </a:path>
              </a:pathLst>
            </a:custGeom>
            <a:solidFill>
              <a:srgbClr val="EECE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1" name="object 711"/>
            <p:cNvSpPr/>
            <p:nvPr/>
          </p:nvSpPr>
          <p:spPr>
            <a:xfrm>
              <a:off x="13366369" y="5233441"/>
              <a:ext cx="13970" cy="17145"/>
            </a:xfrm>
            <a:custGeom>
              <a:avLst/>
              <a:gdLst/>
              <a:ahLst/>
              <a:cxnLst/>
              <a:rect l="l" t="t" r="r" b="b"/>
              <a:pathLst>
                <a:path w="13969" h="17145">
                  <a:moveTo>
                    <a:pt x="13843" y="15697"/>
                  </a:moveTo>
                  <a:lnTo>
                    <a:pt x="3556" y="0"/>
                  </a:lnTo>
                  <a:lnTo>
                    <a:pt x="1752" y="431"/>
                  </a:lnTo>
                  <a:lnTo>
                    <a:pt x="0" y="863"/>
                  </a:lnTo>
                  <a:lnTo>
                    <a:pt x="10375" y="16700"/>
                  </a:lnTo>
                  <a:lnTo>
                    <a:pt x="12090" y="16192"/>
                  </a:lnTo>
                  <a:lnTo>
                    <a:pt x="13843" y="15697"/>
                  </a:lnTo>
                  <a:close/>
                </a:path>
              </a:pathLst>
            </a:custGeom>
            <a:solidFill>
              <a:srgbClr val="EECE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2" name="object 712"/>
            <p:cNvSpPr/>
            <p:nvPr/>
          </p:nvSpPr>
          <p:spPr>
            <a:xfrm>
              <a:off x="13369925" y="5232133"/>
              <a:ext cx="15875" cy="17145"/>
            </a:xfrm>
            <a:custGeom>
              <a:avLst/>
              <a:gdLst/>
              <a:ahLst/>
              <a:cxnLst/>
              <a:rect l="l" t="t" r="r" b="b"/>
              <a:pathLst>
                <a:path w="15875" h="17145">
                  <a:moveTo>
                    <a:pt x="15735" y="15786"/>
                  </a:moveTo>
                  <a:lnTo>
                    <a:pt x="5384" y="0"/>
                  </a:lnTo>
                  <a:lnTo>
                    <a:pt x="3594" y="444"/>
                  </a:lnTo>
                  <a:lnTo>
                    <a:pt x="1803" y="876"/>
                  </a:lnTo>
                  <a:lnTo>
                    <a:pt x="0" y="1308"/>
                  </a:lnTo>
                  <a:lnTo>
                    <a:pt x="10287" y="17005"/>
                  </a:lnTo>
                  <a:lnTo>
                    <a:pt x="12103" y="16598"/>
                  </a:lnTo>
                  <a:lnTo>
                    <a:pt x="13919" y="16192"/>
                  </a:lnTo>
                  <a:lnTo>
                    <a:pt x="15735" y="15786"/>
                  </a:lnTo>
                  <a:close/>
                </a:path>
              </a:pathLst>
            </a:custGeom>
            <a:solidFill>
              <a:srgbClr val="EECF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3" name="object 713"/>
            <p:cNvSpPr/>
            <p:nvPr/>
          </p:nvSpPr>
          <p:spPr>
            <a:xfrm>
              <a:off x="13375320" y="5231692"/>
              <a:ext cx="12700" cy="16510"/>
            </a:xfrm>
            <a:custGeom>
              <a:avLst/>
              <a:gdLst/>
              <a:ahLst/>
              <a:cxnLst/>
              <a:rect l="l" t="t" r="r" b="b"/>
              <a:pathLst>
                <a:path w="12700" h="16510">
                  <a:moveTo>
                    <a:pt x="10340" y="16218"/>
                  </a:moveTo>
                  <a:lnTo>
                    <a:pt x="0" y="440"/>
                  </a:lnTo>
                  <a:lnTo>
                    <a:pt x="1821" y="0"/>
                  </a:lnTo>
                  <a:lnTo>
                    <a:pt x="12182" y="15803"/>
                  </a:lnTo>
                  <a:lnTo>
                    <a:pt x="10340" y="16218"/>
                  </a:lnTo>
                  <a:close/>
                </a:path>
              </a:pathLst>
            </a:custGeom>
            <a:solidFill>
              <a:srgbClr val="EECF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4" name="object 714"/>
            <p:cNvSpPr/>
            <p:nvPr/>
          </p:nvSpPr>
          <p:spPr>
            <a:xfrm>
              <a:off x="13377138" y="5229973"/>
              <a:ext cx="17780" cy="17780"/>
            </a:xfrm>
            <a:custGeom>
              <a:avLst/>
              <a:gdLst/>
              <a:ahLst/>
              <a:cxnLst/>
              <a:rect l="l" t="t" r="r" b="b"/>
              <a:pathLst>
                <a:path w="17780" h="17779">
                  <a:moveTo>
                    <a:pt x="17576" y="15900"/>
                  </a:moveTo>
                  <a:lnTo>
                    <a:pt x="7150" y="0"/>
                  </a:lnTo>
                  <a:lnTo>
                    <a:pt x="5359" y="431"/>
                  </a:lnTo>
                  <a:lnTo>
                    <a:pt x="3581" y="850"/>
                  </a:lnTo>
                  <a:lnTo>
                    <a:pt x="1790" y="1295"/>
                  </a:lnTo>
                  <a:lnTo>
                    <a:pt x="0" y="1727"/>
                  </a:lnTo>
                  <a:lnTo>
                    <a:pt x="10363" y="17526"/>
                  </a:lnTo>
                  <a:lnTo>
                    <a:pt x="12166" y="17119"/>
                  </a:lnTo>
                  <a:lnTo>
                    <a:pt x="13982" y="16713"/>
                  </a:lnTo>
                  <a:lnTo>
                    <a:pt x="15760" y="16306"/>
                  </a:lnTo>
                  <a:lnTo>
                    <a:pt x="17576" y="15900"/>
                  </a:lnTo>
                  <a:close/>
                </a:path>
              </a:pathLst>
            </a:custGeom>
            <a:solidFill>
              <a:srgbClr val="EED0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5" name="object 715"/>
            <p:cNvSpPr/>
            <p:nvPr/>
          </p:nvSpPr>
          <p:spPr>
            <a:xfrm>
              <a:off x="13384292" y="5229396"/>
              <a:ext cx="12700" cy="16510"/>
            </a:xfrm>
            <a:custGeom>
              <a:avLst/>
              <a:gdLst/>
              <a:ahLst/>
              <a:cxnLst/>
              <a:rect l="l" t="t" r="r" b="b"/>
              <a:pathLst>
                <a:path w="12700" h="16510">
                  <a:moveTo>
                    <a:pt x="10427" y="16474"/>
                  </a:moveTo>
                  <a:lnTo>
                    <a:pt x="0" y="567"/>
                  </a:lnTo>
                  <a:lnTo>
                    <a:pt x="2345" y="0"/>
                  </a:lnTo>
                  <a:lnTo>
                    <a:pt x="11290" y="13104"/>
                  </a:lnTo>
                  <a:lnTo>
                    <a:pt x="12424" y="16024"/>
                  </a:lnTo>
                  <a:lnTo>
                    <a:pt x="10427" y="16474"/>
                  </a:lnTo>
                  <a:close/>
                </a:path>
              </a:pathLst>
            </a:custGeom>
            <a:solidFill>
              <a:srgbClr val="EED0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6" name="object 716"/>
            <p:cNvSpPr/>
            <p:nvPr/>
          </p:nvSpPr>
          <p:spPr>
            <a:xfrm>
              <a:off x="13386625" y="5227649"/>
              <a:ext cx="17145" cy="17780"/>
            </a:xfrm>
            <a:custGeom>
              <a:avLst/>
              <a:gdLst/>
              <a:ahLst/>
              <a:cxnLst/>
              <a:rect l="l" t="t" r="r" b="b"/>
              <a:pathLst>
                <a:path w="17144" h="17779">
                  <a:moveTo>
                    <a:pt x="16954" y="16230"/>
                  </a:moveTo>
                  <a:lnTo>
                    <a:pt x="15151" y="11607"/>
                  </a:lnTo>
                  <a:lnTo>
                    <a:pt x="7239" y="0"/>
                  </a:lnTo>
                  <a:lnTo>
                    <a:pt x="5422" y="444"/>
                  </a:lnTo>
                  <a:lnTo>
                    <a:pt x="3606" y="876"/>
                  </a:lnTo>
                  <a:lnTo>
                    <a:pt x="1828" y="1308"/>
                  </a:lnTo>
                  <a:lnTo>
                    <a:pt x="0" y="1752"/>
                  </a:lnTo>
                  <a:lnTo>
                    <a:pt x="8953" y="14859"/>
                  </a:lnTo>
                  <a:lnTo>
                    <a:pt x="10083" y="17780"/>
                  </a:lnTo>
                  <a:lnTo>
                    <a:pt x="11811" y="17386"/>
                  </a:lnTo>
                  <a:lnTo>
                    <a:pt x="13512" y="17005"/>
                  </a:lnTo>
                  <a:lnTo>
                    <a:pt x="15227" y="16624"/>
                  </a:lnTo>
                  <a:lnTo>
                    <a:pt x="16954" y="16230"/>
                  </a:lnTo>
                  <a:close/>
                </a:path>
              </a:pathLst>
            </a:custGeom>
            <a:solidFill>
              <a:srgbClr val="EED1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7" name="object 717"/>
            <p:cNvSpPr/>
            <p:nvPr/>
          </p:nvSpPr>
          <p:spPr>
            <a:xfrm>
              <a:off x="13393866" y="5227217"/>
              <a:ext cx="11430" cy="17145"/>
            </a:xfrm>
            <a:custGeom>
              <a:avLst/>
              <a:gdLst/>
              <a:ahLst/>
              <a:cxnLst/>
              <a:rect l="l" t="t" r="r" b="b"/>
              <a:pathLst>
                <a:path w="11430" h="17145">
                  <a:moveTo>
                    <a:pt x="9715" y="16657"/>
                  </a:moveTo>
                  <a:lnTo>
                    <a:pt x="7918" y="12032"/>
                  </a:lnTo>
                  <a:lnTo>
                    <a:pt x="0" y="430"/>
                  </a:lnTo>
                  <a:lnTo>
                    <a:pt x="1781" y="0"/>
                  </a:lnTo>
                  <a:lnTo>
                    <a:pt x="9457" y="11242"/>
                  </a:lnTo>
                  <a:lnTo>
                    <a:pt x="11421" y="16297"/>
                  </a:lnTo>
                  <a:lnTo>
                    <a:pt x="9715" y="16657"/>
                  </a:lnTo>
                  <a:close/>
                </a:path>
              </a:pathLst>
            </a:custGeom>
            <a:solidFill>
              <a:srgbClr val="EED2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8" name="object 718"/>
            <p:cNvSpPr/>
            <p:nvPr/>
          </p:nvSpPr>
          <p:spPr>
            <a:xfrm>
              <a:off x="13395642" y="5225884"/>
              <a:ext cx="17145" cy="17780"/>
            </a:xfrm>
            <a:custGeom>
              <a:avLst/>
              <a:gdLst/>
              <a:ahLst/>
              <a:cxnLst/>
              <a:rect l="l" t="t" r="r" b="b"/>
              <a:pathLst>
                <a:path w="17144" h="17779">
                  <a:moveTo>
                    <a:pt x="16687" y="16573"/>
                  </a:moveTo>
                  <a:lnTo>
                    <a:pt x="13868" y="9321"/>
                  </a:lnTo>
                  <a:lnTo>
                    <a:pt x="7505" y="0"/>
                  </a:lnTo>
                  <a:lnTo>
                    <a:pt x="5499" y="165"/>
                  </a:lnTo>
                  <a:lnTo>
                    <a:pt x="4851" y="165"/>
                  </a:lnTo>
                  <a:lnTo>
                    <a:pt x="3632" y="457"/>
                  </a:lnTo>
                  <a:lnTo>
                    <a:pt x="1816" y="901"/>
                  </a:lnTo>
                  <a:lnTo>
                    <a:pt x="0" y="1333"/>
                  </a:lnTo>
                  <a:lnTo>
                    <a:pt x="7670" y="12585"/>
                  </a:lnTo>
                  <a:lnTo>
                    <a:pt x="9639" y="17640"/>
                  </a:lnTo>
                  <a:lnTo>
                    <a:pt x="11404" y="17373"/>
                  </a:lnTo>
                  <a:lnTo>
                    <a:pt x="13169" y="17106"/>
                  </a:lnTo>
                  <a:lnTo>
                    <a:pt x="14922" y="16840"/>
                  </a:lnTo>
                  <a:lnTo>
                    <a:pt x="16687" y="16573"/>
                  </a:lnTo>
                  <a:close/>
                </a:path>
              </a:pathLst>
            </a:custGeom>
            <a:solidFill>
              <a:srgbClr val="EED2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9" name="object 719"/>
            <p:cNvSpPr/>
            <p:nvPr/>
          </p:nvSpPr>
          <p:spPr>
            <a:xfrm>
              <a:off x="13403148" y="5225554"/>
              <a:ext cx="13335" cy="17145"/>
            </a:xfrm>
            <a:custGeom>
              <a:avLst/>
              <a:gdLst/>
              <a:ahLst/>
              <a:cxnLst/>
              <a:rect l="l" t="t" r="r" b="b"/>
              <a:pathLst>
                <a:path w="13334" h="17145">
                  <a:moveTo>
                    <a:pt x="12712" y="16357"/>
                  </a:moveTo>
                  <a:lnTo>
                    <a:pt x="9461" y="8001"/>
                  </a:lnTo>
                  <a:lnTo>
                    <a:pt x="4000" y="0"/>
                  </a:lnTo>
                  <a:lnTo>
                    <a:pt x="1993" y="165"/>
                  </a:lnTo>
                  <a:lnTo>
                    <a:pt x="0" y="330"/>
                  </a:lnTo>
                  <a:lnTo>
                    <a:pt x="6362" y="9652"/>
                  </a:lnTo>
                  <a:lnTo>
                    <a:pt x="9182" y="16903"/>
                  </a:lnTo>
                  <a:lnTo>
                    <a:pt x="10947" y="16624"/>
                  </a:lnTo>
                  <a:lnTo>
                    <a:pt x="12712" y="16357"/>
                  </a:lnTo>
                  <a:close/>
                </a:path>
              </a:pathLst>
            </a:custGeom>
            <a:solidFill>
              <a:srgbClr val="EED3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0" name="object 720"/>
            <p:cNvSpPr/>
            <p:nvPr/>
          </p:nvSpPr>
          <p:spPr>
            <a:xfrm>
              <a:off x="13407149" y="5225059"/>
              <a:ext cx="14604" cy="17145"/>
            </a:xfrm>
            <a:custGeom>
              <a:avLst/>
              <a:gdLst/>
              <a:ahLst/>
              <a:cxnLst/>
              <a:rect l="l" t="t" r="r" b="b"/>
              <a:pathLst>
                <a:path w="14605" h="17145">
                  <a:moveTo>
                    <a:pt x="14033" y="16052"/>
                  </a:moveTo>
                  <a:lnTo>
                    <a:pt x="10160" y="6070"/>
                  </a:lnTo>
                  <a:lnTo>
                    <a:pt x="6019" y="0"/>
                  </a:lnTo>
                  <a:lnTo>
                    <a:pt x="4000" y="165"/>
                  </a:lnTo>
                  <a:lnTo>
                    <a:pt x="2032" y="330"/>
                  </a:lnTo>
                  <a:lnTo>
                    <a:pt x="0" y="495"/>
                  </a:lnTo>
                  <a:lnTo>
                    <a:pt x="5461" y="8496"/>
                  </a:lnTo>
                  <a:lnTo>
                    <a:pt x="8712" y="16852"/>
                  </a:lnTo>
                  <a:lnTo>
                    <a:pt x="10515" y="16586"/>
                  </a:lnTo>
                  <a:lnTo>
                    <a:pt x="12255" y="16319"/>
                  </a:lnTo>
                  <a:lnTo>
                    <a:pt x="14033" y="16052"/>
                  </a:lnTo>
                  <a:close/>
                </a:path>
              </a:pathLst>
            </a:custGeom>
            <a:solidFill>
              <a:srgbClr val="EED3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1" name="object 721"/>
            <p:cNvSpPr/>
            <p:nvPr/>
          </p:nvSpPr>
          <p:spPr>
            <a:xfrm>
              <a:off x="13413168" y="5224538"/>
              <a:ext cx="15240" cy="17145"/>
            </a:xfrm>
            <a:custGeom>
              <a:avLst/>
              <a:gdLst/>
              <a:ahLst/>
              <a:cxnLst/>
              <a:rect l="l" t="t" r="r" b="b"/>
              <a:pathLst>
                <a:path w="15240" h="17145">
                  <a:moveTo>
                    <a:pt x="15074" y="15506"/>
                  </a:moveTo>
                  <a:lnTo>
                    <a:pt x="8280" y="0"/>
                  </a:lnTo>
                  <a:lnTo>
                    <a:pt x="6388" y="0"/>
                  </a:lnTo>
                  <a:lnTo>
                    <a:pt x="3975" y="203"/>
                  </a:lnTo>
                  <a:lnTo>
                    <a:pt x="1981" y="368"/>
                  </a:lnTo>
                  <a:lnTo>
                    <a:pt x="0" y="520"/>
                  </a:lnTo>
                  <a:lnTo>
                    <a:pt x="4140" y="6591"/>
                  </a:lnTo>
                  <a:lnTo>
                    <a:pt x="8013" y="16573"/>
                  </a:lnTo>
                  <a:lnTo>
                    <a:pt x="9766" y="16306"/>
                  </a:lnTo>
                  <a:lnTo>
                    <a:pt x="11531" y="16040"/>
                  </a:lnTo>
                  <a:lnTo>
                    <a:pt x="13296" y="15773"/>
                  </a:lnTo>
                  <a:lnTo>
                    <a:pt x="15074" y="15506"/>
                  </a:lnTo>
                  <a:close/>
                </a:path>
              </a:pathLst>
            </a:custGeom>
            <a:solidFill>
              <a:srgbClr val="EED4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2" name="object 722"/>
            <p:cNvSpPr/>
            <p:nvPr/>
          </p:nvSpPr>
          <p:spPr>
            <a:xfrm>
              <a:off x="13421385" y="5224246"/>
              <a:ext cx="10795" cy="15875"/>
            </a:xfrm>
            <a:custGeom>
              <a:avLst/>
              <a:gdLst/>
              <a:ahLst/>
              <a:cxnLst/>
              <a:rect l="l" t="t" r="r" b="b"/>
              <a:pathLst>
                <a:path w="10794" h="15875">
                  <a:moveTo>
                    <a:pt x="10439" y="15290"/>
                  </a:moveTo>
                  <a:lnTo>
                    <a:pt x="3733" y="0"/>
                  </a:lnTo>
                  <a:lnTo>
                    <a:pt x="1828" y="0"/>
                  </a:lnTo>
                  <a:lnTo>
                    <a:pt x="1879" y="139"/>
                  </a:lnTo>
                  <a:lnTo>
                    <a:pt x="0" y="139"/>
                  </a:lnTo>
                  <a:lnTo>
                    <a:pt x="6858" y="15798"/>
                  </a:lnTo>
                  <a:lnTo>
                    <a:pt x="8636" y="15519"/>
                  </a:lnTo>
                  <a:lnTo>
                    <a:pt x="10198" y="15290"/>
                  </a:lnTo>
                  <a:lnTo>
                    <a:pt x="10439" y="15290"/>
                  </a:lnTo>
                  <a:close/>
                </a:path>
              </a:pathLst>
            </a:custGeom>
            <a:solidFill>
              <a:srgbClr val="EED4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3" name="object 723"/>
            <p:cNvSpPr/>
            <p:nvPr/>
          </p:nvSpPr>
          <p:spPr>
            <a:xfrm>
              <a:off x="13425056" y="5222340"/>
              <a:ext cx="29209" cy="17145"/>
            </a:xfrm>
            <a:custGeom>
              <a:avLst/>
              <a:gdLst/>
              <a:ahLst/>
              <a:cxnLst/>
              <a:rect l="l" t="t" r="r" b="b"/>
              <a:pathLst>
                <a:path w="29209" h="17145">
                  <a:moveTo>
                    <a:pt x="10452" y="16979"/>
                  </a:moveTo>
                  <a:lnTo>
                    <a:pt x="3721" y="1600"/>
                  </a:lnTo>
                  <a:lnTo>
                    <a:pt x="1841" y="1600"/>
                  </a:lnTo>
                  <a:lnTo>
                    <a:pt x="1905" y="1752"/>
                  </a:lnTo>
                  <a:lnTo>
                    <a:pt x="0" y="1752"/>
                  </a:lnTo>
                  <a:lnTo>
                    <a:pt x="6718" y="17081"/>
                  </a:lnTo>
                  <a:lnTo>
                    <a:pt x="8623" y="17081"/>
                  </a:lnTo>
                  <a:lnTo>
                    <a:pt x="10452" y="16979"/>
                  </a:lnTo>
                  <a:close/>
                </a:path>
                <a:path w="29209" h="17145">
                  <a:moveTo>
                    <a:pt x="23456" y="16217"/>
                  </a:moveTo>
                  <a:lnTo>
                    <a:pt x="16598" y="546"/>
                  </a:lnTo>
                  <a:lnTo>
                    <a:pt x="14706" y="546"/>
                  </a:lnTo>
                  <a:lnTo>
                    <a:pt x="14770" y="698"/>
                  </a:lnTo>
                  <a:lnTo>
                    <a:pt x="12852" y="698"/>
                  </a:lnTo>
                  <a:lnTo>
                    <a:pt x="12915" y="850"/>
                  </a:lnTo>
                  <a:lnTo>
                    <a:pt x="11010" y="850"/>
                  </a:lnTo>
                  <a:lnTo>
                    <a:pt x="11074" y="1003"/>
                  </a:lnTo>
                  <a:lnTo>
                    <a:pt x="9182" y="1003"/>
                  </a:lnTo>
                  <a:lnTo>
                    <a:pt x="9232" y="1143"/>
                  </a:lnTo>
                  <a:lnTo>
                    <a:pt x="7340" y="1143"/>
                  </a:lnTo>
                  <a:lnTo>
                    <a:pt x="7404" y="1295"/>
                  </a:lnTo>
                  <a:lnTo>
                    <a:pt x="5499" y="1295"/>
                  </a:lnTo>
                  <a:lnTo>
                    <a:pt x="5562" y="1447"/>
                  </a:lnTo>
                  <a:lnTo>
                    <a:pt x="3657" y="1447"/>
                  </a:lnTo>
                  <a:lnTo>
                    <a:pt x="3721" y="1600"/>
                  </a:lnTo>
                  <a:lnTo>
                    <a:pt x="10414" y="16865"/>
                  </a:lnTo>
                  <a:lnTo>
                    <a:pt x="12319" y="16865"/>
                  </a:lnTo>
                  <a:lnTo>
                    <a:pt x="14185" y="16751"/>
                  </a:lnTo>
                  <a:lnTo>
                    <a:pt x="16040" y="16649"/>
                  </a:lnTo>
                  <a:lnTo>
                    <a:pt x="17881" y="16535"/>
                  </a:lnTo>
                  <a:lnTo>
                    <a:pt x="19735" y="16433"/>
                  </a:lnTo>
                  <a:lnTo>
                    <a:pt x="21615" y="16319"/>
                  </a:lnTo>
                  <a:lnTo>
                    <a:pt x="18834" y="9969"/>
                  </a:lnTo>
                  <a:lnTo>
                    <a:pt x="21577" y="16217"/>
                  </a:lnTo>
                  <a:lnTo>
                    <a:pt x="23456" y="16217"/>
                  </a:lnTo>
                  <a:close/>
                </a:path>
                <a:path w="29209" h="17145">
                  <a:moveTo>
                    <a:pt x="29019" y="15887"/>
                  </a:moveTo>
                  <a:lnTo>
                    <a:pt x="22059" y="0"/>
                  </a:lnTo>
                  <a:lnTo>
                    <a:pt x="20167" y="0"/>
                  </a:lnTo>
                  <a:lnTo>
                    <a:pt x="20269" y="241"/>
                  </a:lnTo>
                  <a:lnTo>
                    <a:pt x="18364" y="241"/>
                  </a:lnTo>
                  <a:lnTo>
                    <a:pt x="18427" y="393"/>
                  </a:lnTo>
                  <a:lnTo>
                    <a:pt x="16535" y="393"/>
                  </a:lnTo>
                  <a:lnTo>
                    <a:pt x="16598" y="546"/>
                  </a:lnTo>
                  <a:lnTo>
                    <a:pt x="23418" y="16103"/>
                  </a:lnTo>
                  <a:lnTo>
                    <a:pt x="25311" y="16103"/>
                  </a:lnTo>
                  <a:lnTo>
                    <a:pt x="27165" y="15989"/>
                  </a:lnTo>
                  <a:lnTo>
                    <a:pt x="29019" y="15887"/>
                  </a:lnTo>
                  <a:close/>
                </a:path>
              </a:pathLst>
            </a:custGeom>
            <a:solidFill>
              <a:srgbClr val="EED5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4" name="object 724"/>
            <p:cNvSpPr/>
            <p:nvPr/>
          </p:nvSpPr>
          <p:spPr>
            <a:xfrm>
              <a:off x="13447121" y="5222332"/>
              <a:ext cx="9525" cy="16510"/>
            </a:xfrm>
            <a:custGeom>
              <a:avLst/>
              <a:gdLst/>
              <a:ahLst/>
              <a:cxnLst/>
              <a:rect l="l" t="t" r="r" b="b"/>
              <a:pathLst>
                <a:path w="9525" h="16510">
                  <a:moveTo>
                    <a:pt x="9489" y="15741"/>
                  </a:moveTo>
                  <a:lnTo>
                    <a:pt x="6957" y="15889"/>
                  </a:lnTo>
                  <a:lnTo>
                    <a:pt x="0" y="0"/>
                  </a:lnTo>
                  <a:lnTo>
                    <a:pt x="1963" y="0"/>
                  </a:lnTo>
                  <a:lnTo>
                    <a:pt x="9489" y="15741"/>
                  </a:lnTo>
                  <a:close/>
                </a:path>
              </a:pathLst>
            </a:custGeom>
            <a:solidFill>
              <a:srgbClr val="EED4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5" name="object 725"/>
            <p:cNvSpPr/>
            <p:nvPr/>
          </p:nvSpPr>
          <p:spPr>
            <a:xfrm>
              <a:off x="13449097" y="5222379"/>
              <a:ext cx="11430" cy="15875"/>
            </a:xfrm>
            <a:custGeom>
              <a:avLst/>
              <a:gdLst/>
              <a:ahLst/>
              <a:cxnLst/>
              <a:rect l="l" t="t" r="r" b="b"/>
              <a:pathLst>
                <a:path w="11430" h="15875">
                  <a:moveTo>
                    <a:pt x="9410" y="15646"/>
                  </a:moveTo>
                  <a:lnTo>
                    <a:pt x="1930" y="0"/>
                  </a:lnTo>
                  <a:lnTo>
                    <a:pt x="0" y="0"/>
                  </a:lnTo>
                  <a:lnTo>
                    <a:pt x="7480" y="15646"/>
                  </a:lnTo>
                  <a:lnTo>
                    <a:pt x="9410" y="15646"/>
                  </a:lnTo>
                  <a:close/>
                </a:path>
                <a:path w="11430" h="15875">
                  <a:moveTo>
                    <a:pt x="11353" y="15646"/>
                  </a:moveTo>
                  <a:lnTo>
                    <a:pt x="3898" y="38"/>
                  </a:lnTo>
                  <a:lnTo>
                    <a:pt x="1955" y="38"/>
                  </a:lnTo>
                  <a:lnTo>
                    <a:pt x="9410" y="15646"/>
                  </a:lnTo>
                  <a:lnTo>
                    <a:pt x="11353" y="15646"/>
                  </a:lnTo>
                  <a:close/>
                </a:path>
              </a:pathLst>
            </a:custGeom>
            <a:solidFill>
              <a:srgbClr val="EED4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6" name="object 726"/>
            <p:cNvSpPr/>
            <p:nvPr/>
          </p:nvSpPr>
          <p:spPr>
            <a:xfrm>
              <a:off x="13453017" y="5222457"/>
              <a:ext cx="9525" cy="15875"/>
            </a:xfrm>
            <a:custGeom>
              <a:avLst/>
              <a:gdLst/>
              <a:ahLst/>
              <a:cxnLst/>
              <a:rect l="l" t="t" r="r" b="b"/>
              <a:pathLst>
                <a:path w="9525" h="15875">
                  <a:moveTo>
                    <a:pt x="9353" y="15560"/>
                  </a:moveTo>
                  <a:lnTo>
                    <a:pt x="7438" y="15560"/>
                  </a:lnTo>
                  <a:lnTo>
                    <a:pt x="0" y="0"/>
                  </a:lnTo>
                  <a:lnTo>
                    <a:pt x="1913" y="0"/>
                  </a:lnTo>
                  <a:lnTo>
                    <a:pt x="9353" y="15560"/>
                  </a:lnTo>
                  <a:close/>
                </a:path>
              </a:pathLst>
            </a:custGeom>
            <a:solidFill>
              <a:srgbClr val="EED3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7" name="object 727"/>
            <p:cNvSpPr/>
            <p:nvPr/>
          </p:nvSpPr>
          <p:spPr>
            <a:xfrm>
              <a:off x="13454939" y="5222506"/>
              <a:ext cx="11430" cy="15875"/>
            </a:xfrm>
            <a:custGeom>
              <a:avLst/>
              <a:gdLst/>
              <a:ahLst/>
              <a:cxnLst/>
              <a:rect l="l" t="t" r="r" b="b"/>
              <a:pathLst>
                <a:path w="11430" h="15875">
                  <a:moveTo>
                    <a:pt x="11417" y="15773"/>
                  </a:moveTo>
                  <a:lnTo>
                    <a:pt x="11290" y="15519"/>
                  </a:lnTo>
                  <a:lnTo>
                    <a:pt x="3886" y="38"/>
                  </a:lnTo>
                  <a:lnTo>
                    <a:pt x="1955" y="38"/>
                  </a:lnTo>
                  <a:lnTo>
                    <a:pt x="0" y="0"/>
                  </a:lnTo>
                  <a:lnTo>
                    <a:pt x="7518" y="15697"/>
                  </a:lnTo>
                  <a:lnTo>
                    <a:pt x="9436" y="15697"/>
                  </a:lnTo>
                  <a:lnTo>
                    <a:pt x="11417" y="15773"/>
                  </a:lnTo>
                  <a:close/>
                </a:path>
              </a:pathLst>
            </a:custGeom>
            <a:solidFill>
              <a:srgbClr val="EED3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8" name="object 728"/>
            <p:cNvSpPr/>
            <p:nvPr/>
          </p:nvSpPr>
          <p:spPr>
            <a:xfrm>
              <a:off x="13458901" y="5222670"/>
              <a:ext cx="9525" cy="15875"/>
            </a:xfrm>
            <a:custGeom>
              <a:avLst/>
              <a:gdLst/>
              <a:ahLst/>
              <a:cxnLst/>
              <a:rect l="l" t="t" r="r" b="b"/>
              <a:pathLst>
                <a:path w="9525" h="15875">
                  <a:moveTo>
                    <a:pt x="9413" y="15670"/>
                  </a:moveTo>
                  <a:lnTo>
                    <a:pt x="7489" y="15670"/>
                  </a:lnTo>
                  <a:lnTo>
                    <a:pt x="0" y="0"/>
                  </a:lnTo>
                  <a:lnTo>
                    <a:pt x="1920" y="0"/>
                  </a:lnTo>
                  <a:lnTo>
                    <a:pt x="9413" y="15670"/>
                  </a:lnTo>
                  <a:close/>
                </a:path>
              </a:pathLst>
            </a:custGeom>
            <a:solidFill>
              <a:srgbClr val="EED2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9" name="object 729"/>
            <p:cNvSpPr/>
            <p:nvPr/>
          </p:nvSpPr>
          <p:spPr>
            <a:xfrm>
              <a:off x="13460895" y="5222849"/>
              <a:ext cx="12065" cy="16510"/>
            </a:xfrm>
            <a:custGeom>
              <a:avLst/>
              <a:gdLst/>
              <a:ahLst/>
              <a:cxnLst/>
              <a:rect l="l" t="t" r="r" b="b"/>
              <a:pathLst>
                <a:path w="12065" h="16510">
                  <a:moveTo>
                    <a:pt x="11480" y="15900"/>
                  </a:moveTo>
                  <a:lnTo>
                    <a:pt x="11353" y="15633"/>
                  </a:lnTo>
                  <a:lnTo>
                    <a:pt x="3949" y="127"/>
                  </a:lnTo>
                  <a:lnTo>
                    <a:pt x="2006" y="127"/>
                  </a:lnTo>
                  <a:lnTo>
                    <a:pt x="4673" y="5727"/>
                  </a:lnTo>
                  <a:lnTo>
                    <a:pt x="1943" y="0"/>
                  </a:lnTo>
                  <a:lnTo>
                    <a:pt x="0" y="0"/>
                  </a:lnTo>
                  <a:lnTo>
                    <a:pt x="7442" y="15570"/>
                  </a:lnTo>
                  <a:lnTo>
                    <a:pt x="9372" y="15570"/>
                  </a:lnTo>
                  <a:lnTo>
                    <a:pt x="11480" y="15900"/>
                  </a:lnTo>
                  <a:close/>
                </a:path>
              </a:pathLst>
            </a:custGeom>
            <a:solidFill>
              <a:srgbClr val="EED2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0" name="object 730"/>
            <p:cNvSpPr/>
            <p:nvPr/>
          </p:nvSpPr>
          <p:spPr>
            <a:xfrm>
              <a:off x="13464907" y="5223105"/>
              <a:ext cx="9525" cy="15875"/>
            </a:xfrm>
            <a:custGeom>
              <a:avLst/>
              <a:gdLst/>
              <a:ahLst/>
              <a:cxnLst/>
              <a:rect l="l" t="t" r="r" b="b"/>
              <a:pathLst>
                <a:path w="9525" h="15875">
                  <a:moveTo>
                    <a:pt x="9428" y="15874"/>
                  </a:moveTo>
                  <a:lnTo>
                    <a:pt x="7473" y="15633"/>
                  </a:lnTo>
                  <a:lnTo>
                    <a:pt x="0" y="0"/>
                  </a:lnTo>
                  <a:lnTo>
                    <a:pt x="1921" y="0"/>
                  </a:lnTo>
                  <a:lnTo>
                    <a:pt x="9307" y="15440"/>
                  </a:lnTo>
                  <a:lnTo>
                    <a:pt x="9428" y="15874"/>
                  </a:lnTo>
                  <a:close/>
                </a:path>
              </a:pathLst>
            </a:custGeom>
            <a:solidFill>
              <a:srgbClr val="EED1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1" name="object 731"/>
            <p:cNvSpPr/>
            <p:nvPr/>
          </p:nvSpPr>
          <p:spPr>
            <a:xfrm>
              <a:off x="13466891" y="5223234"/>
              <a:ext cx="9525" cy="16510"/>
            </a:xfrm>
            <a:custGeom>
              <a:avLst/>
              <a:gdLst/>
              <a:ahLst/>
              <a:cxnLst/>
              <a:rect l="l" t="t" r="r" b="b"/>
              <a:pathLst>
                <a:path w="9525" h="16510">
                  <a:moveTo>
                    <a:pt x="9312" y="15975"/>
                  </a:moveTo>
                  <a:lnTo>
                    <a:pt x="7444" y="15745"/>
                  </a:lnTo>
                  <a:lnTo>
                    <a:pt x="7323" y="15310"/>
                  </a:lnTo>
                  <a:lnTo>
                    <a:pt x="0" y="0"/>
                  </a:lnTo>
                  <a:lnTo>
                    <a:pt x="1932" y="0"/>
                  </a:lnTo>
                  <a:lnTo>
                    <a:pt x="8981" y="14783"/>
                  </a:lnTo>
                  <a:lnTo>
                    <a:pt x="9127" y="15310"/>
                  </a:lnTo>
                  <a:lnTo>
                    <a:pt x="9248" y="15745"/>
                  </a:lnTo>
                  <a:lnTo>
                    <a:pt x="9312" y="15975"/>
                  </a:lnTo>
                  <a:close/>
                </a:path>
              </a:pathLst>
            </a:custGeom>
            <a:solidFill>
              <a:srgbClr val="EED1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2" name="object 732"/>
            <p:cNvSpPr/>
            <p:nvPr/>
          </p:nvSpPr>
          <p:spPr>
            <a:xfrm>
              <a:off x="13468824" y="5223234"/>
              <a:ext cx="9525" cy="16510"/>
            </a:xfrm>
            <a:custGeom>
              <a:avLst/>
              <a:gdLst/>
              <a:ahLst/>
              <a:cxnLst/>
              <a:rect l="l" t="t" r="r" b="b"/>
              <a:pathLst>
                <a:path w="9525" h="16510">
                  <a:moveTo>
                    <a:pt x="9289" y="16211"/>
                  </a:moveTo>
                  <a:lnTo>
                    <a:pt x="7406" y="15978"/>
                  </a:lnTo>
                  <a:lnTo>
                    <a:pt x="7048" y="14783"/>
                  </a:lnTo>
                  <a:lnTo>
                    <a:pt x="0" y="0"/>
                  </a:lnTo>
                  <a:lnTo>
                    <a:pt x="1972" y="0"/>
                  </a:lnTo>
                  <a:lnTo>
                    <a:pt x="8694" y="14066"/>
                  </a:lnTo>
                  <a:lnTo>
                    <a:pt x="9225" y="15978"/>
                  </a:lnTo>
                  <a:lnTo>
                    <a:pt x="9289" y="16211"/>
                  </a:lnTo>
                  <a:close/>
                </a:path>
              </a:pathLst>
            </a:custGeom>
            <a:solidFill>
              <a:srgbClr val="EED0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3" name="object 733"/>
            <p:cNvSpPr/>
            <p:nvPr/>
          </p:nvSpPr>
          <p:spPr>
            <a:xfrm>
              <a:off x="13470830" y="5223302"/>
              <a:ext cx="9525" cy="16510"/>
            </a:xfrm>
            <a:custGeom>
              <a:avLst/>
              <a:gdLst/>
              <a:ahLst/>
              <a:cxnLst/>
              <a:rect l="l" t="t" r="r" b="b"/>
              <a:pathLst>
                <a:path w="9525" h="16510">
                  <a:moveTo>
                    <a:pt x="9142" y="16372"/>
                  </a:moveTo>
                  <a:lnTo>
                    <a:pt x="7284" y="16143"/>
                  </a:lnTo>
                  <a:lnTo>
                    <a:pt x="6689" y="13998"/>
                  </a:lnTo>
                  <a:lnTo>
                    <a:pt x="111" y="233"/>
                  </a:lnTo>
                  <a:lnTo>
                    <a:pt x="0" y="0"/>
                  </a:lnTo>
                  <a:lnTo>
                    <a:pt x="2028" y="233"/>
                  </a:lnTo>
                  <a:lnTo>
                    <a:pt x="8317" y="13398"/>
                  </a:lnTo>
                  <a:lnTo>
                    <a:pt x="9078" y="16143"/>
                  </a:lnTo>
                  <a:lnTo>
                    <a:pt x="9142" y="16372"/>
                  </a:lnTo>
                  <a:close/>
                </a:path>
              </a:pathLst>
            </a:custGeom>
            <a:solidFill>
              <a:srgbClr val="EDD0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4" name="object 734"/>
            <p:cNvSpPr/>
            <p:nvPr/>
          </p:nvSpPr>
          <p:spPr>
            <a:xfrm>
              <a:off x="13472886" y="5223594"/>
              <a:ext cx="9525" cy="16510"/>
            </a:xfrm>
            <a:custGeom>
              <a:avLst/>
              <a:gdLst/>
              <a:ahLst/>
              <a:cxnLst/>
              <a:rect l="l" t="t" r="r" b="b"/>
              <a:pathLst>
                <a:path w="9525" h="16510">
                  <a:moveTo>
                    <a:pt x="8960" y="16311"/>
                  </a:moveTo>
                  <a:lnTo>
                    <a:pt x="7085" y="16080"/>
                  </a:lnTo>
                  <a:lnTo>
                    <a:pt x="6261" y="13106"/>
                  </a:lnTo>
                  <a:lnTo>
                    <a:pt x="106" y="222"/>
                  </a:lnTo>
                  <a:lnTo>
                    <a:pt x="0" y="0"/>
                  </a:lnTo>
                  <a:lnTo>
                    <a:pt x="2034" y="222"/>
                  </a:lnTo>
                  <a:lnTo>
                    <a:pt x="7905" y="12508"/>
                  </a:lnTo>
                  <a:lnTo>
                    <a:pt x="8896" y="16080"/>
                  </a:lnTo>
                  <a:lnTo>
                    <a:pt x="8960" y="16311"/>
                  </a:lnTo>
                  <a:close/>
                </a:path>
              </a:pathLst>
            </a:custGeom>
            <a:solidFill>
              <a:srgbClr val="EDD0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5" name="object 735"/>
            <p:cNvSpPr/>
            <p:nvPr/>
          </p:nvSpPr>
          <p:spPr>
            <a:xfrm>
              <a:off x="13474916" y="5223826"/>
              <a:ext cx="13335" cy="17780"/>
            </a:xfrm>
            <a:custGeom>
              <a:avLst/>
              <a:gdLst/>
              <a:ahLst/>
              <a:cxnLst/>
              <a:rect l="l" t="t" r="r" b="b"/>
              <a:pathLst>
                <a:path w="13334" h="17779">
                  <a:moveTo>
                    <a:pt x="12725" y="17424"/>
                  </a:moveTo>
                  <a:lnTo>
                    <a:pt x="10782" y="10414"/>
                  </a:lnTo>
                  <a:lnTo>
                    <a:pt x="6121" y="660"/>
                  </a:lnTo>
                  <a:lnTo>
                    <a:pt x="4089" y="444"/>
                  </a:lnTo>
                  <a:lnTo>
                    <a:pt x="2032" y="215"/>
                  </a:lnTo>
                  <a:lnTo>
                    <a:pt x="0" y="0"/>
                  </a:lnTo>
                  <a:lnTo>
                    <a:pt x="101" y="215"/>
                  </a:lnTo>
                  <a:lnTo>
                    <a:pt x="5867" y="12280"/>
                  </a:lnTo>
                  <a:lnTo>
                    <a:pt x="6921" y="16090"/>
                  </a:lnTo>
                  <a:lnTo>
                    <a:pt x="7124" y="16090"/>
                  </a:lnTo>
                  <a:lnTo>
                    <a:pt x="8839" y="16497"/>
                  </a:lnTo>
                  <a:lnTo>
                    <a:pt x="10782" y="16954"/>
                  </a:lnTo>
                  <a:lnTo>
                    <a:pt x="12725" y="17424"/>
                  </a:lnTo>
                  <a:close/>
                </a:path>
              </a:pathLst>
            </a:custGeom>
            <a:solidFill>
              <a:srgbClr val="EDCF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6" name="object 736"/>
            <p:cNvSpPr/>
            <p:nvPr/>
          </p:nvSpPr>
          <p:spPr>
            <a:xfrm>
              <a:off x="13481215" y="5224855"/>
              <a:ext cx="12700" cy="17780"/>
            </a:xfrm>
            <a:custGeom>
              <a:avLst/>
              <a:gdLst/>
              <a:ahLst/>
              <a:cxnLst/>
              <a:rect l="l" t="t" r="r" b="b"/>
              <a:pathLst>
                <a:path w="12700" h="17779">
                  <a:moveTo>
                    <a:pt x="8089" y="16789"/>
                  </a:moveTo>
                  <a:lnTo>
                    <a:pt x="2641" y="0"/>
                  </a:lnTo>
                  <a:lnTo>
                    <a:pt x="0" y="0"/>
                  </a:lnTo>
                  <a:lnTo>
                    <a:pt x="4483" y="9385"/>
                  </a:lnTo>
                  <a:lnTo>
                    <a:pt x="6426" y="16395"/>
                  </a:lnTo>
                  <a:lnTo>
                    <a:pt x="8089" y="16789"/>
                  </a:lnTo>
                  <a:close/>
                </a:path>
                <a:path w="12700" h="17779">
                  <a:moveTo>
                    <a:pt x="12090" y="17703"/>
                  </a:moveTo>
                  <a:lnTo>
                    <a:pt x="6540" y="596"/>
                  </a:lnTo>
                  <a:lnTo>
                    <a:pt x="4584" y="292"/>
                  </a:lnTo>
                  <a:lnTo>
                    <a:pt x="2641" y="0"/>
                  </a:lnTo>
                  <a:lnTo>
                    <a:pt x="2743" y="292"/>
                  </a:lnTo>
                  <a:lnTo>
                    <a:pt x="8089" y="16789"/>
                  </a:lnTo>
                  <a:lnTo>
                    <a:pt x="10096" y="17272"/>
                  </a:lnTo>
                  <a:lnTo>
                    <a:pt x="11938" y="17703"/>
                  </a:lnTo>
                  <a:lnTo>
                    <a:pt x="12090" y="17703"/>
                  </a:lnTo>
                  <a:close/>
                </a:path>
              </a:pathLst>
            </a:custGeom>
            <a:solidFill>
              <a:srgbClr val="EDCE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7" name="object 737"/>
            <p:cNvSpPr/>
            <p:nvPr/>
          </p:nvSpPr>
          <p:spPr>
            <a:xfrm>
              <a:off x="13487756" y="5225452"/>
              <a:ext cx="12065" cy="20320"/>
            </a:xfrm>
            <a:custGeom>
              <a:avLst/>
              <a:gdLst/>
              <a:ahLst/>
              <a:cxnLst/>
              <a:rect l="l" t="t" r="r" b="b"/>
              <a:pathLst>
                <a:path w="12065" h="20320">
                  <a:moveTo>
                    <a:pt x="7670" y="18021"/>
                  </a:moveTo>
                  <a:lnTo>
                    <a:pt x="1917" y="304"/>
                  </a:lnTo>
                  <a:lnTo>
                    <a:pt x="0" y="0"/>
                  </a:lnTo>
                  <a:lnTo>
                    <a:pt x="88" y="304"/>
                  </a:lnTo>
                  <a:lnTo>
                    <a:pt x="5575" y="17183"/>
                  </a:lnTo>
                  <a:lnTo>
                    <a:pt x="7670" y="18021"/>
                  </a:lnTo>
                  <a:close/>
                </a:path>
                <a:path w="12065" h="20320">
                  <a:moveTo>
                    <a:pt x="11887" y="19710"/>
                  </a:moveTo>
                  <a:lnTo>
                    <a:pt x="5778" y="901"/>
                  </a:lnTo>
                  <a:lnTo>
                    <a:pt x="3848" y="596"/>
                  </a:lnTo>
                  <a:lnTo>
                    <a:pt x="1917" y="304"/>
                  </a:lnTo>
                  <a:lnTo>
                    <a:pt x="2019" y="596"/>
                  </a:lnTo>
                  <a:lnTo>
                    <a:pt x="7670" y="18021"/>
                  </a:lnTo>
                  <a:lnTo>
                    <a:pt x="9779" y="18859"/>
                  </a:lnTo>
                  <a:lnTo>
                    <a:pt x="11887" y="19710"/>
                  </a:lnTo>
                  <a:close/>
                </a:path>
              </a:pathLst>
            </a:custGeom>
            <a:solidFill>
              <a:srgbClr val="EDCDC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8" name="object 738"/>
            <p:cNvSpPr/>
            <p:nvPr/>
          </p:nvSpPr>
          <p:spPr>
            <a:xfrm>
              <a:off x="13493534" y="5226354"/>
              <a:ext cx="9525" cy="20320"/>
            </a:xfrm>
            <a:custGeom>
              <a:avLst/>
              <a:gdLst/>
              <a:ahLst/>
              <a:cxnLst/>
              <a:rect l="l" t="t" r="r" b="b"/>
              <a:pathLst>
                <a:path w="9525" h="20320">
                  <a:moveTo>
                    <a:pt x="5168" y="10261"/>
                  </a:moveTo>
                  <a:lnTo>
                    <a:pt x="3517" y="3009"/>
                  </a:lnTo>
                  <a:lnTo>
                    <a:pt x="2616" y="292"/>
                  </a:lnTo>
                  <a:lnTo>
                    <a:pt x="1930" y="292"/>
                  </a:lnTo>
                  <a:lnTo>
                    <a:pt x="5168" y="10261"/>
                  </a:lnTo>
                  <a:close/>
                </a:path>
                <a:path w="9525" h="20320">
                  <a:moveTo>
                    <a:pt x="8216" y="19646"/>
                  </a:moveTo>
                  <a:lnTo>
                    <a:pt x="1930" y="292"/>
                  </a:lnTo>
                  <a:lnTo>
                    <a:pt x="0" y="0"/>
                  </a:lnTo>
                  <a:lnTo>
                    <a:pt x="101" y="292"/>
                  </a:lnTo>
                  <a:lnTo>
                    <a:pt x="6108" y="18808"/>
                  </a:lnTo>
                  <a:lnTo>
                    <a:pt x="8216" y="19646"/>
                  </a:lnTo>
                  <a:close/>
                </a:path>
                <a:path w="9525" h="20320">
                  <a:moveTo>
                    <a:pt x="9220" y="20053"/>
                  </a:moveTo>
                  <a:lnTo>
                    <a:pt x="7213" y="15722"/>
                  </a:lnTo>
                  <a:lnTo>
                    <a:pt x="5765" y="11671"/>
                  </a:lnTo>
                  <a:lnTo>
                    <a:pt x="5168" y="10261"/>
                  </a:lnTo>
                  <a:lnTo>
                    <a:pt x="8216" y="19646"/>
                  </a:lnTo>
                  <a:lnTo>
                    <a:pt x="9220" y="20053"/>
                  </a:lnTo>
                  <a:close/>
                </a:path>
              </a:pathLst>
            </a:custGeom>
            <a:solidFill>
              <a:srgbClr val="EDCC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9" name="object 739"/>
            <p:cNvSpPr/>
            <p:nvPr/>
          </p:nvSpPr>
          <p:spPr>
            <a:xfrm>
              <a:off x="13230326" y="530820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647" y="2209"/>
                  </a:moveTo>
                  <a:lnTo>
                    <a:pt x="381" y="1892"/>
                  </a:lnTo>
                  <a:lnTo>
                    <a:pt x="215" y="2184"/>
                  </a:lnTo>
                  <a:lnTo>
                    <a:pt x="0" y="2755"/>
                  </a:lnTo>
                  <a:lnTo>
                    <a:pt x="647" y="2209"/>
                  </a:lnTo>
                  <a:close/>
                </a:path>
                <a:path w="3175" h="3175">
                  <a:moveTo>
                    <a:pt x="3022" y="0"/>
                  </a:moveTo>
                  <a:lnTo>
                    <a:pt x="1485" y="0"/>
                  </a:lnTo>
                  <a:lnTo>
                    <a:pt x="1231" y="419"/>
                  </a:lnTo>
                  <a:lnTo>
                    <a:pt x="2565" y="419"/>
                  </a:lnTo>
                  <a:lnTo>
                    <a:pt x="3022" y="0"/>
                  </a:lnTo>
                  <a:close/>
                </a:path>
              </a:pathLst>
            </a:custGeom>
            <a:solidFill>
              <a:srgbClr val="E68F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0" name="object 740"/>
            <p:cNvSpPr/>
            <p:nvPr/>
          </p:nvSpPr>
          <p:spPr>
            <a:xfrm>
              <a:off x="13232433" y="5305629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40" h="3175">
                  <a:moveTo>
                    <a:pt x="1067" y="2431"/>
                  </a:moveTo>
                  <a:lnTo>
                    <a:pt x="800" y="2431"/>
                  </a:lnTo>
                  <a:lnTo>
                    <a:pt x="0" y="1511"/>
                  </a:lnTo>
                  <a:lnTo>
                    <a:pt x="882" y="0"/>
                  </a:lnTo>
                  <a:lnTo>
                    <a:pt x="2169" y="1511"/>
                  </a:lnTo>
                  <a:lnTo>
                    <a:pt x="1067" y="2431"/>
                  </a:lnTo>
                  <a:close/>
                </a:path>
                <a:path w="2540" h="3175">
                  <a:moveTo>
                    <a:pt x="919" y="2568"/>
                  </a:moveTo>
                  <a:lnTo>
                    <a:pt x="0" y="1511"/>
                  </a:lnTo>
                  <a:lnTo>
                    <a:pt x="800" y="2431"/>
                  </a:lnTo>
                  <a:lnTo>
                    <a:pt x="919" y="2568"/>
                  </a:lnTo>
                  <a:close/>
                </a:path>
              </a:pathLst>
            </a:custGeom>
            <a:solidFill>
              <a:srgbClr val="E68F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1" name="object 741"/>
            <p:cNvSpPr/>
            <p:nvPr/>
          </p:nvSpPr>
          <p:spPr>
            <a:xfrm>
              <a:off x="13233286" y="5302668"/>
              <a:ext cx="4445" cy="5080"/>
            </a:xfrm>
            <a:custGeom>
              <a:avLst/>
              <a:gdLst/>
              <a:ahLst/>
              <a:cxnLst/>
              <a:rect l="l" t="t" r="r" b="b"/>
              <a:pathLst>
                <a:path w="4444" h="5079">
                  <a:moveTo>
                    <a:pt x="3886" y="2463"/>
                  </a:moveTo>
                  <a:lnTo>
                    <a:pt x="1752" y="0"/>
                  </a:lnTo>
                  <a:lnTo>
                    <a:pt x="876" y="1498"/>
                  </a:lnTo>
                  <a:lnTo>
                    <a:pt x="0" y="2997"/>
                  </a:lnTo>
                  <a:lnTo>
                    <a:pt x="1320" y="4521"/>
                  </a:lnTo>
                  <a:lnTo>
                    <a:pt x="2590" y="3505"/>
                  </a:lnTo>
                  <a:lnTo>
                    <a:pt x="3886" y="2463"/>
                  </a:lnTo>
                  <a:close/>
                </a:path>
              </a:pathLst>
            </a:custGeom>
            <a:solidFill>
              <a:srgbClr val="E690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2" name="object 742"/>
            <p:cNvSpPr/>
            <p:nvPr/>
          </p:nvSpPr>
          <p:spPr>
            <a:xfrm>
              <a:off x="13235045" y="5302665"/>
              <a:ext cx="3175" cy="2540"/>
            </a:xfrm>
            <a:custGeom>
              <a:avLst/>
              <a:gdLst/>
              <a:ahLst/>
              <a:cxnLst/>
              <a:rect l="l" t="t" r="r" b="b"/>
              <a:pathLst>
                <a:path w="3175" h="2539">
                  <a:moveTo>
                    <a:pt x="2133" y="2462"/>
                  </a:moveTo>
                  <a:lnTo>
                    <a:pt x="0" y="0"/>
                  </a:lnTo>
                  <a:lnTo>
                    <a:pt x="810" y="0"/>
                  </a:lnTo>
                  <a:lnTo>
                    <a:pt x="3051" y="1730"/>
                  </a:lnTo>
                  <a:lnTo>
                    <a:pt x="2133" y="2462"/>
                  </a:lnTo>
                  <a:close/>
                </a:path>
              </a:pathLst>
            </a:custGeom>
            <a:solidFill>
              <a:srgbClr val="E690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3" name="object 743"/>
            <p:cNvSpPr/>
            <p:nvPr/>
          </p:nvSpPr>
          <p:spPr>
            <a:xfrm>
              <a:off x="13235292" y="5300585"/>
              <a:ext cx="5715" cy="4445"/>
            </a:xfrm>
            <a:custGeom>
              <a:avLst/>
              <a:gdLst/>
              <a:ahLst/>
              <a:cxnLst/>
              <a:rect l="l" t="t" r="r" b="b"/>
              <a:pathLst>
                <a:path w="5715" h="4445">
                  <a:moveTo>
                    <a:pt x="5334" y="1790"/>
                  </a:moveTo>
                  <a:lnTo>
                    <a:pt x="2997" y="0"/>
                  </a:lnTo>
                  <a:lnTo>
                    <a:pt x="800" y="279"/>
                  </a:lnTo>
                  <a:lnTo>
                    <a:pt x="0" y="1651"/>
                  </a:lnTo>
                  <a:lnTo>
                    <a:pt x="2794" y="3822"/>
                  </a:lnTo>
                  <a:lnTo>
                    <a:pt x="4064" y="2806"/>
                  </a:lnTo>
                  <a:lnTo>
                    <a:pt x="5334" y="1790"/>
                  </a:lnTo>
                  <a:close/>
                </a:path>
              </a:pathLst>
            </a:custGeom>
            <a:solidFill>
              <a:srgbClr val="E691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4" name="object 744"/>
            <p:cNvSpPr/>
            <p:nvPr/>
          </p:nvSpPr>
          <p:spPr>
            <a:xfrm>
              <a:off x="13237045" y="5297131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6146" y="3200"/>
                  </a:moveTo>
                  <a:lnTo>
                    <a:pt x="1993" y="0"/>
                  </a:lnTo>
                  <a:lnTo>
                    <a:pt x="990" y="1244"/>
                  </a:lnTo>
                  <a:lnTo>
                    <a:pt x="0" y="2476"/>
                  </a:lnTo>
                  <a:lnTo>
                    <a:pt x="3581" y="5245"/>
                  </a:lnTo>
                  <a:lnTo>
                    <a:pt x="4851" y="4229"/>
                  </a:lnTo>
                  <a:lnTo>
                    <a:pt x="6146" y="3200"/>
                  </a:lnTo>
                  <a:close/>
                </a:path>
              </a:pathLst>
            </a:custGeom>
            <a:solidFill>
              <a:srgbClr val="E692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5" name="object 745"/>
            <p:cNvSpPr/>
            <p:nvPr/>
          </p:nvSpPr>
          <p:spPr>
            <a:xfrm>
              <a:off x="13239043" y="5295898"/>
              <a:ext cx="5715" cy="4445"/>
            </a:xfrm>
            <a:custGeom>
              <a:avLst/>
              <a:gdLst/>
              <a:ahLst/>
              <a:cxnLst/>
              <a:rect l="l" t="t" r="r" b="b"/>
              <a:pathLst>
                <a:path w="5715" h="4445">
                  <a:moveTo>
                    <a:pt x="4159" y="4426"/>
                  </a:moveTo>
                  <a:lnTo>
                    <a:pt x="0" y="1227"/>
                  </a:lnTo>
                  <a:lnTo>
                    <a:pt x="988" y="0"/>
                  </a:lnTo>
                  <a:lnTo>
                    <a:pt x="5424" y="3417"/>
                  </a:lnTo>
                  <a:lnTo>
                    <a:pt x="4159" y="4426"/>
                  </a:lnTo>
                  <a:close/>
                </a:path>
              </a:pathLst>
            </a:custGeom>
            <a:solidFill>
              <a:srgbClr val="E693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6" name="object 746"/>
            <p:cNvSpPr/>
            <p:nvPr/>
          </p:nvSpPr>
          <p:spPr>
            <a:xfrm>
              <a:off x="13240031" y="5294663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5" h="5079">
                  <a:moveTo>
                    <a:pt x="4435" y="4651"/>
                  </a:moveTo>
                  <a:lnTo>
                    <a:pt x="0" y="1234"/>
                  </a:lnTo>
                  <a:lnTo>
                    <a:pt x="993" y="0"/>
                  </a:lnTo>
                  <a:lnTo>
                    <a:pt x="5707" y="3637"/>
                  </a:lnTo>
                  <a:lnTo>
                    <a:pt x="4435" y="4651"/>
                  </a:lnTo>
                  <a:close/>
                </a:path>
              </a:pathLst>
            </a:custGeom>
            <a:solidFill>
              <a:srgbClr val="E693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7" name="object 747"/>
            <p:cNvSpPr/>
            <p:nvPr/>
          </p:nvSpPr>
          <p:spPr>
            <a:xfrm>
              <a:off x="13241020" y="5292190"/>
              <a:ext cx="7620" cy="6350"/>
            </a:xfrm>
            <a:custGeom>
              <a:avLst/>
              <a:gdLst/>
              <a:ahLst/>
              <a:cxnLst/>
              <a:rect l="l" t="t" r="r" b="b"/>
              <a:pathLst>
                <a:path w="7619" h="6350">
                  <a:moveTo>
                    <a:pt x="7264" y="4076"/>
                  </a:moveTo>
                  <a:lnTo>
                    <a:pt x="1993" y="0"/>
                  </a:lnTo>
                  <a:lnTo>
                    <a:pt x="1003" y="1231"/>
                  </a:lnTo>
                  <a:lnTo>
                    <a:pt x="0" y="2476"/>
                  </a:lnTo>
                  <a:lnTo>
                    <a:pt x="4711" y="6121"/>
                  </a:lnTo>
                  <a:lnTo>
                    <a:pt x="5981" y="5105"/>
                  </a:lnTo>
                  <a:lnTo>
                    <a:pt x="7264" y="4076"/>
                  </a:lnTo>
                  <a:close/>
                </a:path>
              </a:pathLst>
            </a:custGeom>
            <a:solidFill>
              <a:srgbClr val="E694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8" name="object 748"/>
            <p:cNvSpPr/>
            <p:nvPr/>
          </p:nvSpPr>
          <p:spPr>
            <a:xfrm>
              <a:off x="13243023" y="5290917"/>
              <a:ext cx="6985" cy="5715"/>
            </a:xfrm>
            <a:custGeom>
              <a:avLst/>
              <a:gdLst/>
              <a:ahLst/>
              <a:cxnLst/>
              <a:rect l="l" t="t" r="r" b="b"/>
              <a:pathLst>
                <a:path w="6984" h="5714">
                  <a:moveTo>
                    <a:pt x="5268" y="5348"/>
                  </a:moveTo>
                  <a:lnTo>
                    <a:pt x="0" y="1265"/>
                  </a:lnTo>
                  <a:lnTo>
                    <a:pt x="1019" y="0"/>
                  </a:lnTo>
                  <a:lnTo>
                    <a:pt x="6594" y="4290"/>
                  </a:lnTo>
                  <a:lnTo>
                    <a:pt x="5268" y="5348"/>
                  </a:lnTo>
                  <a:close/>
                </a:path>
              </a:pathLst>
            </a:custGeom>
            <a:solidFill>
              <a:srgbClr val="E694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9" name="object 749"/>
            <p:cNvSpPr/>
            <p:nvPr/>
          </p:nvSpPr>
          <p:spPr>
            <a:xfrm>
              <a:off x="13244042" y="5289684"/>
              <a:ext cx="6985" cy="5715"/>
            </a:xfrm>
            <a:custGeom>
              <a:avLst/>
              <a:gdLst/>
              <a:ahLst/>
              <a:cxnLst/>
              <a:rect l="l" t="t" r="r" b="b"/>
              <a:pathLst>
                <a:path w="6984" h="5714">
                  <a:moveTo>
                    <a:pt x="5575" y="5524"/>
                  </a:moveTo>
                  <a:lnTo>
                    <a:pt x="0" y="1233"/>
                  </a:lnTo>
                  <a:lnTo>
                    <a:pt x="993" y="0"/>
                  </a:lnTo>
                  <a:lnTo>
                    <a:pt x="6841" y="4514"/>
                  </a:lnTo>
                  <a:lnTo>
                    <a:pt x="5575" y="5524"/>
                  </a:lnTo>
                  <a:close/>
                </a:path>
              </a:pathLst>
            </a:custGeom>
            <a:solidFill>
              <a:srgbClr val="E795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0" name="object 750"/>
            <p:cNvSpPr/>
            <p:nvPr/>
          </p:nvSpPr>
          <p:spPr>
            <a:xfrm>
              <a:off x="13245035" y="5288450"/>
              <a:ext cx="7620" cy="6350"/>
            </a:xfrm>
            <a:custGeom>
              <a:avLst/>
              <a:gdLst/>
              <a:ahLst/>
              <a:cxnLst/>
              <a:rect l="l" t="t" r="r" b="b"/>
              <a:pathLst>
                <a:path w="7619" h="6350">
                  <a:moveTo>
                    <a:pt x="5848" y="5747"/>
                  </a:moveTo>
                  <a:lnTo>
                    <a:pt x="0" y="1233"/>
                  </a:lnTo>
                  <a:lnTo>
                    <a:pt x="992" y="0"/>
                  </a:lnTo>
                  <a:lnTo>
                    <a:pt x="7119" y="4733"/>
                  </a:lnTo>
                  <a:lnTo>
                    <a:pt x="5848" y="5747"/>
                  </a:lnTo>
                  <a:close/>
                </a:path>
              </a:pathLst>
            </a:custGeom>
            <a:solidFill>
              <a:srgbClr val="E795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1" name="object 751"/>
            <p:cNvSpPr/>
            <p:nvPr/>
          </p:nvSpPr>
          <p:spPr>
            <a:xfrm>
              <a:off x="13246024" y="5285980"/>
              <a:ext cx="8890" cy="7620"/>
            </a:xfrm>
            <a:custGeom>
              <a:avLst/>
              <a:gdLst/>
              <a:ahLst/>
              <a:cxnLst/>
              <a:rect l="l" t="t" r="r" b="b"/>
              <a:pathLst>
                <a:path w="8890" h="7620">
                  <a:moveTo>
                    <a:pt x="8686" y="5168"/>
                  </a:moveTo>
                  <a:lnTo>
                    <a:pt x="1993" y="0"/>
                  </a:lnTo>
                  <a:lnTo>
                    <a:pt x="990" y="1244"/>
                  </a:lnTo>
                  <a:lnTo>
                    <a:pt x="0" y="2476"/>
                  </a:lnTo>
                  <a:lnTo>
                    <a:pt x="6121" y="7213"/>
                  </a:lnTo>
                  <a:lnTo>
                    <a:pt x="7391" y="6197"/>
                  </a:lnTo>
                  <a:lnTo>
                    <a:pt x="8686" y="5168"/>
                  </a:lnTo>
                  <a:close/>
                </a:path>
              </a:pathLst>
            </a:custGeom>
            <a:solidFill>
              <a:srgbClr val="E796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2" name="object 752"/>
            <p:cNvSpPr/>
            <p:nvPr/>
          </p:nvSpPr>
          <p:spPr>
            <a:xfrm>
              <a:off x="13248018" y="5283656"/>
              <a:ext cx="9525" cy="7620"/>
            </a:xfrm>
            <a:custGeom>
              <a:avLst/>
              <a:gdLst/>
              <a:ahLst/>
              <a:cxnLst/>
              <a:rect l="l" t="t" r="r" b="b"/>
              <a:pathLst>
                <a:path w="9525" h="7620">
                  <a:moveTo>
                    <a:pt x="9232" y="5461"/>
                  </a:moveTo>
                  <a:lnTo>
                    <a:pt x="2146" y="0"/>
                  </a:lnTo>
                  <a:lnTo>
                    <a:pt x="1041" y="1117"/>
                  </a:lnTo>
                  <a:lnTo>
                    <a:pt x="622" y="1549"/>
                  </a:lnTo>
                  <a:lnTo>
                    <a:pt x="0" y="2324"/>
                  </a:lnTo>
                  <a:lnTo>
                    <a:pt x="6692" y="7493"/>
                  </a:lnTo>
                  <a:lnTo>
                    <a:pt x="7962" y="6477"/>
                  </a:lnTo>
                  <a:lnTo>
                    <a:pt x="9232" y="5461"/>
                  </a:lnTo>
                  <a:close/>
                </a:path>
              </a:pathLst>
            </a:custGeom>
            <a:solidFill>
              <a:srgbClr val="E797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3" name="object 753"/>
            <p:cNvSpPr/>
            <p:nvPr/>
          </p:nvSpPr>
          <p:spPr>
            <a:xfrm>
              <a:off x="13250169" y="5282507"/>
              <a:ext cx="8890" cy="6985"/>
            </a:xfrm>
            <a:custGeom>
              <a:avLst/>
              <a:gdLst/>
              <a:ahLst/>
              <a:cxnLst/>
              <a:rect l="l" t="t" r="r" b="b"/>
              <a:pathLst>
                <a:path w="8890" h="6985">
                  <a:moveTo>
                    <a:pt x="7092" y="6605"/>
                  </a:moveTo>
                  <a:lnTo>
                    <a:pt x="0" y="1137"/>
                  </a:lnTo>
                  <a:lnTo>
                    <a:pt x="1114" y="0"/>
                  </a:lnTo>
                  <a:lnTo>
                    <a:pt x="8357" y="5596"/>
                  </a:lnTo>
                  <a:lnTo>
                    <a:pt x="7092" y="6605"/>
                  </a:lnTo>
                  <a:close/>
                </a:path>
              </a:pathLst>
            </a:custGeom>
            <a:solidFill>
              <a:srgbClr val="E799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4" name="object 754"/>
            <p:cNvSpPr/>
            <p:nvPr/>
          </p:nvSpPr>
          <p:spPr>
            <a:xfrm>
              <a:off x="13251282" y="5280202"/>
              <a:ext cx="10160" cy="8255"/>
            </a:xfrm>
            <a:custGeom>
              <a:avLst/>
              <a:gdLst/>
              <a:ahLst/>
              <a:cxnLst/>
              <a:rect l="l" t="t" r="r" b="b"/>
              <a:pathLst>
                <a:path w="10159" h="8254">
                  <a:moveTo>
                    <a:pt x="9817" y="5842"/>
                  </a:moveTo>
                  <a:lnTo>
                    <a:pt x="2260" y="0"/>
                  </a:lnTo>
                  <a:lnTo>
                    <a:pt x="1117" y="1168"/>
                  </a:lnTo>
                  <a:lnTo>
                    <a:pt x="0" y="2311"/>
                  </a:lnTo>
                  <a:lnTo>
                    <a:pt x="7239" y="7912"/>
                  </a:lnTo>
                  <a:lnTo>
                    <a:pt x="8521" y="6883"/>
                  </a:lnTo>
                  <a:lnTo>
                    <a:pt x="9817" y="5842"/>
                  </a:lnTo>
                  <a:close/>
                </a:path>
              </a:pathLst>
            </a:custGeom>
            <a:solidFill>
              <a:srgbClr val="E799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5" name="object 755"/>
            <p:cNvSpPr/>
            <p:nvPr/>
          </p:nvSpPr>
          <p:spPr>
            <a:xfrm>
              <a:off x="13253542" y="5279049"/>
              <a:ext cx="8890" cy="7620"/>
            </a:xfrm>
            <a:custGeom>
              <a:avLst/>
              <a:gdLst/>
              <a:ahLst/>
              <a:cxnLst/>
              <a:rect l="l" t="t" r="r" b="b"/>
              <a:pathLst>
                <a:path w="8890" h="7620">
                  <a:moveTo>
                    <a:pt x="7567" y="6994"/>
                  </a:moveTo>
                  <a:lnTo>
                    <a:pt x="0" y="1152"/>
                  </a:lnTo>
                  <a:lnTo>
                    <a:pt x="1128" y="0"/>
                  </a:lnTo>
                  <a:lnTo>
                    <a:pt x="8864" y="5960"/>
                  </a:lnTo>
                  <a:lnTo>
                    <a:pt x="7567" y="6994"/>
                  </a:lnTo>
                  <a:close/>
                </a:path>
              </a:pathLst>
            </a:custGeom>
            <a:solidFill>
              <a:srgbClr val="E79A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6" name="object 756"/>
            <p:cNvSpPr/>
            <p:nvPr/>
          </p:nvSpPr>
          <p:spPr>
            <a:xfrm>
              <a:off x="13254660" y="5275643"/>
              <a:ext cx="12065" cy="9525"/>
            </a:xfrm>
            <a:custGeom>
              <a:avLst/>
              <a:gdLst/>
              <a:ahLst/>
              <a:cxnLst/>
              <a:rect l="l" t="t" r="r" b="b"/>
              <a:pathLst>
                <a:path w="12065" h="9525">
                  <a:moveTo>
                    <a:pt x="11544" y="6337"/>
                  </a:moveTo>
                  <a:lnTo>
                    <a:pt x="3352" y="0"/>
                  </a:lnTo>
                  <a:lnTo>
                    <a:pt x="2235" y="1130"/>
                  </a:lnTo>
                  <a:lnTo>
                    <a:pt x="1117" y="2273"/>
                  </a:lnTo>
                  <a:lnTo>
                    <a:pt x="0" y="3416"/>
                  </a:lnTo>
                  <a:lnTo>
                    <a:pt x="7747" y="9372"/>
                  </a:lnTo>
                  <a:lnTo>
                    <a:pt x="9017" y="8356"/>
                  </a:lnTo>
                  <a:lnTo>
                    <a:pt x="10287" y="7340"/>
                  </a:lnTo>
                  <a:lnTo>
                    <a:pt x="11544" y="6337"/>
                  </a:lnTo>
                  <a:close/>
                </a:path>
              </a:pathLst>
            </a:custGeom>
            <a:solidFill>
              <a:srgbClr val="E79AA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7" name="object 757"/>
            <p:cNvSpPr/>
            <p:nvPr/>
          </p:nvSpPr>
          <p:spPr>
            <a:xfrm>
              <a:off x="13258013" y="5273369"/>
              <a:ext cx="10795" cy="8890"/>
            </a:xfrm>
            <a:custGeom>
              <a:avLst/>
              <a:gdLst/>
              <a:ahLst/>
              <a:cxnLst/>
              <a:rect l="l" t="t" r="r" b="b"/>
              <a:pathLst>
                <a:path w="10794" h="8889">
                  <a:moveTo>
                    <a:pt x="10731" y="6578"/>
                  </a:moveTo>
                  <a:lnTo>
                    <a:pt x="2222" y="0"/>
                  </a:lnTo>
                  <a:lnTo>
                    <a:pt x="1104" y="1130"/>
                  </a:lnTo>
                  <a:lnTo>
                    <a:pt x="0" y="2273"/>
                  </a:lnTo>
                  <a:lnTo>
                    <a:pt x="8191" y="8610"/>
                  </a:lnTo>
                  <a:lnTo>
                    <a:pt x="9461" y="7594"/>
                  </a:lnTo>
                  <a:lnTo>
                    <a:pt x="10731" y="6578"/>
                  </a:lnTo>
                  <a:close/>
                </a:path>
              </a:pathLst>
            </a:custGeom>
            <a:solidFill>
              <a:srgbClr val="E79B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8" name="object 758"/>
            <p:cNvSpPr/>
            <p:nvPr/>
          </p:nvSpPr>
          <p:spPr>
            <a:xfrm>
              <a:off x="13260242" y="5272202"/>
              <a:ext cx="10160" cy="8255"/>
            </a:xfrm>
            <a:custGeom>
              <a:avLst/>
              <a:gdLst/>
              <a:ahLst/>
              <a:cxnLst/>
              <a:rect l="l" t="t" r="r" b="b"/>
              <a:pathLst>
                <a:path w="10159" h="8254">
                  <a:moveTo>
                    <a:pt x="8511" y="7745"/>
                  </a:moveTo>
                  <a:lnTo>
                    <a:pt x="0" y="1158"/>
                  </a:lnTo>
                  <a:lnTo>
                    <a:pt x="1134" y="0"/>
                  </a:lnTo>
                  <a:lnTo>
                    <a:pt x="9816" y="6704"/>
                  </a:lnTo>
                  <a:lnTo>
                    <a:pt x="8511" y="7745"/>
                  </a:lnTo>
                  <a:close/>
                </a:path>
              </a:pathLst>
            </a:custGeom>
            <a:solidFill>
              <a:srgbClr val="E79C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9" name="object 759"/>
            <p:cNvSpPr/>
            <p:nvPr/>
          </p:nvSpPr>
          <p:spPr>
            <a:xfrm>
              <a:off x="13261365" y="5269940"/>
              <a:ext cx="12065" cy="9525"/>
            </a:xfrm>
            <a:custGeom>
              <a:avLst/>
              <a:gdLst/>
              <a:ahLst/>
              <a:cxnLst/>
              <a:rect l="l" t="t" r="r" b="b"/>
              <a:pathLst>
                <a:path w="12065" h="9525">
                  <a:moveTo>
                    <a:pt x="11569" y="7200"/>
                  </a:moveTo>
                  <a:lnTo>
                    <a:pt x="2235" y="0"/>
                  </a:lnTo>
                  <a:lnTo>
                    <a:pt x="1117" y="1130"/>
                  </a:lnTo>
                  <a:lnTo>
                    <a:pt x="0" y="2273"/>
                  </a:lnTo>
                  <a:lnTo>
                    <a:pt x="8686" y="8966"/>
                  </a:lnTo>
                  <a:lnTo>
                    <a:pt x="9080" y="8661"/>
                  </a:lnTo>
                  <a:lnTo>
                    <a:pt x="10096" y="8064"/>
                  </a:lnTo>
                  <a:lnTo>
                    <a:pt x="11569" y="7200"/>
                  </a:lnTo>
                  <a:close/>
                </a:path>
              </a:pathLst>
            </a:custGeom>
            <a:solidFill>
              <a:srgbClr val="E79CA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0" name="object 760"/>
            <p:cNvSpPr/>
            <p:nvPr/>
          </p:nvSpPr>
          <p:spPr>
            <a:xfrm>
              <a:off x="13263602" y="5268772"/>
              <a:ext cx="10795" cy="8890"/>
            </a:xfrm>
            <a:custGeom>
              <a:avLst/>
              <a:gdLst/>
              <a:ahLst/>
              <a:cxnLst/>
              <a:rect l="l" t="t" r="r" b="b"/>
              <a:pathLst>
                <a:path w="10794" h="8889">
                  <a:moveTo>
                    <a:pt x="9339" y="8365"/>
                  </a:moveTo>
                  <a:lnTo>
                    <a:pt x="0" y="1159"/>
                  </a:lnTo>
                  <a:lnTo>
                    <a:pt x="1135" y="0"/>
                  </a:lnTo>
                  <a:lnTo>
                    <a:pt x="10548" y="7267"/>
                  </a:lnTo>
                  <a:lnTo>
                    <a:pt x="10714" y="7561"/>
                  </a:lnTo>
                  <a:lnTo>
                    <a:pt x="9339" y="8365"/>
                  </a:lnTo>
                  <a:close/>
                </a:path>
              </a:pathLst>
            </a:custGeom>
            <a:solidFill>
              <a:srgbClr val="E89DA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1" name="object 761"/>
            <p:cNvSpPr/>
            <p:nvPr/>
          </p:nvSpPr>
          <p:spPr>
            <a:xfrm>
              <a:off x="13264737" y="5267617"/>
              <a:ext cx="11430" cy="8890"/>
            </a:xfrm>
            <a:custGeom>
              <a:avLst/>
              <a:gdLst/>
              <a:ahLst/>
              <a:cxnLst/>
              <a:rect l="l" t="t" r="r" b="b"/>
              <a:pathLst>
                <a:path w="11430" h="8889">
                  <a:moveTo>
                    <a:pt x="9579" y="8716"/>
                  </a:moveTo>
                  <a:lnTo>
                    <a:pt x="9413" y="8422"/>
                  </a:lnTo>
                  <a:lnTo>
                    <a:pt x="0" y="1155"/>
                  </a:lnTo>
                  <a:lnTo>
                    <a:pt x="1131" y="0"/>
                  </a:lnTo>
                  <a:lnTo>
                    <a:pt x="10683" y="7368"/>
                  </a:lnTo>
                  <a:lnTo>
                    <a:pt x="10982" y="7895"/>
                  </a:lnTo>
                  <a:lnTo>
                    <a:pt x="9579" y="8716"/>
                  </a:lnTo>
                  <a:close/>
                </a:path>
              </a:pathLst>
            </a:custGeom>
            <a:solidFill>
              <a:srgbClr val="E89D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2" name="object 762"/>
            <p:cNvSpPr/>
            <p:nvPr/>
          </p:nvSpPr>
          <p:spPr>
            <a:xfrm>
              <a:off x="13265868" y="5266541"/>
              <a:ext cx="11430" cy="9525"/>
            </a:xfrm>
            <a:custGeom>
              <a:avLst/>
              <a:gdLst/>
              <a:ahLst/>
              <a:cxnLst/>
              <a:rect l="l" t="t" r="r" b="b"/>
              <a:pathLst>
                <a:path w="11430" h="9525">
                  <a:moveTo>
                    <a:pt x="9850" y="8971"/>
                  </a:moveTo>
                  <a:lnTo>
                    <a:pt x="9552" y="8443"/>
                  </a:lnTo>
                  <a:lnTo>
                    <a:pt x="0" y="1075"/>
                  </a:lnTo>
                  <a:lnTo>
                    <a:pt x="452" y="613"/>
                  </a:lnTo>
                  <a:lnTo>
                    <a:pt x="1196" y="0"/>
                  </a:lnTo>
                  <a:lnTo>
                    <a:pt x="10769" y="7389"/>
                  </a:lnTo>
                  <a:lnTo>
                    <a:pt x="11212" y="8174"/>
                  </a:lnTo>
                  <a:lnTo>
                    <a:pt x="9850" y="8971"/>
                  </a:lnTo>
                  <a:close/>
                </a:path>
              </a:pathLst>
            </a:custGeom>
            <a:solidFill>
              <a:srgbClr val="E89E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3" name="object 763"/>
            <p:cNvSpPr/>
            <p:nvPr/>
          </p:nvSpPr>
          <p:spPr>
            <a:xfrm>
              <a:off x="13267065" y="5265510"/>
              <a:ext cx="11430" cy="9525"/>
            </a:xfrm>
            <a:custGeom>
              <a:avLst/>
              <a:gdLst/>
              <a:ahLst/>
              <a:cxnLst/>
              <a:rect l="l" t="t" r="r" b="b"/>
              <a:pathLst>
                <a:path w="11430" h="9525">
                  <a:moveTo>
                    <a:pt x="10016" y="9205"/>
                  </a:moveTo>
                  <a:lnTo>
                    <a:pt x="9557" y="8408"/>
                  </a:lnTo>
                  <a:lnTo>
                    <a:pt x="0" y="1031"/>
                  </a:lnTo>
                  <a:lnTo>
                    <a:pt x="1250" y="0"/>
                  </a:lnTo>
                  <a:lnTo>
                    <a:pt x="10789" y="7365"/>
                  </a:lnTo>
                  <a:lnTo>
                    <a:pt x="11378" y="8408"/>
                  </a:lnTo>
                  <a:lnTo>
                    <a:pt x="10016" y="9205"/>
                  </a:lnTo>
                  <a:close/>
                </a:path>
              </a:pathLst>
            </a:custGeom>
            <a:solidFill>
              <a:srgbClr val="E89E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4" name="object 764"/>
            <p:cNvSpPr/>
            <p:nvPr/>
          </p:nvSpPr>
          <p:spPr>
            <a:xfrm>
              <a:off x="13268312" y="5263450"/>
              <a:ext cx="13335" cy="10795"/>
            </a:xfrm>
            <a:custGeom>
              <a:avLst/>
              <a:gdLst/>
              <a:ahLst/>
              <a:cxnLst/>
              <a:rect l="l" t="t" r="r" b="b"/>
              <a:pathLst>
                <a:path w="13334" h="10795">
                  <a:moveTo>
                    <a:pt x="12852" y="8877"/>
                  </a:moveTo>
                  <a:lnTo>
                    <a:pt x="11963" y="7327"/>
                  </a:lnTo>
                  <a:lnTo>
                    <a:pt x="2501" y="0"/>
                  </a:lnTo>
                  <a:lnTo>
                    <a:pt x="1244" y="1028"/>
                  </a:lnTo>
                  <a:lnTo>
                    <a:pt x="0" y="2070"/>
                  </a:lnTo>
                  <a:lnTo>
                    <a:pt x="9537" y="9436"/>
                  </a:lnTo>
                  <a:lnTo>
                    <a:pt x="10121" y="10477"/>
                  </a:lnTo>
                  <a:lnTo>
                    <a:pt x="11493" y="9677"/>
                  </a:lnTo>
                  <a:lnTo>
                    <a:pt x="12852" y="8877"/>
                  </a:lnTo>
                  <a:close/>
                </a:path>
              </a:pathLst>
            </a:custGeom>
            <a:solidFill>
              <a:srgbClr val="E89F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5" name="object 765"/>
            <p:cNvSpPr/>
            <p:nvPr/>
          </p:nvSpPr>
          <p:spPr>
            <a:xfrm>
              <a:off x="13270814" y="5260339"/>
              <a:ext cx="14604" cy="12065"/>
            </a:xfrm>
            <a:custGeom>
              <a:avLst/>
              <a:gdLst/>
              <a:ahLst/>
              <a:cxnLst/>
              <a:rect l="l" t="t" r="r" b="b"/>
              <a:pathLst>
                <a:path w="14605" h="12064">
                  <a:moveTo>
                    <a:pt x="14465" y="9575"/>
                  </a:moveTo>
                  <a:lnTo>
                    <a:pt x="13157" y="7251"/>
                  </a:lnTo>
                  <a:lnTo>
                    <a:pt x="3771" y="0"/>
                  </a:lnTo>
                  <a:lnTo>
                    <a:pt x="2527" y="1028"/>
                  </a:lnTo>
                  <a:lnTo>
                    <a:pt x="1270" y="2070"/>
                  </a:lnTo>
                  <a:lnTo>
                    <a:pt x="0" y="3111"/>
                  </a:lnTo>
                  <a:lnTo>
                    <a:pt x="9461" y="10439"/>
                  </a:lnTo>
                  <a:lnTo>
                    <a:pt x="10350" y="11988"/>
                  </a:lnTo>
                  <a:lnTo>
                    <a:pt x="11747" y="11176"/>
                  </a:lnTo>
                  <a:lnTo>
                    <a:pt x="13106" y="10375"/>
                  </a:lnTo>
                  <a:lnTo>
                    <a:pt x="14465" y="9575"/>
                  </a:lnTo>
                  <a:close/>
                </a:path>
              </a:pathLst>
            </a:custGeom>
            <a:solidFill>
              <a:srgbClr val="E8A0A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6" name="object 766"/>
            <p:cNvSpPr/>
            <p:nvPr/>
          </p:nvSpPr>
          <p:spPr>
            <a:xfrm>
              <a:off x="13274586" y="5258282"/>
              <a:ext cx="13970" cy="12065"/>
            </a:xfrm>
            <a:custGeom>
              <a:avLst/>
              <a:gdLst/>
              <a:ahLst/>
              <a:cxnLst/>
              <a:rect l="l" t="t" r="r" b="b"/>
              <a:pathLst>
                <a:path w="13969" h="12064">
                  <a:moveTo>
                    <a:pt x="13423" y="10045"/>
                  </a:moveTo>
                  <a:lnTo>
                    <a:pt x="11823" y="7200"/>
                  </a:lnTo>
                  <a:lnTo>
                    <a:pt x="2501" y="0"/>
                  </a:lnTo>
                  <a:lnTo>
                    <a:pt x="1257" y="1028"/>
                  </a:lnTo>
                  <a:lnTo>
                    <a:pt x="0" y="2057"/>
                  </a:lnTo>
                  <a:lnTo>
                    <a:pt x="9385" y="9309"/>
                  </a:lnTo>
                  <a:lnTo>
                    <a:pt x="10693" y="11633"/>
                  </a:lnTo>
                  <a:lnTo>
                    <a:pt x="12065" y="10833"/>
                  </a:lnTo>
                  <a:lnTo>
                    <a:pt x="13423" y="10045"/>
                  </a:lnTo>
                  <a:close/>
                </a:path>
              </a:pathLst>
            </a:custGeom>
            <a:solidFill>
              <a:srgbClr val="E8A1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7" name="object 767"/>
            <p:cNvSpPr/>
            <p:nvPr/>
          </p:nvSpPr>
          <p:spPr>
            <a:xfrm>
              <a:off x="13277091" y="5257227"/>
              <a:ext cx="12700" cy="11430"/>
            </a:xfrm>
            <a:custGeom>
              <a:avLst/>
              <a:gdLst/>
              <a:ahLst/>
              <a:cxnLst/>
              <a:rect l="l" t="t" r="r" b="b"/>
              <a:pathLst>
                <a:path w="12700" h="11429">
                  <a:moveTo>
                    <a:pt x="10928" y="11089"/>
                  </a:moveTo>
                  <a:lnTo>
                    <a:pt x="9320" y="8252"/>
                  </a:lnTo>
                  <a:lnTo>
                    <a:pt x="0" y="1044"/>
                  </a:lnTo>
                  <a:lnTo>
                    <a:pt x="1266" y="0"/>
                  </a:lnTo>
                  <a:lnTo>
                    <a:pt x="10578" y="7197"/>
                  </a:lnTo>
                  <a:lnTo>
                    <a:pt x="12320" y="10275"/>
                  </a:lnTo>
                  <a:lnTo>
                    <a:pt x="10928" y="11089"/>
                  </a:lnTo>
                  <a:close/>
                </a:path>
              </a:pathLst>
            </a:custGeom>
            <a:solidFill>
              <a:srgbClr val="E8A2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8" name="object 768"/>
            <p:cNvSpPr/>
            <p:nvPr/>
          </p:nvSpPr>
          <p:spPr>
            <a:xfrm>
              <a:off x="13278358" y="5256175"/>
              <a:ext cx="12700" cy="11430"/>
            </a:xfrm>
            <a:custGeom>
              <a:avLst/>
              <a:gdLst/>
              <a:ahLst/>
              <a:cxnLst/>
              <a:rect l="l" t="t" r="r" b="b"/>
              <a:pathLst>
                <a:path w="12700" h="11429">
                  <a:moveTo>
                    <a:pt x="11053" y="11327"/>
                  </a:moveTo>
                  <a:lnTo>
                    <a:pt x="9311" y="8249"/>
                  </a:lnTo>
                  <a:lnTo>
                    <a:pt x="0" y="1052"/>
                  </a:lnTo>
                  <a:lnTo>
                    <a:pt x="1276" y="0"/>
                  </a:lnTo>
                  <a:lnTo>
                    <a:pt x="10528" y="7141"/>
                  </a:lnTo>
                  <a:lnTo>
                    <a:pt x="12437" y="10518"/>
                  </a:lnTo>
                  <a:lnTo>
                    <a:pt x="11053" y="11327"/>
                  </a:lnTo>
                  <a:close/>
                </a:path>
              </a:pathLst>
            </a:custGeom>
            <a:solidFill>
              <a:srgbClr val="E8A2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9" name="object 769"/>
            <p:cNvSpPr/>
            <p:nvPr/>
          </p:nvSpPr>
          <p:spPr>
            <a:xfrm>
              <a:off x="13279628" y="5254116"/>
              <a:ext cx="13970" cy="12700"/>
            </a:xfrm>
            <a:custGeom>
              <a:avLst/>
              <a:gdLst/>
              <a:ahLst/>
              <a:cxnLst/>
              <a:rect l="l" t="t" r="r" b="b"/>
              <a:pathLst>
                <a:path w="13969" h="12700">
                  <a:moveTo>
                    <a:pt x="13893" y="10985"/>
                  </a:moveTo>
                  <a:lnTo>
                    <a:pt x="11684" y="7099"/>
                  </a:lnTo>
                  <a:lnTo>
                    <a:pt x="2501" y="0"/>
                  </a:lnTo>
                  <a:lnTo>
                    <a:pt x="1244" y="1028"/>
                  </a:lnTo>
                  <a:lnTo>
                    <a:pt x="0" y="2070"/>
                  </a:lnTo>
                  <a:lnTo>
                    <a:pt x="9245" y="9207"/>
                  </a:lnTo>
                  <a:lnTo>
                    <a:pt x="11163" y="12585"/>
                  </a:lnTo>
                  <a:lnTo>
                    <a:pt x="12522" y="11785"/>
                  </a:lnTo>
                  <a:lnTo>
                    <a:pt x="13893" y="10985"/>
                  </a:lnTo>
                  <a:close/>
                </a:path>
              </a:pathLst>
            </a:custGeom>
            <a:solidFill>
              <a:srgbClr val="E8A3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0" name="object 770"/>
            <p:cNvSpPr/>
            <p:nvPr/>
          </p:nvSpPr>
          <p:spPr>
            <a:xfrm>
              <a:off x="13282130" y="5251005"/>
              <a:ext cx="15875" cy="14604"/>
            </a:xfrm>
            <a:custGeom>
              <a:avLst/>
              <a:gdLst/>
              <a:ahLst/>
              <a:cxnLst/>
              <a:rect l="l" t="t" r="r" b="b"/>
              <a:pathLst>
                <a:path w="15875" h="14604">
                  <a:moveTo>
                    <a:pt x="15506" y="11684"/>
                  </a:moveTo>
                  <a:lnTo>
                    <a:pt x="12877" y="7035"/>
                  </a:lnTo>
                  <a:lnTo>
                    <a:pt x="3771" y="0"/>
                  </a:lnTo>
                  <a:lnTo>
                    <a:pt x="2527" y="1028"/>
                  </a:lnTo>
                  <a:lnTo>
                    <a:pt x="1257" y="2070"/>
                  </a:lnTo>
                  <a:lnTo>
                    <a:pt x="0" y="3111"/>
                  </a:lnTo>
                  <a:lnTo>
                    <a:pt x="9182" y="10210"/>
                  </a:lnTo>
                  <a:lnTo>
                    <a:pt x="11391" y="14097"/>
                  </a:lnTo>
                  <a:lnTo>
                    <a:pt x="12750" y="13296"/>
                  </a:lnTo>
                  <a:lnTo>
                    <a:pt x="14147" y="12484"/>
                  </a:lnTo>
                  <a:lnTo>
                    <a:pt x="15506" y="11684"/>
                  </a:lnTo>
                  <a:close/>
                </a:path>
              </a:pathLst>
            </a:custGeom>
            <a:solidFill>
              <a:srgbClr val="E8A4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1" name="object 771"/>
            <p:cNvSpPr/>
            <p:nvPr/>
          </p:nvSpPr>
          <p:spPr>
            <a:xfrm>
              <a:off x="13285902" y="5248985"/>
              <a:ext cx="14604" cy="13970"/>
            </a:xfrm>
            <a:custGeom>
              <a:avLst/>
              <a:gdLst/>
              <a:ahLst/>
              <a:cxnLst/>
              <a:rect l="l" t="t" r="r" b="b"/>
              <a:pathLst>
                <a:path w="14605" h="13970">
                  <a:moveTo>
                    <a:pt x="14465" y="12115"/>
                  </a:moveTo>
                  <a:lnTo>
                    <a:pt x="11531" y="6946"/>
                  </a:lnTo>
                  <a:lnTo>
                    <a:pt x="2565" y="0"/>
                  </a:lnTo>
                  <a:lnTo>
                    <a:pt x="2032" y="342"/>
                  </a:lnTo>
                  <a:lnTo>
                    <a:pt x="1257" y="990"/>
                  </a:lnTo>
                  <a:lnTo>
                    <a:pt x="0" y="2019"/>
                  </a:lnTo>
                  <a:lnTo>
                    <a:pt x="9105" y="9055"/>
                  </a:lnTo>
                  <a:lnTo>
                    <a:pt x="11734" y="13703"/>
                  </a:lnTo>
                  <a:lnTo>
                    <a:pt x="13106" y="12915"/>
                  </a:lnTo>
                  <a:lnTo>
                    <a:pt x="14465" y="12115"/>
                  </a:lnTo>
                  <a:close/>
                </a:path>
              </a:pathLst>
            </a:custGeom>
            <a:solidFill>
              <a:srgbClr val="E9A5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2" name="object 772"/>
            <p:cNvSpPr/>
            <p:nvPr/>
          </p:nvSpPr>
          <p:spPr>
            <a:xfrm>
              <a:off x="13288469" y="5248071"/>
              <a:ext cx="13335" cy="13335"/>
            </a:xfrm>
            <a:custGeom>
              <a:avLst/>
              <a:gdLst/>
              <a:ahLst/>
              <a:cxnLst/>
              <a:rect l="l" t="t" r="r" b="b"/>
              <a:pathLst>
                <a:path w="13334" h="13335">
                  <a:moveTo>
                    <a:pt x="11901" y="13020"/>
                  </a:moveTo>
                  <a:lnTo>
                    <a:pt x="8974" y="7848"/>
                  </a:lnTo>
                  <a:lnTo>
                    <a:pt x="0" y="911"/>
                  </a:lnTo>
                  <a:lnTo>
                    <a:pt x="1410" y="0"/>
                  </a:lnTo>
                  <a:lnTo>
                    <a:pt x="10190" y="6793"/>
                  </a:lnTo>
                  <a:lnTo>
                    <a:pt x="13263" y="12223"/>
                  </a:lnTo>
                  <a:lnTo>
                    <a:pt x="11901" y="13020"/>
                  </a:lnTo>
                  <a:close/>
                </a:path>
              </a:pathLst>
            </a:custGeom>
            <a:solidFill>
              <a:srgbClr val="E9A6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3" name="object 773"/>
            <p:cNvSpPr/>
            <p:nvPr/>
          </p:nvSpPr>
          <p:spPr>
            <a:xfrm>
              <a:off x="13289879" y="5247124"/>
              <a:ext cx="13335" cy="13335"/>
            </a:xfrm>
            <a:custGeom>
              <a:avLst/>
              <a:gdLst/>
              <a:ahLst/>
              <a:cxnLst/>
              <a:rect l="l" t="t" r="r" b="b"/>
              <a:pathLst>
                <a:path w="13334" h="13335">
                  <a:moveTo>
                    <a:pt x="11853" y="13170"/>
                  </a:moveTo>
                  <a:lnTo>
                    <a:pt x="8780" y="7740"/>
                  </a:lnTo>
                  <a:lnTo>
                    <a:pt x="0" y="946"/>
                  </a:lnTo>
                  <a:lnTo>
                    <a:pt x="1465" y="0"/>
                  </a:lnTo>
                  <a:lnTo>
                    <a:pt x="10051" y="6632"/>
                  </a:lnTo>
                  <a:lnTo>
                    <a:pt x="13275" y="12338"/>
                  </a:lnTo>
                  <a:lnTo>
                    <a:pt x="11853" y="13170"/>
                  </a:lnTo>
                  <a:close/>
                </a:path>
              </a:pathLst>
            </a:custGeom>
            <a:solidFill>
              <a:srgbClr val="E9A6A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4" name="object 774"/>
            <p:cNvSpPr/>
            <p:nvPr/>
          </p:nvSpPr>
          <p:spPr>
            <a:xfrm>
              <a:off x="13291344" y="5246222"/>
              <a:ext cx="13335" cy="13335"/>
            </a:xfrm>
            <a:custGeom>
              <a:avLst/>
              <a:gdLst/>
              <a:ahLst/>
              <a:cxnLst/>
              <a:rect l="l" t="t" r="r" b="b"/>
              <a:pathLst>
                <a:path w="13334" h="13335">
                  <a:moveTo>
                    <a:pt x="11810" y="13241"/>
                  </a:moveTo>
                  <a:lnTo>
                    <a:pt x="8586" y="7534"/>
                  </a:lnTo>
                  <a:lnTo>
                    <a:pt x="0" y="902"/>
                  </a:lnTo>
                  <a:lnTo>
                    <a:pt x="1396" y="0"/>
                  </a:lnTo>
                  <a:lnTo>
                    <a:pt x="9789" y="6480"/>
                  </a:lnTo>
                  <a:lnTo>
                    <a:pt x="13164" y="12449"/>
                  </a:lnTo>
                  <a:lnTo>
                    <a:pt x="11810" y="13241"/>
                  </a:lnTo>
                  <a:close/>
                </a:path>
              </a:pathLst>
            </a:custGeom>
            <a:solidFill>
              <a:srgbClr val="E9A7A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5" name="object 775"/>
            <p:cNvSpPr/>
            <p:nvPr/>
          </p:nvSpPr>
          <p:spPr>
            <a:xfrm>
              <a:off x="13292741" y="5245313"/>
              <a:ext cx="13335" cy="13970"/>
            </a:xfrm>
            <a:custGeom>
              <a:avLst/>
              <a:gdLst/>
              <a:ahLst/>
              <a:cxnLst/>
              <a:rect l="l" t="t" r="r" b="b"/>
              <a:pathLst>
                <a:path w="13334" h="13970">
                  <a:moveTo>
                    <a:pt x="11768" y="13358"/>
                  </a:moveTo>
                  <a:lnTo>
                    <a:pt x="8392" y="7389"/>
                  </a:lnTo>
                  <a:lnTo>
                    <a:pt x="0" y="909"/>
                  </a:lnTo>
                  <a:lnTo>
                    <a:pt x="1406" y="0"/>
                  </a:lnTo>
                  <a:lnTo>
                    <a:pt x="9609" y="6334"/>
                  </a:lnTo>
                  <a:lnTo>
                    <a:pt x="13130" y="12560"/>
                  </a:lnTo>
                  <a:lnTo>
                    <a:pt x="11768" y="13358"/>
                  </a:lnTo>
                  <a:close/>
                </a:path>
              </a:pathLst>
            </a:custGeom>
            <a:solidFill>
              <a:srgbClr val="E9A7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6" name="object 776"/>
            <p:cNvSpPr/>
            <p:nvPr/>
          </p:nvSpPr>
          <p:spPr>
            <a:xfrm>
              <a:off x="13294144" y="5243473"/>
              <a:ext cx="14604" cy="14604"/>
            </a:xfrm>
            <a:custGeom>
              <a:avLst/>
              <a:gdLst/>
              <a:ahLst/>
              <a:cxnLst/>
              <a:rect l="l" t="t" r="r" b="b"/>
              <a:pathLst>
                <a:path w="14605" h="14604">
                  <a:moveTo>
                    <a:pt x="14490" y="12788"/>
                  </a:moveTo>
                  <a:lnTo>
                    <a:pt x="10693" y="6057"/>
                  </a:lnTo>
                  <a:lnTo>
                    <a:pt x="2844" y="0"/>
                  </a:lnTo>
                  <a:lnTo>
                    <a:pt x="1409" y="927"/>
                  </a:lnTo>
                  <a:lnTo>
                    <a:pt x="0" y="1841"/>
                  </a:lnTo>
                  <a:lnTo>
                    <a:pt x="8204" y="8178"/>
                  </a:lnTo>
                  <a:lnTo>
                    <a:pt x="11722" y="14401"/>
                  </a:lnTo>
                  <a:lnTo>
                    <a:pt x="13093" y="13601"/>
                  </a:lnTo>
                  <a:lnTo>
                    <a:pt x="14490" y="12788"/>
                  </a:lnTo>
                  <a:close/>
                </a:path>
              </a:pathLst>
            </a:custGeom>
            <a:solidFill>
              <a:srgbClr val="E9A8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7" name="object 777"/>
            <p:cNvSpPr/>
            <p:nvPr/>
          </p:nvSpPr>
          <p:spPr>
            <a:xfrm>
              <a:off x="13296996" y="5242562"/>
              <a:ext cx="13335" cy="13970"/>
            </a:xfrm>
            <a:custGeom>
              <a:avLst/>
              <a:gdLst/>
              <a:ahLst/>
              <a:cxnLst/>
              <a:rect l="l" t="t" r="r" b="b"/>
              <a:pathLst>
                <a:path w="13334" h="13970">
                  <a:moveTo>
                    <a:pt x="11643" y="13691"/>
                  </a:moveTo>
                  <a:lnTo>
                    <a:pt x="7842" y="6961"/>
                  </a:lnTo>
                  <a:lnTo>
                    <a:pt x="0" y="909"/>
                  </a:lnTo>
                  <a:lnTo>
                    <a:pt x="1406" y="0"/>
                  </a:lnTo>
                  <a:lnTo>
                    <a:pt x="9058" y="5907"/>
                  </a:lnTo>
                  <a:lnTo>
                    <a:pt x="13006" y="12894"/>
                  </a:lnTo>
                  <a:lnTo>
                    <a:pt x="11643" y="13691"/>
                  </a:lnTo>
                  <a:close/>
                </a:path>
              </a:pathLst>
            </a:custGeom>
            <a:solidFill>
              <a:srgbClr val="E9A8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8" name="object 778"/>
            <p:cNvSpPr/>
            <p:nvPr/>
          </p:nvSpPr>
          <p:spPr>
            <a:xfrm>
              <a:off x="13298399" y="5240756"/>
              <a:ext cx="14604" cy="15240"/>
            </a:xfrm>
            <a:custGeom>
              <a:avLst/>
              <a:gdLst/>
              <a:ahLst/>
              <a:cxnLst/>
              <a:rect l="l" t="t" r="r" b="b"/>
              <a:pathLst>
                <a:path w="14605" h="15239">
                  <a:moveTo>
                    <a:pt x="14452" y="13347"/>
                  </a:moveTo>
                  <a:lnTo>
                    <a:pt x="10071" y="5613"/>
                  </a:lnTo>
                  <a:lnTo>
                    <a:pt x="2806" y="0"/>
                  </a:lnTo>
                  <a:lnTo>
                    <a:pt x="1409" y="901"/>
                  </a:lnTo>
                  <a:lnTo>
                    <a:pt x="0" y="1816"/>
                  </a:lnTo>
                  <a:lnTo>
                    <a:pt x="7645" y="7721"/>
                  </a:lnTo>
                  <a:lnTo>
                    <a:pt x="11595" y="14706"/>
                  </a:lnTo>
                  <a:lnTo>
                    <a:pt x="12979" y="13931"/>
                  </a:lnTo>
                  <a:lnTo>
                    <a:pt x="14452" y="13347"/>
                  </a:lnTo>
                  <a:close/>
                </a:path>
              </a:pathLst>
            </a:custGeom>
            <a:solidFill>
              <a:srgbClr val="E9A9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9" name="object 779"/>
            <p:cNvSpPr/>
            <p:nvPr/>
          </p:nvSpPr>
          <p:spPr>
            <a:xfrm>
              <a:off x="13301205" y="5238939"/>
              <a:ext cx="14604" cy="15240"/>
            </a:xfrm>
            <a:custGeom>
              <a:avLst/>
              <a:gdLst/>
              <a:ahLst/>
              <a:cxnLst/>
              <a:rect l="l" t="t" r="r" b="b"/>
              <a:pathLst>
                <a:path w="14605" h="15239">
                  <a:moveTo>
                    <a:pt x="14592" y="13957"/>
                  </a:moveTo>
                  <a:lnTo>
                    <a:pt x="9702" y="5321"/>
                  </a:lnTo>
                  <a:lnTo>
                    <a:pt x="2819" y="0"/>
                  </a:lnTo>
                  <a:lnTo>
                    <a:pt x="1409" y="901"/>
                  </a:lnTo>
                  <a:lnTo>
                    <a:pt x="0" y="1816"/>
                  </a:lnTo>
                  <a:lnTo>
                    <a:pt x="7264" y="7429"/>
                  </a:lnTo>
                  <a:lnTo>
                    <a:pt x="11645" y="15163"/>
                  </a:lnTo>
                  <a:lnTo>
                    <a:pt x="13119" y="14566"/>
                  </a:lnTo>
                  <a:lnTo>
                    <a:pt x="14592" y="13957"/>
                  </a:lnTo>
                  <a:close/>
                </a:path>
              </a:pathLst>
            </a:custGeom>
            <a:solidFill>
              <a:srgbClr val="E9AA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0" name="object 780"/>
            <p:cNvSpPr/>
            <p:nvPr/>
          </p:nvSpPr>
          <p:spPr>
            <a:xfrm>
              <a:off x="13304027" y="5237979"/>
              <a:ext cx="13335" cy="15240"/>
            </a:xfrm>
            <a:custGeom>
              <a:avLst/>
              <a:gdLst/>
              <a:ahLst/>
              <a:cxnLst/>
              <a:rect l="l" t="t" r="r" b="b"/>
              <a:pathLst>
                <a:path w="13334" h="15239">
                  <a:moveTo>
                    <a:pt x="11772" y="14917"/>
                  </a:moveTo>
                  <a:lnTo>
                    <a:pt x="6880" y="6271"/>
                  </a:lnTo>
                  <a:lnTo>
                    <a:pt x="0" y="948"/>
                  </a:lnTo>
                  <a:lnTo>
                    <a:pt x="1467" y="0"/>
                  </a:lnTo>
                  <a:lnTo>
                    <a:pt x="8151" y="5162"/>
                  </a:lnTo>
                  <a:lnTo>
                    <a:pt x="13311" y="14293"/>
                  </a:lnTo>
                  <a:lnTo>
                    <a:pt x="11772" y="14917"/>
                  </a:lnTo>
                  <a:close/>
                </a:path>
              </a:pathLst>
            </a:custGeom>
            <a:solidFill>
              <a:srgbClr val="E9AB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1" name="object 781"/>
            <p:cNvSpPr/>
            <p:nvPr/>
          </p:nvSpPr>
          <p:spPr>
            <a:xfrm>
              <a:off x="13305494" y="5237064"/>
              <a:ext cx="13335" cy="15240"/>
            </a:xfrm>
            <a:custGeom>
              <a:avLst/>
              <a:gdLst/>
              <a:ahLst/>
              <a:cxnLst/>
              <a:rect l="l" t="t" r="r" b="b"/>
              <a:pathLst>
                <a:path w="13334" h="15239">
                  <a:moveTo>
                    <a:pt x="11844" y="15208"/>
                  </a:moveTo>
                  <a:lnTo>
                    <a:pt x="6684" y="6077"/>
                  </a:lnTo>
                  <a:lnTo>
                    <a:pt x="0" y="914"/>
                  </a:lnTo>
                  <a:lnTo>
                    <a:pt x="1415" y="0"/>
                  </a:lnTo>
                  <a:lnTo>
                    <a:pt x="7901" y="5009"/>
                  </a:lnTo>
                  <a:lnTo>
                    <a:pt x="13327" y="14607"/>
                  </a:lnTo>
                  <a:lnTo>
                    <a:pt x="11844" y="15208"/>
                  </a:lnTo>
                  <a:close/>
                </a:path>
              </a:pathLst>
            </a:custGeom>
            <a:solidFill>
              <a:srgbClr val="E9AB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2" name="object 782"/>
            <p:cNvSpPr/>
            <p:nvPr/>
          </p:nvSpPr>
          <p:spPr>
            <a:xfrm>
              <a:off x="13306907" y="5235257"/>
              <a:ext cx="15240" cy="16510"/>
            </a:xfrm>
            <a:custGeom>
              <a:avLst/>
              <a:gdLst/>
              <a:ahLst/>
              <a:cxnLst/>
              <a:rect l="l" t="t" r="r" b="b"/>
              <a:pathLst>
                <a:path w="15240" h="16510">
                  <a:moveTo>
                    <a:pt x="14846" y="15227"/>
                  </a:moveTo>
                  <a:lnTo>
                    <a:pt x="8902" y="4711"/>
                  </a:lnTo>
                  <a:lnTo>
                    <a:pt x="2794" y="0"/>
                  </a:lnTo>
                  <a:lnTo>
                    <a:pt x="1397" y="901"/>
                  </a:lnTo>
                  <a:lnTo>
                    <a:pt x="0" y="1816"/>
                  </a:lnTo>
                  <a:lnTo>
                    <a:pt x="6477" y="6819"/>
                  </a:lnTo>
                  <a:lnTo>
                    <a:pt x="11912" y="16421"/>
                  </a:lnTo>
                  <a:lnTo>
                    <a:pt x="13385" y="15824"/>
                  </a:lnTo>
                  <a:lnTo>
                    <a:pt x="14846" y="15227"/>
                  </a:lnTo>
                  <a:close/>
                </a:path>
              </a:pathLst>
            </a:custGeom>
            <a:solidFill>
              <a:srgbClr val="E9AC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3" name="object 783"/>
            <p:cNvSpPr/>
            <p:nvPr/>
          </p:nvSpPr>
          <p:spPr>
            <a:xfrm>
              <a:off x="13309713" y="5234343"/>
              <a:ext cx="13970" cy="16510"/>
            </a:xfrm>
            <a:custGeom>
              <a:avLst/>
              <a:gdLst/>
              <a:ahLst/>
              <a:cxnLst/>
              <a:rect l="l" t="t" r="r" b="b"/>
              <a:pathLst>
                <a:path w="13969" h="16510">
                  <a:moveTo>
                    <a:pt x="12046" y="16137"/>
                  </a:moveTo>
                  <a:lnTo>
                    <a:pt x="6102" y="5621"/>
                  </a:lnTo>
                  <a:lnTo>
                    <a:pt x="0" y="909"/>
                  </a:lnTo>
                  <a:lnTo>
                    <a:pt x="1407" y="0"/>
                  </a:lnTo>
                  <a:lnTo>
                    <a:pt x="7318" y="4567"/>
                  </a:lnTo>
                  <a:lnTo>
                    <a:pt x="13528" y="15536"/>
                  </a:lnTo>
                  <a:lnTo>
                    <a:pt x="12046" y="16137"/>
                  </a:lnTo>
                  <a:close/>
                </a:path>
              </a:pathLst>
            </a:custGeom>
            <a:solidFill>
              <a:srgbClr val="E9ACB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4" name="object 784"/>
            <p:cNvSpPr/>
            <p:nvPr/>
          </p:nvSpPr>
          <p:spPr>
            <a:xfrm>
              <a:off x="13311111" y="5232513"/>
              <a:ext cx="15240" cy="17780"/>
            </a:xfrm>
            <a:custGeom>
              <a:avLst/>
              <a:gdLst/>
              <a:ahLst/>
              <a:cxnLst/>
              <a:rect l="l" t="t" r="r" b="b"/>
              <a:pathLst>
                <a:path w="15240" h="17779">
                  <a:moveTo>
                    <a:pt x="15113" y="16167"/>
                  </a:moveTo>
                  <a:lnTo>
                    <a:pt x="8407" y="4292"/>
                  </a:lnTo>
                  <a:lnTo>
                    <a:pt x="2844" y="0"/>
                  </a:lnTo>
                  <a:lnTo>
                    <a:pt x="1409" y="927"/>
                  </a:lnTo>
                  <a:lnTo>
                    <a:pt x="0" y="1841"/>
                  </a:lnTo>
                  <a:lnTo>
                    <a:pt x="5918" y="6400"/>
                  </a:lnTo>
                  <a:lnTo>
                    <a:pt x="12128" y="17373"/>
                  </a:lnTo>
                  <a:lnTo>
                    <a:pt x="13601" y="16776"/>
                  </a:lnTo>
                  <a:lnTo>
                    <a:pt x="15113" y="16167"/>
                  </a:lnTo>
                  <a:close/>
                </a:path>
              </a:pathLst>
            </a:custGeom>
            <a:solidFill>
              <a:srgbClr val="EAADB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5" name="object 785"/>
            <p:cNvSpPr/>
            <p:nvPr/>
          </p:nvSpPr>
          <p:spPr>
            <a:xfrm>
              <a:off x="13313956" y="5230697"/>
              <a:ext cx="15240" cy="18415"/>
            </a:xfrm>
            <a:custGeom>
              <a:avLst/>
              <a:gdLst/>
              <a:ahLst/>
              <a:cxnLst/>
              <a:rect l="l" t="t" r="r" b="b"/>
              <a:pathLst>
                <a:path w="15240" h="18414">
                  <a:moveTo>
                    <a:pt x="15214" y="16776"/>
                  </a:moveTo>
                  <a:lnTo>
                    <a:pt x="7988" y="4000"/>
                  </a:lnTo>
                  <a:lnTo>
                    <a:pt x="2819" y="0"/>
                  </a:lnTo>
                  <a:lnTo>
                    <a:pt x="1409" y="901"/>
                  </a:lnTo>
                  <a:lnTo>
                    <a:pt x="0" y="1816"/>
                  </a:lnTo>
                  <a:lnTo>
                    <a:pt x="5562" y="6108"/>
                  </a:lnTo>
                  <a:lnTo>
                    <a:pt x="12268" y="17983"/>
                  </a:lnTo>
                  <a:lnTo>
                    <a:pt x="13741" y="17373"/>
                  </a:lnTo>
                  <a:lnTo>
                    <a:pt x="15214" y="16776"/>
                  </a:lnTo>
                  <a:close/>
                </a:path>
              </a:pathLst>
            </a:custGeom>
            <a:solidFill>
              <a:srgbClr val="EAAE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6" name="object 786"/>
            <p:cNvSpPr/>
            <p:nvPr/>
          </p:nvSpPr>
          <p:spPr>
            <a:xfrm>
              <a:off x="13316775" y="5228830"/>
              <a:ext cx="15875" cy="19050"/>
            </a:xfrm>
            <a:custGeom>
              <a:avLst/>
              <a:gdLst/>
              <a:ahLst/>
              <a:cxnLst/>
              <a:rect l="l" t="t" r="r" b="b"/>
              <a:pathLst>
                <a:path w="15875" h="19050">
                  <a:moveTo>
                    <a:pt x="15405" y="17424"/>
                  </a:moveTo>
                  <a:lnTo>
                    <a:pt x="7645" y="3695"/>
                  </a:lnTo>
                  <a:lnTo>
                    <a:pt x="2870" y="0"/>
                  </a:lnTo>
                  <a:lnTo>
                    <a:pt x="1397" y="952"/>
                  </a:lnTo>
                  <a:lnTo>
                    <a:pt x="0" y="1866"/>
                  </a:lnTo>
                  <a:lnTo>
                    <a:pt x="5168" y="5867"/>
                  </a:lnTo>
                  <a:lnTo>
                    <a:pt x="12395" y="18643"/>
                  </a:lnTo>
                  <a:lnTo>
                    <a:pt x="13868" y="18046"/>
                  </a:lnTo>
                  <a:lnTo>
                    <a:pt x="15405" y="17424"/>
                  </a:lnTo>
                  <a:close/>
                </a:path>
              </a:pathLst>
            </a:custGeom>
            <a:solidFill>
              <a:srgbClr val="EAAF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7" name="object 787"/>
            <p:cNvSpPr/>
            <p:nvPr/>
          </p:nvSpPr>
          <p:spPr>
            <a:xfrm>
              <a:off x="13319652" y="5227919"/>
              <a:ext cx="14604" cy="18415"/>
            </a:xfrm>
            <a:custGeom>
              <a:avLst/>
              <a:gdLst/>
              <a:ahLst/>
              <a:cxnLst/>
              <a:rect l="l" t="t" r="r" b="b"/>
              <a:pathLst>
                <a:path w="14605" h="18414">
                  <a:moveTo>
                    <a:pt x="12537" y="18331"/>
                  </a:moveTo>
                  <a:lnTo>
                    <a:pt x="4773" y="4595"/>
                  </a:lnTo>
                  <a:lnTo>
                    <a:pt x="0" y="909"/>
                  </a:lnTo>
                  <a:lnTo>
                    <a:pt x="1407" y="0"/>
                  </a:lnTo>
                  <a:lnTo>
                    <a:pt x="5990" y="3540"/>
                  </a:lnTo>
                  <a:lnTo>
                    <a:pt x="14013" y="17732"/>
                  </a:lnTo>
                  <a:lnTo>
                    <a:pt x="12537" y="18331"/>
                  </a:lnTo>
                  <a:close/>
                </a:path>
              </a:pathLst>
            </a:custGeom>
            <a:solidFill>
              <a:srgbClr val="EAB0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8" name="object 788"/>
            <p:cNvSpPr/>
            <p:nvPr/>
          </p:nvSpPr>
          <p:spPr>
            <a:xfrm>
              <a:off x="13321055" y="5226036"/>
              <a:ext cx="16510" cy="19685"/>
            </a:xfrm>
            <a:custGeom>
              <a:avLst/>
              <a:gdLst/>
              <a:ahLst/>
              <a:cxnLst/>
              <a:rect l="l" t="t" r="r" b="b"/>
              <a:pathLst>
                <a:path w="16509" h="19685">
                  <a:moveTo>
                    <a:pt x="16192" y="18161"/>
                  </a:moveTo>
                  <a:lnTo>
                    <a:pt x="7010" y="3314"/>
                  </a:lnTo>
                  <a:lnTo>
                    <a:pt x="4216" y="977"/>
                  </a:lnTo>
                  <a:lnTo>
                    <a:pt x="2933" y="0"/>
                  </a:lnTo>
                  <a:lnTo>
                    <a:pt x="1409" y="977"/>
                  </a:lnTo>
                  <a:lnTo>
                    <a:pt x="0" y="1892"/>
                  </a:lnTo>
                  <a:lnTo>
                    <a:pt x="4584" y="5422"/>
                  </a:lnTo>
                  <a:lnTo>
                    <a:pt x="12611" y="19621"/>
                  </a:lnTo>
                  <a:lnTo>
                    <a:pt x="14084" y="19024"/>
                  </a:lnTo>
                  <a:lnTo>
                    <a:pt x="16192" y="18161"/>
                  </a:lnTo>
                  <a:close/>
                </a:path>
              </a:pathLst>
            </a:custGeom>
            <a:solidFill>
              <a:srgbClr val="EAB0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9" name="object 789"/>
            <p:cNvSpPr/>
            <p:nvPr/>
          </p:nvSpPr>
          <p:spPr>
            <a:xfrm>
              <a:off x="13324106" y="5225281"/>
              <a:ext cx="15240" cy="19050"/>
            </a:xfrm>
            <a:custGeom>
              <a:avLst/>
              <a:gdLst/>
              <a:ahLst/>
              <a:cxnLst/>
              <a:rect l="l" t="t" r="r" b="b"/>
              <a:pathLst>
                <a:path w="15240" h="19050">
                  <a:moveTo>
                    <a:pt x="13147" y="18916"/>
                  </a:moveTo>
                  <a:lnTo>
                    <a:pt x="3970" y="4069"/>
                  </a:lnTo>
                  <a:lnTo>
                    <a:pt x="0" y="744"/>
                  </a:lnTo>
                  <a:lnTo>
                    <a:pt x="1585" y="0"/>
                  </a:lnTo>
                  <a:lnTo>
                    <a:pt x="5186" y="3014"/>
                  </a:lnTo>
                  <a:lnTo>
                    <a:pt x="14652" y="18305"/>
                  </a:lnTo>
                  <a:lnTo>
                    <a:pt x="13147" y="18916"/>
                  </a:lnTo>
                  <a:close/>
                </a:path>
              </a:pathLst>
            </a:custGeom>
            <a:solidFill>
              <a:srgbClr val="EAB1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0" name="object 790"/>
            <p:cNvSpPr/>
            <p:nvPr/>
          </p:nvSpPr>
          <p:spPr>
            <a:xfrm>
              <a:off x="13325735" y="5224557"/>
              <a:ext cx="14604" cy="19050"/>
            </a:xfrm>
            <a:custGeom>
              <a:avLst/>
              <a:gdLst/>
              <a:ahLst/>
              <a:cxnLst/>
              <a:rect l="l" t="t" r="r" b="b"/>
              <a:pathLst>
                <a:path w="14605" h="19050">
                  <a:moveTo>
                    <a:pt x="13024" y="19028"/>
                  </a:moveTo>
                  <a:lnTo>
                    <a:pt x="3558" y="3737"/>
                  </a:lnTo>
                  <a:lnTo>
                    <a:pt x="0" y="758"/>
                  </a:lnTo>
                  <a:lnTo>
                    <a:pt x="1609" y="0"/>
                  </a:lnTo>
                  <a:lnTo>
                    <a:pt x="4815" y="2683"/>
                  </a:lnTo>
                  <a:lnTo>
                    <a:pt x="14543" y="18412"/>
                  </a:lnTo>
                  <a:lnTo>
                    <a:pt x="13024" y="19028"/>
                  </a:lnTo>
                  <a:close/>
                </a:path>
              </a:pathLst>
            </a:custGeom>
            <a:solidFill>
              <a:srgbClr val="EAB1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1" name="object 791"/>
            <p:cNvSpPr/>
            <p:nvPr/>
          </p:nvSpPr>
          <p:spPr>
            <a:xfrm>
              <a:off x="13327342" y="5223064"/>
              <a:ext cx="16510" cy="20320"/>
            </a:xfrm>
            <a:custGeom>
              <a:avLst/>
              <a:gdLst/>
              <a:ahLst/>
              <a:cxnLst/>
              <a:rect l="l" t="t" r="r" b="b"/>
              <a:pathLst>
                <a:path w="16509" h="20320">
                  <a:moveTo>
                    <a:pt x="15925" y="18694"/>
                  </a:moveTo>
                  <a:lnTo>
                    <a:pt x="5638" y="2070"/>
                  </a:lnTo>
                  <a:lnTo>
                    <a:pt x="3162" y="0"/>
                  </a:lnTo>
                  <a:lnTo>
                    <a:pt x="1574" y="749"/>
                  </a:lnTo>
                  <a:lnTo>
                    <a:pt x="0" y="1498"/>
                  </a:lnTo>
                  <a:lnTo>
                    <a:pt x="3200" y="4178"/>
                  </a:lnTo>
                  <a:lnTo>
                    <a:pt x="12928" y="19913"/>
                  </a:lnTo>
                  <a:lnTo>
                    <a:pt x="14427" y="19304"/>
                  </a:lnTo>
                  <a:lnTo>
                    <a:pt x="15925" y="18694"/>
                  </a:lnTo>
                  <a:close/>
                </a:path>
              </a:pathLst>
            </a:custGeom>
            <a:solidFill>
              <a:srgbClr val="EAB2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2" name="object 792"/>
            <p:cNvSpPr/>
            <p:nvPr/>
          </p:nvSpPr>
          <p:spPr>
            <a:xfrm>
              <a:off x="13330504" y="5221553"/>
              <a:ext cx="15875" cy="20320"/>
            </a:xfrm>
            <a:custGeom>
              <a:avLst/>
              <a:gdLst/>
              <a:ahLst/>
              <a:cxnLst/>
              <a:rect l="l" t="t" r="r" b="b"/>
              <a:pathLst>
                <a:path w="15875" h="20320">
                  <a:moveTo>
                    <a:pt x="15786" y="18986"/>
                  </a:moveTo>
                  <a:lnTo>
                    <a:pt x="4965" y="1460"/>
                  </a:lnTo>
                  <a:lnTo>
                    <a:pt x="3213" y="0"/>
                  </a:lnTo>
                  <a:lnTo>
                    <a:pt x="1600" y="762"/>
                  </a:lnTo>
                  <a:lnTo>
                    <a:pt x="0" y="1511"/>
                  </a:lnTo>
                  <a:lnTo>
                    <a:pt x="2476" y="3581"/>
                  </a:lnTo>
                  <a:lnTo>
                    <a:pt x="12763" y="20205"/>
                  </a:lnTo>
                  <a:lnTo>
                    <a:pt x="14262" y="19596"/>
                  </a:lnTo>
                  <a:lnTo>
                    <a:pt x="15786" y="18986"/>
                  </a:lnTo>
                  <a:close/>
                </a:path>
              </a:pathLst>
            </a:custGeom>
            <a:solidFill>
              <a:srgbClr val="EAB3B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3" name="object 793"/>
            <p:cNvSpPr/>
            <p:nvPr/>
          </p:nvSpPr>
          <p:spPr>
            <a:xfrm>
              <a:off x="13333726" y="5220786"/>
              <a:ext cx="14604" cy="20320"/>
            </a:xfrm>
            <a:custGeom>
              <a:avLst/>
              <a:gdLst/>
              <a:ahLst/>
              <a:cxnLst/>
              <a:rect l="l" t="t" r="r" b="b"/>
              <a:pathLst>
                <a:path w="14605" h="20320">
                  <a:moveTo>
                    <a:pt x="12572" y="19743"/>
                  </a:moveTo>
                  <a:lnTo>
                    <a:pt x="1744" y="2223"/>
                  </a:lnTo>
                  <a:lnTo>
                    <a:pt x="0" y="762"/>
                  </a:lnTo>
                  <a:lnTo>
                    <a:pt x="1616" y="0"/>
                  </a:lnTo>
                  <a:lnTo>
                    <a:pt x="2948" y="1114"/>
                  </a:lnTo>
                  <a:lnTo>
                    <a:pt x="14086" y="19129"/>
                  </a:lnTo>
                  <a:lnTo>
                    <a:pt x="12572" y="19743"/>
                  </a:lnTo>
                  <a:close/>
                </a:path>
              </a:pathLst>
            </a:custGeom>
            <a:solidFill>
              <a:srgbClr val="EAB4B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4" name="object 794"/>
            <p:cNvSpPr/>
            <p:nvPr/>
          </p:nvSpPr>
          <p:spPr>
            <a:xfrm>
              <a:off x="13335343" y="5219293"/>
              <a:ext cx="15875" cy="20955"/>
            </a:xfrm>
            <a:custGeom>
              <a:avLst/>
              <a:gdLst/>
              <a:ahLst/>
              <a:cxnLst/>
              <a:rect l="l" t="t" r="r" b="b"/>
              <a:pathLst>
                <a:path w="15875" h="20954">
                  <a:moveTo>
                    <a:pt x="15455" y="19418"/>
                  </a:moveTo>
                  <a:lnTo>
                    <a:pt x="3759" y="508"/>
                  </a:lnTo>
                  <a:lnTo>
                    <a:pt x="3162" y="0"/>
                  </a:lnTo>
                  <a:lnTo>
                    <a:pt x="3009" y="76"/>
                  </a:lnTo>
                  <a:lnTo>
                    <a:pt x="3009" y="2336"/>
                  </a:lnTo>
                  <a:lnTo>
                    <a:pt x="2489" y="1524"/>
                  </a:lnTo>
                  <a:lnTo>
                    <a:pt x="3009" y="2336"/>
                  </a:lnTo>
                  <a:lnTo>
                    <a:pt x="3009" y="76"/>
                  </a:lnTo>
                  <a:lnTo>
                    <a:pt x="1574" y="749"/>
                  </a:lnTo>
                  <a:lnTo>
                    <a:pt x="0" y="1498"/>
                  </a:lnTo>
                  <a:lnTo>
                    <a:pt x="1320" y="2616"/>
                  </a:lnTo>
                  <a:lnTo>
                    <a:pt x="12458" y="20624"/>
                  </a:lnTo>
                  <a:lnTo>
                    <a:pt x="13957" y="20015"/>
                  </a:lnTo>
                  <a:lnTo>
                    <a:pt x="15455" y="19418"/>
                  </a:lnTo>
                  <a:close/>
                </a:path>
              </a:pathLst>
            </a:custGeom>
            <a:solidFill>
              <a:srgbClr val="EAB4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5" name="object 795"/>
            <p:cNvSpPr/>
            <p:nvPr/>
          </p:nvSpPr>
          <p:spPr>
            <a:xfrm>
              <a:off x="13338511" y="5218544"/>
              <a:ext cx="13970" cy="20320"/>
            </a:xfrm>
            <a:custGeom>
              <a:avLst/>
              <a:gdLst/>
              <a:ahLst/>
              <a:cxnLst/>
              <a:rect l="l" t="t" r="r" b="b"/>
              <a:pathLst>
                <a:path w="13969" h="20320">
                  <a:moveTo>
                    <a:pt x="12290" y="20158"/>
                  </a:moveTo>
                  <a:lnTo>
                    <a:pt x="596" y="1246"/>
                  </a:lnTo>
                  <a:lnTo>
                    <a:pt x="0" y="747"/>
                  </a:lnTo>
                  <a:lnTo>
                    <a:pt x="1584" y="0"/>
                  </a:lnTo>
                  <a:lnTo>
                    <a:pt x="1812" y="191"/>
                  </a:lnTo>
                  <a:lnTo>
                    <a:pt x="13783" y="19552"/>
                  </a:lnTo>
                  <a:lnTo>
                    <a:pt x="12290" y="20158"/>
                  </a:lnTo>
                  <a:close/>
                </a:path>
              </a:pathLst>
            </a:custGeom>
            <a:solidFill>
              <a:srgbClr val="EBB5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6" name="object 796"/>
            <p:cNvSpPr/>
            <p:nvPr/>
          </p:nvSpPr>
          <p:spPr>
            <a:xfrm>
              <a:off x="13340095" y="5217802"/>
              <a:ext cx="13970" cy="20320"/>
            </a:xfrm>
            <a:custGeom>
              <a:avLst/>
              <a:gdLst/>
              <a:ahLst/>
              <a:cxnLst/>
              <a:rect l="l" t="t" r="r" b="b"/>
              <a:pathLst>
                <a:path w="13969" h="20320">
                  <a:moveTo>
                    <a:pt x="12199" y="20294"/>
                  </a:moveTo>
                  <a:lnTo>
                    <a:pt x="228" y="933"/>
                  </a:lnTo>
                  <a:lnTo>
                    <a:pt x="0" y="742"/>
                  </a:lnTo>
                  <a:lnTo>
                    <a:pt x="1574" y="0"/>
                  </a:lnTo>
                  <a:lnTo>
                    <a:pt x="13733" y="19672"/>
                  </a:lnTo>
                  <a:lnTo>
                    <a:pt x="12199" y="20294"/>
                  </a:lnTo>
                  <a:close/>
                </a:path>
              </a:pathLst>
            </a:custGeom>
            <a:solidFill>
              <a:srgbClr val="EBB5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7" name="object 797"/>
            <p:cNvSpPr/>
            <p:nvPr/>
          </p:nvSpPr>
          <p:spPr>
            <a:xfrm>
              <a:off x="13341667" y="5216448"/>
              <a:ext cx="15875" cy="21590"/>
            </a:xfrm>
            <a:custGeom>
              <a:avLst/>
              <a:gdLst/>
              <a:ahLst/>
              <a:cxnLst/>
              <a:rect l="l" t="t" r="r" b="b"/>
              <a:pathLst>
                <a:path w="15875" h="21589">
                  <a:moveTo>
                    <a:pt x="15328" y="20116"/>
                  </a:moveTo>
                  <a:lnTo>
                    <a:pt x="2882" y="0"/>
                  </a:lnTo>
                  <a:lnTo>
                    <a:pt x="1447" y="673"/>
                  </a:lnTo>
                  <a:lnTo>
                    <a:pt x="0" y="1358"/>
                  </a:lnTo>
                  <a:lnTo>
                    <a:pt x="12153" y="21031"/>
                  </a:lnTo>
                  <a:lnTo>
                    <a:pt x="13042" y="20675"/>
                  </a:lnTo>
                  <a:lnTo>
                    <a:pt x="13703" y="20510"/>
                  </a:lnTo>
                  <a:lnTo>
                    <a:pt x="15328" y="20116"/>
                  </a:lnTo>
                  <a:close/>
                </a:path>
              </a:pathLst>
            </a:custGeom>
            <a:solidFill>
              <a:srgbClr val="EBB6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8" name="object 798"/>
            <p:cNvSpPr/>
            <p:nvPr/>
          </p:nvSpPr>
          <p:spPr>
            <a:xfrm>
              <a:off x="13344550" y="5215063"/>
              <a:ext cx="15875" cy="21590"/>
            </a:xfrm>
            <a:custGeom>
              <a:avLst/>
              <a:gdLst/>
              <a:ahLst/>
              <a:cxnLst/>
              <a:rect l="l" t="t" r="r" b="b"/>
              <a:pathLst>
                <a:path w="15875" h="21589">
                  <a:moveTo>
                    <a:pt x="15722" y="20713"/>
                  </a:moveTo>
                  <a:lnTo>
                    <a:pt x="2921" y="0"/>
                  </a:lnTo>
                  <a:lnTo>
                    <a:pt x="1447" y="698"/>
                  </a:lnTo>
                  <a:lnTo>
                    <a:pt x="0" y="1384"/>
                  </a:lnTo>
                  <a:lnTo>
                    <a:pt x="12446" y="21501"/>
                  </a:lnTo>
                  <a:lnTo>
                    <a:pt x="14084" y="21107"/>
                  </a:lnTo>
                  <a:lnTo>
                    <a:pt x="15722" y="20713"/>
                  </a:lnTo>
                  <a:close/>
                </a:path>
              </a:pathLst>
            </a:custGeom>
            <a:solidFill>
              <a:srgbClr val="EBB7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9" name="object 799"/>
            <p:cNvSpPr/>
            <p:nvPr/>
          </p:nvSpPr>
          <p:spPr>
            <a:xfrm>
              <a:off x="13347479" y="5214360"/>
              <a:ext cx="14604" cy="21590"/>
            </a:xfrm>
            <a:custGeom>
              <a:avLst/>
              <a:gdLst/>
              <a:ahLst/>
              <a:cxnLst/>
              <a:rect l="l" t="t" r="r" b="b"/>
              <a:pathLst>
                <a:path w="14605" h="21589">
                  <a:moveTo>
                    <a:pt x="12799" y="21408"/>
                  </a:moveTo>
                  <a:lnTo>
                    <a:pt x="0" y="701"/>
                  </a:lnTo>
                  <a:lnTo>
                    <a:pt x="1488" y="0"/>
                  </a:lnTo>
                  <a:lnTo>
                    <a:pt x="14465" y="21005"/>
                  </a:lnTo>
                  <a:lnTo>
                    <a:pt x="12799" y="21408"/>
                  </a:lnTo>
                  <a:close/>
                </a:path>
              </a:pathLst>
            </a:custGeom>
            <a:solidFill>
              <a:srgbClr val="EBB7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0" name="object 800"/>
            <p:cNvSpPr/>
            <p:nvPr/>
          </p:nvSpPr>
          <p:spPr>
            <a:xfrm>
              <a:off x="13348957" y="5212968"/>
              <a:ext cx="17145" cy="22860"/>
            </a:xfrm>
            <a:custGeom>
              <a:avLst/>
              <a:gdLst/>
              <a:ahLst/>
              <a:cxnLst/>
              <a:rect l="l" t="t" r="r" b="b"/>
              <a:pathLst>
                <a:path w="17144" h="22860">
                  <a:moveTo>
                    <a:pt x="17005" y="21424"/>
                  </a:moveTo>
                  <a:lnTo>
                    <a:pt x="2971" y="0"/>
                  </a:lnTo>
                  <a:lnTo>
                    <a:pt x="1447" y="711"/>
                  </a:lnTo>
                  <a:lnTo>
                    <a:pt x="0" y="1397"/>
                  </a:lnTo>
                  <a:lnTo>
                    <a:pt x="12979" y="22402"/>
                  </a:lnTo>
                  <a:lnTo>
                    <a:pt x="14617" y="22009"/>
                  </a:lnTo>
                  <a:lnTo>
                    <a:pt x="17005" y="21424"/>
                  </a:lnTo>
                  <a:close/>
                </a:path>
              </a:pathLst>
            </a:custGeom>
            <a:solidFill>
              <a:srgbClr val="EBB8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1" name="object 801"/>
            <p:cNvSpPr/>
            <p:nvPr/>
          </p:nvSpPr>
          <p:spPr>
            <a:xfrm>
              <a:off x="13351929" y="5211597"/>
              <a:ext cx="17780" cy="22860"/>
            </a:xfrm>
            <a:custGeom>
              <a:avLst/>
              <a:gdLst/>
              <a:ahLst/>
              <a:cxnLst/>
              <a:rect l="l" t="t" r="r" b="b"/>
              <a:pathLst>
                <a:path w="17780" h="22860">
                  <a:moveTo>
                    <a:pt x="17348" y="21996"/>
                  </a:moveTo>
                  <a:lnTo>
                    <a:pt x="2908" y="0"/>
                  </a:lnTo>
                  <a:lnTo>
                    <a:pt x="1447" y="685"/>
                  </a:lnTo>
                  <a:lnTo>
                    <a:pt x="0" y="1371"/>
                  </a:lnTo>
                  <a:lnTo>
                    <a:pt x="14033" y="22796"/>
                  </a:lnTo>
                  <a:lnTo>
                    <a:pt x="15684" y="22402"/>
                  </a:lnTo>
                  <a:lnTo>
                    <a:pt x="17348" y="21996"/>
                  </a:lnTo>
                  <a:close/>
                </a:path>
              </a:pathLst>
            </a:custGeom>
            <a:solidFill>
              <a:srgbClr val="EBB9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2" name="object 802"/>
            <p:cNvSpPr/>
            <p:nvPr/>
          </p:nvSpPr>
          <p:spPr>
            <a:xfrm>
              <a:off x="13354846" y="5211008"/>
              <a:ext cx="16510" cy="22860"/>
            </a:xfrm>
            <a:custGeom>
              <a:avLst/>
              <a:gdLst/>
              <a:ahLst/>
              <a:cxnLst/>
              <a:rect l="l" t="t" r="r" b="b"/>
              <a:pathLst>
                <a:path w="16509" h="22860">
                  <a:moveTo>
                    <a:pt x="14433" y="22585"/>
                  </a:moveTo>
                  <a:lnTo>
                    <a:pt x="0" y="580"/>
                  </a:lnTo>
                  <a:lnTo>
                    <a:pt x="711" y="244"/>
                  </a:lnTo>
                  <a:lnTo>
                    <a:pt x="1579" y="0"/>
                  </a:lnTo>
                  <a:lnTo>
                    <a:pt x="16111" y="22179"/>
                  </a:lnTo>
                  <a:lnTo>
                    <a:pt x="14433" y="22585"/>
                  </a:lnTo>
                  <a:close/>
                </a:path>
              </a:pathLst>
            </a:custGeom>
            <a:solidFill>
              <a:srgbClr val="EBBA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3" name="object 803"/>
            <p:cNvSpPr/>
            <p:nvPr/>
          </p:nvSpPr>
          <p:spPr>
            <a:xfrm>
              <a:off x="13356425" y="5210553"/>
              <a:ext cx="16510" cy="22860"/>
            </a:xfrm>
            <a:custGeom>
              <a:avLst/>
              <a:gdLst/>
              <a:ahLst/>
              <a:cxnLst/>
              <a:rect l="l" t="t" r="r" b="b"/>
              <a:pathLst>
                <a:path w="16509" h="22860">
                  <a:moveTo>
                    <a:pt x="14532" y="22634"/>
                  </a:moveTo>
                  <a:lnTo>
                    <a:pt x="0" y="454"/>
                  </a:lnTo>
                  <a:lnTo>
                    <a:pt x="1610" y="0"/>
                  </a:lnTo>
                  <a:lnTo>
                    <a:pt x="16184" y="22234"/>
                  </a:lnTo>
                  <a:lnTo>
                    <a:pt x="14532" y="22634"/>
                  </a:lnTo>
                  <a:close/>
                </a:path>
              </a:pathLst>
            </a:custGeom>
            <a:solidFill>
              <a:srgbClr val="EBBA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4" name="object 804"/>
            <p:cNvSpPr/>
            <p:nvPr/>
          </p:nvSpPr>
          <p:spPr>
            <a:xfrm>
              <a:off x="13358025" y="5209653"/>
              <a:ext cx="18415" cy="23495"/>
            </a:xfrm>
            <a:custGeom>
              <a:avLst/>
              <a:gdLst/>
              <a:ahLst/>
              <a:cxnLst/>
              <a:rect l="l" t="t" r="r" b="b"/>
              <a:pathLst>
                <a:path w="18415" h="23495">
                  <a:moveTo>
                    <a:pt x="17881" y="22339"/>
                  </a:moveTo>
                  <a:lnTo>
                    <a:pt x="3225" y="0"/>
                  </a:lnTo>
                  <a:lnTo>
                    <a:pt x="1625" y="444"/>
                  </a:lnTo>
                  <a:lnTo>
                    <a:pt x="0" y="901"/>
                  </a:lnTo>
                  <a:lnTo>
                    <a:pt x="14579" y="23139"/>
                  </a:lnTo>
                  <a:lnTo>
                    <a:pt x="16230" y="22745"/>
                  </a:lnTo>
                  <a:lnTo>
                    <a:pt x="17881" y="22339"/>
                  </a:lnTo>
                  <a:close/>
                </a:path>
              </a:pathLst>
            </a:custGeom>
            <a:solidFill>
              <a:srgbClr val="EBBB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5" name="object 805"/>
            <p:cNvSpPr/>
            <p:nvPr/>
          </p:nvSpPr>
          <p:spPr>
            <a:xfrm>
              <a:off x="13361254" y="5209182"/>
              <a:ext cx="16510" cy="22860"/>
            </a:xfrm>
            <a:custGeom>
              <a:avLst/>
              <a:gdLst/>
              <a:ahLst/>
              <a:cxnLst/>
              <a:rect l="l" t="t" r="r" b="b"/>
              <a:pathLst>
                <a:path w="16509" h="22860">
                  <a:moveTo>
                    <a:pt x="14654" y="22807"/>
                  </a:moveTo>
                  <a:lnTo>
                    <a:pt x="0" y="462"/>
                  </a:lnTo>
                  <a:lnTo>
                    <a:pt x="1637" y="0"/>
                  </a:lnTo>
                  <a:lnTo>
                    <a:pt x="16320" y="22405"/>
                  </a:lnTo>
                  <a:lnTo>
                    <a:pt x="14654" y="22807"/>
                  </a:lnTo>
                  <a:close/>
                </a:path>
              </a:pathLst>
            </a:custGeom>
            <a:solidFill>
              <a:srgbClr val="EBBB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6" name="object 806"/>
            <p:cNvSpPr/>
            <p:nvPr/>
          </p:nvSpPr>
          <p:spPr>
            <a:xfrm>
              <a:off x="13362889" y="5208269"/>
              <a:ext cx="18415" cy="23495"/>
            </a:xfrm>
            <a:custGeom>
              <a:avLst/>
              <a:gdLst/>
              <a:ahLst/>
              <a:cxnLst/>
              <a:rect l="l" t="t" r="r" b="b"/>
              <a:pathLst>
                <a:path w="18415" h="23495">
                  <a:moveTo>
                    <a:pt x="18021" y="22517"/>
                  </a:moveTo>
                  <a:lnTo>
                    <a:pt x="3263" y="0"/>
                  </a:lnTo>
                  <a:lnTo>
                    <a:pt x="1612" y="469"/>
                  </a:lnTo>
                  <a:lnTo>
                    <a:pt x="0" y="914"/>
                  </a:lnTo>
                  <a:lnTo>
                    <a:pt x="14681" y="23329"/>
                  </a:lnTo>
                  <a:lnTo>
                    <a:pt x="16332" y="22923"/>
                  </a:lnTo>
                  <a:lnTo>
                    <a:pt x="18021" y="22517"/>
                  </a:lnTo>
                  <a:close/>
                </a:path>
              </a:pathLst>
            </a:custGeom>
            <a:solidFill>
              <a:srgbClr val="EBBC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7" name="object 807"/>
            <p:cNvSpPr/>
            <p:nvPr/>
          </p:nvSpPr>
          <p:spPr>
            <a:xfrm>
              <a:off x="13366153" y="5207355"/>
              <a:ext cx="18415" cy="23495"/>
            </a:xfrm>
            <a:custGeom>
              <a:avLst/>
              <a:gdLst/>
              <a:ahLst/>
              <a:cxnLst/>
              <a:rect l="l" t="t" r="r" b="b"/>
              <a:pathLst>
                <a:path w="18415" h="23495">
                  <a:moveTo>
                    <a:pt x="18046" y="22631"/>
                  </a:moveTo>
                  <a:lnTo>
                    <a:pt x="3213" y="0"/>
                  </a:lnTo>
                  <a:lnTo>
                    <a:pt x="1612" y="457"/>
                  </a:lnTo>
                  <a:lnTo>
                    <a:pt x="0" y="914"/>
                  </a:lnTo>
                  <a:lnTo>
                    <a:pt x="14757" y="23431"/>
                  </a:lnTo>
                  <a:lnTo>
                    <a:pt x="16395" y="23037"/>
                  </a:lnTo>
                  <a:lnTo>
                    <a:pt x="18046" y="22631"/>
                  </a:lnTo>
                  <a:close/>
                </a:path>
              </a:pathLst>
            </a:custGeom>
            <a:solidFill>
              <a:srgbClr val="ECBD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8" name="object 808"/>
            <p:cNvSpPr/>
            <p:nvPr/>
          </p:nvSpPr>
          <p:spPr>
            <a:xfrm>
              <a:off x="13369378" y="5206898"/>
              <a:ext cx="16510" cy="23495"/>
            </a:xfrm>
            <a:custGeom>
              <a:avLst/>
              <a:gdLst/>
              <a:ahLst/>
              <a:cxnLst/>
              <a:rect l="l" t="t" r="r" b="b"/>
              <a:pathLst>
                <a:path w="16509" h="23495">
                  <a:moveTo>
                    <a:pt x="14833" y="23084"/>
                  </a:moveTo>
                  <a:lnTo>
                    <a:pt x="0" y="452"/>
                  </a:lnTo>
                  <a:lnTo>
                    <a:pt x="1602" y="0"/>
                  </a:lnTo>
                  <a:lnTo>
                    <a:pt x="16483" y="22685"/>
                  </a:lnTo>
                  <a:lnTo>
                    <a:pt x="14833" y="23084"/>
                  </a:lnTo>
                  <a:close/>
                </a:path>
              </a:pathLst>
            </a:custGeom>
            <a:solidFill>
              <a:srgbClr val="EC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9" name="object 809"/>
            <p:cNvSpPr/>
            <p:nvPr/>
          </p:nvSpPr>
          <p:spPr>
            <a:xfrm>
              <a:off x="13370980" y="5206442"/>
              <a:ext cx="17145" cy="23495"/>
            </a:xfrm>
            <a:custGeom>
              <a:avLst/>
              <a:gdLst/>
              <a:ahLst/>
              <a:cxnLst/>
              <a:rect l="l" t="t" r="r" b="b"/>
              <a:pathLst>
                <a:path w="17144" h="23495">
                  <a:moveTo>
                    <a:pt x="14880" y="23141"/>
                  </a:moveTo>
                  <a:lnTo>
                    <a:pt x="0" y="456"/>
                  </a:lnTo>
                  <a:lnTo>
                    <a:pt x="1616" y="0"/>
                  </a:lnTo>
                  <a:lnTo>
                    <a:pt x="16530" y="22742"/>
                  </a:lnTo>
                  <a:lnTo>
                    <a:pt x="14880" y="23141"/>
                  </a:lnTo>
                  <a:close/>
                </a:path>
              </a:pathLst>
            </a:custGeom>
            <a:solidFill>
              <a:srgbClr val="ECBE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0" name="object 810"/>
            <p:cNvSpPr/>
            <p:nvPr/>
          </p:nvSpPr>
          <p:spPr>
            <a:xfrm>
              <a:off x="13372592" y="5205526"/>
              <a:ext cx="18415" cy="24130"/>
            </a:xfrm>
            <a:custGeom>
              <a:avLst/>
              <a:gdLst/>
              <a:ahLst/>
              <a:cxnLst/>
              <a:rect l="l" t="t" r="r" b="b"/>
              <a:pathLst>
                <a:path w="18415" h="24129">
                  <a:moveTo>
                    <a:pt x="18237" y="22860"/>
                  </a:moveTo>
                  <a:lnTo>
                    <a:pt x="3263" y="0"/>
                  </a:lnTo>
                  <a:lnTo>
                    <a:pt x="1651" y="457"/>
                  </a:lnTo>
                  <a:lnTo>
                    <a:pt x="0" y="927"/>
                  </a:lnTo>
                  <a:lnTo>
                    <a:pt x="14909" y="23660"/>
                  </a:lnTo>
                  <a:lnTo>
                    <a:pt x="16586" y="23253"/>
                  </a:lnTo>
                  <a:lnTo>
                    <a:pt x="18237" y="22860"/>
                  </a:lnTo>
                  <a:close/>
                </a:path>
              </a:pathLst>
            </a:custGeom>
            <a:solidFill>
              <a:srgbClr val="ECC0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1" name="object 811"/>
            <p:cNvSpPr/>
            <p:nvPr/>
          </p:nvSpPr>
          <p:spPr>
            <a:xfrm>
              <a:off x="13375859" y="5205066"/>
              <a:ext cx="17145" cy="23495"/>
            </a:xfrm>
            <a:custGeom>
              <a:avLst/>
              <a:gdLst/>
              <a:ahLst/>
              <a:cxnLst/>
              <a:rect l="l" t="t" r="r" b="b"/>
              <a:pathLst>
                <a:path w="17144" h="23495">
                  <a:moveTo>
                    <a:pt x="14980" y="23314"/>
                  </a:moveTo>
                  <a:lnTo>
                    <a:pt x="0" y="455"/>
                  </a:lnTo>
                  <a:lnTo>
                    <a:pt x="1613" y="0"/>
                  </a:lnTo>
                  <a:lnTo>
                    <a:pt x="16638" y="22913"/>
                  </a:lnTo>
                  <a:lnTo>
                    <a:pt x="14980" y="23314"/>
                  </a:lnTo>
                  <a:close/>
                </a:path>
              </a:pathLst>
            </a:custGeom>
            <a:solidFill>
              <a:srgbClr val="ECC0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2" name="object 812"/>
            <p:cNvSpPr/>
            <p:nvPr/>
          </p:nvSpPr>
          <p:spPr>
            <a:xfrm>
              <a:off x="13377472" y="5204604"/>
              <a:ext cx="17145" cy="23495"/>
            </a:xfrm>
            <a:custGeom>
              <a:avLst/>
              <a:gdLst/>
              <a:ahLst/>
              <a:cxnLst/>
              <a:rect l="l" t="t" r="r" b="b"/>
              <a:pathLst>
                <a:path w="17144" h="23495">
                  <a:moveTo>
                    <a:pt x="15024" y="23375"/>
                  </a:moveTo>
                  <a:lnTo>
                    <a:pt x="0" y="462"/>
                  </a:lnTo>
                  <a:lnTo>
                    <a:pt x="1636" y="0"/>
                  </a:lnTo>
                  <a:lnTo>
                    <a:pt x="16692" y="22972"/>
                  </a:lnTo>
                  <a:lnTo>
                    <a:pt x="15024" y="23375"/>
                  </a:lnTo>
                  <a:close/>
                </a:path>
              </a:pathLst>
            </a:custGeom>
            <a:solidFill>
              <a:srgbClr val="ECC1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3" name="object 813"/>
            <p:cNvSpPr/>
            <p:nvPr/>
          </p:nvSpPr>
          <p:spPr>
            <a:xfrm>
              <a:off x="13379109" y="5204075"/>
              <a:ext cx="17780" cy="24130"/>
            </a:xfrm>
            <a:custGeom>
              <a:avLst/>
              <a:gdLst/>
              <a:ahLst/>
              <a:cxnLst/>
              <a:rect l="l" t="t" r="r" b="b"/>
              <a:pathLst>
                <a:path w="17780" h="24129">
                  <a:moveTo>
                    <a:pt x="15055" y="23501"/>
                  </a:moveTo>
                  <a:lnTo>
                    <a:pt x="0" y="529"/>
                  </a:lnTo>
                  <a:lnTo>
                    <a:pt x="1874" y="0"/>
                  </a:lnTo>
                  <a:lnTo>
                    <a:pt x="17528" y="22903"/>
                  </a:lnTo>
                  <a:lnTo>
                    <a:pt x="15055" y="23501"/>
                  </a:lnTo>
                  <a:close/>
                </a:path>
              </a:pathLst>
            </a:custGeom>
            <a:solidFill>
              <a:srgbClr val="ECC1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4" name="object 814"/>
            <p:cNvSpPr/>
            <p:nvPr/>
          </p:nvSpPr>
          <p:spPr>
            <a:xfrm>
              <a:off x="13380974" y="5203138"/>
              <a:ext cx="19685" cy="24130"/>
            </a:xfrm>
            <a:custGeom>
              <a:avLst/>
              <a:gdLst/>
              <a:ahLst/>
              <a:cxnLst/>
              <a:rect l="l" t="t" r="r" b="b"/>
              <a:pathLst>
                <a:path w="19684" h="24129">
                  <a:moveTo>
                    <a:pt x="19316" y="23025"/>
                  </a:moveTo>
                  <a:lnTo>
                    <a:pt x="19062" y="23025"/>
                  </a:lnTo>
                  <a:lnTo>
                    <a:pt x="3314" y="0"/>
                  </a:lnTo>
                  <a:lnTo>
                    <a:pt x="1701" y="469"/>
                  </a:lnTo>
                  <a:lnTo>
                    <a:pt x="0" y="939"/>
                  </a:lnTo>
                  <a:lnTo>
                    <a:pt x="15659" y="23850"/>
                  </a:lnTo>
                  <a:lnTo>
                    <a:pt x="17373" y="23431"/>
                  </a:lnTo>
                  <a:lnTo>
                    <a:pt x="19316" y="23025"/>
                  </a:lnTo>
                  <a:close/>
                </a:path>
              </a:pathLst>
            </a:custGeom>
            <a:solidFill>
              <a:srgbClr val="ECC2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5" name="object 815"/>
            <p:cNvSpPr/>
            <p:nvPr/>
          </p:nvSpPr>
          <p:spPr>
            <a:xfrm>
              <a:off x="13384289" y="5202516"/>
              <a:ext cx="19050" cy="23495"/>
            </a:xfrm>
            <a:custGeom>
              <a:avLst/>
              <a:gdLst/>
              <a:ahLst/>
              <a:cxnLst/>
              <a:rect l="l" t="t" r="r" b="b"/>
              <a:pathLst>
                <a:path w="19050" h="23495">
                  <a:moveTo>
                    <a:pt x="19037" y="23355"/>
                  </a:moveTo>
                  <a:lnTo>
                    <a:pt x="18542" y="22072"/>
                  </a:lnTo>
                  <a:lnTo>
                    <a:pt x="3467" y="0"/>
                  </a:lnTo>
                  <a:lnTo>
                    <a:pt x="1638" y="190"/>
                  </a:lnTo>
                  <a:lnTo>
                    <a:pt x="1930" y="635"/>
                  </a:lnTo>
                  <a:lnTo>
                    <a:pt x="1574" y="190"/>
                  </a:lnTo>
                  <a:lnTo>
                    <a:pt x="0" y="635"/>
                  </a:lnTo>
                  <a:lnTo>
                    <a:pt x="15582" y="23495"/>
                  </a:lnTo>
                  <a:lnTo>
                    <a:pt x="17360" y="23495"/>
                  </a:lnTo>
                  <a:lnTo>
                    <a:pt x="19037" y="23355"/>
                  </a:lnTo>
                  <a:close/>
                </a:path>
              </a:pathLst>
            </a:custGeom>
            <a:solidFill>
              <a:srgbClr val="ECC3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6" name="object 816"/>
            <p:cNvSpPr/>
            <p:nvPr/>
          </p:nvSpPr>
          <p:spPr>
            <a:xfrm>
              <a:off x="13387762" y="5202333"/>
              <a:ext cx="17780" cy="24130"/>
            </a:xfrm>
            <a:custGeom>
              <a:avLst/>
              <a:gdLst/>
              <a:ahLst/>
              <a:cxnLst/>
              <a:rect l="l" t="t" r="r" b="b"/>
              <a:pathLst>
                <a:path w="17780" h="24129">
                  <a:moveTo>
                    <a:pt x="15574" y="23531"/>
                  </a:moveTo>
                  <a:lnTo>
                    <a:pt x="15075" y="22246"/>
                  </a:lnTo>
                  <a:lnTo>
                    <a:pt x="0" y="179"/>
                  </a:lnTo>
                  <a:lnTo>
                    <a:pt x="1810" y="0"/>
                  </a:lnTo>
                  <a:lnTo>
                    <a:pt x="16497" y="21504"/>
                  </a:lnTo>
                  <a:lnTo>
                    <a:pt x="17232" y="23396"/>
                  </a:lnTo>
                  <a:lnTo>
                    <a:pt x="15574" y="23531"/>
                  </a:lnTo>
                  <a:close/>
                </a:path>
              </a:pathLst>
            </a:custGeom>
            <a:solidFill>
              <a:srgbClr val="ECC4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7" name="object 817"/>
            <p:cNvSpPr/>
            <p:nvPr/>
          </p:nvSpPr>
          <p:spPr>
            <a:xfrm>
              <a:off x="13389572" y="5201970"/>
              <a:ext cx="19050" cy="24130"/>
            </a:xfrm>
            <a:custGeom>
              <a:avLst/>
              <a:gdLst/>
              <a:ahLst/>
              <a:cxnLst/>
              <a:rect l="l" t="t" r="r" b="b"/>
              <a:pathLst>
                <a:path w="19050" h="24129">
                  <a:moveTo>
                    <a:pt x="18770" y="23495"/>
                  </a:moveTo>
                  <a:lnTo>
                    <a:pt x="17564" y="20383"/>
                  </a:lnTo>
                  <a:lnTo>
                    <a:pt x="3657" y="0"/>
                  </a:lnTo>
                  <a:lnTo>
                    <a:pt x="1841" y="190"/>
                  </a:lnTo>
                  <a:lnTo>
                    <a:pt x="0" y="368"/>
                  </a:lnTo>
                  <a:lnTo>
                    <a:pt x="14681" y="21869"/>
                  </a:lnTo>
                  <a:lnTo>
                    <a:pt x="15417" y="23761"/>
                  </a:lnTo>
                  <a:lnTo>
                    <a:pt x="17106" y="23622"/>
                  </a:lnTo>
                  <a:lnTo>
                    <a:pt x="18770" y="23495"/>
                  </a:lnTo>
                  <a:close/>
                </a:path>
              </a:pathLst>
            </a:custGeom>
            <a:solidFill>
              <a:srgbClr val="ECC4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8" name="object 818"/>
            <p:cNvSpPr/>
            <p:nvPr/>
          </p:nvSpPr>
          <p:spPr>
            <a:xfrm>
              <a:off x="13393230" y="5201788"/>
              <a:ext cx="17145" cy="24130"/>
            </a:xfrm>
            <a:custGeom>
              <a:avLst/>
              <a:gdLst/>
              <a:ahLst/>
              <a:cxnLst/>
              <a:rect l="l" t="t" r="r" b="b"/>
              <a:pathLst>
                <a:path w="17144" h="24129">
                  <a:moveTo>
                    <a:pt x="15115" y="23667"/>
                  </a:moveTo>
                  <a:lnTo>
                    <a:pt x="13908" y="20560"/>
                  </a:lnTo>
                  <a:lnTo>
                    <a:pt x="0" y="181"/>
                  </a:lnTo>
                  <a:lnTo>
                    <a:pt x="1825" y="0"/>
                  </a:lnTo>
                  <a:lnTo>
                    <a:pt x="15352" y="19801"/>
                  </a:lnTo>
                  <a:lnTo>
                    <a:pt x="16801" y="23529"/>
                  </a:lnTo>
                  <a:lnTo>
                    <a:pt x="15115" y="23667"/>
                  </a:lnTo>
                  <a:close/>
                </a:path>
              </a:pathLst>
            </a:custGeom>
            <a:solidFill>
              <a:srgbClr val="ECC5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9" name="object 819"/>
            <p:cNvSpPr/>
            <p:nvPr/>
          </p:nvSpPr>
          <p:spPr>
            <a:xfrm>
              <a:off x="13395056" y="5201608"/>
              <a:ext cx="17145" cy="24130"/>
            </a:xfrm>
            <a:custGeom>
              <a:avLst/>
              <a:gdLst/>
              <a:ahLst/>
              <a:cxnLst/>
              <a:rect l="l" t="t" r="r" b="b"/>
              <a:pathLst>
                <a:path w="17144" h="24129">
                  <a:moveTo>
                    <a:pt x="14976" y="23710"/>
                  </a:moveTo>
                  <a:lnTo>
                    <a:pt x="13527" y="19981"/>
                  </a:lnTo>
                  <a:lnTo>
                    <a:pt x="0" y="180"/>
                  </a:lnTo>
                  <a:lnTo>
                    <a:pt x="1814" y="0"/>
                  </a:lnTo>
                  <a:lnTo>
                    <a:pt x="14954" y="19234"/>
                  </a:lnTo>
                  <a:lnTo>
                    <a:pt x="16641" y="23574"/>
                  </a:lnTo>
                  <a:lnTo>
                    <a:pt x="14976" y="23710"/>
                  </a:lnTo>
                  <a:close/>
                </a:path>
              </a:pathLst>
            </a:custGeom>
            <a:solidFill>
              <a:srgbClr val="ECC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0" name="object 820"/>
            <p:cNvSpPr/>
            <p:nvPr/>
          </p:nvSpPr>
          <p:spPr>
            <a:xfrm>
              <a:off x="13396862" y="5201246"/>
              <a:ext cx="18415" cy="24130"/>
            </a:xfrm>
            <a:custGeom>
              <a:avLst/>
              <a:gdLst/>
              <a:ahLst/>
              <a:cxnLst/>
              <a:rect l="l" t="t" r="r" b="b"/>
              <a:pathLst>
                <a:path w="18415" h="24129">
                  <a:moveTo>
                    <a:pt x="18211" y="23660"/>
                  </a:moveTo>
                  <a:lnTo>
                    <a:pt x="16040" y="18072"/>
                  </a:lnTo>
                  <a:lnTo>
                    <a:pt x="3695" y="0"/>
                  </a:lnTo>
                  <a:lnTo>
                    <a:pt x="1879" y="177"/>
                  </a:lnTo>
                  <a:lnTo>
                    <a:pt x="0" y="368"/>
                  </a:lnTo>
                  <a:lnTo>
                    <a:pt x="13144" y="19608"/>
                  </a:lnTo>
                  <a:lnTo>
                    <a:pt x="14833" y="23939"/>
                  </a:lnTo>
                  <a:lnTo>
                    <a:pt x="16535" y="23799"/>
                  </a:lnTo>
                  <a:lnTo>
                    <a:pt x="18211" y="23660"/>
                  </a:lnTo>
                  <a:close/>
                </a:path>
              </a:pathLst>
            </a:custGeom>
            <a:solidFill>
              <a:srgbClr val="EDC6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1" name="object 821"/>
            <p:cNvSpPr/>
            <p:nvPr/>
          </p:nvSpPr>
          <p:spPr>
            <a:xfrm>
              <a:off x="13400558" y="5200890"/>
              <a:ext cx="18415" cy="24130"/>
            </a:xfrm>
            <a:custGeom>
              <a:avLst/>
              <a:gdLst/>
              <a:ahLst/>
              <a:cxnLst/>
              <a:rect l="l" t="t" r="r" b="b"/>
              <a:pathLst>
                <a:path w="18415" h="24129">
                  <a:moveTo>
                    <a:pt x="17843" y="23749"/>
                  </a:moveTo>
                  <a:lnTo>
                    <a:pt x="15189" y="16929"/>
                  </a:lnTo>
                  <a:lnTo>
                    <a:pt x="3632" y="0"/>
                  </a:lnTo>
                  <a:lnTo>
                    <a:pt x="1816" y="177"/>
                  </a:lnTo>
                  <a:lnTo>
                    <a:pt x="0" y="355"/>
                  </a:lnTo>
                  <a:lnTo>
                    <a:pt x="12344" y="18427"/>
                  </a:lnTo>
                  <a:lnTo>
                    <a:pt x="14516" y="24015"/>
                  </a:lnTo>
                  <a:lnTo>
                    <a:pt x="16179" y="23888"/>
                  </a:lnTo>
                  <a:lnTo>
                    <a:pt x="17843" y="23749"/>
                  </a:lnTo>
                  <a:close/>
                </a:path>
              </a:pathLst>
            </a:custGeom>
            <a:solidFill>
              <a:srgbClr val="EDC7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2" name="object 822"/>
            <p:cNvSpPr/>
            <p:nvPr/>
          </p:nvSpPr>
          <p:spPr>
            <a:xfrm>
              <a:off x="13404196" y="5200698"/>
              <a:ext cx="16510" cy="24130"/>
            </a:xfrm>
            <a:custGeom>
              <a:avLst/>
              <a:gdLst/>
              <a:ahLst/>
              <a:cxnLst/>
              <a:rect l="l" t="t" r="r" b="b"/>
              <a:pathLst>
                <a:path w="16509" h="24129">
                  <a:moveTo>
                    <a:pt x="14209" y="23935"/>
                  </a:moveTo>
                  <a:lnTo>
                    <a:pt x="11559" y="17114"/>
                  </a:lnTo>
                  <a:lnTo>
                    <a:pt x="0" y="181"/>
                  </a:lnTo>
                  <a:lnTo>
                    <a:pt x="1823" y="0"/>
                  </a:lnTo>
                  <a:lnTo>
                    <a:pt x="12996" y="16355"/>
                  </a:lnTo>
                  <a:lnTo>
                    <a:pt x="15888" y="23798"/>
                  </a:lnTo>
                  <a:lnTo>
                    <a:pt x="14209" y="23935"/>
                  </a:lnTo>
                  <a:close/>
                </a:path>
              </a:pathLst>
            </a:custGeom>
            <a:solidFill>
              <a:srgbClr val="EDC8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3" name="object 823"/>
            <p:cNvSpPr/>
            <p:nvPr/>
          </p:nvSpPr>
          <p:spPr>
            <a:xfrm>
              <a:off x="13406018" y="5200344"/>
              <a:ext cx="17780" cy="24765"/>
            </a:xfrm>
            <a:custGeom>
              <a:avLst/>
              <a:gdLst/>
              <a:ahLst/>
              <a:cxnLst/>
              <a:rect l="l" t="t" r="r" b="b"/>
              <a:pathLst>
                <a:path w="17780" h="24764">
                  <a:moveTo>
                    <a:pt x="17424" y="23888"/>
                  </a:moveTo>
                  <a:lnTo>
                    <a:pt x="14058" y="15227"/>
                  </a:lnTo>
                  <a:lnTo>
                    <a:pt x="3657" y="0"/>
                  </a:lnTo>
                  <a:lnTo>
                    <a:pt x="1854" y="177"/>
                  </a:lnTo>
                  <a:lnTo>
                    <a:pt x="0" y="355"/>
                  </a:lnTo>
                  <a:lnTo>
                    <a:pt x="11163" y="16713"/>
                  </a:lnTo>
                  <a:lnTo>
                    <a:pt x="14058" y="24155"/>
                  </a:lnTo>
                  <a:lnTo>
                    <a:pt x="15760" y="24015"/>
                  </a:lnTo>
                  <a:lnTo>
                    <a:pt x="17424" y="23888"/>
                  </a:lnTo>
                  <a:close/>
                </a:path>
              </a:pathLst>
            </a:custGeom>
            <a:solidFill>
              <a:srgbClr val="EDC8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4" name="object 824"/>
            <p:cNvSpPr/>
            <p:nvPr/>
          </p:nvSpPr>
          <p:spPr>
            <a:xfrm>
              <a:off x="13409676" y="5199925"/>
              <a:ext cx="17145" cy="24765"/>
            </a:xfrm>
            <a:custGeom>
              <a:avLst/>
              <a:gdLst/>
              <a:ahLst/>
              <a:cxnLst/>
              <a:rect l="l" t="t" r="r" b="b"/>
              <a:pathLst>
                <a:path w="17144" h="24764">
                  <a:moveTo>
                    <a:pt x="17018" y="24041"/>
                  </a:moveTo>
                  <a:lnTo>
                    <a:pt x="10274" y="8636"/>
                  </a:lnTo>
                  <a:lnTo>
                    <a:pt x="4191" y="0"/>
                  </a:lnTo>
                  <a:lnTo>
                    <a:pt x="1816" y="228"/>
                  </a:lnTo>
                  <a:lnTo>
                    <a:pt x="0" y="419"/>
                  </a:lnTo>
                  <a:lnTo>
                    <a:pt x="10401" y="15646"/>
                  </a:lnTo>
                  <a:lnTo>
                    <a:pt x="13766" y="24307"/>
                  </a:lnTo>
                  <a:lnTo>
                    <a:pt x="15430" y="24168"/>
                  </a:lnTo>
                  <a:lnTo>
                    <a:pt x="17018" y="24041"/>
                  </a:lnTo>
                  <a:close/>
                </a:path>
              </a:pathLst>
            </a:custGeom>
            <a:solidFill>
              <a:srgbClr val="ED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5" name="object 825"/>
            <p:cNvSpPr/>
            <p:nvPr/>
          </p:nvSpPr>
          <p:spPr>
            <a:xfrm>
              <a:off x="13413868" y="5199765"/>
              <a:ext cx="14604" cy="24765"/>
            </a:xfrm>
            <a:custGeom>
              <a:avLst/>
              <a:gdLst/>
              <a:ahLst/>
              <a:cxnLst/>
              <a:rect l="l" t="t" r="r" b="b"/>
              <a:pathLst>
                <a:path w="14605" h="24764">
                  <a:moveTo>
                    <a:pt x="12831" y="24191"/>
                  </a:moveTo>
                  <a:lnTo>
                    <a:pt x="6082" y="8788"/>
                  </a:lnTo>
                  <a:lnTo>
                    <a:pt x="0" y="152"/>
                  </a:lnTo>
                  <a:lnTo>
                    <a:pt x="1537" y="0"/>
                  </a:lnTo>
                  <a:lnTo>
                    <a:pt x="1846" y="0"/>
                  </a:lnTo>
                  <a:lnTo>
                    <a:pt x="7483" y="8005"/>
                  </a:lnTo>
                  <a:lnTo>
                    <a:pt x="14515" y="24053"/>
                  </a:lnTo>
                  <a:lnTo>
                    <a:pt x="12831" y="24191"/>
                  </a:lnTo>
                  <a:close/>
                </a:path>
              </a:pathLst>
            </a:custGeom>
            <a:solidFill>
              <a:srgbClr val="EDCA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6" name="object 826"/>
            <p:cNvSpPr/>
            <p:nvPr/>
          </p:nvSpPr>
          <p:spPr>
            <a:xfrm>
              <a:off x="13415714" y="5199765"/>
              <a:ext cx="14604" cy="24130"/>
            </a:xfrm>
            <a:custGeom>
              <a:avLst/>
              <a:gdLst/>
              <a:ahLst/>
              <a:cxnLst/>
              <a:rect l="l" t="t" r="r" b="b"/>
              <a:pathLst>
                <a:path w="14605" h="24129">
                  <a:moveTo>
                    <a:pt x="12668" y="24053"/>
                  </a:moveTo>
                  <a:lnTo>
                    <a:pt x="5637" y="8005"/>
                  </a:lnTo>
                  <a:lnTo>
                    <a:pt x="0" y="0"/>
                  </a:lnTo>
                  <a:lnTo>
                    <a:pt x="2024" y="0"/>
                  </a:lnTo>
                  <a:lnTo>
                    <a:pt x="7078" y="7186"/>
                  </a:lnTo>
                  <a:lnTo>
                    <a:pt x="14399" y="23912"/>
                  </a:lnTo>
                  <a:lnTo>
                    <a:pt x="12668" y="24053"/>
                  </a:lnTo>
                  <a:close/>
                </a:path>
              </a:pathLst>
            </a:custGeom>
            <a:solidFill>
              <a:srgbClr val="EDCA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7" name="object 827"/>
            <p:cNvSpPr/>
            <p:nvPr/>
          </p:nvSpPr>
          <p:spPr>
            <a:xfrm>
              <a:off x="13417728" y="5199773"/>
              <a:ext cx="15875" cy="24130"/>
            </a:xfrm>
            <a:custGeom>
              <a:avLst/>
              <a:gdLst/>
              <a:ahLst/>
              <a:cxnLst/>
              <a:rect l="l" t="t" r="r" b="b"/>
              <a:pathLst>
                <a:path w="15875" h="24129">
                  <a:moveTo>
                    <a:pt x="15773" y="23634"/>
                  </a:moveTo>
                  <a:lnTo>
                    <a:pt x="7874" y="5588"/>
                  </a:lnTo>
                  <a:lnTo>
                    <a:pt x="3937" y="0"/>
                  </a:lnTo>
                  <a:lnTo>
                    <a:pt x="1981" y="0"/>
                  </a:lnTo>
                  <a:lnTo>
                    <a:pt x="0" y="0"/>
                  </a:lnTo>
                  <a:lnTo>
                    <a:pt x="5054" y="7188"/>
                  </a:lnTo>
                  <a:lnTo>
                    <a:pt x="12382" y="23914"/>
                  </a:lnTo>
                  <a:lnTo>
                    <a:pt x="14097" y="23774"/>
                  </a:lnTo>
                  <a:lnTo>
                    <a:pt x="15773" y="23634"/>
                  </a:lnTo>
                  <a:close/>
                </a:path>
              </a:pathLst>
            </a:custGeom>
            <a:solidFill>
              <a:srgbClr val="EDCB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8" name="object 828"/>
            <p:cNvSpPr/>
            <p:nvPr/>
          </p:nvSpPr>
          <p:spPr>
            <a:xfrm>
              <a:off x="13421665" y="5199773"/>
              <a:ext cx="17145" cy="24130"/>
            </a:xfrm>
            <a:custGeom>
              <a:avLst/>
              <a:gdLst/>
              <a:ahLst/>
              <a:cxnLst/>
              <a:rect l="l" t="t" r="r" b="b"/>
              <a:pathLst>
                <a:path w="17144" h="24129">
                  <a:moveTo>
                    <a:pt x="16954" y="23215"/>
                  </a:moveTo>
                  <a:lnTo>
                    <a:pt x="8204" y="3225"/>
                  </a:lnTo>
                  <a:lnTo>
                    <a:pt x="5930" y="0"/>
                  </a:lnTo>
                  <a:lnTo>
                    <a:pt x="3924" y="0"/>
                  </a:lnTo>
                  <a:lnTo>
                    <a:pt x="1955" y="0"/>
                  </a:lnTo>
                  <a:lnTo>
                    <a:pt x="0" y="0"/>
                  </a:lnTo>
                  <a:lnTo>
                    <a:pt x="3937" y="5588"/>
                  </a:lnTo>
                  <a:lnTo>
                    <a:pt x="11836" y="23634"/>
                  </a:lnTo>
                  <a:lnTo>
                    <a:pt x="13525" y="23495"/>
                  </a:lnTo>
                  <a:lnTo>
                    <a:pt x="15227" y="23355"/>
                  </a:lnTo>
                  <a:lnTo>
                    <a:pt x="16954" y="23215"/>
                  </a:lnTo>
                  <a:close/>
                </a:path>
              </a:pathLst>
            </a:custGeom>
            <a:solidFill>
              <a:srgbClr val="EDCCC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9" name="object 829"/>
            <p:cNvSpPr/>
            <p:nvPr/>
          </p:nvSpPr>
          <p:spPr>
            <a:xfrm>
              <a:off x="13427621" y="5199811"/>
              <a:ext cx="14604" cy="23495"/>
            </a:xfrm>
            <a:custGeom>
              <a:avLst/>
              <a:gdLst/>
              <a:ahLst/>
              <a:cxnLst/>
              <a:rect l="l" t="t" r="r" b="b"/>
              <a:pathLst>
                <a:path w="14605" h="23495">
                  <a:moveTo>
                    <a:pt x="14389" y="22898"/>
                  </a:moveTo>
                  <a:lnTo>
                    <a:pt x="5067" y="1625"/>
                  </a:lnTo>
                  <a:lnTo>
                    <a:pt x="3949" y="38"/>
                  </a:lnTo>
                  <a:lnTo>
                    <a:pt x="1981" y="38"/>
                  </a:lnTo>
                  <a:lnTo>
                    <a:pt x="0" y="0"/>
                  </a:lnTo>
                  <a:lnTo>
                    <a:pt x="2247" y="3187"/>
                  </a:lnTo>
                  <a:lnTo>
                    <a:pt x="10998" y="23177"/>
                  </a:lnTo>
                  <a:lnTo>
                    <a:pt x="12687" y="23037"/>
                  </a:lnTo>
                  <a:lnTo>
                    <a:pt x="14389" y="22898"/>
                  </a:lnTo>
                  <a:close/>
                </a:path>
              </a:pathLst>
            </a:custGeom>
            <a:solidFill>
              <a:srgbClr val="EDCD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0" name="object 830"/>
            <p:cNvSpPr/>
            <p:nvPr/>
          </p:nvSpPr>
          <p:spPr>
            <a:xfrm>
              <a:off x="13431606" y="5199880"/>
              <a:ext cx="12700" cy="22860"/>
            </a:xfrm>
            <a:custGeom>
              <a:avLst/>
              <a:gdLst/>
              <a:ahLst/>
              <a:cxnLst/>
              <a:rect l="l" t="t" r="r" b="b"/>
              <a:pathLst>
                <a:path w="12700" h="22860">
                  <a:moveTo>
                    <a:pt x="10409" y="22826"/>
                  </a:moveTo>
                  <a:lnTo>
                    <a:pt x="1087" y="1545"/>
                  </a:lnTo>
                  <a:lnTo>
                    <a:pt x="0" y="0"/>
                  </a:lnTo>
                  <a:lnTo>
                    <a:pt x="1956" y="0"/>
                  </a:lnTo>
                  <a:lnTo>
                    <a:pt x="2480" y="743"/>
                  </a:lnTo>
                  <a:lnTo>
                    <a:pt x="12096" y="22688"/>
                  </a:lnTo>
                  <a:lnTo>
                    <a:pt x="10409" y="22826"/>
                  </a:lnTo>
                  <a:close/>
                </a:path>
              </a:pathLst>
            </a:custGeom>
            <a:solidFill>
              <a:srgbClr val="EECE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1" name="object 831"/>
            <p:cNvSpPr/>
            <p:nvPr/>
          </p:nvSpPr>
          <p:spPr>
            <a:xfrm>
              <a:off x="13433591" y="5199920"/>
              <a:ext cx="12065" cy="22860"/>
            </a:xfrm>
            <a:custGeom>
              <a:avLst/>
              <a:gdLst/>
              <a:ahLst/>
              <a:cxnLst/>
              <a:rect l="l" t="t" r="r" b="b"/>
              <a:pathLst>
                <a:path w="12065" h="22860">
                  <a:moveTo>
                    <a:pt x="10111" y="22648"/>
                  </a:moveTo>
                  <a:lnTo>
                    <a:pt x="495" y="703"/>
                  </a:lnTo>
                  <a:lnTo>
                    <a:pt x="0" y="0"/>
                  </a:lnTo>
                  <a:lnTo>
                    <a:pt x="1880" y="0"/>
                  </a:lnTo>
                  <a:lnTo>
                    <a:pt x="11773" y="22512"/>
                  </a:lnTo>
                  <a:lnTo>
                    <a:pt x="10111" y="22648"/>
                  </a:lnTo>
                  <a:close/>
                </a:path>
              </a:pathLst>
            </a:custGeom>
            <a:solidFill>
              <a:srgbClr val="EECE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2" name="object 832"/>
            <p:cNvSpPr/>
            <p:nvPr/>
          </p:nvSpPr>
          <p:spPr>
            <a:xfrm>
              <a:off x="13435483" y="5199963"/>
              <a:ext cx="13970" cy="22860"/>
            </a:xfrm>
            <a:custGeom>
              <a:avLst/>
              <a:gdLst/>
              <a:ahLst/>
              <a:cxnLst/>
              <a:rect l="l" t="t" r="r" b="b"/>
              <a:pathLst>
                <a:path w="13969" h="22860">
                  <a:moveTo>
                    <a:pt x="11620" y="22364"/>
                  </a:moveTo>
                  <a:lnTo>
                    <a:pt x="1816" y="0"/>
                  </a:lnTo>
                  <a:lnTo>
                    <a:pt x="0" y="0"/>
                  </a:lnTo>
                  <a:lnTo>
                    <a:pt x="9855" y="22364"/>
                  </a:lnTo>
                  <a:lnTo>
                    <a:pt x="11620" y="22364"/>
                  </a:lnTo>
                  <a:close/>
                </a:path>
                <a:path w="13969" h="22860">
                  <a:moveTo>
                    <a:pt x="13423" y="22364"/>
                  </a:moveTo>
                  <a:lnTo>
                    <a:pt x="3733" y="254"/>
                  </a:lnTo>
                  <a:lnTo>
                    <a:pt x="1866" y="114"/>
                  </a:lnTo>
                  <a:lnTo>
                    <a:pt x="1930" y="254"/>
                  </a:lnTo>
                  <a:lnTo>
                    <a:pt x="11620" y="22364"/>
                  </a:lnTo>
                  <a:lnTo>
                    <a:pt x="13423" y="22364"/>
                  </a:lnTo>
                  <a:close/>
                </a:path>
              </a:pathLst>
            </a:custGeom>
            <a:solidFill>
              <a:srgbClr val="EECF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3" name="object 833"/>
            <p:cNvSpPr/>
            <p:nvPr/>
          </p:nvSpPr>
          <p:spPr>
            <a:xfrm>
              <a:off x="13439280" y="5200344"/>
              <a:ext cx="15240" cy="22225"/>
            </a:xfrm>
            <a:custGeom>
              <a:avLst/>
              <a:gdLst/>
              <a:ahLst/>
              <a:cxnLst/>
              <a:rect l="l" t="t" r="r" b="b"/>
              <a:pathLst>
                <a:path w="15240" h="22225">
                  <a:moveTo>
                    <a:pt x="14884" y="21983"/>
                  </a:moveTo>
                  <a:lnTo>
                    <a:pt x="5359" y="266"/>
                  </a:lnTo>
                  <a:lnTo>
                    <a:pt x="3606" y="266"/>
                  </a:lnTo>
                  <a:lnTo>
                    <a:pt x="3556" y="139"/>
                  </a:lnTo>
                  <a:lnTo>
                    <a:pt x="1803" y="139"/>
                  </a:lnTo>
                  <a:lnTo>
                    <a:pt x="1752" y="0"/>
                  </a:lnTo>
                  <a:lnTo>
                    <a:pt x="0" y="0"/>
                  </a:lnTo>
                  <a:lnTo>
                    <a:pt x="9626" y="21983"/>
                  </a:lnTo>
                  <a:lnTo>
                    <a:pt x="11379" y="21983"/>
                  </a:lnTo>
                  <a:lnTo>
                    <a:pt x="13068" y="21983"/>
                  </a:lnTo>
                  <a:lnTo>
                    <a:pt x="14884" y="21983"/>
                  </a:lnTo>
                  <a:close/>
                </a:path>
              </a:pathLst>
            </a:custGeom>
            <a:solidFill>
              <a:srgbClr val="EED0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4" name="object 834"/>
            <p:cNvSpPr/>
            <p:nvPr/>
          </p:nvSpPr>
          <p:spPr>
            <a:xfrm>
              <a:off x="13444702" y="5200751"/>
              <a:ext cx="13970" cy="22225"/>
            </a:xfrm>
            <a:custGeom>
              <a:avLst/>
              <a:gdLst/>
              <a:ahLst/>
              <a:cxnLst/>
              <a:rect l="l" t="t" r="r" b="b"/>
              <a:pathLst>
                <a:path w="13969" h="22225">
                  <a:moveTo>
                    <a:pt x="13728" y="21780"/>
                  </a:moveTo>
                  <a:lnTo>
                    <a:pt x="13639" y="21577"/>
                  </a:lnTo>
                  <a:lnTo>
                    <a:pt x="3327" y="0"/>
                  </a:lnTo>
                  <a:lnTo>
                    <a:pt x="1790" y="0"/>
                  </a:lnTo>
                  <a:lnTo>
                    <a:pt x="0" y="0"/>
                  </a:lnTo>
                  <a:lnTo>
                    <a:pt x="9525" y="21742"/>
                  </a:lnTo>
                  <a:lnTo>
                    <a:pt x="11303" y="21742"/>
                  </a:lnTo>
                  <a:lnTo>
                    <a:pt x="13728" y="21780"/>
                  </a:lnTo>
                  <a:close/>
                </a:path>
              </a:pathLst>
            </a:custGeom>
            <a:solidFill>
              <a:srgbClr val="EED1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5" name="object 835"/>
            <p:cNvSpPr/>
            <p:nvPr/>
          </p:nvSpPr>
          <p:spPr>
            <a:xfrm>
              <a:off x="13448081" y="5200865"/>
              <a:ext cx="14604" cy="22225"/>
            </a:xfrm>
            <a:custGeom>
              <a:avLst/>
              <a:gdLst/>
              <a:ahLst/>
              <a:cxnLst/>
              <a:rect l="l" t="t" r="r" b="b"/>
              <a:pathLst>
                <a:path w="14605" h="22225">
                  <a:moveTo>
                    <a:pt x="14008" y="21818"/>
                  </a:moveTo>
                  <a:lnTo>
                    <a:pt x="3822" y="520"/>
                  </a:lnTo>
                  <a:lnTo>
                    <a:pt x="1905" y="228"/>
                  </a:lnTo>
                  <a:lnTo>
                    <a:pt x="381" y="0"/>
                  </a:lnTo>
                  <a:lnTo>
                    <a:pt x="0" y="0"/>
                  </a:lnTo>
                  <a:lnTo>
                    <a:pt x="114" y="228"/>
                  </a:lnTo>
                  <a:lnTo>
                    <a:pt x="10375" y="21717"/>
                  </a:lnTo>
                  <a:lnTo>
                    <a:pt x="12179" y="21717"/>
                  </a:lnTo>
                  <a:lnTo>
                    <a:pt x="14008" y="21818"/>
                  </a:lnTo>
                  <a:close/>
                </a:path>
              </a:pathLst>
            </a:custGeom>
            <a:solidFill>
              <a:srgbClr val="EED2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6" name="object 836"/>
            <p:cNvSpPr/>
            <p:nvPr/>
          </p:nvSpPr>
          <p:spPr>
            <a:xfrm>
              <a:off x="13451912" y="5201381"/>
              <a:ext cx="12065" cy="21590"/>
            </a:xfrm>
            <a:custGeom>
              <a:avLst/>
              <a:gdLst/>
              <a:ahLst/>
              <a:cxnLst/>
              <a:rect l="l" t="t" r="r" b="b"/>
              <a:pathLst>
                <a:path w="12065" h="21589">
                  <a:moveTo>
                    <a:pt x="12016" y="21419"/>
                  </a:moveTo>
                  <a:lnTo>
                    <a:pt x="10239" y="21419"/>
                  </a:lnTo>
                  <a:lnTo>
                    <a:pt x="0" y="0"/>
                  </a:lnTo>
                  <a:lnTo>
                    <a:pt x="1915" y="290"/>
                  </a:lnTo>
                  <a:lnTo>
                    <a:pt x="12016" y="21419"/>
                  </a:lnTo>
                  <a:close/>
                </a:path>
              </a:pathLst>
            </a:custGeom>
            <a:solidFill>
              <a:srgbClr val="EED3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7" name="object 837"/>
            <p:cNvSpPr/>
            <p:nvPr/>
          </p:nvSpPr>
          <p:spPr>
            <a:xfrm>
              <a:off x="13453828" y="5201671"/>
              <a:ext cx="12065" cy="21590"/>
            </a:xfrm>
            <a:custGeom>
              <a:avLst/>
              <a:gdLst/>
              <a:ahLst/>
              <a:cxnLst/>
              <a:rect l="l" t="t" r="r" b="b"/>
              <a:pathLst>
                <a:path w="12065" h="21589">
                  <a:moveTo>
                    <a:pt x="11989" y="21248"/>
                  </a:moveTo>
                  <a:lnTo>
                    <a:pt x="10158" y="21248"/>
                  </a:lnTo>
                  <a:lnTo>
                    <a:pt x="0" y="0"/>
                  </a:lnTo>
                  <a:lnTo>
                    <a:pt x="1978" y="299"/>
                  </a:lnTo>
                  <a:lnTo>
                    <a:pt x="11989" y="21248"/>
                  </a:lnTo>
                  <a:close/>
                </a:path>
              </a:pathLst>
            </a:custGeom>
            <a:solidFill>
              <a:srgbClr val="EED3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8" name="object 838"/>
            <p:cNvSpPr/>
            <p:nvPr/>
          </p:nvSpPr>
          <p:spPr>
            <a:xfrm>
              <a:off x="13455802" y="5201982"/>
              <a:ext cx="13970" cy="21590"/>
            </a:xfrm>
            <a:custGeom>
              <a:avLst/>
              <a:gdLst/>
              <a:ahLst/>
              <a:cxnLst/>
              <a:rect l="l" t="t" r="r" b="b"/>
              <a:pathLst>
                <a:path w="13969" h="21589">
                  <a:moveTo>
                    <a:pt x="13677" y="21183"/>
                  </a:moveTo>
                  <a:lnTo>
                    <a:pt x="3835" y="571"/>
                  </a:lnTo>
                  <a:lnTo>
                    <a:pt x="1917" y="279"/>
                  </a:lnTo>
                  <a:lnTo>
                    <a:pt x="0" y="0"/>
                  </a:lnTo>
                  <a:lnTo>
                    <a:pt x="10071" y="21069"/>
                  </a:lnTo>
                  <a:lnTo>
                    <a:pt x="11836" y="21069"/>
                  </a:lnTo>
                  <a:lnTo>
                    <a:pt x="13677" y="21183"/>
                  </a:lnTo>
                  <a:close/>
                </a:path>
              </a:pathLst>
            </a:custGeom>
            <a:solidFill>
              <a:srgbClr val="EED4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9" name="object 839"/>
            <p:cNvSpPr/>
            <p:nvPr/>
          </p:nvSpPr>
          <p:spPr>
            <a:xfrm>
              <a:off x="13459640" y="5202551"/>
              <a:ext cx="12065" cy="20955"/>
            </a:xfrm>
            <a:custGeom>
              <a:avLst/>
              <a:gdLst/>
              <a:ahLst/>
              <a:cxnLst/>
              <a:rect l="l" t="t" r="r" b="b"/>
              <a:pathLst>
                <a:path w="12065" h="20954">
                  <a:moveTo>
                    <a:pt x="11680" y="20730"/>
                  </a:moveTo>
                  <a:lnTo>
                    <a:pt x="9907" y="20730"/>
                  </a:lnTo>
                  <a:lnTo>
                    <a:pt x="108" y="226"/>
                  </a:lnTo>
                  <a:lnTo>
                    <a:pt x="0" y="0"/>
                  </a:lnTo>
                  <a:lnTo>
                    <a:pt x="1496" y="226"/>
                  </a:lnTo>
                  <a:lnTo>
                    <a:pt x="1882" y="226"/>
                  </a:lnTo>
                  <a:lnTo>
                    <a:pt x="11680" y="20730"/>
                  </a:lnTo>
                  <a:close/>
                </a:path>
              </a:pathLst>
            </a:custGeom>
            <a:solidFill>
              <a:srgbClr val="EED4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0" name="object 840"/>
            <p:cNvSpPr/>
            <p:nvPr/>
          </p:nvSpPr>
          <p:spPr>
            <a:xfrm>
              <a:off x="13461568" y="5202897"/>
              <a:ext cx="17145" cy="21590"/>
            </a:xfrm>
            <a:custGeom>
              <a:avLst/>
              <a:gdLst/>
              <a:ahLst/>
              <a:cxnLst/>
              <a:rect l="l" t="t" r="r" b="b"/>
              <a:pathLst>
                <a:path w="17144" h="21589">
                  <a:moveTo>
                    <a:pt x="17081" y="21336"/>
                  </a:moveTo>
                  <a:lnTo>
                    <a:pt x="17030" y="21145"/>
                  </a:lnTo>
                  <a:lnTo>
                    <a:pt x="16675" y="19862"/>
                  </a:lnTo>
                  <a:lnTo>
                    <a:pt x="8242" y="2209"/>
                  </a:lnTo>
                  <a:lnTo>
                    <a:pt x="6172" y="1663"/>
                  </a:lnTo>
                  <a:lnTo>
                    <a:pt x="4127" y="1117"/>
                  </a:lnTo>
                  <a:lnTo>
                    <a:pt x="2070" y="558"/>
                  </a:lnTo>
                  <a:lnTo>
                    <a:pt x="0" y="0"/>
                  </a:lnTo>
                  <a:lnTo>
                    <a:pt x="9817" y="20535"/>
                  </a:lnTo>
                  <a:lnTo>
                    <a:pt x="11722" y="20751"/>
                  </a:lnTo>
                  <a:lnTo>
                    <a:pt x="13639" y="20967"/>
                  </a:lnTo>
                  <a:lnTo>
                    <a:pt x="15354" y="21145"/>
                  </a:lnTo>
                  <a:lnTo>
                    <a:pt x="17081" y="21336"/>
                  </a:lnTo>
                  <a:close/>
                </a:path>
              </a:pathLst>
            </a:custGeom>
            <a:solidFill>
              <a:srgbClr val="EED5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1" name="object 841"/>
            <p:cNvSpPr/>
            <p:nvPr/>
          </p:nvSpPr>
          <p:spPr>
            <a:xfrm>
              <a:off x="13469811" y="5205107"/>
              <a:ext cx="12700" cy="19685"/>
            </a:xfrm>
            <a:custGeom>
              <a:avLst/>
              <a:gdLst/>
              <a:ahLst/>
              <a:cxnLst/>
              <a:rect l="l" t="t" r="r" b="b"/>
              <a:pathLst>
                <a:path w="12700" h="19685">
                  <a:moveTo>
                    <a:pt x="10528" y="19316"/>
                  </a:moveTo>
                  <a:lnTo>
                    <a:pt x="10477" y="19126"/>
                  </a:lnTo>
                  <a:lnTo>
                    <a:pt x="9944" y="17221"/>
                  </a:lnTo>
                  <a:lnTo>
                    <a:pt x="2032" y="546"/>
                  </a:lnTo>
                  <a:lnTo>
                    <a:pt x="0" y="0"/>
                  </a:lnTo>
                  <a:lnTo>
                    <a:pt x="8432" y="17653"/>
                  </a:lnTo>
                  <a:lnTo>
                    <a:pt x="8839" y="19126"/>
                  </a:lnTo>
                  <a:lnTo>
                    <a:pt x="10528" y="19316"/>
                  </a:lnTo>
                  <a:close/>
                </a:path>
                <a:path w="12700" h="19685">
                  <a:moveTo>
                    <a:pt x="12280" y="19507"/>
                  </a:moveTo>
                  <a:lnTo>
                    <a:pt x="12230" y="19316"/>
                  </a:lnTo>
                  <a:lnTo>
                    <a:pt x="11442" y="16497"/>
                  </a:lnTo>
                  <a:lnTo>
                    <a:pt x="4419" y="1778"/>
                  </a:lnTo>
                  <a:lnTo>
                    <a:pt x="2590" y="698"/>
                  </a:lnTo>
                  <a:lnTo>
                    <a:pt x="2108" y="698"/>
                  </a:lnTo>
                  <a:lnTo>
                    <a:pt x="9944" y="17221"/>
                  </a:lnTo>
                  <a:lnTo>
                    <a:pt x="10566" y="19316"/>
                  </a:lnTo>
                  <a:lnTo>
                    <a:pt x="12280" y="19507"/>
                  </a:lnTo>
                  <a:close/>
                </a:path>
              </a:pathLst>
            </a:custGeom>
            <a:solidFill>
              <a:srgbClr val="EED4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2" name="object 842"/>
            <p:cNvSpPr/>
            <p:nvPr/>
          </p:nvSpPr>
          <p:spPr>
            <a:xfrm>
              <a:off x="13474232" y="5206878"/>
              <a:ext cx="10160" cy="18415"/>
            </a:xfrm>
            <a:custGeom>
              <a:avLst/>
              <a:gdLst/>
              <a:ahLst/>
              <a:cxnLst/>
              <a:rect l="l" t="t" r="r" b="b"/>
              <a:pathLst>
                <a:path w="10159" h="18414">
                  <a:moveTo>
                    <a:pt x="9648" y="17972"/>
                  </a:moveTo>
                  <a:lnTo>
                    <a:pt x="8947" y="15442"/>
                  </a:lnTo>
                  <a:lnTo>
                    <a:pt x="7869" y="17732"/>
                  </a:lnTo>
                  <a:lnTo>
                    <a:pt x="7032" y="14713"/>
                  </a:lnTo>
                  <a:lnTo>
                    <a:pt x="0" y="0"/>
                  </a:lnTo>
                  <a:lnTo>
                    <a:pt x="2543" y="1498"/>
                  </a:lnTo>
                  <a:lnTo>
                    <a:pt x="8589" y="14151"/>
                  </a:lnTo>
                  <a:lnTo>
                    <a:pt x="9582" y="17732"/>
                  </a:lnTo>
                  <a:lnTo>
                    <a:pt x="9648" y="17972"/>
                  </a:lnTo>
                  <a:close/>
                </a:path>
              </a:pathLst>
            </a:custGeom>
            <a:solidFill>
              <a:srgbClr val="EED3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3" name="object 843"/>
            <p:cNvSpPr/>
            <p:nvPr/>
          </p:nvSpPr>
          <p:spPr>
            <a:xfrm>
              <a:off x="13476775" y="5208377"/>
              <a:ext cx="8890" cy="17145"/>
            </a:xfrm>
            <a:custGeom>
              <a:avLst/>
              <a:gdLst/>
              <a:ahLst/>
              <a:cxnLst/>
              <a:rect l="l" t="t" r="r" b="b"/>
              <a:pathLst>
                <a:path w="8890" h="17145">
                  <a:moveTo>
                    <a:pt x="8838" y="16741"/>
                  </a:moveTo>
                  <a:lnTo>
                    <a:pt x="7105" y="16473"/>
                  </a:lnTo>
                  <a:lnTo>
                    <a:pt x="6045" y="12652"/>
                  </a:lnTo>
                  <a:lnTo>
                    <a:pt x="0" y="0"/>
                  </a:lnTo>
                  <a:lnTo>
                    <a:pt x="1361" y="802"/>
                  </a:lnTo>
                  <a:lnTo>
                    <a:pt x="2534" y="1602"/>
                  </a:lnTo>
                  <a:lnTo>
                    <a:pt x="7549" y="12095"/>
                  </a:lnTo>
                  <a:lnTo>
                    <a:pt x="8764" y="16473"/>
                  </a:lnTo>
                  <a:lnTo>
                    <a:pt x="8838" y="16741"/>
                  </a:lnTo>
                  <a:close/>
                </a:path>
              </a:pathLst>
            </a:custGeom>
            <a:solidFill>
              <a:srgbClr val="EED2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4" name="object 844"/>
            <p:cNvSpPr/>
            <p:nvPr/>
          </p:nvSpPr>
          <p:spPr>
            <a:xfrm>
              <a:off x="13479310" y="5209980"/>
              <a:ext cx="8255" cy="15875"/>
            </a:xfrm>
            <a:custGeom>
              <a:avLst/>
              <a:gdLst/>
              <a:ahLst/>
              <a:cxnLst/>
              <a:rect l="l" t="t" r="r" b="b"/>
              <a:pathLst>
                <a:path w="8255" h="15875">
                  <a:moveTo>
                    <a:pt x="8034" y="15406"/>
                  </a:moveTo>
                  <a:lnTo>
                    <a:pt x="6303" y="15138"/>
                  </a:lnTo>
                  <a:lnTo>
                    <a:pt x="5014" y="10492"/>
                  </a:lnTo>
                  <a:lnTo>
                    <a:pt x="0" y="0"/>
                  </a:lnTo>
                  <a:lnTo>
                    <a:pt x="2625" y="1790"/>
                  </a:lnTo>
                  <a:lnTo>
                    <a:pt x="6517" y="9936"/>
                  </a:lnTo>
                  <a:lnTo>
                    <a:pt x="7960" y="15138"/>
                  </a:lnTo>
                  <a:lnTo>
                    <a:pt x="8034" y="15406"/>
                  </a:lnTo>
                  <a:close/>
                </a:path>
              </a:pathLst>
            </a:custGeom>
            <a:solidFill>
              <a:srgbClr val="EED2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5" name="object 845"/>
            <p:cNvSpPr/>
            <p:nvPr/>
          </p:nvSpPr>
          <p:spPr>
            <a:xfrm>
              <a:off x="13481935" y="5211770"/>
              <a:ext cx="7620" cy="13970"/>
            </a:xfrm>
            <a:custGeom>
              <a:avLst/>
              <a:gdLst/>
              <a:ahLst/>
              <a:cxnLst/>
              <a:rect l="l" t="t" r="r" b="b"/>
              <a:pathLst>
                <a:path w="7619" h="13970">
                  <a:moveTo>
                    <a:pt x="7156" y="13885"/>
                  </a:moveTo>
                  <a:lnTo>
                    <a:pt x="5409" y="13615"/>
                  </a:lnTo>
                  <a:lnTo>
                    <a:pt x="3892" y="8145"/>
                  </a:lnTo>
                  <a:lnTo>
                    <a:pt x="0" y="0"/>
                  </a:lnTo>
                  <a:lnTo>
                    <a:pt x="1615" y="1101"/>
                  </a:lnTo>
                  <a:lnTo>
                    <a:pt x="2724" y="1958"/>
                  </a:lnTo>
                  <a:lnTo>
                    <a:pt x="5402" y="7561"/>
                  </a:lnTo>
                  <a:lnTo>
                    <a:pt x="7081" y="13615"/>
                  </a:lnTo>
                  <a:lnTo>
                    <a:pt x="7156" y="13885"/>
                  </a:lnTo>
                  <a:close/>
                </a:path>
              </a:pathLst>
            </a:custGeom>
            <a:solidFill>
              <a:srgbClr val="EED1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6" name="object 846"/>
            <p:cNvSpPr/>
            <p:nvPr/>
          </p:nvSpPr>
          <p:spPr>
            <a:xfrm>
              <a:off x="13484660" y="5213729"/>
              <a:ext cx="6350" cy="12700"/>
            </a:xfrm>
            <a:custGeom>
              <a:avLst/>
              <a:gdLst/>
              <a:ahLst/>
              <a:cxnLst/>
              <a:rect l="l" t="t" r="r" b="b"/>
              <a:pathLst>
                <a:path w="6350" h="12700">
                  <a:moveTo>
                    <a:pt x="5894" y="12152"/>
                  </a:moveTo>
                  <a:lnTo>
                    <a:pt x="4737" y="8591"/>
                  </a:lnTo>
                  <a:lnTo>
                    <a:pt x="4432" y="11926"/>
                  </a:lnTo>
                  <a:lnTo>
                    <a:pt x="2677" y="5602"/>
                  </a:lnTo>
                  <a:lnTo>
                    <a:pt x="0" y="0"/>
                  </a:lnTo>
                  <a:lnTo>
                    <a:pt x="2599" y="2008"/>
                  </a:lnTo>
                  <a:lnTo>
                    <a:pt x="5821" y="11926"/>
                  </a:lnTo>
                  <a:lnTo>
                    <a:pt x="5894" y="12152"/>
                  </a:lnTo>
                  <a:close/>
                </a:path>
              </a:pathLst>
            </a:custGeom>
            <a:solidFill>
              <a:srgbClr val="EED1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7" name="object 847"/>
            <p:cNvSpPr/>
            <p:nvPr/>
          </p:nvSpPr>
          <p:spPr>
            <a:xfrm>
              <a:off x="13487260" y="5215737"/>
              <a:ext cx="5715" cy="10795"/>
            </a:xfrm>
            <a:custGeom>
              <a:avLst/>
              <a:gdLst/>
              <a:ahLst/>
              <a:cxnLst/>
              <a:rect l="l" t="t" r="r" b="b"/>
              <a:pathLst>
                <a:path w="5715" h="10795">
                  <a:moveTo>
                    <a:pt x="5097" y="10423"/>
                  </a:moveTo>
                  <a:lnTo>
                    <a:pt x="3850" y="6583"/>
                  </a:lnTo>
                  <a:lnTo>
                    <a:pt x="3295" y="10144"/>
                  </a:lnTo>
                  <a:lnTo>
                    <a:pt x="0" y="0"/>
                  </a:lnTo>
                  <a:lnTo>
                    <a:pt x="1396" y="1078"/>
                  </a:lnTo>
                  <a:lnTo>
                    <a:pt x="2322" y="1874"/>
                  </a:lnTo>
                  <a:lnTo>
                    <a:pt x="5006" y="10144"/>
                  </a:lnTo>
                  <a:lnTo>
                    <a:pt x="5097" y="10423"/>
                  </a:lnTo>
                  <a:close/>
                </a:path>
              </a:pathLst>
            </a:custGeom>
            <a:solidFill>
              <a:srgbClr val="EDD0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8" name="object 848"/>
            <p:cNvSpPr/>
            <p:nvPr/>
          </p:nvSpPr>
          <p:spPr>
            <a:xfrm>
              <a:off x="13489582" y="5217612"/>
              <a:ext cx="5080" cy="8890"/>
            </a:xfrm>
            <a:custGeom>
              <a:avLst/>
              <a:gdLst/>
              <a:ahLst/>
              <a:cxnLst/>
              <a:rect l="l" t="t" r="r" b="b"/>
              <a:pathLst>
                <a:path w="5080" h="8889">
                  <a:moveTo>
                    <a:pt x="4557" y="8823"/>
                  </a:moveTo>
                  <a:lnTo>
                    <a:pt x="3221" y="4708"/>
                  </a:lnTo>
                  <a:lnTo>
                    <a:pt x="2775" y="8548"/>
                  </a:lnTo>
                  <a:lnTo>
                    <a:pt x="0" y="0"/>
                  </a:lnTo>
                  <a:lnTo>
                    <a:pt x="2347" y="2018"/>
                  </a:lnTo>
                  <a:lnTo>
                    <a:pt x="4468" y="8548"/>
                  </a:lnTo>
                  <a:lnTo>
                    <a:pt x="4557" y="8823"/>
                  </a:lnTo>
                  <a:close/>
                </a:path>
              </a:pathLst>
            </a:custGeom>
            <a:solidFill>
              <a:srgbClr val="EDD0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9" name="object 849"/>
            <p:cNvSpPr/>
            <p:nvPr/>
          </p:nvSpPr>
          <p:spPr>
            <a:xfrm>
              <a:off x="13491930" y="5219630"/>
              <a:ext cx="4445" cy="7620"/>
            </a:xfrm>
            <a:custGeom>
              <a:avLst/>
              <a:gdLst/>
              <a:ahLst/>
              <a:cxnLst/>
              <a:rect l="l" t="t" r="r" b="b"/>
              <a:pathLst>
                <a:path w="4444" h="7620">
                  <a:moveTo>
                    <a:pt x="4003" y="7082"/>
                  </a:moveTo>
                  <a:lnTo>
                    <a:pt x="2707" y="3092"/>
                  </a:lnTo>
                  <a:lnTo>
                    <a:pt x="2209" y="6805"/>
                  </a:lnTo>
                  <a:lnTo>
                    <a:pt x="0" y="0"/>
                  </a:lnTo>
                  <a:lnTo>
                    <a:pt x="1534" y="1318"/>
                  </a:lnTo>
                  <a:lnTo>
                    <a:pt x="2371" y="2690"/>
                  </a:lnTo>
                  <a:lnTo>
                    <a:pt x="2707" y="3092"/>
                  </a:lnTo>
                  <a:lnTo>
                    <a:pt x="3913" y="6805"/>
                  </a:lnTo>
                  <a:lnTo>
                    <a:pt x="4003" y="7082"/>
                  </a:lnTo>
                  <a:close/>
                </a:path>
              </a:pathLst>
            </a:custGeom>
            <a:solidFill>
              <a:srgbClr val="EDCF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0" name="object 850"/>
            <p:cNvSpPr/>
            <p:nvPr/>
          </p:nvSpPr>
          <p:spPr>
            <a:xfrm>
              <a:off x="13494637" y="5222723"/>
              <a:ext cx="1905" cy="4445"/>
            </a:xfrm>
            <a:custGeom>
              <a:avLst/>
              <a:gdLst/>
              <a:ahLst/>
              <a:cxnLst/>
              <a:rect l="l" t="t" r="r" b="b"/>
              <a:pathLst>
                <a:path w="1905" h="4445">
                  <a:moveTo>
                    <a:pt x="1542" y="3990"/>
                  </a:moveTo>
                  <a:lnTo>
                    <a:pt x="1296" y="3990"/>
                  </a:lnTo>
                  <a:lnTo>
                    <a:pt x="0" y="0"/>
                  </a:lnTo>
                  <a:lnTo>
                    <a:pt x="899" y="1975"/>
                  </a:lnTo>
                  <a:lnTo>
                    <a:pt x="1542" y="3990"/>
                  </a:lnTo>
                  <a:close/>
                </a:path>
              </a:pathLst>
            </a:custGeom>
            <a:solidFill>
              <a:srgbClr val="EDCF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51" name="object 851"/>
            <p:cNvPicPr/>
            <p:nvPr/>
          </p:nvPicPr>
          <p:blipFill>
            <a:blip r:embed="rId572" cstate="print"/>
            <a:stretch>
              <a:fillRect/>
            </a:stretch>
          </p:blipFill>
          <p:spPr>
            <a:xfrm>
              <a:off x="13245266" y="5172303"/>
              <a:ext cx="268894" cy="112349"/>
            </a:xfrm>
            <a:prstGeom prst="rect">
              <a:avLst/>
            </a:prstGeom>
          </p:spPr>
        </p:pic>
        <p:pic>
          <p:nvPicPr>
            <p:cNvPr id="852" name="object 852"/>
            <p:cNvPicPr/>
            <p:nvPr/>
          </p:nvPicPr>
          <p:blipFill>
            <a:blip r:embed="rId573" cstate="print"/>
            <a:stretch>
              <a:fillRect/>
            </a:stretch>
          </p:blipFill>
          <p:spPr>
            <a:xfrm>
              <a:off x="13234537" y="5179343"/>
              <a:ext cx="124266" cy="104729"/>
            </a:xfrm>
            <a:prstGeom prst="rect">
              <a:avLst/>
            </a:prstGeom>
          </p:spPr>
        </p:pic>
        <p:pic>
          <p:nvPicPr>
            <p:cNvPr id="853" name="object 853"/>
            <p:cNvPicPr/>
            <p:nvPr/>
          </p:nvPicPr>
          <p:blipFill>
            <a:blip r:embed="rId574" cstate="print"/>
            <a:stretch>
              <a:fillRect/>
            </a:stretch>
          </p:blipFill>
          <p:spPr>
            <a:xfrm>
              <a:off x="13472403" y="5205800"/>
              <a:ext cx="21061" cy="15148"/>
            </a:xfrm>
            <a:prstGeom prst="rect">
              <a:avLst/>
            </a:prstGeom>
          </p:spPr>
        </p:pic>
        <p:pic>
          <p:nvPicPr>
            <p:cNvPr id="854" name="object 854"/>
            <p:cNvPicPr/>
            <p:nvPr/>
          </p:nvPicPr>
          <p:blipFill>
            <a:blip r:embed="rId575" cstate="print"/>
            <a:stretch>
              <a:fillRect/>
            </a:stretch>
          </p:blipFill>
          <p:spPr>
            <a:xfrm>
              <a:off x="13259196" y="6156258"/>
              <a:ext cx="120455" cy="329945"/>
            </a:xfrm>
            <a:prstGeom prst="rect">
              <a:avLst/>
            </a:prstGeom>
          </p:spPr>
        </p:pic>
        <p:pic>
          <p:nvPicPr>
            <p:cNvPr id="855" name="object 855"/>
            <p:cNvPicPr/>
            <p:nvPr/>
          </p:nvPicPr>
          <p:blipFill>
            <a:blip r:embed="rId576" cstate="print"/>
            <a:stretch>
              <a:fillRect/>
            </a:stretch>
          </p:blipFill>
          <p:spPr>
            <a:xfrm>
              <a:off x="13574298" y="4951750"/>
              <a:ext cx="488655" cy="1458925"/>
            </a:xfrm>
            <a:prstGeom prst="rect">
              <a:avLst/>
            </a:prstGeom>
          </p:spPr>
        </p:pic>
        <p:pic>
          <p:nvPicPr>
            <p:cNvPr id="856" name="object 856"/>
            <p:cNvPicPr/>
            <p:nvPr/>
          </p:nvPicPr>
          <p:blipFill>
            <a:blip r:embed="rId577" cstate="print"/>
            <a:stretch>
              <a:fillRect/>
            </a:stretch>
          </p:blipFill>
          <p:spPr>
            <a:xfrm>
              <a:off x="13955694" y="5566805"/>
              <a:ext cx="67787" cy="181234"/>
            </a:xfrm>
            <a:prstGeom prst="rect">
              <a:avLst/>
            </a:prstGeom>
          </p:spPr>
        </p:pic>
        <p:pic>
          <p:nvPicPr>
            <p:cNvPr id="857" name="object 857"/>
            <p:cNvPicPr/>
            <p:nvPr/>
          </p:nvPicPr>
          <p:blipFill>
            <a:blip r:embed="rId578" cstate="print"/>
            <a:stretch>
              <a:fillRect/>
            </a:stretch>
          </p:blipFill>
          <p:spPr>
            <a:xfrm>
              <a:off x="13823868" y="5203941"/>
              <a:ext cx="68397" cy="160934"/>
            </a:xfrm>
            <a:prstGeom prst="rect">
              <a:avLst/>
            </a:prstGeom>
          </p:spPr>
        </p:pic>
        <p:pic>
          <p:nvPicPr>
            <p:cNvPr id="858" name="object 858"/>
            <p:cNvPicPr/>
            <p:nvPr/>
          </p:nvPicPr>
          <p:blipFill>
            <a:blip r:embed="rId579" cstate="print"/>
            <a:stretch>
              <a:fillRect/>
            </a:stretch>
          </p:blipFill>
          <p:spPr>
            <a:xfrm>
              <a:off x="13727094" y="5092963"/>
              <a:ext cx="17617" cy="11460"/>
            </a:xfrm>
            <a:prstGeom prst="rect">
              <a:avLst/>
            </a:prstGeom>
          </p:spPr>
        </p:pic>
        <p:pic>
          <p:nvPicPr>
            <p:cNvPr id="859" name="object 859"/>
            <p:cNvPicPr/>
            <p:nvPr/>
          </p:nvPicPr>
          <p:blipFill>
            <a:blip r:embed="rId580" cstate="print"/>
            <a:stretch>
              <a:fillRect/>
            </a:stretch>
          </p:blipFill>
          <p:spPr>
            <a:xfrm>
              <a:off x="13977609" y="5982217"/>
              <a:ext cx="15641" cy="186781"/>
            </a:xfrm>
            <a:prstGeom prst="rect">
              <a:avLst/>
            </a:prstGeom>
          </p:spPr>
        </p:pic>
        <p:pic>
          <p:nvPicPr>
            <p:cNvPr id="860" name="object 860"/>
            <p:cNvPicPr/>
            <p:nvPr/>
          </p:nvPicPr>
          <p:blipFill>
            <a:blip r:embed="rId581" cstate="print"/>
            <a:stretch>
              <a:fillRect/>
            </a:stretch>
          </p:blipFill>
          <p:spPr>
            <a:xfrm>
              <a:off x="13576888" y="6192377"/>
              <a:ext cx="432815" cy="210433"/>
            </a:xfrm>
            <a:prstGeom prst="rect">
              <a:avLst/>
            </a:prstGeom>
          </p:spPr>
        </p:pic>
        <p:pic>
          <p:nvPicPr>
            <p:cNvPr id="861" name="object 861"/>
            <p:cNvPicPr/>
            <p:nvPr/>
          </p:nvPicPr>
          <p:blipFill>
            <a:blip r:embed="rId582" cstate="print"/>
            <a:stretch>
              <a:fillRect/>
            </a:stretch>
          </p:blipFill>
          <p:spPr>
            <a:xfrm>
              <a:off x="12762829" y="6186189"/>
              <a:ext cx="58186" cy="91226"/>
            </a:xfrm>
            <a:prstGeom prst="rect">
              <a:avLst/>
            </a:prstGeom>
          </p:spPr>
        </p:pic>
        <p:pic>
          <p:nvPicPr>
            <p:cNvPr id="862" name="object 862"/>
            <p:cNvPicPr/>
            <p:nvPr/>
          </p:nvPicPr>
          <p:blipFill>
            <a:blip r:embed="rId583" cstate="print"/>
            <a:stretch>
              <a:fillRect/>
            </a:stretch>
          </p:blipFill>
          <p:spPr>
            <a:xfrm>
              <a:off x="12513776" y="5410646"/>
              <a:ext cx="607649" cy="928370"/>
            </a:xfrm>
            <a:prstGeom prst="rect">
              <a:avLst/>
            </a:prstGeom>
          </p:spPr>
        </p:pic>
        <p:pic>
          <p:nvPicPr>
            <p:cNvPr id="863" name="object 863"/>
            <p:cNvPicPr/>
            <p:nvPr/>
          </p:nvPicPr>
          <p:blipFill>
            <a:blip r:embed="rId584" cstate="print"/>
            <a:stretch>
              <a:fillRect/>
            </a:stretch>
          </p:blipFill>
          <p:spPr>
            <a:xfrm>
              <a:off x="12733815" y="5188732"/>
              <a:ext cx="52239" cy="30011"/>
            </a:xfrm>
            <a:prstGeom prst="rect">
              <a:avLst/>
            </a:prstGeom>
          </p:spPr>
        </p:pic>
        <p:pic>
          <p:nvPicPr>
            <p:cNvPr id="864" name="object 864"/>
            <p:cNvPicPr/>
            <p:nvPr/>
          </p:nvPicPr>
          <p:blipFill>
            <a:blip r:embed="rId585" cstate="print"/>
            <a:stretch>
              <a:fillRect/>
            </a:stretch>
          </p:blipFill>
          <p:spPr>
            <a:xfrm>
              <a:off x="12737805" y="4897096"/>
              <a:ext cx="588383" cy="320317"/>
            </a:xfrm>
            <a:prstGeom prst="rect">
              <a:avLst/>
            </a:prstGeom>
          </p:spPr>
        </p:pic>
        <p:pic>
          <p:nvPicPr>
            <p:cNvPr id="865" name="object 865"/>
            <p:cNvPicPr/>
            <p:nvPr/>
          </p:nvPicPr>
          <p:blipFill>
            <a:blip r:embed="rId586" cstate="print"/>
            <a:stretch>
              <a:fillRect/>
            </a:stretch>
          </p:blipFill>
          <p:spPr>
            <a:xfrm>
              <a:off x="12659959" y="5954267"/>
              <a:ext cx="435803" cy="381426"/>
            </a:xfrm>
            <a:prstGeom prst="rect">
              <a:avLst/>
            </a:prstGeom>
          </p:spPr>
        </p:pic>
        <p:pic>
          <p:nvPicPr>
            <p:cNvPr id="866" name="object 866"/>
            <p:cNvPicPr/>
            <p:nvPr/>
          </p:nvPicPr>
          <p:blipFill>
            <a:blip r:embed="rId587" cstate="print"/>
            <a:stretch>
              <a:fillRect/>
            </a:stretch>
          </p:blipFill>
          <p:spPr>
            <a:xfrm>
              <a:off x="12611526" y="5269349"/>
              <a:ext cx="45073" cy="206930"/>
            </a:xfrm>
            <a:prstGeom prst="rect">
              <a:avLst/>
            </a:prstGeom>
          </p:spPr>
        </p:pic>
        <p:pic>
          <p:nvPicPr>
            <p:cNvPr id="867" name="object 867"/>
            <p:cNvPicPr/>
            <p:nvPr/>
          </p:nvPicPr>
          <p:blipFill>
            <a:blip r:embed="rId588" cstate="print"/>
            <a:stretch>
              <a:fillRect/>
            </a:stretch>
          </p:blipFill>
          <p:spPr>
            <a:xfrm>
              <a:off x="12540020" y="5572353"/>
              <a:ext cx="33588" cy="114360"/>
            </a:xfrm>
            <a:prstGeom prst="rect">
              <a:avLst/>
            </a:prstGeom>
          </p:spPr>
        </p:pic>
        <p:pic>
          <p:nvPicPr>
            <p:cNvPr id="868" name="object 868"/>
            <p:cNvPicPr/>
            <p:nvPr/>
          </p:nvPicPr>
          <p:blipFill>
            <a:blip r:embed="rId589" cstate="print"/>
            <a:stretch>
              <a:fillRect/>
            </a:stretch>
          </p:blipFill>
          <p:spPr>
            <a:xfrm>
              <a:off x="12686781" y="5198516"/>
              <a:ext cx="126796" cy="88727"/>
            </a:xfrm>
            <a:prstGeom prst="rect">
              <a:avLst/>
            </a:prstGeom>
          </p:spPr>
        </p:pic>
        <p:pic>
          <p:nvPicPr>
            <p:cNvPr id="869" name="object 869"/>
            <p:cNvPicPr/>
            <p:nvPr/>
          </p:nvPicPr>
          <p:blipFill>
            <a:blip r:embed="rId590" cstate="print"/>
            <a:stretch>
              <a:fillRect/>
            </a:stretch>
          </p:blipFill>
          <p:spPr>
            <a:xfrm>
              <a:off x="12619710" y="5204215"/>
              <a:ext cx="153664" cy="214701"/>
            </a:xfrm>
            <a:prstGeom prst="rect">
              <a:avLst/>
            </a:prstGeom>
          </p:spPr>
        </p:pic>
        <p:pic>
          <p:nvPicPr>
            <p:cNvPr id="870" name="object 870"/>
            <p:cNvPicPr/>
            <p:nvPr/>
          </p:nvPicPr>
          <p:blipFill>
            <a:blip r:embed="rId591" cstate="print"/>
            <a:stretch>
              <a:fillRect/>
            </a:stretch>
          </p:blipFill>
          <p:spPr>
            <a:xfrm>
              <a:off x="12889930" y="4990821"/>
              <a:ext cx="62788" cy="70625"/>
            </a:xfrm>
            <a:prstGeom prst="rect">
              <a:avLst/>
            </a:prstGeom>
          </p:spPr>
        </p:pic>
        <p:pic>
          <p:nvPicPr>
            <p:cNvPr id="871" name="object 871"/>
            <p:cNvPicPr/>
            <p:nvPr/>
          </p:nvPicPr>
          <p:blipFill>
            <a:blip r:embed="rId592" cstate="print"/>
            <a:stretch>
              <a:fillRect/>
            </a:stretch>
          </p:blipFill>
          <p:spPr>
            <a:xfrm>
              <a:off x="12837748" y="4976621"/>
              <a:ext cx="151577" cy="188701"/>
            </a:xfrm>
            <a:prstGeom prst="rect">
              <a:avLst/>
            </a:prstGeom>
          </p:spPr>
        </p:pic>
        <p:pic>
          <p:nvPicPr>
            <p:cNvPr id="872" name="object 872"/>
            <p:cNvPicPr/>
            <p:nvPr/>
          </p:nvPicPr>
          <p:blipFill>
            <a:blip r:embed="rId593" cstate="print"/>
            <a:stretch>
              <a:fillRect/>
            </a:stretch>
          </p:blipFill>
          <p:spPr>
            <a:xfrm>
              <a:off x="13366424" y="4872410"/>
              <a:ext cx="45756" cy="5394"/>
            </a:xfrm>
            <a:prstGeom prst="rect">
              <a:avLst/>
            </a:prstGeom>
          </p:spPr>
        </p:pic>
        <p:pic>
          <p:nvPicPr>
            <p:cNvPr id="873" name="object 873"/>
            <p:cNvPicPr/>
            <p:nvPr/>
          </p:nvPicPr>
          <p:blipFill>
            <a:blip r:embed="rId594" cstate="print"/>
            <a:stretch>
              <a:fillRect/>
            </a:stretch>
          </p:blipFill>
          <p:spPr>
            <a:xfrm>
              <a:off x="13635420" y="4992486"/>
              <a:ext cx="28519" cy="32050"/>
            </a:xfrm>
            <a:prstGeom prst="rect">
              <a:avLst/>
            </a:prstGeom>
          </p:spPr>
        </p:pic>
        <p:pic>
          <p:nvPicPr>
            <p:cNvPr id="874" name="object 874"/>
            <p:cNvPicPr/>
            <p:nvPr/>
          </p:nvPicPr>
          <p:blipFill>
            <a:blip r:embed="rId595" cstate="print"/>
            <a:stretch>
              <a:fillRect/>
            </a:stretch>
          </p:blipFill>
          <p:spPr>
            <a:xfrm>
              <a:off x="13247582" y="4872776"/>
              <a:ext cx="423009" cy="162305"/>
            </a:xfrm>
            <a:prstGeom prst="rect">
              <a:avLst/>
            </a:prstGeom>
          </p:spPr>
        </p:pic>
        <p:pic>
          <p:nvPicPr>
            <p:cNvPr id="875" name="object 875"/>
            <p:cNvPicPr/>
            <p:nvPr/>
          </p:nvPicPr>
          <p:blipFill>
            <a:blip r:embed="rId596" cstate="print"/>
            <a:stretch>
              <a:fillRect/>
            </a:stretch>
          </p:blipFill>
          <p:spPr>
            <a:xfrm>
              <a:off x="13555948" y="4953853"/>
              <a:ext cx="114421" cy="81137"/>
            </a:xfrm>
            <a:prstGeom prst="rect">
              <a:avLst/>
            </a:prstGeom>
          </p:spPr>
        </p:pic>
        <p:pic>
          <p:nvPicPr>
            <p:cNvPr id="876" name="object 876"/>
            <p:cNvPicPr/>
            <p:nvPr/>
          </p:nvPicPr>
          <p:blipFill>
            <a:blip r:embed="rId597" cstate="print"/>
            <a:stretch>
              <a:fillRect/>
            </a:stretch>
          </p:blipFill>
          <p:spPr>
            <a:xfrm>
              <a:off x="13260384" y="4891460"/>
              <a:ext cx="286481" cy="90738"/>
            </a:xfrm>
            <a:prstGeom prst="rect">
              <a:avLst/>
            </a:prstGeom>
          </p:spPr>
        </p:pic>
        <p:pic>
          <p:nvPicPr>
            <p:cNvPr id="877" name="object 877"/>
            <p:cNvPicPr/>
            <p:nvPr/>
          </p:nvPicPr>
          <p:blipFill>
            <a:blip r:embed="rId598" cstate="print"/>
            <a:stretch>
              <a:fillRect/>
            </a:stretch>
          </p:blipFill>
          <p:spPr>
            <a:xfrm>
              <a:off x="12495413" y="4193825"/>
              <a:ext cx="1581895" cy="2307941"/>
            </a:xfrm>
            <a:prstGeom prst="rect">
              <a:avLst/>
            </a:prstGeom>
          </p:spPr>
        </p:pic>
        <p:sp>
          <p:nvSpPr>
            <p:cNvPr id="878" name="object 878"/>
            <p:cNvSpPr/>
            <p:nvPr/>
          </p:nvSpPr>
          <p:spPr>
            <a:xfrm>
              <a:off x="15569432" y="4106742"/>
              <a:ext cx="245745" cy="722630"/>
            </a:xfrm>
            <a:custGeom>
              <a:avLst/>
              <a:gdLst/>
              <a:ahLst/>
              <a:cxnLst/>
              <a:rect l="l" t="t" r="r" b="b"/>
              <a:pathLst>
                <a:path w="245744" h="722629">
                  <a:moveTo>
                    <a:pt x="57494" y="722562"/>
                  </a:moveTo>
                  <a:lnTo>
                    <a:pt x="41759" y="683904"/>
                  </a:lnTo>
                  <a:lnTo>
                    <a:pt x="73024" y="661567"/>
                  </a:lnTo>
                  <a:lnTo>
                    <a:pt x="100601" y="628108"/>
                  </a:lnTo>
                  <a:lnTo>
                    <a:pt x="124605" y="586053"/>
                  </a:lnTo>
                  <a:lnTo>
                    <a:pt x="145150" y="537931"/>
                  </a:lnTo>
                  <a:lnTo>
                    <a:pt x="162351" y="486269"/>
                  </a:lnTo>
                  <a:lnTo>
                    <a:pt x="176325" y="433596"/>
                  </a:lnTo>
                  <a:lnTo>
                    <a:pt x="187184" y="382439"/>
                  </a:lnTo>
                  <a:lnTo>
                    <a:pt x="195045" y="335326"/>
                  </a:lnTo>
                  <a:lnTo>
                    <a:pt x="200022" y="294784"/>
                  </a:lnTo>
                  <a:lnTo>
                    <a:pt x="203964" y="249262"/>
                  </a:lnTo>
                  <a:lnTo>
                    <a:pt x="205179" y="203203"/>
                  </a:lnTo>
                  <a:lnTo>
                    <a:pt x="201558" y="157499"/>
                  </a:lnTo>
                  <a:lnTo>
                    <a:pt x="190991" y="113042"/>
                  </a:lnTo>
                  <a:lnTo>
                    <a:pt x="176476" y="77053"/>
                  </a:lnTo>
                  <a:lnTo>
                    <a:pt x="152450" y="47125"/>
                  </a:lnTo>
                  <a:lnTo>
                    <a:pt x="105421" y="36383"/>
                  </a:lnTo>
                  <a:lnTo>
                    <a:pt x="77088" y="48247"/>
                  </a:lnTo>
                  <a:lnTo>
                    <a:pt x="49207" y="76545"/>
                  </a:lnTo>
                  <a:lnTo>
                    <a:pt x="37510" y="96523"/>
                  </a:lnTo>
                  <a:lnTo>
                    <a:pt x="30729" y="108855"/>
                  </a:lnTo>
                  <a:lnTo>
                    <a:pt x="28186" y="114521"/>
                  </a:lnTo>
                  <a:lnTo>
                    <a:pt x="0" y="104169"/>
                  </a:lnTo>
                  <a:lnTo>
                    <a:pt x="30180" y="47643"/>
                  </a:lnTo>
                  <a:lnTo>
                    <a:pt x="65316" y="14343"/>
                  </a:lnTo>
                  <a:lnTo>
                    <a:pt x="102138" y="0"/>
                  </a:lnTo>
                  <a:lnTo>
                    <a:pt x="137378" y="342"/>
                  </a:lnTo>
                  <a:lnTo>
                    <a:pt x="190985" y="30303"/>
                  </a:lnTo>
                  <a:lnTo>
                    <a:pt x="224657" y="89930"/>
                  </a:lnTo>
                  <a:lnTo>
                    <a:pt x="235431" y="128483"/>
                  </a:lnTo>
                  <a:lnTo>
                    <a:pt x="242378" y="171613"/>
                  </a:lnTo>
                  <a:lnTo>
                    <a:pt x="245659" y="218383"/>
                  </a:lnTo>
                  <a:lnTo>
                    <a:pt x="245434" y="267857"/>
                  </a:lnTo>
                  <a:lnTo>
                    <a:pt x="241864" y="319098"/>
                  </a:lnTo>
                  <a:lnTo>
                    <a:pt x="235109" y="371169"/>
                  </a:lnTo>
                  <a:lnTo>
                    <a:pt x="225330" y="423132"/>
                  </a:lnTo>
                  <a:lnTo>
                    <a:pt x="212688" y="474051"/>
                  </a:lnTo>
                  <a:lnTo>
                    <a:pt x="197342" y="522990"/>
                  </a:lnTo>
                  <a:lnTo>
                    <a:pt x="179454" y="569011"/>
                  </a:lnTo>
                  <a:lnTo>
                    <a:pt x="159184" y="611178"/>
                  </a:lnTo>
                  <a:lnTo>
                    <a:pt x="136692" y="648553"/>
                  </a:lnTo>
                  <a:lnTo>
                    <a:pt x="112140" y="680200"/>
                  </a:lnTo>
                  <a:lnTo>
                    <a:pt x="85687" y="705182"/>
                  </a:lnTo>
                  <a:lnTo>
                    <a:pt x="57494" y="722562"/>
                  </a:lnTo>
                  <a:close/>
                </a:path>
              </a:pathLst>
            </a:custGeom>
            <a:solidFill>
              <a:srgbClr val="7031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79" name="object 879"/>
            <p:cNvPicPr/>
            <p:nvPr/>
          </p:nvPicPr>
          <p:blipFill>
            <a:blip r:embed="rId599" cstate="print"/>
            <a:stretch>
              <a:fillRect/>
            </a:stretch>
          </p:blipFill>
          <p:spPr>
            <a:xfrm>
              <a:off x="15593418" y="4205576"/>
              <a:ext cx="119649" cy="151167"/>
            </a:xfrm>
            <a:prstGeom prst="rect">
              <a:avLst/>
            </a:prstGeom>
          </p:spPr>
        </p:pic>
        <p:sp>
          <p:nvSpPr>
            <p:cNvPr id="880" name="object 880"/>
            <p:cNvSpPr/>
            <p:nvPr/>
          </p:nvSpPr>
          <p:spPr>
            <a:xfrm>
              <a:off x="15615729" y="4226445"/>
              <a:ext cx="103505" cy="447675"/>
            </a:xfrm>
            <a:custGeom>
              <a:avLst/>
              <a:gdLst/>
              <a:ahLst/>
              <a:cxnLst/>
              <a:rect l="l" t="t" r="r" b="b"/>
              <a:pathLst>
                <a:path w="103505" h="447675">
                  <a:moveTo>
                    <a:pt x="34632" y="391388"/>
                  </a:moveTo>
                  <a:lnTo>
                    <a:pt x="28435" y="362724"/>
                  </a:lnTo>
                  <a:lnTo>
                    <a:pt x="15062" y="333489"/>
                  </a:lnTo>
                  <a:lnTo>
                    <a:pt x="21018" y="379514"/>
                  </a:lnTo>
                  <a:lnTo>
                    <a:pt x="14909" y="408774"/>
                  </a:lnTo>
                  <a:lnTo>
                    <a:pt x="5118" y="424180"/>
                  </a:lnTo>
                  <a:lnTo>
                    <a:pt x="0" y="428663"/>
                  </a:lnTo>
                  <a:lnTo>
                    <a:pt x="18491" y="447255"/>
                  </a:lnTo>
                  <a:lnTo>
                    <a:pt x="31902" y="419531"/>
                  </a:lnTo>
                  <a:lnTo>
                    <a:pt x="34632" y="391388"/>
                  </a:lnTo>
                  <a:close/>
                </a:path>
                <a:path w="103505" h="447675">
                  <a:moveTo>
                    <a:pt x="103352" y="123012"/>
                  </a:moveTo>
                  <a:lnTo>
                    <a:pt x="101574" y="86690"/>
                  </a:lnTo>
                  <a:lnTo>
                    <a:pt x="95008" y="51943"/>
                  </a:lnTo>
                  <a:lnTo>
                    <a:pt x="80543" y="21983"/>
                  </a:lnTo>
                  <a:lnTo>
                    <a:pt x="55130" y="0"/>
                  </a:lnTo>
                  <a:lnTo>
                    <a:pt x="39916" y="6184"/>
                  </a:lnTo>
                  <a:lnTo>
                    <a:pt x="55968" y="12433"/>
                  </a:lnTo>
                  <a:lnTo>
                    <a:pt x="65913" y="26936"/>
                  </a:lnTo>
                  <a:lnTo>
                    <a:pt x="73901" y="60845"/>
                  </a:lnTo>
                  <a:lnTo>
                    <a:pt x="84074" y="125336"/>
                  </a:lnTo>
                  <a:lnTo>
                    <a:pt x="87617" y="163004"/>
                  </a:lnTo>
                  <a:lnTo>
                    <a:pt x="86182" y="195846"/>
                  </a:lnTo>
                  <a:lnTo>
                    <a:pt x="80391" y="226733"/>
                  </a:lnTo>
                  <a:lnTo>
                    <a:pt x="70878" y="258546"/>
                  </a:lnTo>
                  <a:lnTo>
                    <a:pt x="84391" y="229476"/>
                  </a:lnTo>
                  <a:lnTo>
                    <a:pt x="94805" y="199161"/>
                  </a:lnTo>
                  <a:lnTo>
                    <a:pt x="101384" y="164655"/>
                  </a:lnTo>
                  <a:lnTo>
                    <a:pt x="103352" y="123012"/>
                  </a:lnTo>
                  <a:close/>
                </a:path>
              </a:pathLst>
            </a:custGeom>
            <a:solidFill>
              <a:srgbClr val="7031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1" name="object 881"/>
            <p:cNvSpPr/>
            <p:nvPr/>
          </p:nvSpPr>
          <p:spPr>
            <a:xfrm>
              <a:off x="9988387" y="524331"/>
              <a:ext cx="2030730" cy="2125980"/>
            </a:xfrm>
            <a:custGeom>
              <a:avLst/>
              <a:gdLst/>
              <a:ahLst/>
              <a:cxnLst/>
              <a:rect l="l" t="t" r="r" b="b"/>
              <a:pathLst>
                <a:path w="2030729" h="2125980">
                  <a:moveTo>
                    <a:pt x="511899" y="2125827"/>
                  </a:moveTo>
                  <a:lnTo>
                    <a:pt x="596713" y="1683907"/>
                  </a:lnTo>
                  <a:lnTo>
                    <a:pt x="633974" y="1439610"/>
                  </a:lnTo>
                  <a:lnTo>
                    <a:pt x="631776" y="1305643"/>
                  </a:lnTo>
                  <a:lnTo>
                    <a:pt x="598207" y="1194715"/>
                  </a:lnTo>
                  <a:lnTo>
                    <a:pt x="478012" y="1135371"/>
                  </a:lnTo>
                  <a:lnTo>
                    <a:pt x="275347" y="1174360"/>
                  </a:lnTo>
                  <a:lnTo>
                    <a:pt x="84561" y="1245954"/>
                  </a:lnTo>
                  <a:lnTo>
                    <a:pt x="0" y="1284425"/>
                  </a:lnTo>
                  <a:lnTo>
                    <a:pt x="240444" y="1143708"/>
                  </a:lnTo>
                  <a:lnTo>
                    <a:pt x="370638" y="1056323"/>
                  </a:lnTo>
                  <a:lnTo>
                    <a:pt x="435621" y="985839"/>
                  </a:lnTo>
                  <a:lnTo>
                    <a:pt x="480437" y="895823"/>
                  </a:lnTo>
                  <a:lnTo>
                    <a:pt x="446809" y="743461"/>
                  </a:lnTo>
                  <a:lnTo>
                    <a:pt x="296552" y="580297"/>
                  </a:lnTo>
                  <a:lnTo>
                    <a:pt x="131628" y="450217"/>
                  </a:lnTo>
                  <a:lnTo>
                    <a:pt x="53996" y="397104"/>
                  </a:lnTo>
                  <a:lnTo>
                    <a:pt x="231608" y="502771"/>
                  </a:lnTo>
                  <a:lnTo>
                    <a:pt x="339707" y="550483"/>
                  </a:lnTo>
                  <a:lnTo>
                    <a:pt x="422295" y="551479"/>
                  </a:lnTo>
                  <a:lnTo>
                    <a:pt x="523378" y="517001"/>
                  </a:lnTo>
                  <a:lnTo>
                    <a:pt x="637409" y="419459"/>
                  </a:lnTo>
                  <a:lnTo>
                    <a:pt x="687226" y="283213"/>
                  </a:lnTo>
                  <a:lnTo>
                    <a:pt x="698380" y="162034"/>
                  </a:lnTo>
                  <a:lnTo>
                    <a:pt x="696421" y="109692"/>
                  </a:lnTo>
                  <a:lnTo>
                    <a:pt x="763105" y="304279"/>
                  </a:lnTo>
                  <a:lnTo>
                    <a:pt x="815361" y="400452"/>
                  </a:lnTo>
                  <a:lnTo>
                    <a:pt x="880212" y="426394"/>
                  </a:lnTo>
                  <a:lnTo>
                    <a:pt x="984683" y="410284"/>
                  </a:lnTo>
                  <a:lnTo>
                    <a:pt x="1139709" y="330572"/>
                  </a:lnTo>
                  <a:lnTo>
                    <a:pt x="1307490" y="191271"/>
                  </a:lnTo>
                  <a:lnTo>
                    <a:pt x="1441948" y="58905"/>
                  </a:lnTo>
                  <a:lnTo>
                    <a:pt x="1497007" y="0"/>
                  </a:lnTo>
                  <a:lnTo>
                    <a:pt x="1314585" y="242855"/>
                  </a:lnTo>
                  <a:lnTo>
                    <a:pt x="1228622" y="386741"/>
                  </a:lnTo>
                  <a:lnTo>
                    <a:pt x="1216478" y="488295"/>
                  </a:lnTo>
                  <a:lnTo>
                    <a:pt x="1255513" y="604160"/>
                  </a:lnTo>
                  <a:lnTo>
                    <a:pt x="1423726" y="774100"/>
                  </a:lnTo>
                  <a:lnTo>
                    <a:pt x="1684771" y="877275"/>
                  </a:lnTo>
                  <a:lnTo>
                    <a:pt x="1924850" y="928395"/>
                  </a:lnTo>
                  <a:lnTo>
                    <a:pt x="2030165" y="942166"/>
                  </a:lnTo>
                  <a:lnTo>
                    <a:pt x="1628450" y="910757"/>
                  </a:lnTo>
                  <a:lnTo>
                    <a:pt x="1412081" y="917294"/>
                  </a:lnTo>
                  <a:lnTo>
                    <a:pt x="1306839" y="977083"/>
                  </a:lnTo>
                  <a:lnTo>
                    <a:pt x="1238507" y="1105430"/>
                  </a:lnTo>
                  <a:lnTo>
                    <a:pt x="1218351" y="1257566"/>
                  </a:lnTo>
                  <a:lnTo>
                    <a:pt x="1253600" y="1412771"/>
                  </a:lnTo>
                  <a:lnTo>
                    <a:pt x="1304155" y="1533459"/>
                  </a:lnTo>
                  <a:lnTo>
                    <a:pt x="1329917" y="1582040"/>
                  </a:lnTo>
                  <a:lnTo>
                    <a:pt x="1179442" y="1344984"/>
                  </a:lnTo>
                  <a:lnTo>
                    <a:pt x="1082737" y="1232129"/>
                  </a:lnTo>
                  <a:lnTo>
                    <a:pt x="997910" y="1213023"/>
                  </a:lnTo>
                  <a:lnTo>
                    <a:pt x="883068" y="1257214"/>
                  </a:lnTo>
                  <a:lnTo>
                    <a:pt x="742564" y="1430781"/>
                  </a:lnTo>
                  <a:lnTo>
                    <a:pt x="624143" y="1725162"/>
                  </a:lnTo>
                  <a:lnTo>
                    <a:pt x="542391" y="2002722"/>
                  </a:lnTo>
                  <a:lnTo>
                    <a:pt x="511899" y="2125827"/>
                  </a:lnTo>
                  <a:close/>
                </a:path>
              </a:pathLst>
            </a:custGeom>
            <a:solidFill>
              <a:srgbClr val="C986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2" name="object 882"/>
            <p:cNvSpPr/>
            <p:nvPr/>
          </p:nvSpPr>
          <p:spPr>
            <a:xfrm>
              <a:off x="10118913" y="701626"/>
              <a:ext cx="1794510" cy="1866900"/>
            </a:xfrm>
            <a:custGeom>
              <a:avLst/>
              <a:gdLst/>
              <a:ahLst/>
              <a:cxnLst/>
              <a:rect l="l" t="t" r="r" b="b"/>
              <a:pathLst>
                <a:path w="1794509" h="1866900">
                  <a:moveTo>
                    <a:pt x="888370" y="368299"/>
                  </a:moveTo>
                  <a:lnTo>
                    <a:pt x="830348" y="368299"/>
                  </a:lnTo>
                  <a:lnTo>
                    <a:pt x="846524" y="355599"/>
                  </a:lnTo>
                  <a:lnTo>
                    <a:pt x="862501" y="355599"/>
                  </a:lnTo>
                  <a:lnTo>
                    <a:pt x="878239" y="342899"/>
                  </a:lnTo>
                  <a:lnTo>
                    <a:pt x="893697" y="330199"/>
                  </a:lnTo>
                  <a:lnTo>
                    <a:pt x="908851" y="330199"/>
                  </a:lnTo>
                  <a:lnTo>
                    <a:pt x="923725" y="317499"/>
                  </a:lnTo>
                  <a:lnTo>
                    <a:pt x="938360" y="304799"/>
                  </a:lnTo>
                  <a:lnTo>
                    <a:pt x="952795" y="292099"/>
                  </a:lnTo>
                  <a:lnTo>
                    <a:pt x="980863" y="279399"/>
                  </a:lnTo>
                  <a:lnTo>
                    <a:pt x="1035244" y="228599"/>
                  </a:lnTo>
                  <a:lnTo>
                    <a:pt x="1087619" y="177799"/>
                  </a:lnTo>
                  <a:lnTo>
                    <a:pt x="1138467" y="126999"/>
                  </a:lnTo>
                  <a:lnTo>
                    <a:pt x="1187958" y="76199"/>
                  </a:lnTo>
                  <a:lnTo>
                    <a:pt x="1236255" y="25399"/>
                  </a:lnTo>
                  <a:lnTo>
                    <a:pt x="1259765" y="0"/>
                  </a:lnTo>
                  <a:lnTo>
                    <a:pt x="1272945" y="0"/>
                  </a:lnTo>
                  <a:lnTo>
                    <a:pt x="1247601" y="38099"/>
                  </a:lnTo>
                  <a:lnTo>
                    <a:pt x="1223254" y="76199"/>
                  </a:lnTo>
                  <a:lnTo>
                    <a:pt x="1199943" y="114299"/>
                  </a:lnTo>
                  <a:lnTo>
                    <a:pt x="1176007" y="114299"/>
                  </a:lnTo>
                  <a:lnTo>
                    <a:pt x="1126476" y="165099"/>
                  </a:lnTo>
                  <a:lnTo>
                    <a:pt x="1075668" y="215899"/>
                  </a:lnTo>
                  <a:lnTo>
                    <a:pt x="1022044" y="266699"/>
                  </a:lnTo>
                  <a:lnTo>
                    <a:pt x="965550" y="317499"/>
                  </a:lnTo>
                  <a:lnTo>
                    <a:pt x="950789" y="317499"/>
                  </a:lnTo>
                  <a:lnTo>
                    <a:pt x="935789" y="330199"/>
                  </a:lnTo>
                  <a:lnTo>
                    <a:pt x="920470" y="342899"/>
                  </a:lnTo>
                  <a:lnTo>
                    <a:pt x="904752" y="355599"/>
                  </a:lnTo>
                  <a:lnTo>
                    <a:pt x="888370" y="368299"/>
                  </a:lnTo>
                  <a:close/>
                </a:path>
                <a:path w="1794509" h="1866900">
                  <a:moveTo>
                    <a:pt x="510198" y="444499"/>
                  </a:moveTo>
                  <a:lnTo>
                    <a:pt x="475600" y="444499"/>
                  </a:lnTo>
                  <a:lnTo>
                    <a:pt x="484655" y="431799"/>
                  </a:lnTo>
                  <a:lnTo>
                    <a:pt x="493192" y="419099"/>
                  </a:lnTo>
                  <a:lnTo>
                    <a:pt x="520774" y="380999"/>
                  </a:lnTo>
                  <a:lnTo>
                    <a:pt x="539109" y="330199"/>
                  </a:lnTo>
                  <a:lnTo>
                    <a:pt x="549845" y="279399"/>
                  </a:lnTo>
                  <a:lnTo>
                    <a:pt x="554841" y="228599"/>
                  </a:lnTo>
                  <a:lnTo>
                    <a:pt x="555478" y="203199"/>
                  </a:lnTo>
                  <a:lnTo>
                    <a:pt x="555319" y="190499"/>
                  </a:lnTo>
                  <a:lnTo>
                    <a:pt x="553193" y="152399"/>
                  </a:lnTo>
                  <a:lnTo>
                    <a:pt x="541660" y="50799"/>
                  </a:lnTo>
                  <a:lnTo>
                    <a:pt x="566745" y="126999"/>
                  </a:lnTo>
                  <a:lnTo>
                    <a:pt x="577022" y="139699"/>
                  </a:lnTo>
                  <a:lnTo>
                    <a:pt x="588057" y="165099"/>
                  </a:lnTo>
                  <a:lnTo>
                    <a:pt x="593932" y="177799"/>
                  </a:lnTo>
                  <a:lnTo>
                    <a:pt x="574823" y="177799"/>
                  </a:lnTo>
                  <a:lnTo>
                    <a:pt x="575620" y="190499"/>
                  </a:lnTo>
                  <a:lnTo>
                    <a:pt x="576099" y="203199"/>
                  </a:lnTo>
                  <a:lnTo>
                    <a:pt x="576258" y="215899"/>
                  </a:lnTo>
                  <a:lnTo>
                    <a:pt x="576099" y="228599"/>
                  </a:lnTo>
                  <a:lnTo>
                    <a:pt x="574783" y="266699"/>
                  </a:lnTo>
                  <a:lnTo>
                    <a:pt x="567370" y="317499"/>
                  </a:lnTo>
                  <a:lnTo>
                    <a:pt x="552230" y="368299"/>
                  </a:lnTo>
                  <a:lnTo>
                    <a:pt x="527132" y="419099"/>
                  </a:lnTo>
                  <a:lnTo>
                    <a:pt x="510198" y="444499"/>
                  </a:lnTo>
                  <a:close/>
                </a:path>
                <a:path w="1794509" h="1866900">
                  <a:moveTo>
                    <a:pt x="1089008" y="520699"/>
                  </a:moveTo>
                  <a:lnTo>
                    <a:pt x="1069291" y="520699"/>
                  </a:lnTo>
                  <a:lnTo>
                    <a:pt x="1068015" y="507999"/>
                  </a:lnTo>
                  <a:lnTo>
                    <a:pt x="1065464" y="507999"/>
                  </a:lnTo>
                  <a:lnTo>
                    <a:pt x="1057811" y="469899"/>
                  </a:lnTo>
                  <a:lnTo>
                    <a:pt x="1055612" y="444499"/>
                  </a:lnTo>
                  <a:lnTo>
                    <a:pt x="1056483" y="419099"/>
                  </a:lnTo>
                  <a:lnTo>
                    <a:pt x="1058868" y="393699"/>
                  </a:lnTo>
                  <a:lnTo>
                    <a:pt x="1062488" y="368299"/>
                  </a:lnTo>
                  <a:lnTo>
                    <a:pt x="1067417" y="355599"/>
                  </a:lnTo>
                  <a:lnTo>
                    <a:pt x="1073224" y="330199"/>
                  </a:lnTo>
                  <a:lnTo>
                    <a:pt x="1079827" y="304799"/>
                  </a:lnTo>
                  <a:lnTo>
                    <a:pt x="1087148" y="292099"/>
                  </a:lnTo>
                  <a:lnTo>
                    <a:pt x="1103523" y="253999"/>
                  </a:lnTo>
                  <a:lnTo>
                    <a:pt x="1121852" y="215899"/>
                  </a:lnTo>
                  <a:lnTo>
                    <a:pt x="1141855" y="177799"/>
                  </a:lnTo>
                  <a:lnTo>
                    <a:pt x="1163252" y="139699"/>
                  </a:lnTo>
                  <a:lnTo>
                    <a:pt x="1167504" y="126999"/>
                  </a:lnTo>
                  <a:lnTo>
                    <a:pt x="1171756" y="126999"/>
                  </a:lnTo>
                  <a:lnTo>
                    <a:pt x="1176007" y="114299"/>
                  </a:lnTo>
                  <a:lnTo>
                    <a:pt x="1199943" y="114299"/>
                  </a:lnTo>
                  <a:lnTo>
                    <a:pt x="1156629" y="177799"/>
                  </a:lnTo>
                  <a:lnTo>
                    <a:pt x="1136945" y="215899"/>
                  </a:lnTo>
                  <a:lnTo>
                    <a:pt x="1118936" y="253999"/>
                  </a:lnTo>
                  <a:lnTo>
                    <a:pt x="1102879" y="292099"/>
                  </a:lnTo>
                  <a:lnTo>
                    <a:pt x="1095811" y="317499"/>
                  </a:lnTo>
                  <a:lnTo>
                    <a:pt x="1089380" y="330199"/>
                  </a:lnTo>
                  <a:lnTo>
                    <a:pt x="1083746" y="355599"/>
                  </a:lnTo>
                  <a:lnTo>
                    <a:pt x="1079070" y="380999"/>
                  </a:lnTo>
                  <a:lnTo>
                    <a:pt x="1075449" y="393699"/>
                  </a:lnTo>
                  <a:lnTo>
                    <a:pt x="1073064" y="419099"/>
                  </a:lnTo>
                  <a:lnTo>
                    <a:pt x="1072194" y="444499"/>
                  </a:lnTo>
                  <a:lnTo>
                    <a:pt x="1073117" y="457199"/>
                  </a:lnTo>
                  <a:lnTo>
                    <a:pt x="1074320" y="469899"/>
                  </a:lnTo>
                  <a:lnTo>
                    <a:pt x="1076040" y="482599"/>
                  </a:lnTo>
                  <a:lnTo>
                    <a:pt x="1078319" y="495299"/>
                  </a:lnTo>
                  <a:lnTo>
                    <a:pt x="1081195" y="495299"/>
                  </a:lnTo>
                  <a:lnTo>
                    <a:pt x="1084763" y="507999"/>
                  </a:lnTo>
                  <a:lnTo>
                    <a:pt x="1089008" y="520699"/>
                  </a:lnTo>
                  <a:close/>
                </a:path>
                <a:path w="1794509" h="1866900">
                  <a:moveTo>
                    <a:pt x="774199" y="368299"/>
                  </a:moveTo>
                  <a:lnTo>
                    <a:pt x="732560" y="368299"/>
                  </a:lnTo>
                  <a:lnTo>
                    <a:pt x="710597" y="355599"/>
                  </a:lnTo>
                  <a:lnTo>
                    <a:pt x="690468" y="342899"/>
                  </a:lnTo>
                  <a:lnTo>
                    <a:pt x="671934" y="317499"/>
                  </a:lnTo>
                  <a:lnTo>
                    <a:pt x="654754" y="304799"/>
                  </a:lnTo>
                  <a:lnTo>
                    <a:pt x="638963" y="279399"/>
                  </a:lnTo>
                  <a:lnTo>
                    <a:pt x="624089" y="266699"/>
                  </a:lnTo>
                  <a:lnTo>
                    <a:pt x="610092" y="241299"/>
                  </a:lnTo>
                  <a:lnTo>
                    <a:pt x="596932" y="215899"/>
                  </a:lnTo>
                  <a:lnTo>
                    <a:pt x="591205" y="215899"/>
                  </a:lnTo>
                  <a:lnTo>
                    <a:pt x="585559" y="203199"/>
                  </a:lnTo>
                  <a:lnTo>
                    <a:pt x="580071" y="190499"/>
                  </a:lnTo>
                  <a:lnTo>
                    <a:pt x="574823" y="177799"/>
                  </a:lnTo>
                  <a:lnTo>
                    <a:pt x="593932" y="177799"/>
                  </a:lnTo>
                  <a:lnTo>
                    <a:pt x="599808" y="190499"/>
                  </a:lnTo>
                  <a:lnTo>
                    <a:pt x="612238" y="203199"/>
                  </a:lnTo>
                  <a:lnTo>
                    <a:pt x="625325" y="228599"/>
                  </a:lnTo>
                  <a:lnTo>
                    <a:pt x="639130" y="253999"/>
                  </a:lnTo>
                  <a:lnTo>
                    <a:pt x="653731" y="266699"/>
                  </a:lnTo>
                  <a:lnTo>
                    <a:pt x="669210" y="292099"/>
                  </a:lnTo>
                  <a:lnTo>
                    <a:pt x="685652" y="304799"/>
                  </a:lnTo>
                  <a:lnTo>
                    <a:pt x="703170" y="317499"/>
                  </a:lnTo>
                  <a:lnTo>
                    <a:pt x="721884" y="342899"/>
                  </a:lnTo>
                  <a:lnTo>
                    <a:pt x="741913" y="342899"/>
                  </a:lnTo>
                  <a:lnTo>
                    <a:pt x="752516" y="355599"/>
                  </a:lnTo>
                  <a:lnTo>
                    <a:pt x="763278" y="355599"/>
                  </a:lnTo>
                  <a:lnTo>
                    <a:pt x="774199" y="368299"/>
                  </a:lnTo>
                  <a:close/>
                </a:path>
                <a:path w="1794509" h="1866900">
                  <a:moveTo>
                    <a:pt x="854170" y="380999"/>
                  </a:moveTo>
                  <a:lnTo>
                    <a:pt x="756635" y="380999"/>
                  </a:lnTo>
                  <a:lnTo>
                    <a:pt x="744338" y="368299"/>
                  </a:lnTo>
                  <a:lnTo>
                    <a:pt x="871589" y="368299"/>
                  </a:lnTo>
                  <a:lnTo>
                    <a:pt x="854170" y="380999"/>
                  </a:lnTo>
                  <a:close/>
                </a:path>
                <a:path w="1794509" h="1866900">
                  <a:moveTo>
                    <a:pt x="809249" y="393699"/>
                  </a:moveTo>
                  <a:lnTo>
                    <a:pt x="795757" y="393699"/>
                  </a:lnTo>
                  <a:lnTo>
                    <a:pt x="782304" y="380999"/>
                  </a:lnTo>
                  <a:lnTo>
                    <a:pt x="822662" y="380999"/>
                  </a:lnTo>
                  <a:lnTo>
                    <a:pt x="809249" y="393699"/>
                  </a:lnTo>
                  <a:close/>
                </a:path>
                <a:path w="1794509" h="1866900">
                  <a:moveTo>
                    <a:pt x="424740" y="800099"/>
                  </a:moveTo>
                  <a:lnTo>
                    <a:pt x="406883" y="800099"/>
                  </a:lnTo>
                  <a:lnTo>
                    <a:pt x="407733" y="787399"/>
                  </a:lnTo>
                  <a:lnTo>
                    <a:pt x="408158" y="787399"/>
                  </a:lnTo>
                  <a:lnTo>
                    <a:pt x="408158" y="774699"/>
                  </a:lnTo>
                  <a:lnTo>
                    <a:pt x="406338" y="761999"/>
                  </a:lnTo>
                  <a:lnTo>
                    <a:pt x="401887" y="749299"/>
                  </a:lnTo>
                  <a:lnTo>
                    <a:pt x="395364" y="736599"/>
                  </a:lnTo>
                  <a:lnTo>
                    <a:pt x="387325" y="711199"/>
                  </a:lnTo>
                  <a:lnTo>
                    <a:pt x="356833" y="673099"/>
                  </a:lnTo>
                  <a:lnTo>
                    <a:pt x="320568" y="634999"/>
                  </a:lnTo>
                  <a:lnTo>
                    <a:pt x="267568" y="584199"/>
                  </a:lnTo>
                  <a:lnTo>
                    <a:pt x="211360" y="546099"/>
                  </a:lnTo>
                  <a:lnTo>
                    <a:pt x="182289" y="520699"/>
                  </a:lnTo>
                  <a:lnTo>
                    <a:pt x="152740" y="495299"/>
                  </a:lnTo>
                  <a:lnTo>
                    <a:pt x="122872" y="482599"/>
                  </a:lnTo>
                  <a:lnTo>
                    <a:pt x="92672" y="457199"/>
                  </a:lnTo>
                  <a:lnTo>
                    <a:pt x="62074" y="444499"/>
                  </a:lnTo>
                  <a:lnTo>
                    <a:pt x="31156" y="419099"/>
                  </a:lnTo>
                  <a:lnTo>
                    <a:pt x="0" y="406399"/>
                  </a:lnTo>
                  <a:lnTo>
                    <a:pt x="7652" y="393699"/>
                  </a:lnTo>
                  <a:lnTo>
                    <a:pt x="56254" y="406399"/>
                  </a:lnTo>
                  <a:lnTo>
                    <a:pt x="105653" y="431799"/>
                  </a:lnTo>
                  <a:lnTo>
                    <a:pt x="206205" y="457199"/>
                  </a:lnTo>
                  <a:lnTo>
                    <a:pt x="115605" y="457199"/>
                  </a:lnTo>
                  <a:lnTo>
                    <a:pt x="126739" y="469899"/>
                  </a:lnTo>
                  <a:lnTo>
                    <a:pt x="132226" y="469899"/>
                  </a:lnTo>
                  <a:lnTo>
                    <a:pt x="162353" y="482599"/>
                  </a:lnTo>
                  <a:lnTo>
                    <a:pt x="192121" y="507999"/>
                  </a:lnTo>
                  <a:lnTo>
                    <a:pt x="221491" y="533399"/>
                  </a:lnTo>
                  <a:lnTo>
                    <a:pt x="250422" y="558799"/>
                  </a:lnTo>
                  <a:lnTo>
                    <a:pt x="278589" y="571499"/>
                  </a:lnTo>
                  <a:lnTo>
                    <a:pt x="332692" y="622299"/>
                  </a:lnTo>
                  <a:lnTo>
                    <a:pt x="369920" y="660399"/>
                  </a:lnTo>
                  <a:lnTo>
                    <a:pt x="392188" y="698499"/>
                  </a:lnTo>
                  <a:lnTo>
                    <a:pt x="402206" y="711199"/>
                  </a:lnTo>
                  <a:lnTo>
                    <a:pt x="406577" y="723899"/>
                  </a:lnTo>
                  <a:lnTo>
                    <a:pt x="410709" y="723899"/>
                  </a:lnTo>
                  <a:lnTo>
                    <a:pt x="414523" y="736599"/>
                  </a:lnTo>
                  <a:lnTo>
                    <a:pt x="417937" y="749299"/>
                  </a:lnTo>
                  <a:lnTo>
                    <a:pt x="420860" y="749299"/>
                  </a:lnTo>
                  <a:lnTo>
                    <a:pt x="423145" y="761999"/>
                  </a:lnTo>
                  <a:lnTo>
                    <a:pt x="424634" y="774699"/>
                  </a:lnTo>
                  <a:lnTo>
                    <a:pt x="425165" y="787399"/>
                  </a:lnTo>
                  <a:lnTo>
                    <a:pt x="424740" y="800099"/>
                  </a:lnTo>
                  <a:close/>
                </a:path>
                <a:path w="1794509" h="1866900">
                  <a:moveTo>
                    <a:pt x="467682" y="482599"/>
                  </a:moveTo>
                  <a:lnTo>
                    <a:pt x="410709" y="482599"/>
                  </a:lnTo>
                  <a:lnTo>
                    <a:pt x="422415" y="469899"/>
                  </a:lnTo>
                  <a:lnTo>
                    <a:pt x="433881" y="469899"/>
                  </a:lnTo>
                  <a:lnTo>
                    <a:pt x="445028" y="457199"/>
                  </a:lnTo>
                  <a:lnTo>
                    <a:pt x="455777" y="457199"/>
                  </a:lnTo>
                  <a:lnTo>
                    <a:pt x="465988" y="444499"/>
                  </a:lnTo>
                  <a:lnTo>
                    <a:pt x="500565" y="444499"/>
                  </a:lnTo>
                  <a:lnTo>
                    <a:pt x="490215" y="457199"/>
                  </a:lnTo>
                  <a:lnTo>
                    <a:pt x="479227" y="469899"/>
                  </a:lnTo>
                  <a:lnTo>
                    <a:pt x="467682" y="482599"/>
                  </a:lnTo>
                  <a:close/>
                </a:path>
                <a:path w="1794509" h="1866900">
                  <a:moveTo>
                    <a:pt x="283273" y="482599"/>
                  </a:moveTo>
                  <a:lnTo>
                    <a:pt x="178157" y="482599"/>
                  </a:lnTo>
                  <a:lnTo>
                    <a:pt x="132585" y="457199"/>
                  </a:lnTo>
                  <a:lnTo>
                    <a:pt x="206205" y="457199"/>
                  </a:lnTo>
                  <a:lnTo>
                    <a:pt x="231788" y="469899"/>
                  </a:lnTo>
                  <a:lnTo>
                    <a:pt x="257490" y="469899"/>
                  </a:lnTo>
                  <a:lnTo>
                    <a:pt x="283273" y="482599"/>
                  </a:lnTo>
                  <a:close/>
                </a:path>
                <a:path w="1794509" h="1866900">
                  <a:moveTo>
                    <a:pt x="443128" y="495299"/>
                  </a:moveTo>
                  <a:lnTo>
                    <a:pt x="227091" y="495299"/>
                  </a:lnTo>
                  <a:lnTo>
                    <a:pt x="201103" y="482599"/>
                  </a:lnTo>
                  <a:lnTo>
                    <a:pt x="455644" y="482599"/>
                  </a:lnTo>
                  <a:lnTo>
                    <a:pt x="443128" y="495299"/>
                  </a:lnTo>
                  <a:close/>
                </a:path>
                <a:path w="1794509" h="1866900">
                  <a:moveTo>
                    <a:pt x="402884" y="507999"/>
                  </a:moveTo>
                  <a:lnTo>
                    <a:pt x="306969" y="507999"/>
                  </a:lnTo>
                  <a:lnTo>
                    <a:pt x="280024" y="495299"/>
                  </a:lnTo>
                  <a:lnTo>
                    <a:pt x="416662" y="495299"/>
                  </a:lnTo>
                  <a:lnTo>
                    <a:pt x="402884" y="507999"/>
                  </a:lnTo>
                  <a:close/>
                </a:path>
                <a:path w="1794509" h="1866900">
                  <a:moveTo>
                    <a:pt x="1110744" y="558799"/>
                  </a:moveTo>
                  <a:lnTo>
                    <a:pt x="1091174" y="558799"/>
                  </a:lnTo>
                  <a:lnTo>
                    <a:pt x="1085022" y="546099"/>
                  </a:lnTo>
                  <a:lnTo>
                    <a:pt x="1077369" y="533399"/>
                  </a:lnTo>
                  <a:lnTo>
                    <a:pt x="1072267" y="520699"/>
                  </a:lnTo>
                  <a:lnTo>
                    <a:pt x="1093811" y="520699"/>
                  </a:lnTo>
                  <a:lnTo>
                    <a:pt x="1099052" y="533399"/>
                  </a:lnTo>
                  <a:lnTo>
                    <a:pt x="1104699" y="546099"/>
                  </a:lnTo>
                  <a:lnTo>
                    <a:pt x="1110744" y="558799"/>
                  </a:lnTo>
                  <a:close/>
                </a:path>
                <a:path w="1794509" h="1866900">
                  <a:moveTo>
                    <a:pt x="1582486" y="761999"/>
                  </a:moveTo>
                  <a:lnTo>
                    <a:pt x="1489819" y="761999"/>
                  </a:lnTo>
                  <a:lnTo>
                    <a:pt x="1453640" y="749299"/>
                  </a:lnTo>
                  <a:lnTo>
                    <a:pt x="1412041" y="736599"/>
                  </a:lnTo>
                  <a:lnTo>
                    <a:pt x="1370839" y="736599"/>
                  </a:lnTo>
                  <a:lnTo>
                    <a:pt x="1330117" y="711199"/>
                  </a:lnTo>
                  <a:lnTo>
                    <a:pt x="1250571" y="685799"/>
                  </a:lnTo>
                  <a:lnTo>
                    <a:pt x="1212465" y="660399"/>
                  </a:lnTo>
                  <a:lnTo>
                    <a:pt x="1176114" y="634999"/>
                  </a:lnTo>
                  <a:lnTo>
                    <a:pt x="1141994" y="609599"/>
                  </a:lnTo>
                  <a:lnTo>
                    <a:pt x="1134042" y="609599"/>
                  </a:lnTo>
                  <a:lnTo>
                    <a:pt x="1126210" y="596899"/>
                  </a:lnTo>
                  <a:lnTo>
                    <a:pt x="1118617" y="584199"/>
                  </a:lnTo>
                  <a:lnTo>
                    <a:pt x="1111382" y="584199"/>
                  </a:lnTo>
                  <a:lnTo>
                    <a:pt x="1104274" y="571499"/>
                  </a:lnTo>
                  <a:lnTo>
                    <a:pt x="1097564" y="558799"/>
                  </a:lnTo>
                  <a:lnTo>
                    <a:pt x="1117109" y="558799"/>
                  </a:lnTo>
                  <a:lnTo>
                    <a:pt x="1123712" y="571499"/>
                  </a:lnTo>
                  <a:lnTo>
                    <a:pt x="1130628" y="571499"/>
                  </a:lnTo>
                  <a:lnTo>
                    <a:pt x="1137902" y="584199"/>
                  </a:lnTo>
                  <a:lnTo>
                    <a:pt x="1145415" y="596899"/>
                  </a:lnTo>
                  <a:lnTo>
                    <a:pt x="1153048" y="596899"/>
                  </a:lnTo>
                  <a:lnTo>
                    <a:pt x="1185720" y="622299"/>
                  </a:lnTo>
                  <a:lnTo>
                    <a:pt x="1220862" y="647699"/>
                  </a:lnTo>
                  <a:lnTo>
                    <a:pt x="1257918" y="673099"/>
                  </a:lnTo>
                  <a:lnTo>
                    <a:pt x="1375782" y="711199"/>
                  </a:lnTo>
                  <a:lnTo>
                    <a:pt x="1498821" y="749299"/>
                  </a:lnTo>
                  <a:lnTo>
                    <a:pt x="1540534" y="749299"/>
                  </a:lnTo>
                  <a:lnTo>
                    <a:pt x="1582486" y="761999"/>
                  </a:lnTo>
                  <a:close/>
                </a:path>
                <a:path w="1794509" h="1866900">
                  <a:moveTo>
                    <a:pt x="1660975" y="774699"/>
                  </a:moveTo>
                  <a:lnTo>
                    <a:pt x="1562815" y="774699"/>
                  </a:lnTo>
                  <a:lnTo>
                    <a:pt x="1526237" y="761999"/>
                  </a:lnTo>
                  <a:lnTo>
                    <a:pt x="1624557" y="761999"/>
                  </a:lnTo>
                  <a:lnTo>
                    <a:pt x="1660975" y="774699"/>
                  </a:lnTo>
                  <a:close/>
                </a:path>
                <a:path w="1794509" h="1866900">
                  <a:moveTo>
                    <a:pt x="1793348" y="800099"/>
                  </a:moveTo>
                  <a:lnTo>
                    <a:pt x="1424995" y="800099"/>
                  </a:lnTo>
                  <a:lnTo>
                    <a:pt x="1461792" y="787399"/>
                  </a:lnTo>
                  <a:lnTo>
                    <a:pt x="1574281" y="787399"/>
                  </a:lnTo>
                  <a:lnTo>
                    <a:pt x="1599472" y="774699"/>
                  </a:lnTo>
                  <a:lnTo>
                    <a:pt x="1794198" y="774699"/>
                  </a:lnTo>
                  <a:lnTo>
                    <a:pt x="1793348" y="800099"/>
                  </a:lnTo>
                  <a:close/>
                </a:path>
                <a:path w="1794509" h="1866900">
                  <a:moveTo>
                    <a:pt x="422189" y="812799"/>
                  </a:moveTo>
                  <a:lnTo>
                    <a:pt x="403907" y="812799"/>
                  </a:lnTo>
                  <a:lnTo>
                    <a:pt x="406033" y="800099"/>
                  </a:lnTo>
                  <a:lnTo>
                    <a:pt x="423464" y="800099"/>
                  </a:lnTo>
                  <a:lnTo>
                    <a:pt x="422189" y="812799"/>
                  </a:lnTo>
                  <a:close/>
                </a:path>
                <a:path w="1794509" h="1866900">
                  <a:moveTo>
                    <a:pt x="1500409" y="812799"/>
                  </a:moveTo>
                  <a:lnTo>
                    <a:pt x="1351601" y="812799"/>
                  </a:lnTo>
                  <a:lnTo>
                    <a:pt x="1388278" y="800099"/>
                  </a:lnTo>
                  <a:lnTo>
                    <a:pt x="1536833" y="800099"/>
                  </a:lnTo>
                  <a:lnTo>
                    <a:pt x="1500409" y="812799"/>
                  </a:lnTo>
                  <a:close/>
                </a:path>
                <a:path w="1794509" h="1866900">
                  <a:moveTo>
                    <a:pt x="417512" y="825499"/>
                  </a:moveTo>
                  <a:lnTo>
                    <a:pt x="398433" y="825499"/>
                  </a:lnTo>
                  <a:lnTo>
                    <a:pt x="401781" y="812799"/>
                  </a:lnTo>
                  <a:lnTo>
                    <a:pt x="419638" y="812799"/>
                  </a:lnTo>
                  <a:lnTo>
                    <a:pt x="417512" y="825499"/>
                  </a:lnTo>
                  <a:close/>
                </a:path>
                <a:path w="1794509" h="1866900">
                  <a:moveTo>
                    <a:pt x="1111807" y="965199"/>
                  </a:moveTo>
                  <a:lnTo>
                    <a:pt x="1085872" y="965199"/>
                  </a:lnTo>
                  <a:lnTo>
                    <a:pt x="1088423" y="952499"/>
                  </a:lnTo>
                  <a:lnTo>
                    <a:pt x="1090974" y="952499"/>
                  </a:lnTo>
                  <a:lnTo>
                    <a:pt x="1100919" y="927099"/>
                  </a:lnTo>
                  <a:lnTo>
                    <a:pt x="1141994" y="888999"/>
                  </a:lnTo>
                  <a:lnTo>
                    <a:pt x="1174200" y="863599"/>
                  </a:lnTo>
                  <a:lnTo>
                    <a:pt x="1191141" y="863599"/>
                  </a:lnTo>
                  <a:lnTo>
                    <a:pt x="1208320" y="850899"/>
                  </a:lnTo>
                  <a:lnTo>
                    <a:pt x="1315282" y="812799"/>
                  </a:lnTo>
                  <a:lnTo>
                    <a:pt x="1427812" y="812799"/>
                  </a:lnTo>
                  <a:lnTo>
                    <a:pt x="1391712" y="825499"/>
                  </a:lnTo>
                  <a:lnTo>
                    <a:pt x="1355852" y="825499"/>
                  </a:lnTo>
                  <a:lnTo>
                    <a:pt x="1250684" y="863599"/>
                  </a:lnTo>
                  <a:lnTo>
                    <a:pt x="1217248" y="876299"/>
                  </a:lnTo>
                  <a:lnTo>
                    <a:pt x="1201105" y="876299"/>
                  </a:lnTo>
                  <a:lnTo>
                    <a:pt x="1185361" y="888999"/>
                  </a:lnTo>
                  <a:lnTo>
                    <a:pt x="1170254" y="901699"/>
                  </a:lnTo>
                  <a:lnTo>
                    <a:pt x="1156025" y="901699"/>
                  </a:lnTo>
                  <a:lnTo>
                    <a:pt x="1142851" y="914399"/>
                  </a:lnTo>
                  <a:lnTo>
                    <a:pt x="1130993" y="927099"/>
                  </a:lnTo>
                  <a:lnTo>
                    <a:pt x="1120809" y="939799"/>
                  </a:lnTo>
                  <a:lnTo>
                    <a:pt x="1112658" y="952499"/>
                  </a:lnTo>
                  <a:lnTo>
                    <a:pt x="1111807" y="965199"/>
                  </a:lnTo>
                  <a:close/>
                </a:path>
                <a:path w="1794509" h="1866900">
                  <a:moveTo>
                    <a:pt x="26732" y="1168399"/>
                  </a:moveTo>
                  <a:lnTo>
                    <a:pt x="9778" y="1168399"/>
                  </a:lnTo>
                  <a:lnTo>
                    <a:pt x="1700" y="1155699"/>
                  </a:lnTo>
                  <a:lnTo>
                    <a:pt x="20341" y="1142999"/>
                  </a:lnTo>
                  <a:lnTo>
                    <a:pt x="58260" y="1117599"/>
                  </a:lnTo>
                  <a:lnTo>
                    <a:pt x="77380" y="1117599"/>
                  </a:lnTo>
                  <a:lnTo>
                    <a:pt x="83757" y="1104899"/>
                  </a:lnTo>
                  <a:lnTo>
                    <a:pt x="96937" y="1104899"/>
                  </a:lnTo>
                  <a:lnTo>
                    <a:pt x="104271" y="1092199"/>
                  </a:lnTo>
                  <a:lnTo>
                    <a:pt x="118940" y="1092199"/>
                  </a:lnTo>
                  <a:lnTo>
                    <a:pt x="126274" y="1079499"/>
                  </a:lnTo>
                  <a:lnTo>
                    <a:pt x="156135" y="1066799"/>
                  </a:lnTo>
                  <a:lnTo>
                    <a:pt x="185638" y="1041399"/>
                  </a:lnTo>
                  <a:lnTo>
                    <a:pt x="242769" y="1003299"/>
                  </a:lnTo>
                  <a:lnTo>
                    <a:pt x="296606" y="952499"/>
                  </a:lnTo>
                  <a:lnTo>
                    <a:pt x="345659" y="901699"/>
                  </a:lnTo>
                  <a:lnTo>
                    <a:pt x="377407" y="863599"/>
                  </a:lnTo>
                  <a:lnTo>
                    <a:pt x="386475" y="838199"/>
                  </a:lnTo>
                  <a:lnTo>
                    <a:pt x="390780" y="838199"/>
                  </a:lnTo>
                  <a:lnTo>
                    <a:pt x="394766" y="825499"/>
                  </a:lnTo>
                  <a:lnTo>
                    <a:pt x="413852" y="825499"/>
                  </a:lnTo>
                  <a:lnTo>
                    <a:pt x="409912" y="838199"/>
                  </a:lnTo>
                  <a:lnTo>
                    <a:pt x="405734" y="850899"/>
                  </a:lnTo>
                  <a:lnTo>
                    <a:pt x="401356" y="850899"/>
                  </a:lnTo>
                  <a:lnTo>
                    <a:pt x="391723" y="863599"/>
                  </a:lnTo>
                  <a:lnTo>
                    <a:pt x="370385" y="901699"/>
                  </a:lnTo>
                  <a:lnTo>
                    <a:pt x="334412" y="939799"/>
                  </a:lnTo>
                  <a:lnTo>
                    <a:pt x="281413" y="990599"/>
                  </a:lnTo>
                  <a:lnTo>
                    <a:pt x="253398" y="1015999"/>
                  </a:lnTo>
                  <a:lnTo>
                    <a:pt x="241201" y="1028699"/>
                  </a:lnTo>
                  <a:lnTo>
                    <a:pt x="228845" y="1028699"/>
                  </a:lnTo>
                  <a:lnTo>
                    <a:pt x="216329" y="1041399"/>
                  </a:lnTo>
                  <a:lnTo>
                    <a:pt x="203654" y="1054099"/>
                  </a:lnTo>
                  <a:lnTo>
                    <a:pt x="285199" y="1054099"/>
                  </a:lnTo>
                  <a:lnTo>
                    <a:pt x="164964" y="1092199"/>
                  </a:lnTo>
                  <a:lnTo>
                    <a:pt x="103687" y="1117599"/>
                  </a:lnTo>
                  <a:lnTo>
                    <a:pt x="73427" y="1142999"/>
                  </a:lnTo>
                  <a:lnTo>
                    <a:pt x="43366" y="1155699"/>
                  </a:lnTo>
                  <a:lnTo>
                    <a:pt x="35069" y="1155699"/>
                  </a:lnTo>
                  <a:lnTo>
                    <a:pt x="26732" y="1168399"/>
                  </a:lnTo>
                  <a:close/>
                </a:path>
                <a:path w="1794509" h="1866900">
                  <a:moveTo>
                    <a:pt x="1106705" y="977899"/>
                  </a:moveTo>
                  <a:lnTo>
                    <a:pt x="1082046" y="977899"/>
                  </a:lnTo>
                  <a:lnTo>
                    <a:pt x="1084172" y="965199"/>
                  </a:lnTo>
                  <a:lnTo>
                    <a:pt x="1107556" y="965199"/>
                  </a:lnTo>
                  <a:lnTo>
                    <a:pt x="1106705" y="977899"/>
                  </a:lnTo>
                  <a:close/>
                </a:path>
                <a:path w="1794509" h="1866900">
                  <a:moveTo>
                    <a:pt x="1161831" y="1269999"/>
                  </a:moveTo>
                  <a:lnTo>
                    <a:pt x="1138593" y="1269999"/>
                  </a:lnTo>
                  <a:lnTo>
                    <a:pt x="1135730" y="1257299"/>
                  </a:lnTo>
                  <a:lnTo>
                    <a:pt x="1132906" y="1257299"/>
                  </a:lnTo>
                  <a:lnTo>
                    <a:pt x="1130163" y="1244599"/>
                  </a:lnTo>
                  <a:lnTo>
                    <a:pt x="1127538" y="1244599"/>
                  </a:lnTo>
                  <a:lnTo>
                    <a:pt x="1112870" y="1206499"/>
                  </a:lnTo>
                  <a:lnTo>
                    <a:pt x="1099796" y="1168399"/>
                  </a:lnTo>
                  <a:lnTo>
                    <a:pt x="1088795" y="1142999"/>
                  </a:lnTo>
                  <a:lnTo>
                    <a:pt x="1080345" y="1104899"/>
                  </a:lnTo>
                  <a:lnTo>
                    <a:pt x="1077263" y="1079499"/>
                  </a:lnTo>
                  <a:lnTo>
                    <a:pt x="1075137" y="1066799"/>
                  </a:lnTo>
                  <a:lnTo>
                    <a:pt x="1074127" y="1041399"/>
                  </a:lnTo>
                  <a:lnTo>
                    <a:pt x="1074393" y="1028699"/>
                  </a:lnTo>
                  <a:lnTo>
                    <a:pt x="1074944" y="1015999"/>
                  </a:lnTo>
                  <a:lnTo>
                    <a:pt x="1075934" y="1003299"/>
                  </a:lnTo>
                  <a:lnTo>
                    <a:pt x="1077322" y="990599"/>
                  </a:lnTo>
                  <a:lnTo>
                    <a:pt x="1079070" y="990599"/>
                  </a:lnTo>
                  <a:lnTo>
                    <a:pt x="1080345" y="977899"/>
                  </a:lnTo>
                  <a:lnTo>
                    <a:pt x="1105005" y="977899"/>
                  </a:lnTo>
                  <a:lnTo>
                    <a:pt x="1102454" y="990599"/>
                  </a:lnTo>
                  <a:lnTo>
                    <a:pt x="1100952" y="1003299"/>
                  </a:lnTo>
                  <a:lnTo>
                    <a:pt x="1099690" y="1003299"/>
                  </a:lnTo>
                  <a:lnTo>
                    <a:pt x="1098747" y="1015999"/>
                  </a:lnTo>
                  <a:lnTo>
                    <a:pt x="1098202" y="1028699"/>
                  </a:lnTo>
                  <a:lnTo>
                    <a:pt x="1097863" y="1041399"/>
                  </a:lnTo>
                  <a:lnTo>
                    <a:pt x="1098680" y="1054099"/>
                  </a:lnTo>
                  <a:lnTo>
                    <a:pt x="1100534" y="1079499"/>
                  </a:lnTo>
                  <a:lnTo>
                    <a:pt x="1103304" y="1092199"/>
                  </a:lnTo>
                  <a:lnTo>
                    <a:pt x="1110977" y="1130299"/>
                  </a:lnTo>
                  <a:lnTo>
                    <a:pt x="1121002" y="1168399"/>
                  </a:lnTo>
                  <a:lnTo>
                    <a:pt x="1133019" y="1193799"/>
                  </a:lnTo>
                  <a:lnTo>
                    <a:pt x="1146671" y="1231899"/>
                  </a:lnTo>
                  <a:lnTo>
                    <a:pt x="1161831" y="1269999"/>
                  </a:lnTo>
                  <a:close/>
                </a:path>
                <a:path w="1794509" h="1866900">
                  <a:moveTo>
                    <a:pt x="465011" y="1003299"/>
                  </a:moveTo>
                  <a:lnTo>
                    <a:pt x="384827" y="1003299"/>
                  </a:lnTo>
                  <a:lnTo>
                    <a:pt x="407308" y="990599"/>
                  </a:lnTo>
                  <a:lnTo>
                    <a:pt x="453226" y="990599"/>
                  </a:lnTo>
                  <a:lnTo>
                    <a:pt x="465011" y="1003299"/>
                  </a:lnTo>
                  <a:close/>
                </a:path>
                <a:path w="1794509" h="1866900">
                  <a:moveTo>
                    <a:pt x="499569" y="1015999"/>
                  </a:moveTo>
                  <a:lnTo>
                    <a:pt x="319299" y="1015999"/>
                  </a:lnTo>
                  <a:lnTo>
                    <a:pt x="340823" y="1003299"/>
                  </a:lnTo>
                  <a:lnTo>
                    <a:pt x="488262" y="1003299"/>
                  </a:lnTo>
                  <a:lnTo>
                    <a:pt x="499569" y="1015999"/>
                  </a:lnTo>
                  <a:close/>
                </a:path>
                <a:path w="1794509" h="1866900">
                  <a:moveTo>
                    <a:pt x="285199" y="1054099"/>
                  </a:moveTo>
                  <a:lnTo>
                    <a:pt x="203654" y="1054099"/>
                  </a:lnTo>
                  <a:lnTo>
                    <a:pt x="289810" y="1015999"/>
                  </a:lnTo>
                  <a:lnTo>
                    <a:pt x="510384" y="1015999"/>
                  </a:lnTo>
                  <a:lnTo>
                    <a:pt x="520402" y="1028699"/>
                  </a:lnTo>
                  <a:lnTo>
                    <a:pt x="346828" y="1028699"/>
                  </a:lnTo>
                  <a:lnTo>
                    <a:pt x="326101" y="1041399"/>
                  </a:lnTo>
                  <a:lnTo>
                    <a:pt x="285199" y="1054099"/>
                  </a:lnTo>
                  <a:close/>
                </a:path>
                <a:path w="1794509" h="1866900">
                  <a:moveTo>
                    <a:pt x="542511" y="1054099"/>
                  </a:moveTo>
                  <a:lnTo>
                    <a:pt x="508032" y="1054099"/>
                  </a:lnTo>
                  <a:lnTo>
                    <a:pt x="501589" y="1041399"/>
                  </a:lnTo>
                  <a:lnTo>
                    <a:pt x="486389" y="1041399"/>
                  </a:lnTo>
                  <a:lnTo>
                    <a:pt x="468798" y="1028699"/>
                  </a:lnTo>
                  <a:lnTo>
                    <a:pt x="529463" y="1028699"/>
                  </a:lnTo>
                  <a:lnTo>
                    <a:pt x="537409" y="1041399"/>
                  </a:lnTo>
                  <a:lnTo>
                    <a:pt x="542511" y="1054099"/>
                  </a:lnTo>
                  <a:close/>
                </a:path>
                <a:path w="1794509" h="1866900">
                  <a:moveTo>
                    <a:pt x="549313" y="1066799"/>
                  </a:moveTo>
                  <a:lnTo>
                    <a:pt x="517001" y="1066799"/>
                  </a:lnTo>
                  <a:lnTo>
                    <a:pt x="513599" y="1054099"/>
                  </a:lnTo>
                  <a:lnTo>
                    <a:pt x="546337" y="1054099"/>
                  </a:lnTo>
                  <a:lnTo>
                    <a:pt x="549313" y="1066799"/>
                  </a:lnTo>
                  <a:close/>
                </a:path>
                <a:path w="1794509" h="1866900">
                  <a:moveTo>
                    <a:pt x="554841" y="1079499"/>
                  </a:moveTo>
                  <a:lnTo>
                    <a:pt x="522528" y="1079499"/>
                  </a:lnTo>
                  <a:lnTo>
                    <a:pt x="519977" y="1066799"/>
                  </a:lnTo>
                  <a:lnTo>
                    <a:pt x="552290" y="1066799"/>
                  </a:lnTo>
                  <a:lnTo>
                    <a:pt x="554841" y="1079499"/>
                  </a:lnTo>
                  <a:close/>
                </a:path>
                <a:path w="1794509" h="1866900">
                  <a:moveTo>
                    <a:pt x="517001" y="1866899"/>
                  </a:moveTo>
                  <a:lnTo>
                    <a:pt x="500419" y="1866899"/>
                  </a:lnTo>
                  <a:lnTo>
                    <a:pt x="507159" y="1816099"/>
                  </a:lnTo>
                  <a:lnTo>
                    <a:pt x="513519" y="1765299"/>
                  </a:lnTo>
                  <a:lnTo>
                    <a:pt x="519485" y="1714499"/>
                  </a:lnTo>
                  <a:lnTo>
                    <a:pt x="525042" y="1663699"/>
                  </a:lnTo>
                  <a:lnTo>
                    <a:pt x="530175" y="1625599"/>
                  </a:lnTo>
                  <a:lnTo>
                    <a:pt x="534869" y="1574799"/>
                  </a:lnTo>
                  <a:lnTo>
                    <a:pt x="539109" y="1523999"/>
                  </a:lnTo>
                  <a:lnTo>
                    <a:pt x="542371" y="1473199"/>
                  </a:lnTo>
                  <a:lnTo>
                    <a:pt x="545115" y="1435099"/>
                  </a:lnTo>
                  <a:lnTo>
                    <a:pt x="547300" y="1396999"/>
                  </a:lnTo>
                  <a:lnTo>
                    <a:pt x="548888" y="1346199"/>
                  </a:lnTo>
                  <a:lnTo>
                    <a:pt x="549373" y="1320799"/>
                  </a:lnTo>
                  <a:lnTo>
                    <a:pt x="549579" y="1308099"/>
                  </a:lnTo>
                  <a:lnTo>
                    <a:pt x="549546" y="1282699"/>
                  </a:lnTo>
                  <a:lnTo>
                    <a:pt x="549430" y="1269999"/>
                  </a:lnTo>
                  <a:lnTo>
                    <a:pt x="549313" y="1257299"/>
                  </a:lnTo>
                  <a:lnTo>
                    <a:pt x="548822" y="1244599"/>
                  </a:lnTo>
                  <a:lnTo>
                    <a:pt x="547932" y="1219199"/>
                  </a:lnTo>
                  <a:lnTo>
                    <a:pt x="546563" y="1193799"/>
                  </a:lnTo>
                  <a:lnTo>
                    <a:pt x="544637" y="1181099"/>
                  </a:lnTo>
                  <a:lnTo>
                    <a:pt x="542192" y="1155699"/>
                  </a:lnTo>
                  <a:lnTo>
                    <a:pt x="539109" y="1130299"/>
                  </a:lnTo>
                  <a:lnTo>
                    <a:pt x="535070" y="1117599"/>
                  </a:lnTo>
                  <a:lnTo>
                    <a:pt x="529756" y="1092199"/>
                  </a:lnTo>
                  <a:lnTo>
                    <a:pt x="526354" y="1079499"/>
                  </a:lnTo>
                  <a:lnTo>
                    <a:pt x="556116" y="1079499"/>
                  </a:lnTo>
                  <a:lnTo>
                    <a:pt x="557392" y="1092199"/>
                  </a:lnTo>
                  <a:lnTo>
                    <a:pt x="563018" y="1104899"/>
                  </a:lnTo>
                  <a:lnTo>
                    <a:pt x="567330" y="1130299"/>
                  </a:lnTo>
                  <a:lnTo>
                    <a:pt x="570605" y="1155699"/>
                  </a:lnTo>
                  <a:lnTo>
                    <a:pt x="573123" y="1168399"/>
                  </a:lnTo>
                  <a:lnTo>
                    <a:pt x="576285" y="1219199"/>
                  </a:lnTo>
                  <a:lnTo>
                    <a:pt x="577693" y="1257299"/>
                  </a:lnTo>
                  <a:lnTo>
                    <a:pt x="577667" y="1308099"/>
                  </a:lnTo>
                  <a:lnTo>
                    <a:pt x="576524" y="1346199"/>
                  </a:lnTo>
                  <a:lnTo>
                    <a:pt x="574544" y="1396999"/>
                  </a:lnTo>
                  <a:lnTo>
                    <a:pt x="571847" y="1435099"/>
                  </a:lnTo>
                  <a:lnTo>
                    <a:pt x="568512" y="1485899"/>
                  </a:lnTo>
                  <a:lnTo>
                    <a:pt x="564619" y="1523999"/>
                  </a:lnTo>
                  <a:lnTo>
                    <a:pt x="559517" y="1574799"/>
                  </a:lnTo>
                  <a:lnTo>
                    <a:pt x="575169" y="1574799"/>
                  </a:lnTo>
                  <a:lnTo>
                    <a:pt x="565363" y="1625599"/>
                  </a:lnTo>
                  <a:lnTo>
                    <a:pt x="556036" y="1663699"/>
                  </a:lnTo>
                  <a:lnTo>
                    <a:pt x="547188" y="1701799"/>
                  </a:lnTo>
                  <a:lnTo>
                    <a:pt x="537302" y="1752599"/>
                  </a:lnTo>
                  <a:lnTo>
                    <a:pt x="528055" y="1803399"/>
                  </a:lnTo>
                  <a:lnTo>
                    <a:pt x="525431" y="1816099"/>
                  </a:lnTo>
                  <a:lnTo>
                    <a:pt x="522687" y="1841499"/>
                  </a:lnTo>
                  <a:lnTo>
                    <a:pt x="519864" y="1854199"/>
                  </a:lnTo>
                  <a:lnTo>
                    <a:pt x="517001" y="1866899"/>
                  </a:lnTo>
                  <a:close/>
                </a:path>
                <a:path w="1794509" h="1866900">
                  <a:moveTo>
                    <a:pt x="894123" y="1092199"/>
                  </a:moveTo>
                  <a:lnTo>
                    <a:pt x="806113" y="1092199"/>
                  </a:lnTo>
                  <a:lnTo>
                    <a:pt x="827877" y="1079499"/>
                  </a:lnTo>
                  <a:lnTo>
                    <a:pt x="872359" y="1079499"/>
                  </a:lnTo>
                  <a:lnTo>
                    <a:pt x="894123" y="1092199"/>
                  </a:lnTo>
                  <a:close/>
                </a:path>
                <a:path w="1794509" h="1866900">
                  <a:moveTo>
                    <a:pt x="935736" y="1104899"/>
                  </a:moveTo>
                  <a:lnTo>
                    <a:pt x="788682" y="1104899"/>
                  </a:lnTo>
                  <a:lnTo>
                    <a:pt x="792083" y="1092199"/>
                  </a:lnTo>
                  <a:lnTo>
                    <a:pt x="915228" y="1092199"/>
                  </a:lnTo>
                  <a:lnTo>
                    <a:pt x="935736" y="1104899"/>
                  </a:lnTo>
                  <a:close/>
                </a:path>
                <a:path w="1794509" h="1866900">
                  <a:moveTo>
                    <a:pt x="795059" y="1117599"/>
                  </a:moveTo>
                  <a:lnTo>
                    <a:pt x="766148" y="1117599"/>
                  </a:lnTo>
                  <a:lnTo>
                    <a:pt x="772100" y="1104899"/>
                  </a:lnTo>
                  <a:lnTo>
                    <a:pt x="803988" y="1104899"/>
                  </a:lnTo>
                  <a:lnTo>
                    <a:pt x="795059" y="1117599"/>
                  </a:lnTo>
                  <a:close/>
                </a:path>
                <a:path w="1794509" h="1866900">
                  <a:moveTo>
                    <a:pt x="1199817" y="1371599"/>
                  </a:moveTo>
                  <a:lnTo>
                    <a:pt x="1187726" y="1358899"/>
                  </a:lnTo>
                  <a:lnTo>
                    <a:pt x="1175157" y="1333499"/>
                  </a:lnTo>
                  <a:lnTo>
                    <a:pt x="1162269" y="1320799"/>
                  </a:lnTo>
                  <a:lnTo>
                    <a:pt x="1149222" y="1308099"/>
                  </a:lnTo>
                  <a:lnTo>
                    <a:pt x="1135676" y="1282699"/>
                  </a:lnTo>
                  <a:lnTo>
                    <a:pt x="1121852" y="1269999"/>
                  </a:lnTo>
                  <a:lnTo>
                    <a:pt x="1107788" y="1257299"/>
                  </a:lnTo>
                  <a:lnTo>
                    <a:pt x="1093525" y="1244599"/>
                  </a:lnTo>
                  <a:lnTo>
                    <a:pt x="1063837" y="1206499"/>
                  </a:lnTo>
                  <a:lnTo>
                    <a:pt x="1032673" y="1181099"/>
                  </a:lnTo>
                  <a:lnTo>
                    <a:pt x="999836" y="1155699"/>
                  </a:lnTo>
                  <a:lnTo>
                    <a:pt x="965125" y="1130299"/>
                  </a:lnTo>
                  <a:lnTo>
                    <a:pt x="946963" y="1130299"/>
                  </a:lnTo>
                  <a:lnTo>
                    <a:pt x="928242" y="1117599"/>
                  </a:lnTo>
                  <a:lnTo>
                    <a:pt x="909043" y="1104899"/>
                  </a:lnTo>
                  <a:lnTo>
                    <a:pt x="955526" y="1104899"/>
                  </a:lnTo>
                  <a:lnTo>
                    <a:pt x="992728" y="1130299"/>
                  </a:lnTo>
                  <a:lnTo>
                    <a:pt x="1027631" y="1155699"/>
                  </a:lnTo>
                  <a:lnTo>
                    <a:pt x="1060303" y="1181099"/>
                  </a:lnTo>
                  <a:lnTo>
                    <a:pt x="1091379" y="1219199"/>
                  </a:lnTo>
                  <a:lnTo>
                    <a:pt x="1106280" y="1231899"/>
                  </a:lnTo>
                  <a:lnTo>
                    <a:pt x="1114498" y="1244599"/>
                  </a:lnTo>
                  <a:lnTo>
                    <a:pt x="1122596" y="1244599"/>
                  </a:lnTo>
                  <a:lnTo>
                    <a:pt x="1138593" y="1269999"/>
                  </a:lnTo>
                  <a:lnTo>
                    <a:pt x="1161831" y="1269999"/>
                  </a:lnTo>
                  <a:lnTo>
                    <a:pt x="1178027" y="1295399"/>
                  </a:lnTo>
                  <a:lnTo>
                    <a:pt x="1195339" y="1333499"/>
                  </a:lnTo>
                  <a:lnTo>
                    <a:pt x="1213847" y="1358899"/>
                  </a:lnTo>
                  <a:lnTo>
                    <a:pt x="1199817" y="1371599"/>
                  </a:lnTo>
                  <a:close/>
                </a:path>
                <a:path w="1794509" h="1866900">
                  <a:moveTo>
                    <a:pt x="775501" y="1130299"/>
                  </a:moveTo>
                  <a:lnTo>
                    <a:pt x="749247" y="1130299"/>
                  </a:lnTo>
                  <a:lnTo>
                    <a:pt x="757458" y="1117599"/>
                  </a:lnTo>
                  <a:lnTo>
                    <a:pt x="786556" y="1117599"/>
                  </a:lnTo>
                  <a:lnTo>
                    <a:pt x="775501" y="1130299"/>
                  </a:lnTo>
                  <a:close/>
                </a:path>
                <a:path w="1794509" h="1866900">
                  <a:moveTo>
                    <a:pt x="575169" y="1574799"/>
                  </a:moveTo>
                  <a:lnTo>
                    <a:pt x="559517" y="1574799"/>
                  </a:lnTo>
                  <a:lnTo>
                    <a:pt x="569721" y="1536699"/>
                  </a:lnTo>
                  <a:lnTo>
                    <a:pt x="580829" y="1498599"/>
                  </a:lnTo>
                  <a:lnTo>
                    <a:pt x="592574" y="1447799"/>
                  </a:lnTo>
                  <a:lnTo>
                    <a:pt x="605116" y="1409699"/>
                  </a:lnTo>
                  <a:lnTo>
                    <a:pt x="618615" y="1371599"/>
                  </a:lnTo>
                  <a:lnTo>
                    <a:pt x="633117" y="1333499"/>
                  </a:lnTo>
                  <a:lnTo>
                    <a:pt x="648855" y="1295399"/>
                  </a:lnTo>
                  <a:lnTo>
                    <a:pt x="666267" y="1257299"/>
                  </a:lnTo>
                  <a:lnTo>
                    <a:pt x="685791" y="1219199"/>
                  </a:lnTo>
                  <a:lnTo>
                    <a:pt x="696593" y="1193799"/>
                  </a:lnTo>
                  <a:lnTo>
                    <a:pt x="708113" y="1181099"/>
                  </a:lnTo>
                  <a:lnTo>
                    <a:pt x="720589" y="1155699"/>
                  </a:lnTo>
                  <a:lnTo>
                    <a:pt x="734260" y="1142999"/>
                  </a:lnTo>
                  <a:lnTo>
                    <a:pt x="741515" y="1130299"/>
                  </a:lnTo>
                  <a:lnTo>
                    <a:pt x="767689" y="1130299"/>
                  </a:lnTo>
                  <a:lnTo>
                    <a:pt x="760195" y="1142999"/>
                  </a:lnTo>
                  <a:lnTo>
                    <a:pt x="753021" y="1142999"/>
                  </a:lnTo>
                  <a:lnTo>
                    <a:pt x="746165" y="1155699"/>
                  </a:lnTo>
                  <a:lnTo>
                    <a:pt x="733304" y="1168399"/>
                  </a:lnTo>
                  <a:lnTo>
                    <a:pt x="721399" y="1181099"/>
                  </a:lnTo>
                  <a:lnTo>
                    <a:pt x="710292" y="1206499"/>
                  </a:lnTo>
                  <a:lnTo>
                    <a:pt x="699822" y="1219199"/>
                  </a:lnTo>
                  <a:lnTo>
                    <a:pt x="680796" y="1257299"/>
                  </a:lnTo>
                  <a:lnTo>
                    <a:pt x="663683" y="1295399"/>
                  </a:lnTo>
                  <a:lnTo>
                    <a:pt x="648164" y="1333499"/>
                  </a:lnTo>
                  <a:lnTo>
                    <a:pt x="633921" y="1371599"/>
                  </a:lnTo>
                  <a:lnTo>
                    <a:pt x="620429" y="1409699"/>
                  </a:lnTo>
                  <a:lnTo>
                    <a:pt x="607933" y="1460499"/>
                  </a:lnTo>
                  <a:lnTo>
                    <a:pt x="596314" y="1498599"/>
                  </a:lnTo>
                  <a:lnTo>
                    <a:pt x="585452" y="1536699"/>
                  </a:lnTo>
                  <a:lnTo>
                    <a:pt x="575169" y="1574799"/>
                  </a:lnTo>
                  <a:close/>
                </a:path>
              </a:pathLst>
            </a:custGeom>
            <a:solidFill>
              <a:srgbClr val="0706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83" name="object 883"/>
          <p:cNvPicPr/>
          <p:nvPr/>
        </p:nvPicPr>
        <p:blipFill>
          <a:blip r:embed="rId600" cstate="print"/>
          <a:stretch>
            <a:fillRect/>
          </a:stretch>
        </p:blipFill>
        <p:spPr>
          <a:xfrm>
            <a:off x="193809" y="9258314"/>
            <a:ext cx="2057399" cy="771509"/>
          </a:xfrm>
          <a:prstGeom prst="rect">
            <a:avLst/>
          </a:prstGeom>
        </p:spPr>
      </p:pic>
      <p:pic>
        <p:nvPicPr>
          <p:cNvPr id="884" name="object 884"/>
          <p:cNvPicPr/>
          <p:nvPr/>
        </p:nvPicPr>
        <p:blipFill>
          <a:blip r:embed="rId601" cstate="print"/>
          <a:stretch>
            <a:fillRect/>
          </a:stretch>
        </p:blipFill>
        <p:spPr>
          <a:xfrm>
            <a:off x="12018660" y="228148"/>
            <a:ext cx="5765330" cy="800099"/>
          </a:xfrm>
          <a:prstGeom prst="rect">
            <a:avLst/>
          </a:prstGeom>
        </p:spPr>
      </p:pic>
      <p:pic>
        <p:nvPicPr>
          <p:cNvPr id="885" name="object 885"/>
          <p:cNvPicPr/>
          <p:nvPr/>
        </p:nvPicPr>
        <p:blipFill>
          <a:blip r:embed="rId602" cstate="print"/>
          <a:stretch>
            <a:fillRect/>
          </a:stretch>
        </p:blipFill>
        <p:spPr>
          <a:xfrm>
            <a:off x="2989487" y="5301233"/>
            <a:ext cx="2495549" cy="3952859"/>
          </a:xfrm>
          <a:prstGeom prst="rect">
            <a:avLst/>
          </a:prstGeom>
        </p:spPr>
      </p:pic>
      <p:sp>
        <p:nvSpPr>
          <p:cNvPr id="886" name="object 88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algn="ctr">
              <a:lnSpc>
                <a:spcPts val="7440"/>
              </a:lnSpc>
              <a:spcBef>
                <a:spcPts val="90"/>
              </a:spcBef>
            </a:pPr>
            <a:r>
              <a:rPr sz="6650" spc="-35" dirty="0">
                <a:solidFill>
                  <a:srgbClr val="000000"/>
                </a:solidFill>
                <a:latin typeface="Verdana"/>
                <a:cs typeface="Verdana"/>
              </a:rPr>
              <a:t>PRINCIPALES</a:t>
            </a:r>
            <a:endParaRPr sz="6650">
              <a:latin typeface="Verdana"/>
              <a:cs typeface="Verdana"/>
            </a:endParaRPr>
          </a:p>
          <a:p>
            <a:pPr algn="ctr">
              <a:lnSpc>
                <a:spcPts val="7440"/>
              </a:lnSpc>
            </a:pPr>
            <a:r>
              <a:rPr sz="6650" spc="-95" dirty="0">
                <a:latin typeface="Verdana"/>
                <a:cs typeface="Verdana"/>
              </a:rPr>
              <a:t>RIEGOS</a:t>
            </a:r>
            <a:r>
              <a:rPr sz="6650" spc="-445" dirty="0">
                <a:latin typeface="Verdana"/>
                <a:cs typeface="Verdana"/>
              </a:rPr>
              <a:t> </a:t>
            </a:r>
            <a:r>
              <a:rPr sz="6650" spc="-60" dirty="0">
                <a:latin typeface="Verdana"/>
                <a:cs typeface="Verdana"/>
              </a:rPr>
              <a:t>FISCALES</a:t>
            </a:r>
            <a:endParaRPr sz="6650">
              <a:latin typeface="Verdana"/>
              <a:cs typeface="Verdana"/>
            </a:endParaRPr>
          </a:p>
        </p:txBody>
      </p:sp>
      <p:sp>
        <p:nvSpPr>
          <p:cNvPr id="887" name="object 887"/>
          <p:cNvSpPr txBox="1"/>
          <p:nvPr/>
        </p:nvSpPr>
        <p:spPr>
          <a:xfrm>
            <a:off x="2561495" y="4197798"/>
            <a:ext cx="6548755" cy="57721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3600" b="1" spc="-165" dirty="0">
                <a:latin typeface="Verdana"/>
                <a:cs typeface="Verdana"/>
              </a:rPr>
              <a:t>!QUE</a:t>
            </a:r>
            <a:r>
              <a:rPr sz="3600" b="1" spc="-220" dirty="0">
                <a:latin typeface="Verdana"/>
                <a:cs typeface="Verdana"/>
              </a:rPr>
              <a:t> </a:t>
            </a:r>
            <a:r>
              <a:rPr sz="3600" b="1" spc="-80" dirty="0">
                <a:latin typeface="Verdana"/>
                <a:cs typeface="Verdana"/>
              </a:rPr>
              <a:t>NO</a:t>
            </a:r>
            <a:r>
              <a:rPr sz="3600" b="1" spc="-220" dirty="0">
                <a:latin typeface="Verdana"/>
                <a:cs typeface="Verdana"/>
              </a:rPr>
              <a:t> </a:t>
            </a:r>
            <a:r>
              <a:rPr sz="3600" b="1" spc="-100" dirty="0">
                <a:latin typeface="Verdana"/>
                <a:cs typeface="Verdana"/>
              </a:rPr>
              <a:t>LE</a:t>
            </a:r>
            <a:r>
              <a:rPr sz="3600" b="1" spc="-220" dirty="0">
                <a:latin typeface="Verdana"/>
                <a:cs typeface="Verdana"/>
              </a:rPr>
              <a:t> </a:t>
            </a:r>
            <a:r>
              <a:rPr sz="3600" b="1" spc="-135" dirty="0">
                <a:latin typeface="Verdana"/>
                <a:cs typeface="Verdana"/>
              </a:rPr>
              <a:t>PASE</a:t>
            </a:r>
            <a:r>
              <a:rPr sz="3600" b="1" spc="-220" dirty="0">
                <a:latin typeface="Verdana"/>
                <a:cs typeface="Verdana"/>
              </a:rPr>
              <a:t> </a:t>
            </a:r>
            <a:r>
              <a:rPr sz="3600" b="1" spc="-120" dirty="0">
                <a:latin typeface="Verdana"/>
                <a:cs typeface="Verdana"/>
              </a:rPr>
              <a:t>A</a:t>
            </a:r>
            <a:r>
              <a:rPr sz="3600" b="1" spc="-220" dirty="0">
                <a:latin typeface="Verdana"/>
                <a:cs typeface="Verdana"/>
              </a:rPr>
              <a:t> </a:t>
            </a:r>
            <a:r>
              <a:rPr sz="3600" b="1" spc="-140" dirty="0">
                <a:latin typeface="Verdana"/>
                <a:cs typeface="Verdana"/>
              </a:rPr>
              <a:t>USTED!</a:t>
            </a:r>
            <a:endParaRPr sz="3600">
              <a:latin typeface="Verdana"/>
              <a:cs typeface="Verdana"/>
            </a:endParaRPr>
          </a:p>
        </p:txBody>
      </p:sp>
      <p:pic>
        <p:nvPicPr>
          <p:cNvPr id="888" name="object 888"/>
          <p:cNvPicPr/>
          <p:nvPr/>
        </p:nvPicPr>
        <p:blipFill>
          <a:blip r:embed="rId603" cstate="print"/>
          <a:stretch>
            <a:fillRect/>
          </a:stretch>
        </p:blipFill>
        <p:spPr>
          <a:xfrm>
            <a:off x="16476237" y="9095627"/>
            <a:ext cx="1809749" cy="1019159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3153382"/>
            <a:ext cx="18284190" cy="7127875"/>
            <a:chOff x="0" y="3153382"/>
            <a:chExt cx="18284190" cy="71278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4515427"/>
              <a:ext cx="18283732" cy="57657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46929" y="3154519"/>
              <a:ext cx="1653790" cy="164542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54356" y="7760573"/>
              <a:ext cx="1981199" cy="165734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0019564" y="5508738"/>
              <a:ext cx="1761489" cy="1724660"/>
            </a:xfrm>
            <a:custGeom>
              <a:avLst/>
              <a:gdLst/>
              <a:ahLst/>
              <a:cxnLst/>
              <a:rect l="l" t="t" r="r" b="b"/>
              <a:pathLst>
                <a:path w="1761490" h="1724659">
                  <a:moveTo>
                    <a:pt x="1654543" y="728395"/>
                  </a:moveTo>
                  <a:lnTo>
                    <a:pt x="1654429" y="728002"/>
                  </a:lnTo>
                  <a:lnTo>
                    <a:pt x="1654467" y="727659"/>
                  </a:lnTo>
                  <a:lnTo>
                    <a:pt x="1648942" y="708850"/>
                  </a:lnTo>
                  <a:lnTo>
                    <a:pt x="1648891" y="708634"/>
                  </a:lnTo>
                  <a:lnTo>
                    <a:pt x="1553044" y="523760"/>
                  </a:lnTo>
                  <a:lnTo>
                    <a:pt x="1540129" y="507746"/>
                  </a:lnTo>
                  <a:lnTo>
                    <a:pt x="1522641" y="498259"/>
                  </a:lnTo>
                  <a:lnTo>
                    <a:pt x="1502905" y="495985"/>
                  </a:lnTo>
                  <a:lnTo>
                    <a:pt x="1483233" y="501573"/>
                  </a:lnTo>
                  <a:lnTo>
                    <a:pt x="1467192" y="514464"/>
                  </a:lnTo>
                  <a:lnTo>
                    <a:pt x="1457680" y="531901"/>
                  </a:lnTo>
                  <a:lnTo>
                    <a:pt x="1455394" y="551624"/>
                  </a:lnTo>
                  <a:lnTo>
                    <a:pt x="1461046" y="571373"/>
                  </a:lnTo>
                  <a:lnTo>
                    <a:pt x="1496390" y="639559"/>
                  </a:lnTo>
                  <a:lnTo>
                    <a:pt x="1461427" y="626110"/>
                  </a:lnTo>
                  <a:lnTo>
                    <a:pt x="1419834" y="609587"/>
                  </a:lnTo>
                  <a:lnTo>
                    <a:pt x="1374978" y="591121"/>
                  </a:lnTo>
                  <a:lnTo>
                    <a:pt x="1327353" y="570763"/>
                  </a:lnTo>
                  <a:lnTo>
                    <a:pt x="1277493" y="548563"/>
                  </a:lnTo>
                  <a:lnTo>
                    <a:pt x="1225867" y="524586"/>
                  </a:lnTo>
                  <a:lnTo>
                    <a:pt x="1173022" y="498868"/>
                  </a:lnTo>
                  <a:lnTo>
                    <a:pt x="1119428" y="471474"/>
                  </a:lnTo>
                  <a:lnTo>
                    <a:pt x="1065618" y="442442"/>
                  </a:lnTo>
                  <a:lnTo>
                    <a:pt x="1012088" y="411835"/>
                  </a:lnTo>
                  <a:lnTo>
                    <a:pt x="959332" y="379704"/>
                  </a:lnTo>
                  <a:lnTo>
                    <a:pt x="907884" y="346100"/>
                  </a:lnTo>
                  <a:lnTo>
                    <a:pt x="858240" y="311061"/>
                  </a:lnTo>
                  <a:lnTo>
                    <a:pt x="810895" y="274662"/>
                  </a:lnTo>
                  <a:lnTo>
                    <a:pt x="766368" y="236943"/>
                  </a:lnTo>
                  <a:lnTo>
                    <a:pt x="725157" y="197954"/>
                  </a:lnTo>
                  <a:lnTo>
                    <a:pt x="687768" y="157759"/>
                  </a:lnTo>
                  <a:lnTo>
                    <a:pt x="654723" y="116395"/>
                  </a:lnTo>
                  <a:lnTo>
                    <a:pt x="626516" y="73914"/>
                  </a:lnTo>
                  <a:lnTo>
                    <a:pt x="603656" y="30378"/>
                  </a:lnTo>
                  <a:lnTo>
                    <a:pt x="591604" y="13677"/>
                  </a:lnTo>
                  <a:lnTo>
                    <a:pt x="574649" y="3276"/>
                  </a:lnTo>
                  <a:lnTo>
                    <a:pt x="555053" y="0"/>
                  </a:lnTo>
                  <a:lnTo>
                    <a:pt x="535063" y="4699"/>
                  </a:lnTo>
                  <a:lnTo>
                    <a:pt x="518388" y="16725"/>
                  </a:lnTo>
                  <a:lnTo>
                    <a:pt x="508000" y="33655"/>
                  </a:lnTo>
                  <a:lnTo>
                    <a:pt x="504710" y="53251"/>
                  </a:lnTo>
                  <a:lnTo>
                    <a:pt x="509358" y="73291"/>
                  </a:lnTo>
                  <a:lnTo>
                    <a:pt x="533374" y="119722"/>
                  </a:lnTo>
                  <a:lnTo>
                    <a:pt x="562343" y="164896"/>
                  </a:lnTo>
                  <a:lnTo>
                    <a:pt x="595820" y="208762"/>
                  </a:lnTo>
                  <a:lnTo>
                    <a:pt x="633361" y="251294"/>
                  </a:lnTo>
                  <a:lnTo>
                    <a:pt x="674522" y="292455"/>
                  </a:lnTo>
                  <a:lnTo>
                    <a:pt x="718845" y="332206"/>
                  </a:lnTo>
                  <a:lnTo>
                    <a:pt x="765886" y="370522"/>
                  </a:lnTo>
                  <a:lnTo>
                    <a:pt x="815187" y="407352"/>
                  </a:lnTo>
                  <a:lnTo>
                    <a:pt x="866317" y="442683"/>
                  </a:lnTo>
                  <a:lnTo>
                    <a:pt x="918819" y="476478"/>
                  </a:lnTo>
                  <a:lnTo>
                    <a:pt x="972248" y="508685"/>
                  </a:lnTo>
                  <a:lnTo>
                    <a:pt x="1026160" y="539292"/>
                  </a:lnTo>
                  <a:lnTo>
                    <a:pt x="1080096" y="568248"/>
                  </a:lnTo>
                  <a:lnTo>
                    <a:pt x="1133614" y="595528"/>
                  </a:lnTo>
                  <a:lnTo>
                    <a:pt x="1186256" y="621080"/>
                  </a:lnTo>
                  <a:lnTo>
                    <a:pt x="1237589" y="644906"/>
                  </a:lnTo>
                  <a:lnTo>
                    <a:pt x="1287157" y="666940"/>
                  </a:lnTo>
                  <a:lnTo>
                    <a:pt x="1334516" y="687158"/>
                  </a:lnTo>
                  <a:lnTo>
                    <a:pt x="1379207" y="705523"/>
                  </a:lnTo>
                  <a:lnTo>
                    <a:pt x="1420799" y="722020"/>
                  </a:lnTo>
                  <a:lnTo>
                    <a:pt x="1458836" y="736587"/>
                  </a:lnTo>
                  <a:lnTo>
                    <a:pt x="1472577" y="741692"/>
                  </a:lnTo>
                  <a:lnTo>
                    <a:pt x="1394218" y="782294"/>
                  </a:lnTo>
                  <a:lnTo>
                    <a:pt x="1378165" y="795172"/>
                  </a:lnTo>
                  <a:lnTo>
                    <a:pt x="1368640" y="812609"/>
                  </a:lnTo>
                  <a:lnTo>
                    <a:pt x="1366354" y="832345"/>
                  </a:lnTo>
                  <a:lnTo>
                    <a:pt x="1372031" y="852106"/>
                  </a:lnTo>
                  <a:lnTo>
                    <a:pt x="1380477" y="863981"/>
                  </a:lnTo>
                  <a:lnTo>
                    <a:pt x="1391488" y="872756"/>
                  </a:lnTo>
                  <a:lnTo>
                    <a:pt x="1404277" y="878205"/>
                  </a:lnTo>
                  <a:lnTo>
                    <a:pt x="1418082" y="880084"/>
                  </a:lnTo>
                  <a:lnTo>
                    <a:pt x="1426108" y="880084"/>
                  </a:lnTo>
                  <a:lnTo>
                    <a:pt x="1434274" y="878217"/>
                  </a:lnTo>
                  <a:lnTo>
                    <a:pt x="1626704" y="778446"/>
                  </a:lnTo>
                  <a:lnTo>
                    <a:pt x="1629079" y="776541"/>
                  </a:lnTo>
                  <a:lnTo>
                    <a:pt x="1633194" y="774446"/>
                  </a:lnTo>
                  <a:lnTo>
                    <a:pt x="1639633" y="768057"/>
                  </a:lnTo>
                  <a:lnTo>
                    <a:pt x="1642745" y="765556"/>
                  </a:lnTo>
                  <a:lnTo>
                    <a:pt x="1643430" y="764286"/>
                  </a:lnTo>
                  <a:lnTo>
                    <a:pt x="1644675" y="763054"/>
                  </a:lnTo>
                  <a:lnTo>
                    <a:pt x="1652066" y="748461"/>
                  </a:lnTo>
                  <a:lnTo>
                    <a:pt x="1652257" y="748118"/>
                  </a:lnTo>
                  <a:lnTo>
                    <a:pt x="1654543" y="728395"/>
                  </a:lnTo>
                  <a:close/>
                </a:path>
                <a:path w="1761490" h="1724659">
                  <a:moveTo>
                    <a:pt x="1761197" y="1672399"/>
                  </a:moveTo>
                  <a:lnTo>
                    <a:pt x="1757121" y="1652244"/>
                  </a:lnTo>
                  <a:lnTo>
                    <a:pt x="1746021" y="1635772"/>
                  </a:lnTo>
                  <a:lnTo>
                    <a:pt x="1729549" y="1624672"/>
                  </a:lnTo>
                  <a:lnTo>
                    <a:pt x="1709381" y="1620608"/>
                  </a:lnTo>
                  <a:lnTo>
                    <a:pt x="1511160" y="1620608"/>
                  </a:lnTo>
                  <a:lnTo>
                    <a:pt x="1511160" y="1181557"/>
                  </a:lnTo>
                  <a:lnTo>
                    <a:pt x="1507083" y="1161415"/>
                  </a:lnTo>
                  <a:lnTo>
                    <a:pt x="1495983" y="1144943"/>
                  </a:lnTo>
                  <a:lnTo>
                    <a:pt x="1479511" y="1133843"/>
                  </a:lnTo>
                  <a:lnTo>
                    <a:pt x="1459369" y="1129766"/>
                  </a:lnTo>
                  <a:lnTo>
                    <a:pt x="1439214" y="1133843"/>
                  </a:lnTo>
                  <a:lnTo>
                    <a:pt x="1422742" y="1144943"/>
                  </a:lnTo>
                  <a:lnTo>
                    <a:pt x="1411643" y="1161415"/>
                  </a:lnTo>
                  <a:lnTo>
                    <a:pt x="1407579" y="1181557"/>
                  </a:lnTo>
                  <a:lnTo>
                    <a:pt x="1407579" y="1620608"/>
                  </a:lnTo>
                  <a:lnTo>
                    <a:pt x="1131506" y="1620608"/>
                  </a:lnTo>
                  <a:lnTo>
                    <a:pt x="1131506" y="908431"/>
                  </a:lnTo>
                  <a:lnTo>
                    <a:pt x="1127429" y="888263"/>
                  </a:lnTo>
                  <a:lnTo>
                    <a:pt x="1116330" y="871791"/>
                  </a:lnTo>
                  <a:lnTo>
                    <a:pt x="1099858" y="860679"/>
                  </a:lnTo>
                  <a:lnTo>
                    <a:pt x="1079690" y="856602"/>
                  </a:lnTo>
                  <a:lnTo>
                    <a:pt x="1059535" y="860679"/>
                  </a:lnTo>
                  <a:lnTo>
                    <a:pt x="1043076" y="871791"/>
                  </a:lnTo>
                  <a:lnTo>
                    <a:pt x="1031976" y="888263"/>
                  </a:lnTo>
                  <a:lnTo>
                    <a:pt x="1027899" y="908431"/>
                  </a:lnTo>
                  <a:lnTo>
                    <a:pt x="1027899" y="1620608"/>
                  </a:lnTo>
                  <a:lnTo>
                    <a:pt x="733298" y="1620608"/>
                  </a:lnTo>
                  <a:lnTo>
                    <a:pt x="733298" y="625957"/>
                  </a:lnTo>
                  <a:lnTo>
                    <a:pt x="729221" y="605790"/>
                  </a:lnTo>
                  <a:lnTo>
                    <a:pt x="718121" y="589318"/>
                  </a:lnTo>
                  <a:lnTo>
                    <a:pt x="701649" y="578218"/>
                  </a:lnTo>
                  <a:lnTo>
                    <a:pt x="681482" y="574141"/>
                  </a:lnTo>
                  <a:lnTo>
                    <a:pt x="661327" y="578218"/>
                  </a:lnTo>
                  <a:lnTo>
                    <a:pt x="644867" y="589318"/>
                  </a:lnTo>
                  <a:lnTo>
                    <a:pt x="633755" y="605790"/>
                  </a:lnTo>
                  <a:lnTo>
                    <a:pt x="629691" y="625957"/>
                  </a:lnTo>
                  <a:lnTo>
                    <a:pt x="629691" y="1620608"/>
                  </a:lnTo>
                  <a:lnTo>
                    <a:pt x="341490" y="1620608"/>
                  </a:lnTo>
                  <a:lnTo>
                    <a:pt x="341490" y="320344"/>
                  </a:lnTo>
                  <a:lnTo>
                    <a:pt x="337413" y="300189"/>
                  </a:lnTo>
                  <a:lnTo>
                    <a:pt x="326313" y="283730"/>
                  </a:lnTo>
                  <a:lnTo>
                    <a:pt x="309854" y="272618"/>
                  </a:lnTo>
                  <a:lnTo>
                    <a:pt x="289699" y="268554"/>
                  </a:lnTo>
                  <a:lnTo>
                    <a:pt x="269532" y="272618"/>
                  </a:lnTo>
                  <a:lnTo>
                    <a:pt x="253060" y="283730"/>
                  </a:lnTo>
                  <a:lnTo>
                    <a:pt x="241947" y="300189"/>
                  </a:lnTo>
                  <a:lnTo>
                    <a:pt x="237883" y="320344"/>
                  </a:lnTo>
                  <a:lnTo>
                    <a:pt x="237883" y="1620608"/>
                  </a:lnTo>
                  <a:lnTo>
                    <a:pt x="51790" y="1620608"/>
                  </a:lnTo>
                  <a:lnTo>
                    <a:pt x="31635" y="1624672"/>
                  </a:lnTo>
                  <a:lnTo>
                    <a:pt x="15176" y="1635772"/>
                  </a:lnTo>
                  <a:lnTo>
                    <a:pt x="4076" y="1652244"/>
                  </a:lnTo>
                  <a:lnTo>
                    <a:pt x="0" y="1672399"/>
                  </a:lnTo>
                  <a:lnTo>
                    <a:pt x="4076" y="1692554"/>
                  </a:lnTo>
                  <a:lnTo>
                    <a:pt x="15176" y="1709026"/>
                  </a:lnTo>
                  <a:lnTo>
                    <a:pt x="31635" y="1720138"/>
                  </a:lnTo>
                  <a:lnTo>
                    <a:pt x="51790" y="1724215"/>
                  </a:lnTo>
                  <a:lnTo>
                    <a:pt x="289699" y="1724215"/>
                  </a:lnTo>
                  <a:lnTo>
                    <a:pt x="681482" y="1724215"/>
                  </a:lnTo>
                  <a:lnTo>
                    <a:pt x="1079690" y="1724215"/>
                  </a:lnTo>
                  <a:lnTo>
                    <a:pt x="1459369" y="1724215"/>
                  </a:lnTo>
                  <a:lnTo>
                    <a:pt x="1709381" y="1724215"/>
                  </a:lnTo>
                  <a:lnTo>
                    <a:pt x="1729549" y="1720138"/>
                  </a:lnTo>
                  <a:lnTo>
                    <a:pt x="1746021" y="1709026"/>
                  </a:lnTo>
                  <a:lnTo>
                    <a:pt x="1757121" y="1692554"/>
                  </a:lnTo>
                  <a:lnTo>
                    <a:pt x="1761197" y="1672399"/>
                  </a:lnTo>
                  <a:close/>
                </a:path>
              </a:pathLst>
            </a:custGeom>
            <a:solidFill>
              <a:srgbClr val="E435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0211397" y="7665300"/>
              <a:ext cx="1569720" cy="1569720"/>
            </a:xfrm>
            <a:custGeom>
              <a:avLst/>
              <a:gdLst/>
              <a:ahLst/>
              <a:cxnLst/>
              <a:rect l="l" t="t" r="r" b="b"/>
              <a:pathLst>
                <a:path w="1569720" h="1569720">
                  <a:moveTo>
                    <a:pt x="269773" y="1287513"/>
                  </a:moveTo>
                  <a:lnTo>
                    <a:pt x="196202" y="1287513"/>
                  </a:lnTo>
                  <a:lnTo>
                    <a:pt x="196202" y="1361084"/>
                  </a:lnTo>
                  <a:lnTo>
                    <a:pt x="269773" y="1361084"/>
                  </a:lnTo>
                  <a:lnTo>
                    <a:pt x="269773" y="1287513"/>
                  </a:lnTo>
                  <a:close/>
                </a:path>
                <a:path w="1569720" h="1569720">
                  <a:moveTo>
                    <a:pt x="1079068" y="88900"/>
                  </a:moveTo>
                  <a:lnTo>
                    <a:pt x="1071321" y="50800"/>
                  </a:lnTo>
                  <a:lnTo>
                    <a:pt x="1050251" y="25400"/>
                  </a:lnTo>
                  <a:lnTo>
                    <a:pt x="1019060" y="0"/>
                  </a:lnTo>
                  <a:lnTo>
                    <a:pt x="931926" y="0"/>
                  </a:lnTo>
                  <a:lnTo>
                    <a:pt x="931926" y="177800"/>
                  </a:lnTo>
                  <a:lnTo>
                    <a:pt x="931926" y="444500"/>
                  </a:lnTo>
                  <a:lnTo>
                    <a:pt x="931926" y="711200"/>
                  </a:lnTo>
                  <a:lnTo>
                    <a:pt x="929982" y="723900"/>
                  </a:lnTo>
                  <a:lnTo>
                    <a:pt x="924712" y="736600"/>
                  </a:lnTo>
                  <a:lnTo>
                    <a:pt x="760247" y="736600"/>
                  </a:lnTo>
                  <a:lnTo>
                    <a:pt x="760247" y="838200"/>
                  </a:lnTo>
                  <a:lnTo>
                    <a:pt x="758317" y="850900"/>
                  </a:lnTo>
                  <a:lnTo>
                    <a:pt x="753046" y="850900"/>
                  </a:lnTo>
                  <a:lnTo>
                    <a:pt x="745248" y="863600"/>
                  </a:lnTo>
                  <a:lnTo>
                    <a:pt x="431914" y="863600"/>
                  </a:lnTo>
                  <a:lnTo>
                    <a:pt x="424116" y="850900"/>
                  </a:lnTo>
                  <a:lnTo>
                    <a:pt x="418846" y="850900"/>
                  </a:lnTo>
                  <a:lnTo>
                    <a:pt x="416915" y="838200"/>
                  </a:lnTo>
                  <a:lnTo>
                    <a:pt x="418846" y="825500"/>
                  </a:lnTo>
                  <a:lnTo>
                    <a:pt x="424116" y="825500"/>
                  </a:lnTo>
                  <a:lnTo>
                    <a:pt x="431914" y="812800"/>
                  </a:lnTo>
                  <a:lnTo>
                    <a:pt x="745248" y="812800"/>
                  </a:lnTo>
                  <a:lnTo>
                    <a:pt x="753046" y="825500"/>
                  </a:lnTo>
                  <a:lnTo>
                    <a:pt x="758317" y="825500"/>
                  </a:lnTo>
                  <a:lnTo>
                    <a:pt x="760247" y="838200"/>
                  </a:lnTo>
                  <a:lnTo>
                    <a:pt x="760247" y="736600"/>
                  </a:lnTo>
                  <a:lnTo>
                    <a:pt x="424116" y="736600"/>
                  </a:lnTo>
                  <a:lnTo>
                    <a:pt x="418846" y="723900"/>
                  </a:lnTo>
                  <a:lnTo>
                    <a:pt x="416915" y="711200"/>
                  </a:lnTo>
                  <a:lnTo>
                    <a:pt x="418846" y="711200"/>
                  </a:lnTo>
                  <a:lnTo>
                    <a:pt x="424116" y="698500"/>
                  </a:lnTo>
                  <a:lnTo>
                    <a:pt x="924712" y="698500"/>
                  </a:lnTo>
                  <a:lnTo>
                    <a:pt x="929982" y="711200"/>
                  </a:lnTo>
                  <a:lnTo>
                    <a:pt x="931926" y="711200"/>
                  </a:lnTo>
                  <a:lnTo>
                    <a:pt x="931926" y="444500"/>
                  </a:lnTo>
                  <a:lnTo>
                    <a:pt x="929982" y="457200"/>
                  </a:lnTo>
                  <a:lnTo>
                    <a:pt x="924712" y="469900"/>
                  </a:lnTo>
                  <a:lnTo>
                    <a:pt x="760247" y="469900"/>
                  </a:lnTo>
                  <a:lnTo>
                    <a:pt x="760247" y="571500"/>
                  </a:lnTo>
                  <a:lnTo>
                    <a:pt x="758317" y="584200"/>
                  </a:lnTo>
                  <a:lnTo>
                    <a:pt x="753046" y="584200"/>
                  </a:lnTo>
                  <a:lnTo>
                    <a:pt x="745248" y="596900"/>
                  </a:lnTo>
                  <a:lnTo>
                    <a:pt x="431914" y="596900"/>
                  </a:lnTo>
                  <a:lnTo>
                    <a:pt x="424116" y="584200"/>
                  </a:lnTo>
                  <a:lnTo>
                    <a:pt x="418846" y="584200"/>
                  </a:lnTo>
                  <a:lnTo>
                    <a:pt x="416915" y="571500"/>
                  </a:lnTo>
                  <a:lnTo>
                    <a:pt x="418846" y="558800"/>
                  </a:lnTo>
                  <a:lnTo>
                    <a:pt x="424116" y="558800"/>
                  </a:lnTo>
                  <a:lnTo>
                    <a:pt x="431914" y="546100"/>
                  </a:lnTo>
                  <a:lnTo>
                    <a:pt x="745248" y="546100"/>
                  </a:lnTo>
                  <a:lnTo>
                    <a:pt x="753046" y="558800"/>
                  </a:lnTo>
                  <a:lnTo>
                    <a:pt x="758317" y="558800"/>
                  </a:lnTo>
                  <a:lnTo>
                    <a:pt x="760247" y="571500"/>
                  </a:lnTo>
                  <a:lnTo>
                    <a:pt x="760247" y="469900"/>
                  </a:lnTo>
                  <a:lnTo>
                    <a:pt x="424116" y="469900"/>
                  </a:lnTo>
                  <a:lnTo>
                    <a:pt x="418846" y="457200"/>
                  </a:lnTo>
                  <a:lnTo>
                    <a:pt x="416915" y="444500"/>
                  </a:lnTo>
                  <a:lnTo>
                    <a:pt x="418846" y="431800"/>
                  </a:lnTo>
                  <a:lnTo>
                    <a:pt x="424116" y="431800"/>
                  </a:lnTo>
                  <a:lnTo>
                    <a:pt x="431914" y="419100"/>
                  </a:lnTo>
                  <a:lnTo>
                    <a:pt x="916914" y="419100"/>
                  </a:lnTo>
                  <a:lnTo>
                    <a:pt x="924712" y="431800"/>
                  </a:lnTo>
                  <a:lnTo>
                    <a:pt x="929982" y="431800"/>
                  </a:lnTo>
                  <a:lnTo>
                    <a:pt x="931926" y="444500"/>
                  </a:lnTo>
                  <a:lnTo>
                    <a:pt x="931926" y="177800"/>
                  </a:lnTo>
                  <a:lnTo>
                    <a:pt x="929982" y="190500"/>
                  </a:lnTo>
                  <a:lnTo>
                    <a:pt x="924712" y="190500"/>
                  </a:lnTo>
                  <a:lnTo>
                    <a:pt x="916914" y="203200"/>
                  </a:lnTo>
                  <a:lnTo>
                    <a:pt x="760247" y="203200"/>
                  </a:lnTo>
                  <a:lnTo>
                    <a:pt x="760247" y="304800"/>
                  </a:lnTo>
                  <a:lnTo>
                    <a:pt x="758317" y="304800"/>
                  </a:lnTo>
                  <a:lnTo>
                    <a:pt x="753046" y="317500"/>
                  </a:lnTo>
                  <a:lnTo>
                    <a:pt x="745248" y="317500"/>
                  </a:lnTo>
                  <a:lnTo>
                    <a:pt x="735723" y="330200"/>
                  </a:lnTo>
                  <a:lnTo>
                    <a:pt x="441439" y="330200"/>
                  </a:lnTo>
                  <a:lnTo>
                    <a:pt x="431914" y="317500"/>
                  </a:lnTo>
                  <a:lnTo>
                    <a:pt x="424116" y="317500"/>
                  </a:lnTo>
                  <a:lnTo>
                    <a:pt x="418846" y="304800"/>
                  </a:lnTo>
                  <a:lnTo>
                    <a:pt x="416915" y="304800"/>
                  </a:lnTo>
                  <a:lnTo>
                    <a:pt x="418846" y="292100"/>
                  </a:lnTo>
                  <a:lnTo>
                    <a:pt x="424116" y="279400"/>
                  </a:lnTo>
                  <a:lnTo>
                    <a:pt x="753046" y="279400"/>
                  </a:lnTo>
                  <a:lnTo>
                    <a:pt x="758317" y="292100"/>
                  </a:lnTo>
                  <a:lnTo>
                    <a:pt x="760247" y="304800"/>
                  </a:lnTo>
                  <a:lnTo>
                    <a:pt x="760247" y="203200"/>
                  </a:lnTo>
                  <a:lnTo>
                    <a:pt x="431914" y="203200"/>
                  </a:lnTo>
                  <a:lnTo>
                    <a:pt x="424116" y="190500"/>
                  </a:lnTo>
                  <a:lnTo>
                    <a:pt x="418846" y="190500"/>
                  </a:lnTo>
                  <a:lnTo>
                    <a:pt x="416915" y="177800"/>
                  </a:lnTo>
                  <a:lnTo>
                    <a:pt x="418846" y="165100"/>
                  </a:lnTo>
                  <a:lnTo>
                    <a:pt x="424116" y="165100"/>
                  </a:lnTo>
                  <a:lnTo>
                    <a:pt x="431914" y="152400"/>
                  </a:lnTo>
                  <a:lnTo>
                    <a:pt x="916914" y="152400"/>
                  </a:lnTo>
                  <a:lnTo>
                    <a:pt x="924712" y="165100"/>
                  </a:lnTo>
                  <a:lnTo>
                    <a:pt x="929982" y="165100"/>
                  </a:lnTo>
                  <a:lnTo>
                    <a:pt x="931926" y="177800"/>
                  </a:lnTo>
                  <a:lnTo>
                    <a:pt x="931926" y="0"/>
                  </a:lnTo>
                  <a:lnTo>
                    <a:pt x="318820" y="0"/>
                  </a:lnTo>
                  <a:lnTo>
                    <a:pt x="318820" y="177800"/>
                  </a:lnTo>
                  <a:lnTo>
                    <a:pt x="316979" y="190500"/>
                  </a:lnTo>
                  <a:lnTo>
                    <a:pt x="311467" y="190500"/>
                  </a:lnTo>
                  <a:lnTo>
                    <a:pt x="267322" y="241300"/>
                  </a:lnTo>
                  <a:lnTo>
                    <a:pt x="311467" y="279400"/>
                  </a:lnTo>
                  <a:lnTo>
                    <a:pt x="316979" y="292100"/>
                  </a:lnTo>
                  <a:lnTo>
                    <a:pt x="318820" y="304800"/>
                  </a:lnTo>
                  <a:lnTo>
                    <a:pt x="318820" y="444500"/>
                  </a:lnTo>
                  <a:lnTo>
                    <a:pt x="316979" y="457200"/>
                  </a:lnTo>
                  <a:lnTo>
                    <a:pt x="311467" y="469900"/>
                  </a:lnTo>
                  <a:lnTo>
                    <a:pt x="267322" y="508000"/>
                  </a:lnTo>
                  <a:lnTo>
                    <a:pt x="311467" y="558800"/>
                  </a:lnTo>
                  <a:lnTo>
                    <a:pt x="316979" y="558800"/>
                  </a:lnTo>
                  <a:lnTo>
                    <a:pt x="318820" y="571500"/>
                  </a:lnTo>
                  <a:lnTo>
                    <a:pt x="318820" y="711200"/>
                  </a:lnTo>
                  <a:lnTo>
                    <a:pt x="316979" y="723900"/>
                  </a:lnTo>
                  <a:lnTo>
                    <a:pt x="311467" y="736600"/>
                  </a:lnTo>
                  <a:lnTo>
                    <a:pt x="267322" y="774700"/>
                  </a:lnTo>
                  <a:lnTo>
                    <a:pt x="311467" y="825500"/>
                  </a:lnTo>
                  <a:lnTo>
                    <a:pt x="316979" y="825500"/>
                  </a:lnTo>
                  <a:lnTo>
                    <a:pt x="318820" y="838200"/>
                  </a:lnTo>
                  <a:lnTo>
                    <a:pt x="318820" y="990600"/>
                  </a:lnTo>
                  <a:lnTo>
                    <a:pt x="316979" y="990600"/>
                  </a:lnTo>
                  <a:lnTo>
                    <a:pt x="311467" y="1003300"/>
                  </a:lnTo>
                  <a:lnTo>
                    <a:pt x="267322" y="1054100"/>
                  </a:lnTo>
                  <a:lnTo>
                    <a:pt x="311467" y="1092200"/>
                  </a:lnTo>
                  <a:lnTo>
                    <a:pt x="316979" y="1104900"/>
                  </a:lnTo>
                  <a:lnTo>
                    <a:pt x="318820" y="1104900"/>
                  </a:lnTo>
                  <a:lnTo>
                    <a:pt x="318820" y="1282700"/>
                  </a:lnTo>
                  <a:lnTo>
                    <a:pt x="318820" y="1358900"/>
                  </a:lnTo>
                  <a:lnTo>
                    <a:pt x="314947" y="1371600"/>
                  </a:lnTo>
                  <a:lnTo>
                    <a:pt x="304406" y="1384300"/>
                  </a:lnTo>
                  <a:lnTo>
                    <a:pt x="288810" y="1397000"/>
                  </a:lnTo>
                  <a:lnTo>
                    <a:pt x="269773" y="1409700"/>
                  </a:lnTo>
                  <a:lnTo>
                    <a:pt x="196202" y="1409700"/>
                  </a:lnTo>
                  <a:lnTo>
                    <a:pt x="177152" y="1397000"/>
                  </a:lnTo>
                  <a:lnTo>
                    <a:pt x="161556" y="1384300"/>
                  </a:lnTo>
                  <a:lnTo>
                    <a:pt x="151015" y="1371600"/>
                  </a:lnTo>
                  <a:lnTo>
                    <a:pt x="147154" y="1358900"/>
                  </a:lnTo>
                  <a:lnTo>
                    <a:pt x="147154" y="1282700"/>
                  </a:lnTo>
                  <a:lnTo>
                    <a:pt x="151015" y="1257300"/>
                  </a:lnTo>
                  <a:lnTo>
                    <a:pt x="161556" y="1244600"/>
                  </a:lnTo>
                  <a:lnTo>
                    <a:pt x="177152" y="1231900"/>
                  </a:lnTo>
                  <a:lnTo>
                    <a:pt x="288810" y="1231900"/>
                  </a:lnTo>
                  <a:lnTo>
                    <a:pt x="304406" y="1244600"/>
                  </a:lnTo>
                  <a:lnTo>
                    <a:pt x="314947" y="1257300"/>
                  </a:lnTo>
                  <a:lnTo>
                    <a:pt x="318820" y="1282700"/>
                  </a:lnTo>
                  <a:lnTo>
                    <a:pt x="318820" y="1104900"/>
                  </a:lnTo>
                  <a:lnTo>
                    <a:pt x="316979" y="1117600"/>
                  </a:lnTo>
                  <a:lnTo>
                    <a:pt x="311467" y="1130300"/>
                  </a:lnTo>
                  <a:lnTo>
                    <a:pt x="277126" y="1130300"/>
                  </a:lnTo>
                  <a:lnTo>
                    <a:pt x="232981" y="1079500"/>
                  </a:lnTo>
                  <a:lnTo>
                    <a:pt x="188836" y="1130300"/>
                  </a:lnTo>
                  <a:lnTo>
                    <a:pt x="154508" y="1130300"/>
                  </a:lnTo>
                  <a:lnTo>
                    <a:pt x="148996" y="1117600"/>
                  </a:lnTo>
                  <a:lnTo>
                    <a:pt x="147154" y="1104900"/>
                  </a:lnTo>
                  <a:lnTo>
                    <a:pt x="148996" y="1104900"/>
                  </a:lnTo>
                  <a:lnTo>
                    <a:pt x="154508" y="1092200"/>
                  </a:lnTo>
                  <a:lnTo>
                    <a:pt x="198653" y="1054100"/>
                  </a:lnTo>
                  <a:lnTo>
                    <a:pt x="154508" y="1003300"/>
                  </a:lnTo>
                  <a:lnTo>
                    <a:pt x="148996" y="990600"/>
                  </a:lnTo>
                  <a:lnTo>
                    <a:pt x="147154" y="990600"/>
                  </a:lnTo>
                  <a:lnTo>
                    <a:pt x="148996" y="977900"/>
                  </a:lnTo>
                  <a:lnTo>
                    <a:pt x="154508" y="965200"/>
                  </a:lnTo>
                  <a:lnTo>
                    <a:pt x="188836" y="965200"/>
                  </a:lnTo>
                  <a:lnTo>
                    <a:pt x="232981" y="1016000"/>
                  </a:lnTo>
                  <a:lnTo>
                    <a:pt x="277126" y="965200"/>
                  </a:lnTo>
                  <a:lnTo>
                    <a:pt x="311467" y="965200"/>
                  </a:lnTo>
                  <a:lnTo>
                    <a:pt x="316979" y="977900"/>
                  </a:lnTo>
                  <a:lnTo>
                    <a:pt x="318820" y="990600"/>
                  </a:lnTo>
                  <a:lnTo>
                    <a:pt x="318820" y="838200"/>
                  </a:lnTo>
                  <a:lnTo>
                    <a:pt x="316979" y="850900"/>
                  </a:lnTo>
                  <a:lnTo>
                    <a:pt x="311467" y="850900"/>
                  </a:lnTo>
                  <a:lnTo>
                    <a:pt x="303161" y="863600"/>
                  </a:lnTo>
                  <a:lnTo>
                    <a:pt x="284734" y="863600"/>
                  </a:lnTo>
                  <a:lnTo>
                    <a:pt x="277126" y="850900"/>
                  </a:lnTo>
                  <a:lnTo>
                    <a:pt x="232981" y="812800"/>
                  </a:lnTo>
                  <a:lnTo>
                    <a:pt x="188836" y="850900"/>
                  </a:lnTo>
                  <a:lnTo>
                    <a:pt x="180543" y="863600"/>
                  </a:lnTo>
                  <a:lnTo>
                    <a:pt x="162115" y="863600"/>
                  </a:lnTo>
                  <a:lnTo>
                    <a:pt x="154508" y="850900"/>
                  </a:lnTo>
                  <a:lnTo>
                    <a:pt x="148996" y="850900"/>
                  </a:lnTo>
                  <a:lnTo>
                    <a:pt x="147154" y="838200"/>
                  </a:lnTo>
                  <a:lnTo>
                    <a:pt x="148996" y="825500"/>
                  </a:lnTo>
                  <a:lnTo>
                    <a:pt x="154508" y="825500"/>
                  </a:lnTo>
                  <a:lnTo>
                    <a:pt x="198653" y="774700"/>
                  </a:lnTo>
                  <a:lnTo>
                    <a:pt x="154508" y="736600"/>
                  </a:lnTo>
                  <a:lnTo>
                    <a:pt x="148996" y="723900"/>
                  </a:lnTo>
                  <a:lnTo>
                    <a:pt x="147154" y="711200"/>
                  </a:lnTo>
                  <a:lnTo>
                    <a:pt x="148996" y="711200"/>
                  </a:lnTo>
                  <a:lnTo>
                    <a:pt x="154508" y="698500"/>
                  </a:lnTo>
                  <a:lnTo>
                    <a:pt x="188836" y="698500"/>
                  </a:lnTo>
                  <a:lnTo>
                    <a:pt x="232981" y="749300"/>
                  </a:lnTo>
                  <a:lnTo>
                    <a:pt x="277126" y="698500"/>
                  </a:lnTo>
                  <a:lnTo>
                    <a:pt x="311467" y="698500"/>
                  </a:lnTo>
                  <a:lnTo>
                    <a:pt x="316979" y="711200"/>
                  </a:lnTo>
                  <a:lnTo>
                    <a:pt x="318820" y="711200"/>
                  </a:lnTo>
                  <a:lnTo>
                    <a:pt x="318820" y="571500"/>
                  </a:lnTo>
                  <a:lnTo>
                    <a:pt x="316979" y="584200"/>
                  </a:lnTo>
                  <a:lnTo>
                    <a:pt x="311467" y="584200"/>
                  </a:lnTo>
                  <a:lnTo>
                    <a:pt x="303161" y="596900"/>
                  </a:lnTo>
                  <a:lnTo>
                    <a:pt x="284734" y="596900"/>
                  </a:lnTo>
                  <a:lnTo>
                    <a:pt x="277126" y="584200"/>
                  </a:lnTo>
                  <a:lnTo>
                    <a:pt x="232981" y="546100"/>
                  </a:lnTo>
                  <a:lnTo>
                    <a:pt x="188836" y="584200"/>
                  </a:lnTo>
                  <a:lnTo>
                    <a:pt x="180543" y="596900"/>
                  </a:lnTo>
                  <a:lnTo>
                    <a:pt x="162115" y="596900"/>
                  </a:lnTo>
                  <a:lnTo>
                    <a:pt x="154508" y="584200"/>
                  </a:lnTo>
                  <a:lnTo>
                    <a:pt x="148996" y="584200"/>
                  </a:lnTo>
                  <a:lnTo>
                    <a:pt x="147154" y="571500"/>
                  </a:lnTo>
                  <a:lnTo>
                    <a:pt x="148996" y="558800"/>
                  </a:lnTo>
                  <a:lnTo>
                    <a:pt x="154508" y="558800"/>
                  </a:lnTo>
                  <a:lnTo>
                    <a:pt x="198653" y="508000"/>
                  </a:lnTo>
                  <a:lnTo>
                    <a:pt x="154508" y="469900"/>
                  </a:lnTo>
                  <a:lnTo>
                    <a:pt x="148996" y="457200"/>
                  </a:lnTo>
                  <a:lnTo>
                    <a:pt x="147154" y="444500"/>
                  </a:lnTo>
                  <a:lnTo>
                    <a:pt x="148996" y="444500"/>
                  </a:lnTo>
                  <a:lnTo>
                    <a:pt x="154508" y="431800"/>
                  </a:lnTo>
                  <a:lnTo>
                    <a:pt x="162636" y="419100"/>
                  </a:lnTo>
                  <a:lnTo>
                    <a:pt x="180721" y="419100"/>
                  </a:lnTo>
                  <a:lnTo>
                    <a:pt x="188836" y="431800"/>
                  </a:lnTo>
                  <a:lnTo>
                    <a:pt x="232981" y="469900"/>
                  </a:lnTo>
                  <a:lnTo>
                    <a:pt x="277126" y="431800"/>
                  </a:lnTo>
                  <a:lnTo>
                    <a:pt x="285254" y="419100"/>
                  </a:lnTo>
                  <a:lnTo>
                    <a:pt x="303339" y="419100"/>
                  </a:lnTo>
                  <a:lnTo>
                    <a:pt x="311467" y="431800"/>
                  </a:lnTo>
                  <a:lnTo>
                    <a:pt x="316979" y="444500"/>
                  </a:lnTo>
                  <a:lnTo>
                    <a:pt x="318820" y="444500"/>
                  </a:lnTo>
                  <a:lnTo>
                    <a:pt x="318820" y="304800"/>
                  </a:lnTo>
                  <a:lnTo>
                    <a:pt x="316979" y="304800"/>
                  </a:lnTo>
                  <a:lnTo>
                    <a:pt x="311467" y="317500"/>
                  </a:lnTo>
                  <a:lnTo>
                    <a:pt x="303161" y="317500"/>
                  </a:lnTo>
                  <a:lnTo>
                    <a:pt x="293839" y="330200"/>
                  </a:lnTo>
                  <a:lnTo>
                    <a:pt x="284734" y="317500"/>
                  </a:lnTo>
                  <a:lnTo>
                    <a:pt x="277126" y="317500"/>
                  </a:lnTo>
                  <a:lnTo>
                    <a:pt x="232981" y="279400"/>
                  </a:lnTo>
                  <a:lnTo>
                    <a:pt x="188836" y="317500"/>
                  </a:lnTo>
                  <a:lnTo>
                    <a:pt x="180543" y="317500"/>
                  </a:lnTo>
                  <a:lnTo>
                    <a:pt x="171221" y="330200"/>
                  </a:lnTo>
                  <a:lnTo>
                    <a:pt x="162115" y="317500"/>
                  </a:lnTo>
                  <a:lnTo>
                    <a:pt x="154508" y="317500"/>
                  </a:lnTo>
                  <a:lnTo>
                    <a:pt x="148996" y="304800"/>
                  </a:lnTo>
                  <a:lnTo>
                    <a:pt x="147154" y="304800"/>
                  </a:lnTo>
                  <a:lnTo>
                    <a:pt x="148996" y="292100"/>
                  </a:lnTo>
                  <a:lnTo>
                    <a:pt x="154508" y="279400"/>
                  </a:lnTo>
                  <a:lnTo>
                    <a:pt x="198653" y="241300"/>
                  </a:lnTo>
                  <a:lnTo>
                    <a:pt x="154508" y="190500"/>
                  </a:lnTo>
                  <a:lnTo>
                    <a:pt x="148996" y="190500"/>
                  </a:lnTo>
                  <a:lnTo>
                    <a:pt x="147154" y="177800"/>
                  </a:lnTo>
                  <a:lnTo>
                    <a:pt x="148996" y="165100"/>
                  </a:lnTo>
                  <a:lnTo>
                    <a:pt x="154508" y="165100"/>
                  </a:lnTo>
                  <a:lnTo>
                    <a:pt x="162636" y="152400"/>
                  </a:lnTo>
                  <a:lnTo>
                    <a:pt x="180721" y="152400"/>
                  </a:lnTo>
                  <a:lnTo>
                    <a:pt x="188836" y="165100"/>
                  </a:lnTo>
                  <a:lnTo>
                    <a:pt x="232981" y="203200"/>
                  </a:lnTo>
                  <a:lnTo>
                    <a:pt x="277126" y="165100"/>
                  </a:lnTo>
                  <a:lnTo>
                    <a:pt x="285254" y="152400"/>
                  </a:lnTo>
                  <a:lnTo>
                    <a:pt x="303339" y="152400"/>
                  </a:lnTo>
                  <a:lnTo>
                    <a:pt x="311467" y="165100"/>
                  </a:lnTo>
                  <a:lnTo>
                    <a:pt x="316979" y="165100"/>
                  </a:lnTo>
                  <a:lnTo>
                    <a:pt x="318820" y="177800"/>
                  </a:lnTo>
                  <a:lnTo>
                    <a:pt x="318820" y="0"/>
                  </a:lnTo>
                  <a:lnTo>
                    <a:pt x="60007" y="0"/>
                  </a:lnTo>
                  <a:lnTo>
                    <a:pt x="28816" y="25400"/>
                  </a:lnTo>
                  <a:lnTo>
                    <a:pt x="7747" y="50800"/>
                  </a:lnTo>
                  <a:lnTo>
                    <a:pt x="0" y="88900"/>
                  </a:lnTo>
                  <a:lnTo>
                    <a:pt x="0" y="1460500"/>
                  </a:lnTo>
                  <a:lnTo>
                    <a:pt x="7747" y="1498600"/>
                  </a:lnTo>
                  <a:lnTo>
                    <a:pt x="28816" y="1536700"/>
                  </a:lnTo>
                  <a:lnTo>
                    <a:pt x="60007" y="1549400"/>
                  </a:lnTo>
                  <a:lnTo>
                    <a:pt x="98107" y="1562100"/>
                  </a:lnTo>
                  <a:lnTo>
                    <a:pt x="1012012" y="1562100"/>
                  </a:lnTo>
                  <a:lnTo>
                    <a:pt x="1021435" y="1549400"/>
                  </a:lnTo>
                  <a:lnTo>
                    <a:pt x="982167" y="1524000"/>
                  </a:lnTo>
                  <a:lnTo>
                    <a:pt x="946607" y="1498600"/>
                  </a:lnTo>
                  <a:lnTo>
                    <a:pt x="915162" y="1460500"/>
                  </a:lnTo>
                  <a:lnTo>
                    <a:pt x="888250" y="1422400"/>
                  </a:lnTo>
                  <a:lnTo>
                    <a:pt x="882751" y="1409700"/>
                  </a:lnTo>
                  <a:lnTo>
                    <a:pt x="866267" y="1371600"/>
                  </a:lnTo>
                  <a:lnTo>
                    <a:pt x="860717" y="1358900"/>
                  </a:lnTo>
                  <a:lnTo>
                    <a:pt x="849617" y="1333500"/>
                  </a:lnTo>
                  <a:lnTo>
                    <a:pt x="838733" y="1282700"/>
                  </a:lnTo>
                  <a:lnTo>
                    <a:pt x="760247" y="1282700"/>
                  </a:lnTo>
                  <a:lnTo>
                    <a:pt x="760247" y="1384300"/>
                  </a:lnTo>
                  <a:lnTo>
                    <a:pt x="758317" y="1384300"/>
                  </a:lnTo>
                  <a:lnTo>
                    <a:pt x="753046" y="1397000"/>
                  </a:lnTo>
                  <a:lnTo>
                    <a:pt x="745248" y="1397000"/>
                  </a:lnTo>
                  <a:lnTo>
                    <a:pt x="735723" y="1409700"/>
                  </a:lnTo>
                  <a:lnTo>
                    <a:pt x="441439" y="1409700"/>
                  </a:lnTo>
                  <a:lnTo>
                    <a:pt x="431914" y="1397000"/>
                  </a:lnTo>
                  <a:lnTo>
                    <a:pt x="424116" y="1397000"/>
                  </a:lnTo>
                  <a:lnTo>
                    <a:pt x="418846" y="1384300"/>
                  </a:lnTo>
                  <a:lnTo>
                    <a:pt x="416915" y="1384300"/>
                  </a:lnTo>
                  <a:lnTo>
                    <a:pt x="418846" y="1371600"/>
                  </a:lnTo>
                  <a:lnTo>
                    <a:pt x="424116" y="1358900"/>
                  </a:lnTo>
                  <a:lnTo>
                    <a:pt x="753046" y="1358900"/>
                  </a:lnTo>
                  <a:lnTo>
                    <a:pt x="758317" y="1371600"/>
                  </a:lnTo>
                  <a:lnTo>
                    <a:pt x="760247" y="1384300"/>
                  </a:lnTo>
                  <a:lnTo>
                    <a:pt x="760247" y="1282700"/>
                  </a:lnTo>
                  <a:lnTo>
                    <a:pt x="431914" y="1282700"/>
                  </a:lnTo>
                  <a:lnTo>
                    <a:pt x="424116" y="1270000"/>
                  </a:lnTo>
                  <a:lnTo>
                    <a:pt x="418846" y="1270000"/>
                  </a:lnTo>
                  <a:lnTo>
                    <a:pt x="416915" y="1257300"/>
                  </a:lnTo>
                  <a:lnTo>
                    <a:pt x="418846" y="1244600"/>
                  </a:lnTo>
                  <a:lnTo>
                    <a:pt x="424116" y="1244600"/>
                  </a:lnTo>
                  <a:lnTo>
                    <a:pt x="431914" y="1231900"/>
                  </a:lnTo>
                  <a:lnTo>
                    <a:pt x="833831" y="1231900"/>
                  </a:lnTo>
                  <a:lnTo>
                    <a:pt x="833831" y="1219200"/>
                  </a:lnTo>
                  <a:lnTo>
                    <a:pt x="837869" y="1168400"/>
                  </a:lnTo>
                  <a:lnTo>
                    <a:pt x="844918" y="1130300"/>
                  </a:lnTo>
                  <a:lnTo>
                    <a:pt x="849617" y="1104900"/>
                  </a:lnTo>
                  <a:lnTo>
                    <a:pt x="859053" y="1079500"/>
                  </a:lnTo>
                  <a:lnTo>
                    <a:pt x="868489" y="1054100"/>
                  </a:lnTo>
                  <a:lnTo>
                    <a:pt x="893914" y="1016000"/>
                  </a:lnTo>
                  <a:lnTo>
                    <a:pt x="760247" y="1016000"/>
                  </a:lnTo>
                  <a:lnTo>
                    <a:pt x="760247" y="1104900"/>
                  </a:lnTo>
                  <a:lnTo>
                    <a:pt x="758317" y="1117600"/>
                  </a:lnTo>
                  <a:lnTo>
                    <a:pt x="753046" y="1130300"/>
                  </a:lnTo>
                  <a:lnTo>
                    <a:pt x="424116" y="1130300"/>
                  </a:lnTo>
                  <a:lnTo>
                    <a:pt x="418846" y="1117600"/>
                  </a:lnTo>
                  <a:lnTo>
                    <a:pt x="416915" y="1104900"/>
                  </a:lnTo>
                  <a:lnTo>
                    <a:pt x="418846" y="1104900"/>
                  </a:lnTo>
                  <a:lnTo>
                    <a:pt x="424116" y="1092200"/>
                  </a:lnTo>
                  <a:lnTo>
                    <a:pt x="431914" y="1092200"/>
                  </a:lnTo>
                  <a:lnTo>
                    <a:pt x="441439" y="1079500"/>
                  </a:lnTo>
                  <a:lnTo>
                    <a:pt x="735723" y="1079500"/>
                  </a:lnTo>
                  <a:lnTo>
                    <a:pt x="745248" y="1092200"/>
                  </a:lnTo>
                  <a:lnTo>
                    <a:pt x="753046" y="1092200"/>
                  </a:lnTo>
                  <a:lnTo>
                    <a:pt x="758317" y="1104900"/>
                  </a:lnTo>
                  <a:lnTo>
                    <a:pt x="760247" y="1104900"/>
                  </a:lnTo>
                  <a:lnTo>
                    <a:pt x="760247" y="1016000"/>
                  </a:lnTo>
                  <a:lnTo>
                    <a:pt x="441439" y="1016000"/>
                  </a:lnTo>
                  <a:lnTo>
                    <a:pt x="431914" y="1003300"/>
                  </a:lnTo>
                  <a:lnTo>
                    <a:pt x="424116" y="1003300"/>
                  </a:lnTo>
                  <a:lnTo>
                    <a:pt x="418846" y="990600"/>
                  </a:lnTo>
                  <a:lnTo>
                    <a:pt x="416915" y="990600"/>
                  </a:lnTo>
                  <a:lnTo>
                    <a:pt x="418846" y="977900"/>
                  </a:lnTo>
                  <a:lnTo>
                    <a:pt x="424116" y="965200"/>
                  </a:lnTo>
                  <a:lnTo>
                    <a:pt x="924560" y="965200"/>
                  </a:lnTo>
                  <a:lnTo>
                    <a:pt x="957846" y="939800"/>
                  </a:lnTo>
                  <a:lnTo>
                    <a:pt x="994918" y="901700"/>
                  </a:lnTo>
                  <a:lnTo>
                    <a:pt x="1035443" y="876300"/>
                  </a:lnTo>
                  <a:lnTo>
                    <a:pt x="1057249" y="863600"/>
                  </a:lnTo>
                  <a:lnTo>
                    <a:pt x="1079068" y="850900"/>
                  </a:lnTo>
                  <a:lnTo>
                    <a:pt x="1079068" y="812800"/>
                  </a:lnTo>
                  <a:lnTo>
                    <a:pt x="1079068" y="152400"/>
                  </a:lnTo>
                  <a:lnTo>
                    <a:pt x="1079068" y="88900"/>
                  </a:lnTo>
                  <a:close/>
                </a:path>
                <a:path w="1569720" h="1569720">
                  <a:moveTo>
                    <a:pt x="1569542" y="1226197"/>
                  </a:moveTo>
                  <a:lnTo>
                    <a:pt x="1566392" y="1179779"/>
                  </a:lnTo>
                  <a:lnTo>
                    <a:pt x="1557223" y="1135202"/>
                  </a:lnTo>
                  <a:lnTo>
                    <a:pt x="1542453" y="1092885"/>
                  </a:lnTo>
                  <a:lnTo>
                    <a:pt x="1529308" y="1066800"/>
                  </a:lnTo>
                  <a:lnTo>
                    <a:pt x="1522501" y="1053261"/>
                  </a:lnTo>
                  <a:lnTo>
                    <a:pt x="1497774" y="1016736"/>
                  </a:lnTo>
                  <a:lnTo>
                    <a:pt x="1468691" y="983716"/>
                  </a:lnTo>
                  <a:lnTo>
                    <a:pt x="1435684" y="954646"/>
                  </a:lnTo>
                  <a:lnTo>
                    <a:pt x="1399146" y="929919"/>
                  </a:lnTo>
                  <a:lnTo>
                    <a:pt x="1385620" y="923112"/>
                  </a:lnTo>
                  <a:lnTo>
                    <a:pt x="1385620" y="1091323"/>
                  </a:lnTo>
                  <a:lnTo>
                    <a:pt x="1383779" y="1100366"/>
                  </a:lnTo>
                  <a:lnTo>
                    <a:pt x="1378254" y="1108481"/>
                  </a:lnTo>
                  <a:lnTo>
                    <a:pt x="1260538" y="1226197"/>
                  </a:lnTo>
                  <a:lnTo>
                    <a:pt x="1378254" y="1343914"/>
                  </a:lnTo>
                  <a:lnTo>
                    <a:pt x="1383779" y="1352042"/>
                  </a:lnTo>
                  <a:lnTo>
                    <a:pt x="1385620" y="1361084"/>
                  </a:lnTo>
                  <a:lnTo>
                    <a:pt x="1383779" y="1370126"/>
                  </a:lnTo>
                  <a:lnTo>
                    <a:pt x="1378254" y="1378254"/>
                  </a:lnTo>
                  <a:lnTo>
                    <a:pt x="1369961" y="1383766"/>
                  </a:lnTo>
                  <a:lnTo>
                    <a:pt x="1360627" y="1385608"/>
                  </a:lnTo>
                  <a:lnTo>
                    <a:pt x="1351534" y="1383766"/>
                  </a:lnTo>
                  <a:lnTo>
                    <a:pt x="1343926" y="1378254"/>
                  </a:lnTo>
                  <a:lnTo>
                    <a:pt x="1226210" y="1260538"/>
                  </a:lnTo>
                  <a:lnTo>
                    <a:pt x="1108494" y="1378254"/>
                  </a:lnTo>
                  <a:lnTo>
                    <a:pt x="1100201" y="1383766"/>
                  </a:lnTo>
                  <a:lnTo>
                    <a:pt x="1090866" y="1385608"/>
                  </a:lnTo>
                  <a:lnTo>
                    <a:pt x="1081773" y="1383766"/>
                  </a:lnTo>
                  <a:lnTo>
                    <a:pt x="1074166" y="1378254"/>
                  </a:lnTo>
                  <a:lnTo>
                    <a:pt x="1068641" y="1370126"/>
                  </a:lnTo>
                  <a:lnTo>
                    <a:pt x="1066800" y="1361084"/>
                  </a:lnTo>
                  <a:lnTo>
                    <a:pt x="1068641" y="1352042"/>
                  </a:lnTo>
                  <a:lnTo>
                    <a:pt x="1074166" y="1343914"/>
                  </a:lnTo>
                  <a:lnTo>
                    <a:pt x="1191882" y="1226197"/>
                  </a:lnTo>
                  <a:lnTo>
                    <a:pt x="1074166" y="1108481"/>
                  </a:lnTo>
                  <a:lnTo>
                    <a:pt x="1068641" y="1100366"/>
                  </a:lnTo>
                  <a:lnTo>
                    <a:pt x="1066800" y="1091323"/>
                  </a:lnTo>
                  <a:lnTo>
                    <a:pt x="1068641" y="1082281"/>
                  </a:lnTo>
                  <a:lnTo>
                    <a:pt x="1074166" y="1074153"/>
                  </a:lnTo>
                  <a:lnTo>
                    <a:pt x="1082281" y="1068641"/>
                  </a:lnTo>
                  <a:lnTo>
                    <a:pt x="1091323" y="1066800"/>
                  </a:lnTo>
                  <a:lnTo>
                    <a:pt x="1100366" y="1068641"/>
                  </a:lnTo>
                  <a:lnTo>
                    <a:pt x="1108494" y="1074153"/>
                  </a:lnTo>
                  <a:lnTo>
                    <a:pt x="1226210" y="1191869"/>
                  </a:lnTo>
                  <a:lnTo>
                    <a:pt x="1343926" y="1074153"/>
                  </a:lnTo>
                  <a:lnTo>
                    <a:pt x="1352054" y="1068641"/>
                  </a:lnTo>
                  <a:lnTo>
                    <a:pt x="1361097" y="1066800"/>
                  </a:lnTo>
                  <a:lnTo>
                    <a:pt x="1370139" y="1068641"/>
                  </a:lnTo>
                  <a:lnTo>
                    <a:pt x="1378254" y="1074153"/>
                  </a:lnTo>
                  <a:lnTo>
                    <a:pt x="1383779" y="1082281"/>
                  </a:lnTo>
                  <a:lnTo>
                    <a:pt x="1385620" y="1091323"/>
                  </a:lnTo>
                  <a:lnTo>
                    <a:pt x="1385620" y="923112"/>
                  </a:lnTo>
                  <a:lnTo>
                    <a:pt x="1359522" y="909955"/>
                  </a:lnTo>
                  <a:lnTo>
                    <a:pt x="1317205" y="895184"/>
                  </a:lnTo>
                  <a:lnTo>
                    <a:pt x="1272628" y="886015"/>
                  </a:lnTo>
                  <a:lnTo>
                    <a:pt x="1226210" y="882865"/>
                  </a:lnTo>
                  <a:lnTo>
                    <a:pt x="1179791" y="886015"/>
                  </a:lnTo>
                  <a:lnTo>
                    <a:pt x="1135214" y="895184"/>
                  </a:lnTo>
                  <a:lnTo>
                    <a:pt x="1092898" y="909955"/>
                  </a:lnTo>
                  <a:lnTo>
                    <a:pt x="1053274" y="929919"/>
                  </a:lnTo>
                  <a:lnTo>
                    <a:pt x="1016736" y="954646"/>
                  </a:lnTo>
                  <a:lnTo>
                    <a:pt x="983729" y="983716"/>
                  </a:lnTo>
                  <a:lnTo>
                    <a:pt x="954646" y="1016736"/>
                  </a:lnTo>
                  <a:lnTo>
                    <a:pt x="929919" y="1053261"/>
                  </a:lnTo>
                  <a:lnTo>
                    <a:pt x="909967" y="1092885"/>
                  </a:lnTo>
                  <a:lnTo>
                    <a:pt x="895197" y="1135202"/>
                  </a:lnTo>
                  <a:lnTo>
                    <a:pt x="886028" y="1179779"/>
                  </a:lnTo>
                  <a:lnTo>
                    <a:pt x="882878" y="1226197"/>
                  </a:lnTo>
                  <a:lnTo>
                    <a:pt x="886028" y="1272628"/>
                  </a:lnTo>
                  <a:lnTo>
                    <a:pt x="895197" y="1317205"/>
                  </a:lnTo>
                  <a:lnTo>
                    <a:pt x="909967" y="1359509"/>
                  </a:lnTo>
                  <a:lnTo>
                    <a:pt x="929919" y="1399146"/>
                  </a:lnTo>
                  <a:lnTo>
                    <a:pt x="954646" y="1435671"/>
                  </a:lnTo>
                  <a:lnTo>
                    <a:pt x="983729" y="1468678"/>
                  </a:lnTo>
                  <a:lnTo>
                    <a:pt x="1016736" y="1497761"/>
                  </a:lnTo>
                  <a:lnTo>
                    <a:pt x="1053274" y="1522488"/>
                  </a:lnTo>
                  <a:lnTo>
                    <a:pt x="1092898" y="1542453"/>
                  </a:lnTo>
                  <a:lnTo>
                    <a:pt x="1135214" y="1557223"/>
                  </a:lnTo>
                  <a:lnTo>
                    <a:pt x="1179791" y="1566392"/>
                  </a:lnTo>
                  <a:lnTo>
                    <a:pt x="1226210" y="1569542"/>
                  </a:lnTo>
                  <a:lnTo>
                    <a:pt x="1272628" y="1566392"/>
                  </a:lnTo>
                  <a:lnTo>
                    <a:pt x="1317205" y="1557223"/>
                  </a:lnTo>
                  <a:lnTo>
                    <a:pt x="1359522" y="1542453"/>
                  </a:lnTo>
                  <a:lnTo>
                    <a:pt x="1399146" y="1522488"/>
                  </a:lnTo>
                  <a:lnTo>
                    <a:pt x="1435684" y="1497761"/>
                  </a:lnTo>
                  <a:lnTo>
                    <a:pt x="1468691" y="1468678"/>
                  </a:lnTo>
                  <a:lnTo>
                    <a:pt x="1497774" y="1435671"/>
                  </a:lnTo>
                  <a:lnTo>
                    <a:pt x="1522501" y="1399146"/>
                  </a:lnTo>
                  <a:lnTo>
                    <a:pt x="1529308" y="1385608"/>
                  </a:lnTo>
                  <a:lnTo>
                    <a:pt x="1542453" y="1359509"/>
                  </a:lnTo>
                  <a:lnTo>
                    <a:pt x="1557223" y="1317205"/>
                  </a:lnTo>
                  <a:lnTo>
                    <a:pt x="1566392" y="1272628"/>
                  </a:lnTo>
                  <a:lnTo>
                    <a:pt x="1569542" y="1226197"/>
                  </a:lnTo>
                  <a:close/>
                </a:path>
              </a:pathLst>
            </a:custGeom>
            <a:solidFill>
              <a:srgbClr val="4658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028037" y="3153382"/>
              <a:ext cx="1402285" cy="1987343"/>
            </a:xfrm>
            <a:prstGeom prst="rect">
              <a:avLst/>
            </a:prstGeom>
          </p:spPr>
        </p:pic>
      </p:grpSp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714694" y="1096587"/>
            <a:ext cx="604365" cy="1461411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676157" y="1093634"/>
            <a:ext cx="1009847" cy="1485899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5759691" y="1141650"/>
            <a:ext cx="488315" cy="1360170"/>
          </a:xfrm>
          <a:custGeom>
            <a:avLst/>
            <a:gdLst/>
            <a:ahLst/>
            <a:cxnLst/>
            <a:rect l="l" t="t" r="r" b="b"/>
            <a:pathLst>
              <a:path w="488314" h="1360170">
                <a:moveTo>
                  <a:pt x="64381" y="227747"/>
                </a:moveTo>
                <a:lnTo>
                  <a:pt x="36214" y="209517"/>
                </a:lnTo>
                <a:lnTo>
                  <a:pt x="16095" y="185823"/>
                </a:lnTo>
                <a:lnTo>
                  <a:pt x="4023" y="156666"/>
                </a:lnTo>
                <a:lnTo>
                  <a:pt x="0" y="122045"/>
                </a:lnTo>
                <a:lnTo>
                  <a:pt x="5464" y="85397"/>
                </a:lnTo>
                <a:lnTo>
                  <a:pt x="5560" y="84753"/>
                </a:lnTo>
                <a:lnTo>
                  <a:pt x="50094" y="30511"/>
                </a:lnTo>
                <a:lnTo>
                  <a:pt x="89067" y="13560"/>
                </a:lnTo>
                <a:lnTo>
                  <a:pt x="139178" y="3390"/>
                </a:lnTo>
                <a:lnTo>
                  <a:pt x="200425" y="0"/>
                </a:lnTo>
                <a:lnTo>
                  <a:pt x="360184" y="0"/>
                </a:lnTo>
                <a:lnTo>
                  <a:pt x="402112" y="4397"/>
                </a:lnTo>
                <a:lnTo>
                  <a:pt x="437387" y="17566"/>
                </a:lnTo>
                <a:lnTo>
                  <a:pt x="466009" y="39507"/>
                </a:lnTo>
                <a:lnTo>
                  <a:pt x="477029" y="54913"/>
                </a:lnTo>
                <a:lnTo>
                  <a:pt x="255316" y="54913"/>
                </a:lnTo>
                <a:lnTo>
                  <a:pt x="194075" y="58290"/>
                </a:lnTo>
                <a:lnTo>
                  <a:pt x="143969" y="68452"/>
                </a:lnTo>
                <a:lnTo>
                  <a:pt x="104997" y="85397"/>
                </a:lnTo>
                <a:lnTo>
                  <a:pt x="60458" y="139639"/>
                </a:lnTo>
                <a:lnTo>
                  <a:pt x="54891" y="176936"/>
                </a:lnTo>
                <a:lnTo>
                  <a:pt x="55300" y="190005"/>
                </a:lnTo>
                <a:lnTo>
                  <a:pt x="57019" y="202830"/>
                </a:lnTo>
                <a:lnTo>
                  <a:pt x="60046" y="215411"/>
                </a:lnTo>
                <a:lnTo>
                  <a:pt x="64381" y="227747"/>
                </a:lnTo>
                <a:close/>
              </a:path>
              <a:path w="488314" h="1360170">
                <a:moveTo>
                  <a:pt x="487978" y="70220"/>
                </a:moveTo>
                <a:lnTo>
                  <a:pt x="471917" y="63523"/>
                </a:lnTo>
                <a:lnTo>
                  <a:pt x="454413" y="58739"/>
                </a:lnTo>
                <a:lnTo>
                  <a:pt x="435466" y="55870"/>
                </a:lnTo>
                <a:lnTo>
                  <a:pt x="415075" y="54913"/>
                </a:lnTo>
                <a:lnTo>
                  <a:pt x="477029" y="54913"/>
                </a:lnTo>
                <a:lnTo>
                  <a:pt x="487978" y="70220"/>
                </a:lnTo>
                <a:close/>
              </a:path>
              <a:path w="488314" h="1360170">
                <a:moveTo>
                  <a:pt x="320171" y="1359924"/>
                </a:moveTo>
                <a:lnTo>
                  <a:pt x="285574" y="1334834"/>
                </a:lnTo>
                <a:lnTo>
                  <a:pt x="260862" y="1295429"/>
                </a:lnTo>
                <a:lnTo>
                  <a:pt x="246034" y="1241710"/>
                </a:lnTo>
                <a:lnTo>
                  <a:pt x="241092" y="1173677"/>
                </a:lnTo>
                <a:lnTo>
                  <a:pt x="241092" y="304730"/>
                </a:lnTo>
                <a:lnTo>
                  <a:pt x="295983" y="304730"/>
                </a:lnTo>
                <a:lnTo>
                  <a:pt x="295983" y="1228568"/>
                </a:lnTo>
                <a:lnTo>
                  <a:pt x="297504" y="1267997"/>
                </a:lnTo>
                <a:lnTo>
                  <a:pt x="302041" y="1303032"/>
                </a:lnTo>
                <a:lnTo>
                  <a:pt x="309597" y="1333674"/>
                </a:lnTo>
                <a:lnTo>
                  <a:pt x="320171" y="1359924"/>
                </a:lnTo>
                <a:close/>
              </a:path>
            </a:pathLst>
          </a:custGeom>
          <a:solidFill>
            <a:srgbClr val="D26328">
              <a:alpha val="3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721199" y="1138764"/>
            <a:ext cx="901065" cy="1305560"/>
          </a:xfrm>
          <a:custGeom>
            <a:avLst/>
            <a:gdLst/>
            <a:ahLst/>
            <a:cxnLst/>
            <a:rect l="l" t="t" r="r" b="b"/>
            <a:pathLst>
              <a:path w="901065" h="1305560">
                <a:moveTo>
                  <a:pt x="169858" y="732542"/>
                </a:moveTo>
                <a:lnTo>
                  <a:pt x="142598" y="719078"/>
                </a:lnTo>
                <a:lnTo>
                  <a:pt x="123127" y="696379"/>
                </a:lnTo>
                <a:lnTo>
                  <a:pt x="111444" y="664445"/>
                </a:lnTo>
                <a:lnTo>
                  <a:pt x="107550" y="623278"/>
                </a:lnTo>
                <a:lnTo>
                  <a:pt x="116126" y="519925"/>
                </a:lnTo>
                <a:lnTo>
                  <a:pt x="116251" y="518411"/>
                </a:lnTo>
                <a:lnTo>
                  <a:pt x="159804" y="151418"/>
                </a:lnTo>
                <a:lnTo>
                  <a:pt x="167254" y="108855"/>
                </a:lnTo>
                <a:lnTo>
                  <a:pt x="191961" y="47719"/>
                </a:lnTo>
                <a:lnTo>
                  <a:pt x="231736" y="16395"/>
                </a:lnTo>
                <a:lnTo>
                  <a:pt x="298553" y="1821"/>
                </a:lnTo>
                <a:lnTo>
                  <a:pt x="342849" y="0"/>
                </a:lnTo>
                <a:lnTo>
                  <a:pt x="729206" y="0"/>
                </a:lnTo>
                <a:lnTo>
                  <a:pt x="792619" y="4689"/>
                </a:lnTo>
                <a:lnTo>
                  <a:pt x="842330" y="18783"/>
                </a:lnTo>
                <a:lnTo>
                  <a:pt x="878338" y="42279"/>
                </a:lnTo>
                <a:lnTo>
                  <a:pt x="886887" y="54891"/>
                </a:lnTo>
                <a:lnTo>
                  <a:pt x="397740" y="54891"/>
                </a:lnTo>
                <a:lnTo>
                  <a:pt x="353461" y="56721"/>
                </a:lnTo>
                <a:lnTo>
                  <a:pt x="286645" y="71295"/>
                </a:lnTo>
                <a:lnTo>
                  <a:pt x="246835" y="102601"/>
                </a:lnTo>
                <a:lnTo>
                  <a:pt x="222128" y="163737"/>
                </a:lnTo>
                <a:lnTo>
                  <a:pt x="214695" y="206309"/>
                </a:lnTo>
                <a:lnTo>
                  <a:pt x="171143" y="573302"/>
                </a:lnTo>
                <a:lnTo>
                  <a:pt x="162441" y="678170"/>
                </a:lnTo>
                <a:lnTo>
                  <a:pt x="162896" y="693411"/>
                </a:lnTo>
                <a:lnTo>
                  <a:pt x="164284" y="707554"/>
                </a:lnTo>
                <a:lnTo>
                  <a:pt x="166604" y="720597"/>
                </a:lnTo>
                <a:lnTo>
                  <a:pt x="169858" y="732542"/>
                </a:lnTo>
                <a:close/>
              </a:path>
              <a:path w="901065" h="1305560">
                <a:moveTo>
                  <a:pt x="900642" y="75179"/>
                </a:moveTo>
                <a:lnTo>
                  <a:pt x="877068" y="66303"/>
                </a:lnTo>
                <a:lnTo>
                  <a:pt x="849786" y="59963"/>
                </a:lnTo>
                <a:lnTo>
                  <a:pt x="818796" y="56159"/>
                </a:lnTo>
                <a:lnTo>
                  <a:pt x="784097" y="54891"/>
                </a:lnTo>
                <a:lnTo>
                  <a:pt x="886887" y="54891"/>
                </a:lnTo>
                <a:lnTo>
                  <a:pt x="900642" y="75179"/>
                </a:lnTo>
                <a:close/>
              </a:path>
              <a:path w="901065" h="1305560">
                <a:moveTo>
                  <a:pt x="420891" y="531327"/>
                </a:moveTo>
                <a:lnTo>
                  <a:pt x="429908" y="461445"/>
                </a:lnTo>
                <a:lnTo>
                  <a:pt x="476741" y="453774"/>
                </a:lnTo>
                <a:lnTo>
                  <a:pt x="525850" y="450287"/>
                </a:lnTo>
                <a:lnTo>
                  <a:pt x="579320" y="453774"/>
                </a:lnTo>
                <a:lnTo>
                  <a:pt x="580121" y="453774"/>
                </a:lnTo>
                <a:lnTo>
                  <a:pt x="632060" y="464511"/>
                </a:lnTo>
                <a:lnTo>
                  <a:pt x="680559" y="482269"/>
                </a:lnTo>
                <a:lnTo>
                  <a:pt x="722554" y="505246"/>
                </a:lnTo>
                <a:lnTo>
                  <a:pt x="580696" y="505246"/>
                </a:lnTo>
                <a:lnTo>
                  <a:pt x="564274" y="505818"/>
                </a:lnTo>
                <a:lnTo>
                  <a:pt x="515322" y="511039"/>
                </a:lnTo>
                <a:lnTo>
                  <a:pt x="467836" y="519925"/>
                </a:lnTo>
                <a:lnTo>
                  <a:pt x="444296" y="525312"/>
                </a:lnTo>
                <a:lnTo>
                  <a:pt x="420891" y="531327"/>
                </a:lnTo>
                <a:close/>
              </a:path>
              <a:path w="901065" h="1305560">
                <a:moveTo>
                  <a:pt x="815905" y="587887"/>
                </a:moveTo>
                <a:lnTo>
                  <a:pt x="774554" y="558136"/>
                </a:lnTo>
                <a:lnTo>
                  <a:pt x="730358" y="534996"/>
                </a:lnTo>
                <a:lnTo>
                  <a:pt x="683026" y="518411"/>
                </a:lnTo>
                <a:lnTo>
                  <a:pt x="633429" y="508551"/>
                </a:lnTo>
                <a:lnTo>
                  <a:pt x="580696" y="505246"/>
                </a:lnTo>
                <a:lnTo>
                  <a:pt x="722554" y="505246"/>
                </a:lnTo>
                <a:lnTo>
                  <a:pt x="768345" y="539077"/>
                </a:lnTo>
                <a:lnTo>
                  <a:pt x="807631" y="578126"/>
                </a:lnTo>
                <a:lnTo>
                  <a:pt x="813245" y="584595"/>
                </a:lnTo>
                <a:lnTo>
                  <a:pt x="815905" y="587887"/>
                </a:lnTo>
                <a:close/>
              </a:path>
              <a:path w="901065" h="1305560">
                <a:moveTo>
                  <a:pt x="610313" y="1150436"/>
                </a:moveTo>
                <a:lnTo>
                  <a:pt x="418344" y="1150436"/>
                </a:lnTo>
                <a:lnTo>
                  <a:pt x="460558" y="1146148"/>
                </a:lnTo>
                <a:lnTo>
                  <a:pt x="500050" y="1133309"/>
                </a:lnTo>
                <a:lnTo>
                  <a:pt x="536820" y="1111918"/>
                </a:lnTo>
                <a:lnTo>
                  <a:pt x="570867" y="1081974"/>
                </a:lnTo>
                <a:lnTo>
                  <a:pt x="599468" y="1045662"/>
                </a:lnTo>
                <a:lnTo>
                  <a:pt x="619897" y="1005166"/>
                </a:lnTo>
                <a:lnTo>
                  <a:pt x="632154" y="960485"/>
                </a:lnTo>
                <a:lnTo>
                  <a:pt x="636240" y="911620"/>
                </a:lnTo>
                <a:lnTo>
                  <a:pt x="634023" y="871879"/>
                </a:lnTo>
                <a:lnTo>
                  <a:pt x="627348" y="835635"/>
                </a:lnTo>
                <a:lnTo>
                  <a:pt x="616214" y="802888"/>
                </a:lnTo>
                <a:lnTo>
                  <a:pt x="600623" y="773637"/>
                </a:lnTo>
                <a:lnTo>
                  <a:pt x="610623" y="780497"/>
                </a:lnTo>
                <a:lnTo>
                  <a:pt x="660914" y="837339"/>
                </a:lnTo>
                <a:lnTo>
                  <a:pt x="677697" y="875107"/>
                </a:lnTo>
                <a:lnTo>
                  <a:pt x="687762" y="918165"/>
                </a:lnTo>
                <a:lnTo>
                  <a:pt x="691109" y="966511"/>
                </a:lnTo>
                <a:lnTo>
                  <a:pt x="687014" y="1015368"/>
                </a:lnTo>
                <a:lnTo>
                  <a:pt x="674754" y="1060045"/>
                </a:lnTo>
                <a:lnTo>
                  <a:pt x="654328" y="1100545"/>
                </a:lnTo>
                <a:lnTo>
                  <a:pt x="625736" y="1136865"/>
                </a:lnTo>
                <a:lnTo>
                  <a:pt x="610313" y="1150436"/>
                </a:lnTo>
                <a:close/>
              </a:path>
              <a:path w="901065" h="1305560">
                <a:moveTo>
                  <a:pt x="88051" y="1304965"/>
                </a:moveTo>
                <a:lnTo>
                  <a:pt x="49528" y="1270348"/>
                </a:lnTo>
                <a:lnTo>
                  <a:pt x="22012" y="1232570"/>
                </a:lnTo>
                <a:lnTo>
                  <a:pt x="5503" y="1191630"/>
                </a:lnTo>
                <a:lnTo>
                  <a:pt x="0" y="1147528"/>
                </a:lnTo>
                <a:lnTo>
                  <a:pt x="6720" y="1096668"/>
                </a:lnTo>
                <a:lnTo>
                  <a:pt x="26881" y="1060339"/>
                </a:lnTo>
                <a:lnTo>
                  <a:pt x="60484" y="1038542"/>
                </a:lnTo>
                <a:lnTo>
                  <a:pt x="107527" y="1031276"/>
                </a:lnTo>
                <a:lnTo>
                  <a:pt x="131293" y="1035108"/>
                </a:lnTo>
                <a:lnTo>
                  <a:pt x="161967" y="1046560"/>
                </a:lnTo>
                <a:lnTo>
                  <a:pt x="199552" y="1065631"/>
                </a:lnTo>
                <a:lnTo>
                  <a:pt x="233824" y="1086190"/>
                </a:lnTo>
                <a:lnTo>
                  <a:pt x="162396" y="1086190"/>
                </a:lnTo>
                <a:lnTo>
                  <a:pt x="115363" y="1093471"/>
                </a:lnTo>
                <a:lnTo>
                  <a:pt x="81767" y="1115269"/>
                </a:lnTo>
                <a:lnTo>
                  <a:pt x="61610" y="1151586"/>
                </a:lnTo>
                <a:lnTo>
                  <a:pt x="55072" y="1201048"/>
                </a:lnTo>
                <a:lnTo>
                  <a:pt x="54992" y="1205327"/>
                </a:lnTo>
                <a:lnTo>
                  <a:pt x="55369" y="1216152"/>
                </a:lnTo>
                <a:lnTo>
                  <a:pt x="63270" y="1256343"/>
                </a:lnTo>
                <a:lnTo>
                  <a:pt x="80397" y="1293552"/>
                </a:lnTo>
                <a:lnTo>
                  <a:pt x="88051" y="1304965"/>
                </a:lnTo>
                <a:close/>
              </a:path>
              <a:path w="901065" h="1305560">
                <a:moveTo>
                  <a:pt x="473213" y="1205327"/>
                </a:moveTo>
                <a:lnTo>
                  <a:pt x="435067" y="1201695"/>
                </a:lnTo>
                <a:lnTo>
                  <a:pt x="393306" y="1190799"/>
                </a:lnTo>
                <a:lnTo>
                  <a:pt x="347929" y="1172638"/>
                </a:lnTo>
                <a:lnTo>
                  <a:pt x="298936" y="1147212"/>
                </a:lnTo>
                <a:lnTo>
                  <a:pt x="254416" y="1120515"/>
                </a:lnTo>
                <a:lnTo>
                  <a:pt x="216819" y="1101445"/>
                </a:lnTo>
                <a:lnTo>
                  <a:pt x="186146" y="1090004"/>
                </a:lnTo>
                <a:lnTo>
                  <a:pt x="162396" y="1086190"/>
                </a:lnTo>
                <a:lnTo>
                  <a:pt x="233824" y="1086190"/>
                </a:lnTo>
                <a:lnTo>
                  <a:pt x="293064" y="1117747"/>
                </a:lnTo>
                <a:lnTo>
                  <a:pt x="338454" y="1135908"/>
                </a:lnTo>
                <a:lnTo>
                  <a:pt x="380214" y="1146804"/>
                </a:lnTo>
                <a:lnTo>
                  <a:pt x="418344" y="1150436"/>
                </a:lnTo>
                <a:lnTo>
                  <a:pt x="610313" y="1150436"/>
                </a:lnTo>
                <a:lnTo>
                  <a:pt x="591696" y="1166818"/>
                </a:lnTo>
                <a:lnTo>
                  <a:pt x="554929" y="1188212"/>
                </a:lnTo>
                <a:lnTo>
                  <a:pt x="515435" y="1201048"/>
                </a:lnTo>
                <a:lnTo>
                  <a:pt x="473213" y="1205327"/>
                </a:lnTo>
                <a:close/>
              </a:path>
            </a:pathLst>
          </a:custGeom>
          <a:solidFill>
            <a:srgbClr val="D26328">
              <a:alpha val="3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object 1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172764" y="1081518"/>
            <a:ext cx="1339553" cy="2297615"/>
          </a:xfrm>
          <a:prstGeom prst="rect">
            <a:avLst/>
          </a:prstGeom>
        </p:spPr>
      </p:pic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9915619" y="998324"/>
            <a:ext cx="5471160" cy="17208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607820" marR="5080" indent="-1595755">
              <a:lnSpc>
                <a:spcPct val="108000"/>
              </a:lnSpc>
              <a:spcBef>
                <a:spcPts val="95"/>
              </a:spcBef>
            </a:pPr>
            <a:r>
              <a:rPr sz="5150" b="0" dirty="0">
                <a:solidFill>
                  <a:srgbClr val="0E7657"/>
                </a:solidFill>
                <a:latin typeface="Tahoma"/>
                <a:cs typeface="Tahoma"/>
              </a:rPr>
              <a:t>Principales</a:t>
            </a:r>
            <a:r>
              <a:rPr sz="5150" b="0" spc="-470" dirty="0">
                <a:solidFill>
                  <a:srgbClr val="0E7657"/>
                </a:solidFill>
                <a:latin typeface="Tahoma"/>
                <a:cs typeface="Tahoma"/>
              </a:rPr>
              <a:t> </a:t>
            </a:r>
            <a:r>
              <a:rPr sz="5150" b="0" spc="-10" dirty="0">
                <a:solidFill>
                  <a:srgbClr val="0E7657"/>
                </a:solidFill>
                <a:latin typeface="Tahoma"/>
                <a:cs typeface="Tahoma"/>
              </a:rPr>
              <a:t>Riesgos Fiscales</a:t>
            </a:r>
            <a:endParaRPr sz="5150"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465190" y="5855873"/>
            <a:ext cx="5127625" cy="9588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7500"/>
              </a:lnSpc>
              <a:spcBef>
                <a:spcPts val="90"/>
              </a:spcBef>
              <a:tabLst>
                <a:tab pos="551180" algn="l"/>
                <a:tab pos="1994535" algn="l"/>
                <a:tab pos="3705860" algn="l"/>
                <a:tab pos="4160520" algn="l"/>
              </a:tabLst>
            </a:pPr>
            <a:r>
              <a:rPr sz="2850" b="1" spc="-25" dirty="0">
                <a:latin typeface="Tahoma"/>
                <a:cs typeface="Tahoma"/>
              </a:rPr>
              <a:t>2.</a:t>
            </a:r>
            <a:r>
              <a:rPr sz="2850" b="1" dirty="0">
                <a:latin typeface="Tahoma"/>
                <a:cs typeface="Tahoma"/>
              </a:rPr>
              <a:t>	</a:t>
            </a:r>
            <a:r>
              <a:rPr sz="2850" b="1" spc="-10" dirty="0">
                <a:latin typeface="Tahoma"/>
                <a:cs typeface="Tahoma"/>
              </a:rPr>
              <a:t>Bienes,</a:t>
            </a:r>
            <a:r>
              <a:rPr sz="2850" b="1" dirty="0">
                <a:latin typeface="Tahoma"/>
                <a:cs typeface="Tahoma"/>
              </a:rPr>
              <a:t>	</a:t>
            </a:r>
            <a:r>
              <a:rPr sz="2850" b="1" spc="-10" dirty="0">
                <a:latin typeface="Tahoma"/>
                <a:cs typeface="Tahoma"/>
              </a:rPr>
              <a:t>servicios</a:t>
            </a:r>
            <a:r>
              <a:rPr sz="2850" b="1" dirty="0">
                <a:latin typeface="Tahoma"/>
                <a:cs typeface="Tahoma"/>
              </a:rPr>
              <a:t>	</a:t>
            </a:r>
            <a:r>
              <a:rPr sz="2850" b="1" spc="-50" dirty="0">
                <a:latin typeface="Tahoma"/>
                <a:cs typeface="Tahoma"/>
              </a:rPr>
              <a:t>u</a:t>
            </a:r>
            <a:r>
              <a:rPr sz="2850" b="1" dirty="0">
                <a:latin typeface="Tahoma"/>
                <a:cs typeface="Tahoma"/>
              </a:rPr>
              <a:t>	</a:t>
            </a:r>
            <a:r>
              <a:rPr sz="2850" b="1" spc="-105" dirty="0">
                <a:latin typeface="Tahoma"/>
                <a:cs typeface="Tahoma"/>
              </a:rPr>
              <a:t>obras </a:t>
            </a:r>
            <a:r>
              <a:rPr sz="2850" b="1" spc="-10" dirty="0">
                <a:latin typeface="Tahoma"/>
                <a:cs typeface="Tahoma"/>
              </a:rPr>
              <a:t>inconclusas.</a:t>
            </a:r>
            <a:endParaRPr sz="2850"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489970" y="8007670"/>
            <a:ext cx="5395595" cy="9588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7500"/>
              </a:lnSpc>
              <a:spcBef>
                <a:spcPts val="90"/>
              </a:spcBef>
              <a:tabLst>
                <a:tab pos="749935" algn="l"/>
                <a:tab pos="3277235" algn="l"/>
                <a:tab pos="4135120" algn="l"/>
              </a:tabLst>
            </a:pPr>
            <a:r>
              <a:rPr sz="2850" b="1" spc="-25" dirty="0">
                <a:latin typeface="Tahoma"/>
                <a:cs typeface="Tahoma"/>
              </a:rPr>
              <a:t>3.</a:t>
            </a:r>
            <a:r>
              <a:rPr sz="2850" b="1" dirty="0">
                <a:latin typeface="Tahoma"/>
                <a:cs typeface="Tahoma"/>
              </a:rPr>
              <a:t>	</a:t>
            </a:r>
            <a:r>
              <a:rPr sz="2850" b="1" spc="-10" dirty="0">
                <a:latin typeface="Tahoma"/>
                <a:cs typeface="Tahoma"/>
              </a:rPr>
              <a:t>Sobrecostos</a:t>
            </a:r>
            <a:r>
              <a:rPr sz="2850" b="1" dirty="0">
                <a:latin typeface="Tahoma"/>
                <a:cs typeface="Tahoma"/>
              </a:rPr>
              <a:t>	</a:t>
            </a:r>
            <a:r>
              <a:rPr sz="2850" b="1" spc="-25" dirty="0">
                <a:latin typeface="Tahoma"/>
                <a:cs typeface="Tahoma"/>
              </a:rPr>
              <a:t>en</a:t>
            </a:r>
            <a:r>
              <a:rPr sz="2850" b="1" dirty="0">
                <a:latin typeface="Tahoma"/>
                <a:cs typeface="Tahoma"/>
              </a:rPr>
              <a:t>	</a:t>
            </a:r>
            <a:r>
              <a:rPr sz="2850" b="1" spc="-85" dirty="0">
                <a:latin typeface="Tahoma"/>
                <a:cs typeface="Tahoma"/>
              </a:rPr>
              <a:t>precios </a:t>
            </a:r>
            <a:r>
              <a:rPr sz="2850" b="1" spc="-50" dirty="0">
                <a:latin typeface="Tahoma"/>
                <a:cs typeface="Tahoma"/>
              </a:rPr>
              <a:t>contractuales.</a:t>
            </a:r>
            <a:endParaRPr sz="2850"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2356206" y="3500836"/>
            <a:ext cx="4663440" cy="30143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735" marR="5080" indent="568325" algn="just">
              <a:lnSpc>
                <a:spcPct val="107500"/>
              </a:lnSpc>
              <a:spcBef>
                <a:spcPts val="90"/>
              </a:spcBef>
              <a:buAutoNum type="arabicPeriod" startAt="4"/>
              <a:tabLst>
                <a:tab pos="607060" algn="l"/>
              </a:tabLst>
            </a:pPr>
            <a:r>
              <a:rPr sz="2850" b="1" dirty="0">
                <a:latin typeface="Tahoma"/>
                <a:cs typeface="Tahoma"/>
              </a:rPr>
              <a:t>No</a:t>
            </a:r>
            <a:r>
              <a:rPr sz="2850" b="1" spc="525" dirty="0">
                <a:latin typeface="Tahoma"/>
                <a:cs typeface="Tahoma"/>
              </a:rPr>
              <a:t> </a:t>
            </a:r>
            <a:r>
              <a:rPr sz="2850" b="1" dirty="0">
                <a:latin typeface="Tahoma"/>
                <a:cs typeface="Tahoma"/>
              </a:rPr>
              <a:t>exigir</a:t>
            </a:r>
            <a:r>
              <a:rPr sz="2850" b="1" spc="530" dirty="0">
                <a:latin typeface="Tahoma"/>
                <a:cs typeface="Tahoma"/>
              </a:rPr>
              <a:t> </a:t>
            </a:r>
            <a:r>
              <a:rPr sz="2850" b="1" dirty="0">
                <a:latin typeface="Tahoma"/>
                <a:cs typeface="Tahoma"/>
              </a:rPr>
              <a:t>garantía</a:t>
            </a:r>
            <a:r>
              <a:rPr sz="2850" b="1" spc="525" dirty="0">
                <a:latin typeface="Tahoma"/>
                <a:cs typeface="Tahoma"/>
              </a:rPr>
              <a:t> </a:t>
            </a:r>
            <a:r>
              <a:rPr sz="2850" b="1" spc="-25" dirty="0">
                <a:latin typeface="Tahoma"/>
                <a:cs typeface="Tahoma"/>
              </a:rPr>
              <a:t>de cumplimiento</a:t>
            </a:r>
            <a:endParaRPr sz="285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1720"/>
              </a:spcBef>
              <a:buFont typeface="Tahoma"/>
              <a:buAutoNum type="arabicPeriod" startAt="4"/>
            </a:pPr>
            <a:endParaRPr sz="2850">
              <a:latin typeface="Tahoma"/>
              <a:cs typeface="Tahoma"/>
            </a:endParaRPr>
          </a:p>
          <a:p>
            <a:pPr marL="12700" marR="5080" indent="533400" algn="just">
              <a:lnSpc>
                <a:spcPct val="107500"/>
              </a:lnSpc>
              <a:buAutoNum type="arabicPeriod" startAt="4"/>
              <a:tabLst>
                <a:tab pos="546100" algn="l"/>
              </a:tabLst>
            </a:pPr>
            <a:r>
              <a:rPr sz="2850" b="1" dirty="0">
                <a:latin typeface="Tahoma"/>
                <a:cs typeface="Tahoma"/>
              </a:rPr>
              <a:t>Exigir</a:t>
            </a:r>
            <a:r>
              <a:rPr sz="2850" b="1" spc="265" dirty="0">
                <a:latin typeface="Tahoma"/>
                <a:cs typeface="Tahoma"/>
              </a:rPr>
              <a:t> </a:t>
            </a:r>
            <a:r>
              <a:rPr sz="2850" b="1" dirty="0">
                <a:latin typeface="Tahoma"/>
                <a:cs typeface="Tahoma"/>
              </a:rPr>
              <a:t>garantía</a:t>
            </a:r>
            <a:r>
              <a:rPr sz="2850" b="1" spc="270" dirty="0">
                <a:latin typeface="Tahoma"/>
                <a:cs typeface="Tahoma"/>
              </a:rPr>
              <a:t> </a:t>
            </a:r>
            <a:r>
              <a:rPr sz="2850" b="1" dirty="0">
                <a:latin typeface="Tahoma"/>
                <a:cs typeface="Tahoma"/>
              </a:rPr>
              <a:t>con</a:t>
            </a:r>
            <a:r>
              <a:rPr sz="2850" b="1" spc="275" dirty="0">
                <a:latin typeface="Tahoma"/>
                <a:cs typeface="Tahoma"/>
              </a:rPr>
              <a:t> </a:t>
            </a:r>
            <a:r>
              <a:rPr sz="2850" b="1" spc="-25" dirty="0">
                <a:latin typeface="Tahoma"/>
                <a:cs typeface="Tahoma"/>
              </a:rPr>
              <a:t>un </a:t>
            </a:r>
            <a:r>
              <a:rPr sz="2850" b="1" spc="-40" dirty="0">
                <a:latin typeface="Tahoma"/>
                <a:cs typeface="Tahoma"/>
              </a:rPr>
              <a:t>cumplimiento</a:t>
            </a:r>
            <a:r>
              <a:rPr sz="2850" b="1" spc="95" dirty="0">
                <a:latin typeface="Tahoma"/>
                <a:cs typeface="Tahoma"/>
              </a:rPr>
              <a:t> </a:t>
            </a:r>
            <a:r>
              <a:rPr sz="2850" b="1" spc="-45" dirty="0">
                <a:latin typeface="Tahoma"/>
                <a:cs typeface="Tahoma"/>
              </a:rPr>
              <a:t>inferior</a:t>
            </a:r>
            <a:r>
              <a:rPr sz="2850" b="1" spc="100" dirty="0">
                <a:latin typeface="Tahoma"/>
                <a:cs typeface="Tahoma"/>
              </a:rPr>
              <a:t> </a:t>
            </a:r>
            <a:r>
              <a:rPr sz="2850" b="1" dirty="0">
                <a:latin typeface="Tahoma"/>
                <a:cs typeface="Tahoma"/>
              </a:rPr>
              <a:t>a</a:t>
            </a:r>
            <a:r>
              <a:rPr sz="2850" b="1" spc="95" dirty="0">
                <a:latin typeface="Tahoma"/>
                <a:cs typeface="Tahoma"/>
              </a:rPr>
              <a:t> </a:t>
            </a:r>
            <a:r>
              <a:rPr sz="2850" b="1" spc="-25" dirty="0">
                <a:latin typeface="Tahoma"/>
                <a:cs typeface="Tahoma"/>
              </a:rPr>
              <a:t>lo </a:t>
            </a:r>
            <a:r>
              <a:rPr sz="2850" b="1" spc="-105" dirty="0">
                <a:latin typeface="Tahoma"/>
                <a:cs typeface="Tahoma"/>
              </a:rPr>
              <a:t>exigido</a:t>
            </a:r>
            <a:r>
              <a:rPr sz="2850" b="1" spc="-370" dirty="0">
                <a:latin typeface="Tahoma"/>
                <a:cs typeface="Tahoma"/>
              </a:rPr>
              <a:t> </a:t>
            </a:r>
            <a:r>
              <a:rPr sz="2850" b="1" spc="-90" dirty="0">
                <a:latin typeface="Tahoma"/>
                <a:cs typeface="Tahoma"/>
              </a:rPr>
              <a:t>por</a:t>
            </a:r>
            <a:r>
              <a:rPr sz="2850" b="1" spc="-365" dirty="0">
                <a:latin typeface="Tahoma"/>
                <a:cs typeface="Tahoma"/>
              </a:rPr>
              <a:t> </a:t>
            </a:r>
            <a:r>
              <a:rPr sz="2850" b="1" spc="-110" dirty="0">
                <a:latin typeface="Tahoma"/>
                <a:cs typeface="Tahoma"/>
              </a:rPr>
              <a:t>la</a:t>
            </a:r>
            <a:r>
              <a:rPr sz="2850" b="1" spc="-365" dirty="0">
                <a:latin typeface="Tahoma"/>
                <a:cs typeface="Tahoma"/>
              </a:rPr>
              <a:t> </a:t>
            </a:r>
            <a:r>
              <a:rPr sz="2850" b="1" spc="-25" dirty="0">
                <a:latin typeface="Tahoma"/>
                <a:cs typeface="Tahoma"/>
              </a:rPr>
              <a:t>ley</a:t>
            </a:r>
            <a:endParaRPr sz="2850"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3883284" y="7512217"/>
            <a:ext cx="3098165" cy="9588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224154">
              <a:lnSpc>
                <a:spcPct val="107500"/>
              </a:lnSpc>
              <a:spcBef>
                <a:spcPts val="90"/>
              </a:spcBef>
              <a:tabLst>
                <a:tab pos="732155" algn="l"/>
                <a:tab pos="1242695" algn="l"/>
                <a:tab pos="2012314" algn="l"/>
              </a:tabLst>
            </a:pPr>
            <a:r>
              <a:rPr sz="2850" b="1" spc="-50" dirty="0">
                <a:latin typeface="Tahoma"/>
                <a:cs typeface="Tahoma"/>
              </a:rPr>
              <a:t>o</a:t>
            </a:r>
            <a:r>
              <a:rPr sz="2850" b="1" dirty="0">
                <a:latin typeface="Tahoma"/>
                <a:cs typeface="Tahoma"/>
              </a:rPr>
              <a:t>	</a:t>
            </a:r>
            <a:r>
              <a:rPr sz="2850" b="1" spc="-105" dirty="0">
                <a:latin typeface="Tahoma"/>
                <a:cs typeface="Tahoma"/>
              </a:rPr>
              <a:t>imprecisiones </a:t>
            </a:r>
            <a:r>
              <a:rPr sz="2850" b="1" spc="-10" dirty="0">
                <a:latin typeface="Tahoma"/>
                <a:cs typeface="Tahoma"/>
              </a:rPr>
              <a:t>actas</a:t>
            </a:r>
            <a:r>
              <a:rPr sz="2850" b="1" dirty="0">
                <a:latin typeface="Tahoma"/>
                <a:cs typeface="Tahoma"/>
              </a:rPr>
              <a:t>	</a:t>
            </a:r>
            <a:r>
              <a:rPr sz="2850" b="1" spc="-25" dirty="0">
                <a:latin typeface="Tahoma"/>
                <a:cs typeface="Tahoma"/>
              </a:rPr>
              <a:t>de</a:t>
            </a:r>
            <a:r>
              <a:rPr sz="2850" b="1" dirty="0">
                <a:latin typeface="Tahoma"/>
                <a:cs typeface="Tahoma"/>
              </a:rPr>
              <a:t>	</a:t>
            </a:r>
            <a:r>
              <a:rPr sz="2850" b="1" spc="-80" dirty="0">
                <a:latin typeface="Tahoma"/>
                <a:cs typeface="Tahoma"/>
              </a:rPr>
              <a:t>recibo</a:t>
            </a:r>
            <a:endParaRPr sz="2850"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2318258" y="7512217"/>
            <a:ext cx="1542415" cy="142557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7500"/>
              </a:lnSpc>
              <a:spcBef>
                <a:spcPts val="90"/>
              </a:spcBef>
              <a:tabLst>
                <a:tab pos="772795" algn="l"/>
              </a:tabLst>
            </a:pPr>
            <a:r>
              <a:rPr sz="2850" b="1" spc="-140" dirty="0">
                <a:latin typeface="Tahoma"/>
                <a:cs typeface="Tahoma"/>
              </a:rPr>
              <a:t>6.Errores </a:t>
            </a:r>
            <a:r>
              <a:rPr sz="2850" b="1" spc="-25" dirty="0">
                <a:latin typeface="Tahoma"/>
                <a:cs typeface="Tahoma"/>
              </a:rPr>
              <a:t>en</a:t>
            </a:r>
            <a:r>
              <a:rPr sz="2850" b="1" dirty="0">
                <a:latin typeface="Tahoma"/>
                <a:cs typeface="Tahoma"/>
              </a:rPr>
              <a:t>	</a:t>
            </a:r>
            <a:r>
              <a:rPr sz="2850" b="1" spc="-25" dirty="0">
                <a:latin typeface="Tahoma"/>
                <a:cs typeface="Tahoma"/>
              </a:rPr>
              <a:t>las </a:t>
            </a:r>
            <a:r>
              <a:rPr sz="2850" b="1" spc="-10" dirty="0">
                <a:latin typeface="Tahoma"/>
                <a:cs typeface="Tahoma"/>
              </a:rPr>
              <a:t>parcial</a:t>
            </a:r>
            <a:endParaRPr sz="2850"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907073" y="1093602"/>
            <a:ext cx="5977890" cy="376745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700" b="1" spc="110" dirty="0">
                <a:solidFill>
                  <a:srgbClr val="D26328"/>
                </a:solidFill>
                <a:latin typeface="Tahoma"/>
                <a:cs typeface="Tahoma"/>
              </a:rPr>
              <a:t>TOP</a:t>
            </a:r>
            <a:endParaRPr sz="8700">
              <a:latin typeface="Tahoma"/>
              <a:cs typeface="Tahoma"/>
            </a:endParaRPr>
          </a:p>
          <a:p>
            <a:pPr marL="726440" marR="5080" indent="-314960" algn="just">
              <a:lnSpc>
                <a:spcPct val="107500"/>
              </a:lnSpc>
              <a:spcBef>
                <a:spcPts val="7990"/>
              </a:spcBef>
            </a:pPr>
            <a:r>
              <a:rPr sz="2850" b="1" spc="-35" dirty="0">
                <a:latin typeface="Tahoma"/>
                <a:cs typeface="Tahoma"/>
              </a:rPr>
              <a:t>1.</a:t>
            </a:r>
            <a:r>
              <a:rPr sz="2850" b="1" spc="-10" dirty="0">
                <a:latin typeface="Tahoma"/>
                <a:cs typeface="Tahoma"/>
              </a:rPr>
              <a:t> </a:t>
            </a:r>
            <a:r>
              <a:rPr sz="2850" b="1" spc="-95" dirty="0">
                <a:latin typeface="Tahoma"/>
                <a:cs typeface="Tahoma"/>
              </a:rPr>
              <a:t>Estudios</a:t>
            </a:r>
            <a:r>
              <a:rPr sz="2850" b="1" spc="-120" dirty="0">
                <a:latin typeface="Tahoma"/>
                <a:cs typeface="Tahoma"/>
              </a:rPr>
              <a:t> </a:t>
            </a:r>
            <a:r>
              <a:rPr sz="2850" b="1" dirty="0">
                <a:latin typeface="Tahoma"/>
                <a:cs typeface="Tahoma"/>
              </a:rPr>
              <a:t>y</a:t>
            </a:r>
            <a:r>
              <a:rPr sz="2850" b="1" spc="-160" dirty="0">
                <a:latin typeface="Tahoma"/>
                <a:cs typeface="Tahoma"/>
              </a:rPr>
              <a:t> </a:t>
            </a:r>
            <a:r>
              <a:rPr sz="2850" b="1" spc="-85" dirty="0">
                <a:latin typeface="Tahoma"/>
                <a:cs typeface="Tahoma"/>
              </a:rPr>
              <a:t>diseños</a:t>
            </a:r>
            <a:r>
              <a:rPr sz="2850" b="1" spc="-120" dirty="0">
                <a:latin typeface="Tahoma"/>
                <a:cs typeface="Tahoma"/>
              </a:rPr>
              <a:t> </a:t>
            </a:r>
            <a:r>
              <a:rPr sz="2850" b="1" spc="-75" dirty="0">
                <a:latin typeface="Tahoma"/>
                <a:cs typeface="Tahoma"/>
              </a:rPr>
              <a:t>recibidos</a:t>
            </a:r>
            <a:r>
              <a:rPr sz="2850" b="1" spc="-135" dirty="0">
                <a:latin typeface="Tahoma"/>
                <a:cs typeface="Tahoma"/>
              </a:rPr>
              <a:t> </a:t>
            </a:r>
            <a:r>
              <a:rPr sz="2850" b="1" spc="-50" dirty="0">
                <a:latin typeface="Tahoma"/>
                <a:cs typeface="Tahoma"/>
              </a:rPr>
              <a:t>y </a:t>
            </a:r>
            <a:r>
              <a:rPr sz="2850" b="1" spc="-10" dirty="0">
                <a:latin typeface="Tahoma"/>
                <a:cs typeface="Tahoma"/>
              </a:rPr>
              <a:t>pagados</a:t>
            </a:r>
            <a:r>
              <a:rPr sz="2850" b="1" spc="-65" dirty="0">
                <a:latin typeface="Tahoma"/>
                <a:cs typeface="Tahoma"/>
              </a:rPr>
              <a:t> </a:t>
            </a:r>
            <a:r>
              <a:rPr sz="2850" b="1" dirty="0">
                <a:latin typeface="Tahoma"/>
                <a:cs typeface="Tahoma"/>
              </a:rPr>
              <a:t>que</a:t>
            </a:r>
            <a:r>
              <a:rPr sz="2850" b="1" spc="-60" dirty="0">
                <a:latin typeface="Tahoma"/>
                <a:cs typeface="Tahoma"/>
              </a:rPr>
              <a:t> </a:t>
            </a:r>
            <a:r>
              <a:rPr sz="2850" b="1" dirty="0">
                <a:latin typeface="Tahoma"/>
                <a:cs typeface="Tahoma"/>
              </a:rPr>
              <a:t>no</a:t>
            </a:r>
            <a:r>
              <a:rPr sz="2850" b="1" spc="-65" dirty="0">
                <a:latin typeface="Tahoma"/>
                <a:cs typeface="Tahoma"/>
              </a:rPr>
              <a:t> </a:t>
            </a:r>
            <a:r>
              <a:rPr sz="2850" b="1" spc="-20" dirty="0">
                <a:latin typeface="Tahoma"/>
                <a:cs typeface="Tahoma"/>
              </a:rPr>
              <a:t>cumplen</a:t>
            </a:r>
            <a:r>
              <a:rPr sz="2850" b="1" spc="-60" dirty="0">
                <a:latin typeface="Tahoma"/>
                <a:cs typeface="Tahoma"/>
              </a:rPr>
              <a:t> </a:t>
            </a:r>
            <a:r>
              <a:rPr sz="2850" b="1" spc="-25" dirty="0">
                <a:latin typeface="Tahoma"/>
                <a:cs typeface="Tahoma"/>
              </a:rPr>
              <a:t>con </a:t>
            </a:r>
            <a:r>
              <a:rPr sz="2850" b="1" spc="-110" dirty="0">
                <a:latin typeface="Tahoma"/>
                <a:cs typeface="Tahoma"/>
              </a:rPr>
              <a:t>la</a:t>
            </a:r>
            <a:r>
              <a:rPr sz="2850" b="1" spc="-385" dirty="0">
                <a:latin typeface="Tahoma"/>
                <a:cs typeface="Tahoma"/>
              </a:rPr>
              <a:t> </a:t>
            </a:r>
            <a:r>
              <a:rPr sz="2850" b="1" spc="-10" dirty="0">
                <a:latin typeface="Tahoma"/>
                <a:cs typeface="Tahoma"/>
              </a:rPr>
              <a:t>calidad.</a:t>
            </a:r>
            <a:endParaRPr sz="2850">
              <a:latin typeface="Tahoma"/>
              <a:cs typeface="Tahoma"/>
            </a:endParaRPr>
          </a:p>
        </p:txBody>
      </p:sp>
      <p:pic>
        <p:nvPicPr>
          <p:cNvPr id="21" name="object 2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2390059" y="0"/>
            <a:ext cx="5765300" cy="800099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1405" y="82396"/>
            <a:ext cx="2057399" cy="771524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6476237" y="9095627"/>
            <a:ext cx="1809749" cy="1019159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515427"/>
            <a:ext cx="18284190" cy="5765800"/>
          </a:xfrm>
          <a:custGeom>
            <a:avLst/>
            <a:gdLst/>
            <a:ahLst/>
            <a:cxnLst/>
            <a:rect l="l" t="t" r="r" b="b"/>
            <a:pathLst>
              <a:path w="18284190" h="5765800">
                <a:moveTo>
                  <a:pt x="11466607" y="4203699"/>
                </a:moveTo>
                <a:lnTo>
                  <a:pt x="10299477" y="4203699"/>
                </a:lnTo>
                <a:lnTo>
                  <a:pt x="10299482" y="4165599"/>
                </a:lnTo>
                <a:lnTo>
                  <a:pt x="10299608" y="3530599"/>
                </a:lnTo>
                <a:lnTo>
                  <a:pt x="10299074" y="3492499"/>
                </a:lnTo>
                <a:lnTo>
                  <a:pt x="10298970" y="3441699"/>
                </a:lnTo>
                <a:lnTo>
                  <a:pt x="10303015" y="3403599"/>
                </a:lnTo>
                <a:lnTo>
                  <a:pt x="10314927" y="3352799"/>
                </a:lnTo>
                <a:lnTo>
                  <a:pt x="10344501" y="3327399"/>
                </a:lnTo>
                <a:lnTo>
                  <a:pt x="10361197" y="3301999"/>
                </a:lnTo>
                <a:lnTo>
                  <a:pt x="10379084" y="3289299"/>
                </a:lnTo>
                <a:lnTo>
                  <a:pt x="10379084" y="634999"/>
                </a:lnTo>
                <a:lnTo>
                  <a:pt x="10414941" y="596899"/>
                </a:lnTo>
                <a:lnTo>
                  <a:pt x="10450765" y="571499"/>
                </a:lnTo>
                <a:lnTo>
                  <a:pt x="10593787" y="419099"/>
                </a:lnTo>
                <a:lnTo>
                  <a:pt x="10665174" y="355599"/>
                </a:lnTo>
                <a:lnTo>
                  <a:pt x="10950455" y="63499"/>
                </a:lnTo>
                <a:lnTo>
                  <a:pt x="11021826" y="0"/>
                </a:lnTo>
                <a:lnTo>
                  <a:pt x="11055475" y="0"/>
                </a:lnTo>
                <a:lnTo>
                  <a:pt x="11055385" y="2984499"/>
                </a:lnTo>
                <a:lnTo>
                  <a:pt x="11059862" y="2997199"/>
                </a:lnTo>
                <a:lnTo>
                  <a:pt x="11068953" y="2997199"/>
                </a:lnTo>
                <a:lnTo>
                  <a:pt x="11082709" y="3009899"/>
                </a:lnTo>
                <a:lnTo>
                  <a:pt x="11374424" y="3009899"/>
                </a:lnTo>
                <a:lnTo>
                  <a:pt x="11374521" y="3340099"/>
                </a:lnTo>
                <a:lnTo>
                  <a:pt x="11375210" y="3390899"/>
                </a:lnTo>
                <a:lnTo>
                  <a:pt x="11381632" y="3428999"/>
                </a:lnTo>
                <a:lnTo>
                  <a:pt x="11400267" y="3467099"/>
                </a:lnTo>
                <a:lnTo>
                  <a:pt x="11453900" y="3517899"/>
                </a:lnTo>
                <a:lnTo>
                  <a:pt x="11453798" y="4051299"/>
                </a:lnTo>
                <a:lnTo>
                  <a:pt x="11453769" y="4076699"/>
                </a:lnTo>
                <a:lnTo>
                  <a:pt x="11453280" y="4114799"/>
                </a:lnTo>
                <a:lnTo>
                  <a:pt x="11453383" y="4127499"/>
                </a:lnTo>
                <a:lnTo>
                  <a:pt x="11453486" y="4140199"/>
                </a:lnTo>
                <a:lnTo>
                  <a:pt x="11453589" y="4152899"/>
                </a:lnTo>
                <a:lnTo>
                  <a:pt x="11458243" y="4178299"/>
                </a:lnTo>
                <a:lnTo>
                  <a:pt x="11466607" y="4203699"/>
                </a:lnTo>
                <a:close/>
              </a:path>
              <a:path w="18284190" h="5765800">
                <a:moveTo>
                  <a:pt x="2815555" y="3530599"/>
                </a:moveTo>
                <a:lnTo>
                  <a:pt x="929085" y="3530599"/>
                </a:lnTo>
                <a:lnTo>
                  <a:pt x="945122" y="3517899"/>
                </a:lnTo>
                <a:lnTo>
                  <a:pt x="945015" y="3441699"/>
                </a:lnTo>
                <a:lnTo>
                  <a:pt x="944893" y="3340099"/>
                </a:lnTo>
                <a:lnTo>
                  <a:pt x="944779" y="3225799"/>
                </a:lnTo>
                <a:lnTo>
                  <a:pt x="944655" y="1625599"/>
                </a:lnTo>
                <a:lnTo>
                  <a:pt x="944530" y="1130299"/>
                </a:lnTo>
                <a:lnTo>
                  <a:pt x="944420" y="977899"/>
                </a:lnTo>
                <a:lnTo>
                  <a:pt x="944323" y="876299"/>
                </a:lnTo>
                <a:lnTo>
                  <a:pt x="947566" y="850899"/>
                </a:lnTo>
                <a:lnTo>
                  <a:pt x="962018" y="838199"/>
                </a:lnTo>
                <a:lnTo>
                  <a:pt x="981921" y="812799"/>
                </a:lnTo>
                <a:lnTo>
                  <a:pt x="1001514" y="787399"/>
                </a:lnTo>
                <a:lnTo>
                  <a:pt x="1037370" y="761999"/>
                </a:lnTo>
                <a:lnTo>
                  <a:pt x="1144625" y="647699"/>
                </a:lnTo>
                <a:lnTo>
                  <a:pt x="1287322" y="507999"/>
                </a:lnTo>
                <a:lnTo>
                  <a:pt x="1358739" y="431799"/>
                </a:lnTo>
                <a:lnTo>
                  <a:pt x="1394504" y="406399"/>
                </a:lnTo>
                <a:lnTo>
                  <a:pt x="1466202" y="330199"/>
                </a:lnTo>
                <a:lnTo>
                  <a:pt x="1477865" y="317499"/>
                </a:lnTo>
                <a:lnTo>
                  <a:pt x="1506960" y="317499"/>
                </a:lnTo>
                <a:lnTo>
                  <a:pt x="1522202" y="304799"/>
                </a:lnTo>
                <a:lnTo>
                  <a:pt x="1523745" y="355599"/>
                </a:lnTo>
                <a:lnTo>
                  <a:pt x="1525666" y="406399"/>
                </a:lnTo>
                <a:lnTo>
                  <a:pt x="1527077" y="457199"/>
                </a:lnTo>
                <a:lnTo>
                  <a:pt x="1527096" y="507999"/>
                </a:lnTo>
                <a:lnTo>
                  <a:pt x="1524836" y="558799"/>
                </a:lnTo>
                <a:lnTo>
                  <a:pt x="1519413" y="609599"/>
                </a:lnTo>
                <a:lnTo>
                  <a:pt x="1531223" y="634999"/>
                </a:lnTo>
                <a:lnTo>
                  <a:pt x="1939781" y="634999"/>
                </a:lnTo>
                <a:lnTo>
                  <a:pt x="1939673" y="2324099"/>
                </a:lnTo>
                <a:lnTo>
                  <a:pt x="1939650" y="2374899"/>
                </a:lnTo>
                <a:lnTo>
                  <a:pt x="1939990" y="2387599"/>
                </a:lnTo>
                <a:lnTo>
                  <a:pt x="1945056" y="2400299"/>
                </a:lnTo>
                <a:lnTo>
                  <a:pt x="1954353" y="2400299"/>
                </a:lnTo>
                <a:lnTo>
                  <a:pt x="1967382" y="2412999"/>
                </a:lnTo>
                <a:lnTo>
                  <a:pt x="2815555" y="2412999"/>
                </a:lnTo>
                <a:lnTo>
                  <a:pt x="2815555" y="3530599"/>
                </a:lnTo>
                <a:close/>
              </a:path>
              <a:path w="18284190" h="5765800">
                <a:moveTo>
                  <a:pt x="2815555" y="2412999"/>
                </a:moveTo>
                <a:lnTo>
                  <a:pt x="2178626" y="2412999"/>
                </a:lnTo>
                <a:lnTo>
                  <a:pt x="2178652" y="1904999"/>
                </a:lnTo>
                <a:lnTo>
                  <a:pt x="2178855" y="1854199"/>
                </a:lnTo>
                <a:lnTo>
                  <a:pt x="2179163" y="1816099"/>
                </a:lnTo>
                <a:lnTo>
                  <a:pt x="2184069" y="1777999"/>
                </a:lnTo>
                <a:lnTo>
                  <a:pt x="2198703" y="1765299"/>
                </a:lnTo>
                <a:lnTo>
                  <a:pt x="2218460" y="1739899"/>
                </a:lnTo>
                <a:lnTo>
                  <a:pt x="2238737" y="1727199"/>
                </a:lnTo>
                <a:lnTo>
                  <a:pt x="2285242" y="1676399"/>
                </a:lnTo>
                <a:lnTo>
                  <a:pt x="2308039" y="1650999"/>
                </a:lnTo>
                <a:lnTo>
                  <a:pt x="2330166" y="1625599"/>
                </a:lnTo>
                <a:lnTo>
                  <a:pt x="2815555" y="1625599"/>
                </a:lnTo>
                <a:lnTo>
                  <a:pt x="2815555" y="2412999"/>
                </a:lnTo>
                <a:close/>
              </a:path>
              <a:path w="18284190" h="5765800">
                <a:moveTo>
                  <a:pt x="10120636" y="4190999"/>
                </a:moveTo>
                <a:lnTo>
                  <a:pt x="8282086" y="4190999"/>
                </a:lnTo>
                <a:lnTo>
                  <a:pt x="8396474" y="4076699"/>
                </a:lnTo>
                <a:lnTo>
                  <a:pt x="8434168" y="4038599"/>
                </a:lnTo>
                <a:lnTo>
                  <a:pt x="8471151" y="4000499"/>
                </a:lnTo>
                <a:lnTo>
                  <a:pt x="8495314" y="3975099"/>
                </a:lnTo>
                <a:lnTo>
                  <a:pt x="8521674" y="3949699"/>
                </a:lnTo>
                <a:lnTo>
                  <a:pt x="8550563" y="3924299"/>
                </a:lnTo>
                <a:lnTo>
                  <a:pt x="8582312" y="3911599"/>
                </a:lnTo>
                <a:lnTo>
                  <a:pt x="8690373" y="3911599"/>
                </a:lnTo>
                <a:lnTo>
                  <a:pt x="8718873" y="3886199"/>
                </a:lnTo>
                <a:lnTo>
                  <a:pt x="8720628" y="3848099"/>
                </a:lnTo>
                <a:lnTo>
                  <a:pt x="8720532" y="3759199"/>
                </a:lnTo>
                <a:lnTo>
                  <a:pt x="8720429" y="3746499"/>
                </a:lnTo>
                <a:lnTo>
                  <a:pt x="8720385" y="3733799"/>
                </a:lnTo>
                <a:lnTo>
                  <a:pt x="8720298" y="3708399"/>
                </a:lnTo>
                <a:lnTo>
                  <a:pt x="8721361" y="3657599"/>
                </a:lnTo>
                <a:lnTo>
                  <a:pt x="8879526" y="3657599"/>
                </a:lnTo>
                <a:lnTo>
                  <a:pt x="8879530" y="3619499"/>
                </a:lnTo>
                <a:lnTo>
                  <a:pt x="8879657" y="2501899"/>
                </a:lnTo>
                <a:lnTo>
                  <a:pt x="8962199" y="2501899"/>
                </a:lnTo>
                <a:lnTo>
                  <a:pt x="8984402" y="2489199"/>
                </a:lnTo>
                <a:lnTo>
                  <a:pt x="8986241" y="2438399"/>
                </a:lnTo>
                <a:lnTo>
                  <a:pt x="8986153" y="2374899"/>
                </a:lnTo>
                <a:lnTo>
                  <a:pt x="8985452" y="2324099"/>
                </a:lnTo>
                <a:lnTo>
                  <a:pt x="8985351" y="2260599"/>
                </a:lnTo>
                <a:lnTo>
                  <a:pt x="8986530" y="2247899"/>
                </a:lnTo>
                <a:lnTo>
                  <a:pt x="8991783" y="2235199"/>
                </a:lnTo>
                <a:lnTo>
                  <a:pt x="9003911" y="2222499"/>
                </a:lnTo>
                <a:lnTo>
                  <a:pt x="9065580" y="2222499"/>
                </a:lnTo>
                <a:lnTo>
                  <a:pt x="9066725" y="2171699"/>
                </a:lnTo>
                <a:lnTo>
                  <a:pt x="9067282" y="2120899"/>
                </a:lnTo>
                <a:lnTo>
                  <a:pt x="9067380" y="1981199"/>
                </a:lnTo>
                <a:lnTo>
                  <a:pt x="9067503" y="1943099"/>
                </a:lnTo>
                <a:lnTo>
                  <a:pt x="9067544" y="1930399"/>
                </a:lnTo>
                <a:lnTo>
                  <a:pt x="9092713" y="1917699"/>
                </a:lnTo>
                <a:lnTo>
                  <a:pt x="9330323" y="1917699"/>
                </a:lnTo>
                <a:lnTo>
                  <a:pt x="9339697" y="1930399"/>
                </a:lnTo>
                <a:lnTo>
                  <a:pt x="9343547" y="1943099"/>
                </a:lnTo>
                <a:lnTo>
                  <a:pt x="9344305" y="1993899"/>
                </a:lnTo>
                <a:lnTo>
                  <a:pt x="9344335" y="2044699"/>
                </a:lnTo>
                <a:lnTo>
                  <a:pt x="9343815" y="2158999"/>
                </a:lnTo>
                <a:lnTo>
                  <a:pt x="9343879" y="2171699"/>
                </a:lnTo>
                <a:lnTo>
                  <a:pt x="9343943" y="2184399"/>
                </a:lnTo>
                <a:lnTo>
                  <a:pt x="9344007" y="2197099"/>
                </a:lnTo>
                <a:lnTo>
                  <a:pt x="9344071" y="2209799"/>
                </a:lnTo>
                <a:lnTo>
                  <a:pt x="9423808" y="2209799"/>
                </a:lnTo>
                <a:lnTo>
                  <a:pt x="9423905" y="2501899"/>
                </a:lnTo>
                <a:lnTo>
                  <a:pt x="9423939" y="2514599"/>
                </a:lnTo>
                <a:lnTo>
                  <a:pt x="9542039" y="2514599"/>
                </a:lnTo>
                <a:lnTo>
                  <a:pt x="9542916" y="2565399"/>
                </a:lnTo>
                <a:lnTo>
                  <a:pt x="9543062" y="2590799"/>
                </a:lnTo>
                <a:lnTo>
                  <a:pt x="9543135" y="2603499"/>
                </a:lnTo>
                <a:lnTo>
                  <a:pt x="9543217" y="2755899"/>
                </a:lnTo>
                <a:lnTo>
                  <a:pt x="9646784" y="2755899"/>
                </a:lnTo>
                <a:lnTo>
                  <a:pt x="9658595" y="2806699"/>
                </a:lnTo>
                <a:lnTo>
                  <a:pt x="9662807" y="2857499"/>
                </a:lnTo>
                <a:lnTo>
                  <a:pt x="9662758" y="3733799"/>
                </a:lnTo>
                <a:lnTo>
                  <a:pt x="9698721" y="3759199"/>
                </a:lnTo>
                <a:lnTo>
                  <a:pt x="9915580" y="3987799"/>
                </a:lnTo>
                <a:lnTo>
                  <a:pt x="9988028" y="4051299"/>
                </a:lnTo>
                <a:lnTo>
                  <a:pt x="10120636" y="4190999"/>
                </a:lnTo>
                <a:close/>
              </a:path>
              <a:path w="18284190" h="5765800">
                <a:moveTo>
                  <a:pt x="18283732" y="5765799"/>
                </a:moveTo>
                <a:lnTo>
                  <a:pt x="0" y="5765799"/>
                </a:lnTo>
                <a:lnTo>
                  <a:pt x="0" y="2184399"/>
                </a:lnTo>
                <a:lnTo>
                  <a:pt x="260167" y="2184399"/>
                </a:lnTo>
                <a:lnTo>
                  <a:pt x="270585" y="2197099"/>
                </a:lnTo>
                <a:lnTo>
                  <a:pt x="281114" y="2197099"/>
                </a:lnTo>
                <a:lnTo>
                  <a:pt x="291720" y="2209799"/>
                </a:lnTo>
                <a:lnTo>
                  <a:pt x="302366" y="2209799"/>
                </a:lnTo>
                <a:lnTo>
                  <a:pt x="320359" y="2235199"/>
                </a:lnTo>
                <a:lnTo>
                  <a:pt x="339536" y="2260599"/>
                </a:lnTo>
                <a:lnTo>
                  <a:pt x="359634" y="2285999"/>
                </a:lnTo>
                <a:lnTo>
                  <a:pt x="380388" y="2298699"/>
                </a:lnTo>
                <a:lnTo>
                  <a:pt x="546383" y="2298699"/>
                </a:lnTo>
                <a:lnTo>
                  <a:pt x="546509" y="3035299"/>
                </a:lnTo>
                <a:lnTo>
                  <a:pt x="546514" y="3047999"/>
                </a:lnTo>
                <a:lnTo>
                  <a:pt x="629315" y="3047999"/>
                </a:lnTo>
                <a:lnTo>
                  <a:pt x="633793" y="3060699"/>
                </a:lnTo>
                <a:lnTo>
                  <a:pt x="637261" y="3086099"/>
                </a:lnTo>
                <a:lnTo>
                  <a:pt x="639410" y="3098799"/>
                </a:lnTo>
                <a:lnTo>
                  <a:pt x="639934" y="3124199"/>
                </a:lnTo>
                <a:lnTo>
                  <a:pt x="639773" y="3149599"/>
                </a:lnTo>
                <a:lnTo>
                  <a:pt x="639692" y="3162299"/>
                </a:lnTo>
                <a:lnTo>
                  <a:pt x="639612" y="3174999"/>
                </a:lnTo>
                <a:lnTo>
                  <a:pt x="639517" y="3200399"/>
                </a:lnTo>
                <a:lnTo>
                  <a:pt x="639397" y="3530599"/>
                </a:lnTo>
                <a:lnTo>
                  <a:pt x="2815555" y="3530599"/>
                </a:lnTo>
                <a:lnTo>
                  <a:pt x="2815555" y="3581399"/>
                </a:lnTo>
                <a:lnTo>
                  <a:pt x="3108279" y="3581399"/>
                </a:lnTo>
                <a:lnTo>
                  <a:pt x="3108177" y="3619499"/>
                </a:lnTo>
                <a:lnTo>
                  <a:pt x="3108096" y="3644899"/>
                </a:lnTo>
                <a:lnTo>
                  <a:pt x="3108000" y="3670299"/>
                </a:lnTo>
                <a:lnTo>
                  <a:pt x="3107898" y="3695699"/>
                </a:lnTo>
                <a:lnTo>
                  <a:pt x="3107788" y="3721099"/>
                </a:lnTo>
                <a:lnTo>
                  <a:pt x="3107678" y="3746499"/>
                </a:lnTo>
                <a:lnTo>
                  <a:pt x="3107569" y="3771899"/>
                </a:lnTo>
                <a:lnTo>
                  <a:pt x="3107474" y="4051299"/>
                </a:lnTo>
                <a:lnTo>
                  <a:pt x="3107655" y="4076699"/>
                </a:lnTo>
                <a:lnTo>
                  <a:pt x="3107745" y="4089399"/>
                </a:lnTo>
                <a:lnTo>
                  <a:pt x="3108301" y="4140199"/>
                </a:lnTo>
                <a:lnTo>
                  <a:pt x="3109077" y="4190999"/>
                </a:lnTo>
                <a:lnTo>
                  <a:pt x="3113320" y="4203699"/>
                </a:lnTo>
                <a:lnTo>
                  <a:pt x="3121948" y="4203699"/>
                </a:lnTo>
                <a:lnTo>
                  <a:pt x="3126334" y="4216399"/>
                </a:lnTo>
                <a:lnTo>
                  <a:pt x="18283732" y="4216399"/>
                </a:lnTo>
                <a:lnTo>
                  <a:pt x="18283732" y="5765799"/>
                </a:lnTo>
                <a:close/>
              </a:path>
              <a:path w="18284190" h="5765800">
                <a:moveTo>
                  <a:pt x="11470790" y="4216399"/>
                </a:moveTo>
                <a:lnTo>
                  <a:pt x="3545380" y="4216399"/>
                </a:lnTo>
                <a:lnTo>
                  <a:pt x="3545386" y="4178299"/>
                </a:lnTo>
                <a:lnTo>
                  <a:pt x="3545511" y="3898899"/>
                </a:lnTo>
                <a:lnTo>
                  <a:pt x="3699303" y="3898899"/>
                </a:lnTo>
                <a:lnTo>
                  <a:pt x="3710205" y="3873499"/>
                </a:lnTo>
                <a:lnTo>
                  <a:pt x="3724002" y="3860799"/>
                </a:lnTo>
                <a:lnTo>
                  <a:pt x="3738022" y="3848099"/>
                </a:lnTo>
                <a:lnTo>
                  <a:pt x="3749594" y="3835399"/>
                </a:lnTo>
                <a:lnTo>
                  <a:pt x="3753705" y="3822699"/>
                </a:lnTo>
                <a:lnTo>
                  <a:pt x="3765921" y="3822699"/>
                </a:lnTo>
                <a:lnTo>
                  <a:pt x="3772541" y="3809999"/>
                </a:lnTo>
                <a:lnTo>
                  <a:pt x="3780551" y="3797299"/>
                </a:lnTo>
                <a:lnTo>
                  <a:pt x="3791299" y="3797299"/>
                </a:lnTo>
                <a:lnTo>
                  <a:pt x="3806130" y="3784599"/>
                </a:lnTo>
                <a:lnTo>
                  <a:pt x="4009820" y="3784599"/>
                </a:lnTo>
                <a:lnTo>
                  <a:pt x="4009816" y="3733799"/>
                </a:lnTo>
                <a:lnTo>
                  <a:pt x="4009689" y="2895599"/>
                </a:lnTo>
                <a:lnTo>
                  <a:pt x="4009563" y="2882899"/>
                </a:lnTo>
                <a:lnTo>
                  <a:pt x="4009437" y="2870199"/>
                </a:lnTo>
                <a:lnTo>
                  <a:pt x="4008889" y="2844799"/>
                </a:lnTo>
                <a:lnTo>
                  <a:pt x="4011628" y="2819399"/>
                </a:lnTo>
                <a:lnTo>
                  <a:pt x="4021237" y="2793999"/>
                </a:lnTo>
                <a:lnTo>
                  <a:pt x="4023274" y="2755899"/>
                </a:lnTo>
                <a:lnTo>
                  <a:pt x="4024026" y="2743199"/>
                </a:lnTo>
                <a:lnTo>
                  <a:pt x="4036955" y="2743199"/>
                </a:lnTo>
                <a:lnTo>
                  <a:pt x="4048440" y="2730499"/>
                </a:lnTo>
                <a:lnTo>
                  <a:pt x="4082534" y="2692399"/>
                </a:lnTo>
                <a:lnTo>
                  <a:pt x="4123678" y="2654299"/>
                </a:lnTo>
                <a:lnTo>
                  <a:pt x="4138995" y="2641599"/>
                </a:lnTo>
                <a:lnTo>
                  <a:pt x="4155756" y="2616199"/>
                </a:lnTo>
                <a:lnTo>
                  <a:pt x="4172566" y="2603499"/>
                </a:lnTo>
                <a:lnTo>
                  <a:pt x="4188031" y="2590799"/>
                </a:lnTo>
                <a:lnTo>
                  <a:pt x="4219026" y="2552699"/>
                </a:lnTo>
                <a:lnTo>
                  <a:pt x="4229431" y="2552699"/>
                </a:lnTo>
                <a:lnTo>
                  <a:pt x="4240498" y="2539999"/>
                </a:lnTo>
                <a:lnTo>
                  <a:pt x="4252302" y="2527299"/>
                </a:lnTo>
                <a:lnTo>
                  <a:pt x="4264680" y="2514599"/>
                </a:lnTo>
                <a:lnTo>
                  <a:pt x="4277470" y="2501899"/>
                </a:lnTo>
                <a:lnTo>
                  <a:pt x="4764744" y="2501899"/>
                </a:lnTo>
                <a:lnTo>
                  <a:pt x="4773517" y="2514599"/>
                </a:lnTo>
                <a:lnTo>
                  <a:pt x="4777838" y="2514599"/>
                </a:lnTo>
                <a:lnTo>
                  <a:pt x="4780059" y="2565399"/>
                </a:lnTo>
                <a:lnTo>
                  <a:pt x="4778758" y="2641599"/>
                </a:lnTo>
                <a:lnTo>
                  <a:pt x="4780980" y="2679699"/>
                </a:lnTo>
                <a:lnTo>
                  <a:pt x="4798525" y="2692399"/>
                </a:lnTo>
                <a:lnTo>
                  <a:pt x="4848818" y="2705099"/>
                </a:lnTo>
                <a:lnTo>
                  <a:pt x="5150992" y="2705099"/>
                </a:lnTo>
                <a:lnTo>
                  <a:pt x="5151116" y="4051299"/>
                </a:lnTo>
                <a:lnTo>
                  <a:pt x="5151238" y="4165599"/>
                </a:lnTo>
                <a:lnTo>
                  <a:pt x="5151254" y="4178299"/>
                </a:lnTo>
                <a:lnTo>
                  <a:pt x="8282115" y="4178299"/>
                </a:lnTo>
                <a:lnTo>
                  <a:pt x="8282086" y="4190999"/>
                </a:lnTo>
                <a:lnTo>
                  <a:pt x="10120636" y="4190999"/>
                </a:lnTo>
                <a:lnTo>
                  <a:pt x="10132671" y="4203699"/>
                </a:lnTo>
                <a:lnTo>
                  <a:pt x="11466607" y="4203699"/>
                </a:lnTo>
                <a:lnTo>
                  <a:pt x="11470790" y="4216399"/>
                </a:lnTo>
                <a:close/>
              </a:path>
              <a:path w="18284190" h="5765800">
                <a:moveTo>
                  <a:pt x="18283732" y="4216399"/>
                </a:moveTo>
                <a:lnTo>
                  <a:pt x="15169340" y="4216399"/>
                </a:lnTo>
                <a:lnTo>
                  <a:pt x="15169345" y="4152899"/>
                </a:lnTo>
                <a:lnTo>
                  <a:pt x="15169471" y="2539999"/>
                </a:lnTo>
                <a:lnTo>
                  <a:pt x="15580596" y="2539999"/>
                </a:lnTo>
                <a:lnTo>
                  <a:pt x="15580666" y="3111499"/>
                </a:lnTo>
                <a:lnTo>
                  <a:pt x="15580938" y="3149599"/>
                </a:lnTo>
                <a:lnTo>
                  <a:pt x="15581029" y="3162299"/>
                </a:lnTo>
                <a:lnTo>
                  <a:pt x="15581564" y="3213099"/>
                </a:lnTo>
                <a:lnTo>
                  <a:pt x="15582298" y="3263899"/>
                </a:lnTo>
                <a:lnTo>
                  <a:pt x="15586226" y="3263899"/>
                </a:lnTo>
                <a:lnTo>
                  <a:pt x="15598534" y="3276599"/>
                </a:lnTo>
                <a:lnTo>
                  <a:pt x="15643676" y="3289299"/>
                </a:lnTo>
                <a:lnTo>
                  <a:pt x="15779743" y="3289299"/>
                </a:lnTo>
                <a:lnTo>
                  <a:pt x="15779839" y="3568699"/>
                </a:lnTo>
                <a:lnTo>
                  <a:pt x="15779946" y="3581399"/>
                </a:lnTo>
                <a:lnTo>
                  <a:pt x="15780053" y="3594099"/>
                </a:lnTo>
                <a:lnTo>
                  <a:pt x="15780160" y="3606799"/>
                </a:lnTo>
                <a:lnTo>
                  <a:pt x="15780266" y="3619499"/>
                </a:lnTo>
                <a:lnTo>
                  <a:pt x="15784207" y="3632199"/>
                </a:lnTo>
                <a:lnTo>
                  <a:pt x="15789006" y="3632199"/>
                </a:lnTo>
                <a:lnTo>
                  <a:pt x="15793855" y="3644899"/>
                </a:lnTo>
                <a:lnTo>
                  <a:pt x="15797942" y="3657599"/>
                </a:lnTo>
                <a:lnTo>
                  <a:pt x="15828024" y="3670299"/>
                </a:lnTo>
                <a:lnTo>
                  <a:pt x="15852999" y="3695699"/>
                </a:lnTo>
                <a:lnTo>
                  <a:pt x="15877483" y="3733799"/>
                </a:lnTo>
                <a:lnTo>
                  <a:pt x="15906092" y="3746499"/>
                </a:lnTo>
                <a:lnTo>
                  <a:pt x="15918215" y="3771899"/>
                </a:lnTo>
                <a:lnTo>
                  <a:pt x="15931099" y="3784599"/>
                </a:lnTo>
                <a:lnTo>
                  <a:pt x="15944573" y="3797299"/>
                </a:lnTo>
                <a:lnTo>
                  <a:pt x="15958464" y="3809999"/>
                </a:lnTo>
                <a:lnTo>
                  <a:pt x="16814422" y="3809999"/>
                </a:lnTo>
                <a:lnTo>
                  <a:pt x="16814743" y="3835399"/>
                </a:lnTo>
                <a:lnTo>
                  <a:pt x="16814232" y="3873499"/>
                </a:lnTo>
                <a:lnTo>
                  <a:pt x="16814211" y="3924299"/>
                </a:lnTo>
                <a:lnTo>
                  <a:pt x="16816327" y="3962399"/>
                </a:lnTo>
                <a:lnTo>
                  <a:pt x="16820517" y="3975099"/>
                </a:lnTo>
                <a:lnTo>
                  <a:pt x="16829027" y="3975099"/>
                </a:lnTo>
                <a:lnTo>
                  <a:pt x="16833217" y="3987799"/>
                </a:lnTo>
                <a:lnTo>
                  <a:pt x="18283732" y="3987799"/>
                </a:lnTo>
                <a:lnTo>
                  <a:pt x="18283732" y="4216399"/>
                </a:lnTo>
                <a:close/>
              </a:path>
              <a:path w="18284190" h="5765800">
                <a:moveTo>
                  <a:pt x="6013437" y="2832099"/>
                </a:moveTo>
                <a:lnTo>
                  <a:pt x="5721591" y="2832099"/>
                </a:lnTo>
                <a:lnTo>
                  <a:pt x="5721665" y="2730499"/>
                </a:lnTo>
                <a:lnTo>
                  <a:pt x="5721759" y="2717799"/>
                </a:lnTo>
                <a:lnTo>
                  <a:pt x="5721853" y="2705099"/>
                </a:lnTo>
                <a:lnTo>
                  <a:pt x="6013176" y="2705099"/>
                </a:lnTo>
                <a:lnTo>
                  <a:pt x="6013300" y="2743199"/>
                </a:lnTo>
                <a:lnTo>
                  <a:pt x="6013421" y="2819399"/>
                </a:lnTo>
                <a:lnTo>
                  <a:pt x="6013437" y="2832099"/>
                </a:lnTo>
                <a:close/>
              </a:path>
              <a:path w="18284190" h="5765800">
                <a:moveTo>
                  <a:pt x="8163069" y="2882899"/>
                </a:moveTo>
                <a:lnTo>
                  <a:pt x="7871223" y="2882899"/>
                </a:lnTo>
                <a:lnTo>
                  <a:pt x="7871228" y="2870199"/>
                </a:lnTo>
                <a:lnTo>
                  <a:pt x="7871354" y="2743199"/>
                </a:lnTo>
                <a:lnTo>
                  <a:pt x="8163069" y="2743199"/>
                </a:lnTo>
                <a:lnTo>
                  <a:pt x="8163069" y="2882899"/>
                </a:lnTo>
                <a:close/>
              </a:path>
              <a:path w="18284190" h="5765800">
                <a:moveTo>
                  <a:pt x="14837565" y="3822699"/>
                </a:moveTo>
                <a:lnTo>
                  <a:pt x="14134982" y="3822699"/>
                </a:lnTo>
                <a:lnTo>
                  <a:pt x="14150618" y="3809999"/>
                </a:lnTo>
                <a:lnTo>
                  <a:pt x="14165407" y="3797299"/>
                </a:lnTo>
                <a:lnTo>
                  <a:pt x="14178895" y="3797299"/>
                </a:lnTo>
                <a:lnTo>
                  <a:pt x="14190628" y="3784599"/>
                </a:lnTo>
                <a:lnTo>
                  <a:pt x="14217465" y="3746499"/>
                </a:lnTo>
                <a:lnTo>
                  <a:pt x="14247321" y="3721099"/>
                </a:lnTo>
                <a:lnTo>
                  <a:pt x="14277865" y="3695699"/>
                </a:lnTo>
                <a:lnTo>
                  <a:pt x="14306764" y="3657599"/>
                </a:lnTo>
                <a:lnTo>
                  <a:pt x="14306764" y="3174999"/>
                </a:lnTo>
                <a:lnTo>
                  <a:pt x="14306120" y="3124199"/>
                </a:lnTo>
                <a:lnTo>
                  <a:pt x="14306160" y="3111499"/>
                </a:lnTo>
                <a:lnTo>
                  <a:pt x="14306277" y="3073399"/>
                </a:lnTo>
                <a:lnTo>
                  <a:pt x="14306401" y="3060699"/>
                </a:lnTo>
                <a:lnTo>
                  <a:pt x="14306524" y="3047999"/>
                </a:lnTo>
                <a:lnTo>
                  <a:pt x="14306647" y="3035299"/>
                </a:lnTo>
                <a:lnTo>
                  <a:pt x="14306770" y="3022599"/>
                </a:lnTo>
                <a:lnTo>
                  <a:pt x="14306893" y="3009899"/>
                </a:lnTo>
                <a:lnTo>
                  <a:pt x="14307017" y="2997199"/>
                </a:lnTo>
                <a:lnTo>
                  <a:pt x="14307140" y="2984499"/>
                </a:lnTo>
                <a:lnTo>
                  <a:pt x="14307263" y="2971799"/>
                </a:lnTo>
                <a:lnTo>
                  <a:pt x="14307386" y="2959099"/>
                </a:lnTo>
                <a:lnTo>
                  <a:pt x="14307423" y="2946399"/>
                </a:lnTo>
                <a:lnTo>
                  <a:pt x="14307534" y="2908299"/>
                </a:lnTo>
                <a:lnTo>
                  <a:pt x="14306875" y="2857499"/>
                </a:lnTo>
                <a:lnTo>
                  <a:pt x="14305006" y="2806699"/>
                </a:lnTo>
                <a:lnTo>
                  <a:pt x="14301527" y="2755899"/>
                </a:lnTo>
                <a:lnTo>
                  <a:pt x="14577399" y="2755899"/>
                </a:lnTo>
                <a:lnTo>
                  <a:pt x="14606736" y="2768599"/>
                </a:lnTo>
                <a:lnTo>
                  <a:pt x="14630623" y="2793999"/>
                </a:lnTo>
                <a:lnTo>
                  <a:pt x="14653037" y="2832099"/>
                </a:lnTo>
                <a:lnTo>
                  <a:pt x="14677955" y="2844799"/>
                </a:lnTo>
                <a:lnTo>
                  <a:pt x="14678023" y="2857499"/>
                </a:lnTo>
                <a:lnTo>
                  <a:pt x="14678091" y="2870199"/>
                </a:lnTo>
                <a:lnTo>
                  <a:pt x="14678160" y="2882899"/>
                </a:lnTo>
                <a:lnTo>
                  <a:pt x="14678269" y="3238499"/>
                </a:lnTo>
                <a:lnTo>
                  <a:pt x="14678391" y="3276599"/>
                </a:lnTo>
                <a:lnTo>
                  <a:pt x="14678586" y="3314699"/>
                </a:lnTo>
                <a:lnTo>
                  <a:pt x="14678663" y="3327399"/>
                </a:lnTo>
                <a:lnTo>
                  <a:pt x="14678740" y="3340099"/>
                </a:lnTo>
                <a:lnTo>
                  <a:pt x="14714133" y="3365499"/>
                </a:lnTo>
                <a:lnTo>
                  <a:pt x="14747610" y="3403599"/>
                </a:lnTo>
                <a:lnTo>
                  <a:pt x="14780302" y="3428999"/>
                </a:lnTo>
                <a:lnTo>
                  <a:pt x="14813338" y="3467099"/>
                </a:lnTo>
                <a:lnTo>
                  <a:pt x="14825521" y="3479799"/>
                </a:lnTo>
                <a:lnTo>
                  <a:pt x="14833125" y="3492499"/>
                </a:lnTo>
                <a:lnTo>
                  <a:pt x="14836924" y="3517899"/>
                </a:lnTo>
                <a:lnTo>
                  <a:pt x="14837691" y="3530599"/>
                </a:lnTo>
                <a:lnTo>
                  <a:pt x="14837565" y="3822699"/>
                </a:lnTo>
                <a:close/>
              </a:path>
              <a:path w="18284190" h="5765800">
                <a:moveTo>
                  <a:pt x="8282115" y="4178299"/>
                </a:moveTo>
                <a:lnTo>
                  <a:pt x="5178979" y="4178299"/>
                </a:lnTo>
                <a:lnTo>
                  <a:pt x="5189699" y="4165599"/>
                </a:lnTo>
                <a:lnTo>
                  <a:pt x="5195509" y="4152899"/>
                </a:lnTo>
                <a:lnTo>
                  <a:pt x="5210681" y="4140199"/>
                </a:lnTo>
                <a:lnTo>
                  <a:pt x="5224772" y="4127499"/>
                </a:lnTo>
                <a:lnTo>
                  <a:pt x="5237783" y="4114799"/>
                </a:lnTo>
                <a:lnTo>
                  <a:pt x="5249714" y="4102099"/>
                </a:lnTo>
                <a:lnTo>
                  <a:pt x="5274999" y="4076699"/>
                </a:lnTo>
                <a:lnTo>
                  <a:pt x="5298797" y="4051299"/>
                </a:lnTo>
                <a:lnTo>
                  <a:pt x="5321688" y="4025899"/>
                </a:lnTo>
                <a:lnTo>
                  <a:pt x="5344247" y="4013199"/>
                </a:lnTo>
                <a:lnTo>
                  <a:pt x="5356528" y="3987799"/>
                </a:lnTo>
                <a:lnTo>
                  <a:pt x="5369435" y="3975099"/>
                </a:lnTo>
                <a:lnTo>
                  <a:pt x="5383005" y="3962399"/>
                </a:lnTo>
                <a:lnTo>
                  <a:pt x="5397274" y="3949699"/>
                </a:lnTo>
                <a:lnTo>
                  <a:pt x="5410375" y="3936999"/>
                </a:lnTo>
                <a:lnTo>
                  <a:pt x="5441529" y="3898899"/>
                </a:lnTo>
                <a:lnTo>
                  <a:pt x="5442863" y="3835399"/>
                </a:lnTo>
                <a:lnTo>
                  <a:pt x="5442969" y="3581399"/>
                </a:lnTo>
                <a:lnTo>
                  <a:pt x="5589743" y="3581399"/>
                </a:lnTo>
                <a:lnTo>
                  <a:pt x="5591771" y="3568699"/>
                </a:lnTo>
                <a:lnTo>
                  <a:pt x="5593589" y="3543299"/>
                </a:lnTo>
                <a:lnTo>
                  <a:pt x="5594991" y="3530599"/>
                </a:lnTo>
                <a:lnTo>
                  <a:pt x="5595766" y="3517899"/>
                </a:lnTo>
                <a:lnTo>
                  <a:pt x="5595756" y="3479799"/>
                </a:lnTo>
                <a:lnTo>
                  <a:pt x="5596940" y="3428999"/>
                </a:lnTo>
                <a:lnTo>
                  <a:pt x="5598781" y="3378199"/>
                </a:lnTo>
                <a:lnTo>
                  <a:pt x="5600742" y="3327399"/>
                </a:lnTo>
                <a:lnTo>
                  <a:pt x="5602285" y="3276599"/>
                </a:lnTo>
                <a:lnTo>
                  <a:pt x="5602873" y="3238499"/>
                </a:lnTo>
                <a:lnTo>
                  <a:pt x="5601971" y="3187699"/>
                </a:lnTo>
                <a:lnTo>
                  <a:pt x="5595633" y="3086099"/>
                </a:lnTo>
                <a:lnTo>
                  <a:pt x="5595110" y="3035299"/>
                </a:lnTo>
                <a:lnTo>
                  <a:pt x="5595218" y="2920999"/>
                </a:lnTo>
                <a:lnTo>
                  <a:pt x="5592755" y="2857499"/>
                </a:lnTo>
                <a:lnTo>
                  <a:pt x="5595269" y="2857499"/>
                </a:lnTo>
                <a:lnTo>
                  <a:pt x="5601427" y="2832099"/>
                </a:lnTo>
                <a:lnTo>
                  <a:pt x="6193992" y="2832099"/>
                </a:lnTo>
                <a:lnTo>
                  <a:pt x="6202912" y="2844799"/>
                </a:lnTo>
                <a:lnTo>
                  <a:pt x="6207819" y="2857499"/>
                </a:lnTo>
                <a:lnTo>
                  <a:pt x="6211929" y="2870199"/>
                </a:lnTo>
                <a:lnTo>
                  <a:pt x="6212377" y="2895599"/>
                </a:lnTo>
                <a:lnTo>
                  <a:pt x="6212322" y="2997199"/>
                </a:lnTo>
                <a:lnTo>
                  <a:pt x="6224249" y="3009899"/>
                </a:lnTo>
                <a:lnTo>
                  <a:pt x="6235857" y="3022599"/>
                </a:lnTo>
                <a:lnTo>
                  <a:pt x="6247121" y="3035299"/>
                </a:lnTo>
                <a:lnTo>
                  <a:pt x="6290744" y="3086099"/>
                </a:lnTo>
                <a:lnTo>
                  <a:pt x="6319506" y="3111499"/>
                </a:lnTo>
                <a:lnTo>
                  <a:pt x="6349176" y="3149599"/>
                </a:lnTo>
                <a:lnTo>
                  <a:pt x="6384628" y="3174999"/>
                </a:lnTo>
                <a:lnTo>
                  <a:pt x="6397888" y="3213099"/>
                </a:lnTo>
                <a:lnTo>
                  <a:pt x="6399389" y="3263899"/>
                </a:lnTo>
                <a:lnTo>
                  <a:pt x="6397232" y="3314699"/>
                </a:lnTo>
                <a:lnTo>
                  <a:pt x="6399519" y="3365499"/>
                </a:lnTo>
                <a:lnTo>
                  <a:pt x="6414349" y="3403599"/>
                </a:lnTo>
                <a:lnTo>
                  <a:pt x="6447921" y="3441699"/>
                </a:lnTo>
                <a:lnTo>
                  <a:pt x="6482340" y="3479799"/>
                </a:lnTo>
                <a:lnTo>
                  <a:pt x="6552556" y="3555999"/>
                </a:lnTo>
                <a:lnTo>
                  <a:pt x="6587772" y="3581399"/>
                </a:lnTo>
                <a:lnTo>
                  <a:pt x="6622672" y="3619499"/>
                </a:lnTo>
                <a:lnTo>
                  <a:pt x="6656965" y="3657599"/>
                </a:lnTo>
                <a:lnTo>
                  <a:pt x="8282318" y="3657599"/>
                </a:lnTo>
                <a:lnTo>
                  <a:pt x="8282200" y="4140199"/>
                </a:lnTo>
                <a:lnTo>
                  <a:pt x="8282115" y="4178299"/>
                </a:lnTo>
                <a:close/>
              </a:path>
              <a:path w="18284190" h="5765800">
                <a:moveTo>
                  <a:pt x="12940773" y="2971799"/>
                </a:moveTo>
                <a:lnTo>
                  <a:pt x="12461527" y="2971799"/>
                </a:lnTo>
                <a:lnTo>
                  <a:pt x="12509862" y="2959099"/>
                </a:lnTo>
                <a:lnTo>
                  <a:pt x="12527738" y="2933699"/>
                </a:lnTo>
                <a:lnTo>
                  <a:pt x="12530712" y="2908299"/>
                </a:lnTo>
                <a:lnTo>
                  <a:pt x="12527942" y="2870199"/>
                </a:lnTo>
                <a:lnTo>
                  <a:pt x="12528585" y="2832099"/>
                </a:lnTo>
                <a:lnTo>
                  <a:pt x="12801839" y="2832099"/>
                </a:lnTo>
                <a:lnTo>
                  <a:pt x="12837313" y="2870199"/>
                </a:lnTo>
                <a:lnTo>
                  <a:pt x="12872171" y="2908299"/>
                </a:lnTo>
                <a:lnTo>
                  <a:pt x="12906597" y="2933699"/>
                </a:lnTo>
                <a:lnTo>
                  <a:pt x="12940773" y="2971799"/>
                </a:lnTo>
                <a:close/>
              </a:path>
              <a:path w="18284190" h="5765800">
                <a:moveTo>
                  <a:pt x="8282318" y="3657599"/>
                </a:moveTo>
                <a:lnTo>
                  <a:pt x="7738459" y="3657599"/>
                </a:lnTo>
                <a:lnTo>
                  <a:pt x="7738463" y="3606799"/>
                </a:lnTo>
                <a:lnTo>
                  <a:pt x="7738590" y="2882899"/>
                </a:lnTo>
                <a:lnTo>
                  <a:pt x="8282348" y="2882899"/>
                </a:lnTo>
                <a:lnTo>
                  <a:pt x="8282318" y="3657599"/>
                </a:lnTo>
                <a:close/>
              </a:path>
              <a:path w="18284190" h="5765800">
                <a:moveTo>
                  <a:pt x="18283732" y="3987799"/>
                </a:moveTo>
                <a:lnTo>
                  <a:pt x="17294357" y="3987799"/>
                </a:lnTo>
                <a:lnTo>
                  <a:pt x="17294422" y="3416299"/>
                </a:lnTo>
                <a:lnTo>
                  <a:pt x="17294488" y="3403599"/>
                </a:lnTo>
                <a:lnTo>
                  <a:pt x="17294554" y="3390899"/>
                </a:lnTo>
                <a:lnTo>
                  <a:pt x="17294619" y="3378199"/>
                </a:lnTo>
                <a:lnTo>
                  <a:pt x="17311378" y="3365499"/>
                </a:lnTo>
                <a:lnTo>
                  <a:pt x="17677201" y="3365499"/>
                </a:lnTo>
                <a:lnTo>
                  <a:pt x="17677201" y="2920999"/>
                </a:lnTo>
                <a:lnTo>
                  <a:pt x="18194773" y="2920999"/>
                </a:lnTo>
                <a:lnTo>
                  <a:pt x="18194646" y="3543299"/>
                </a:lnTo>
                <a:lnTo>
                  <a:pt x="18194642" y="3632199"/>
                </a:lnTo>
                <a:lnTo>
                  <a:pt x="18283732" y="3632199"/>
                </a:lnTo>
                <a:lnTo>
                  <a:pt x="18283732" y="3987799"/>
                </a:lnTo>
                <a:close/>
              </a:path>
              <a:path w="18284190" h="5765800">
                <a:moveTo>
                  <a:pt x="13205660" y="3174999"/>
                </a:moveTo>
                <a:lnTo>
                  <a:pt x="12298023" y="3174999"/>
                </a:lnTo>
                <a:lnTo>
                  <a:pt x="12317392" y="3162299"/>
                </a:lnTo>
                <a:lnTo>
                  <a:pt x="12316329" y="3111499"/>
                </a:lnTo>
                <a:lnTo>
                  <a:pt x="12316361" y="3009899"/>
                </a:lnTo>
                <a:lnTo>
                  <a:pt x="12316476" y="2971799"/>
                </a:lnTo>
                <a:lnTo>
                  <a:pt x="12364810" y="2959099"/>
                </a:lnTo>
                <a:lnTo>
                  <a:pt x="12413169" y="2971799"/>
                </a:lnTo>
                <a:lnTo>
                  <a:pt x="12940773" y="2971799"/>
                </a:lnTo>
                <a:lnTo>
                  <a:pt x="13009105" y="3047999"/>
                </a:lnTo>
                <a:lnTo>
                  <a:pt x="13043626" y="3073399"/>
                </a:lnTo>
                <a:lnTo>
                  <a:pt x="13078628" y="3111499"/>
                </a:lnTo>
                <a:lnTo>
                  <a:pt x="13205762" y="3111499"/>
                </a:lnTo>
                <a:lnTo>
                  <a:pt x="13205660" y="3174999"/>
                </a:lnTo>
                <a:close/>
              </a:path>
              <a:path w="18284190" h="5765800">
                <a:moveTo>
                  <a:pt x="13205500" y="4216399"/>
                </a:moveTo>
                <a:lnTo>
                  <a:pt x="11865286" y="4216399"/>
                </a:lnTo>
                <a:lnTo>
                  <a:pt x="11865408" y="3492499"/>
                </a:lnTo>
                <a:lnTo>
                  <a:pt x="11865761" y="3441699"/>
                </a:lnTo>
                <a:lnTo>
                  <a:pt x="11865881" y="3428999"/>
                </a:lnTo>
                <a:lnTo>
                  <a:pt x="11866000" y="3416299"/>
                </a:lnTo>
                <a:lnTo>
                  <a:pt x="11866120" y="3403599"/>
                </a:lnTo>
                <a:lnTo>
                  <a:pt x="11866239" y="3390899"/>
                </a:lnTo>
                <a:lnTo>
                  <a:pt x="11866857" y="3340099"/>
                </a:lnTo>
                <a:lnTo>
                  <a:pt x="11871047" y="3340099"/>
                </a:lnTo>
                <a:lnTo>
                  <a:pt x="11879820" y="3327399"/>
                </a:lnTo>
                <a:lnTo>
                  <a:pt x="12024499" y="3327399"/>
                </a:lnTo>
                <a:lnTo>
                  <a:pt x="12024468" y="3289299"/>
                </a:lnTo>
                <a:lnTo>
                  <a:pt x="12024063" y="3263899"/>
                </a:lnTo>
                <a:lnTo>
                  <a:pt x="12023965" y="3213099"/>
                </a:lnTo>
                <a:lnTo>
                  <a:pt x="12026070" y="3187699"/>
                </a:lnTo>
                <a:lnTo>
                  <a:pt x="12030391" y="3174999"/>
                </a:lnTo>
                <a:lnTo>
                  <a:pt x="12043615" y="3162299"/>
                </a:lnTo>
                <a:lnTo>
                  <a:pt x="12243531" y="3162299"/>
                </a:lnTo>
                <a:lnTo>
                  <a:pt x="12292253" y="3174999"/>
                </a:lnTo>
                <a:lnTo>
                  <a:pt x="13205660" y="3174999"/>
                </a:lnTo>
                <a:lnTo>
                  <a:pt x="13205533" y="3898899"/>
                </a:lnTo>
                <a:lnTo>
                  <a:pt x="13205500" y="4216399"/>
                </a:lnTo>
                <a:close/>
              </a:path>
              <a:path w="18284190" h="5765800">
                <a:moveTo>
                  <a:pt x="14837560" y="4216399"/>
                </a:moveTo>
                <a:lnTo>
                  <a:pt x="13532305" y="4216399"/>
                </a:lnTo>
                <a:lnTo>
                  <a:pt x="13536243" y="4203699"/>
                </a:lnTo>
                <a:lnTo>
                  <a:pt x="13545838" y="4190999"/>
                </a:lnTo>
                <a:lnTo>
                  <a:pt x="13549850" y="4178299"/>
                </a:lnTo>
                <a:lnTo>
                  <a:pt x="13549916" y="4165599"/>
                </a:lnTo>
                <a:lnTo>
                  <a:pt x="13549982" y="4152899"/>
                </a:lnTo>
                <a:lnTo>
                  <a:pt x="13550048" y="4140199"/>
                </a:lnTo>
                <a:lnTo>
                  <a:pt x="13550162" y="4114799"/>
                </a:lnTo>
                <a:lnTo>
                  <a:pt x="13550261" y="4089399"/>
                </a:lnTo>
                <a:lnTo>
                  <a:pt x="13550347" y="3898899"/>
                </a:lnTo>
                <a:lnTo>
                  <a:pt x="13550472" y="3467099"/>
                </a:lnTo>
                <a:lnTo>
                  <a:pt x="13550594" y="3403599"/>
                </a:lnTo>
                <a:lnTo>
                  <a:pt x="13550699" y="3365499"/>
                </a:lnTo>
                <a:lnTo>
                  <a:pt x="13550798" y="3340099"/>
                </a:lnTo>
                <a:lnTo>
                  <a:pt x="13550897" y="3314699"/>
                </a:lnTo>
                <a:lnTo>
                  <a:pt x="13709848" y="3314699"/>
                </a:lnTo>
                <a:lnTo>
                  <a:pt x="13709922" y="3301999"/>
                </a:lnTo>
                <a:lnTo>
                  <a:pt x="13709995" y="3289299"/>
                </a:lnTo>
                <a:lnTo>
                  <a:pt x="13710069" y="3276599"/>
                </a:lnTo>
                <a:lnTo>
                  <a:pt x="13707688" y="3251199"/>
                </a:lnTo>
                <a:lnTo>
                  <a:pt x="13711100" y="3213099"/>
                </a:lnTo>
                <a:lnTo>
                  <a:pt x="13728702" y="3187699"/>
                </a:lnTo>
                <a:lnTo>
                  <a:pt x="13989125" y="3187699"/>
                </a:lnTo>
                <a:lnTo>
                  <a:pt x="13989730" y="3225799"/>
                </a:lnTo>
                <a:lnTo>
                  <a:pt x="13987193" y="3263899"/>
                </a:lnTo>
                <a:lnTo>
                  <a:pt x="13987652" y="3289299"/>
                </a:lnTo>
                <a:lnTo>
                  <a:pt x="13997242" y="3327399"/>
                </a:lnTo>
                <a:lnTo>
                  <a:pt x="14029341" y="3340099"/>
                </a:lnTo>
                <a:lnTo>
                  <a:pt x="14134328" y="3340099"/>
                </a:lnTo>
                <a:lnTo>
                  <a:pt x="14134410" y="3733799"/>
                </a:lnTo>
                <a:lnTo>
                  <a:pt x="14134509" y="3759199"/>
                </a:lnTo>
                <a:lnTo>
                  <a:pt x="14134559" y="3771899"/>
                </a:lnTo>
                <a:lnTo>
                  <a:pt x="14134665" y="3784599"/>
                </a:lnTo>
                <a:lnTo>
                  <a:pt x="14134771" y="3797299"/>
                </a:lnTo>
                <a:lnTo>
                  <a:pt x="14134876" y="3809999"/>
                </a:lnTo>
                <a:lnTo>
                  <a:pt x="14134982" y="3822699"/>
                </a:lnTo>
                <a:lnTo>
                  <a:pt x="14837565" y="3822699"/>
                </a:lnTo>
                <a:lnTo>
                  <a:pt x="14837560" y="4216399"/>
                </a:lnTo>
                <a:close/>
              </a:path>
              <a:path w="18284190" h="5765800">
                <a:moveTo>
                  <a:pt x="7446613" y="3657599"/>
                </a:moveTo>
                <a:lnTo>
                  <a:pt x="7088384" y="3657599"/>
                </a:lnTo>
                <a:lnTo>
                  <a:pt x="7088356" y="3644899"/>
                </a:lnTo>
                <a:lnTo>
                  <a:pt x="7088253" y="3403599"/>
                </a:lnTo>
                <a:lnTo>
                  <a:pt x="7221803" y="3403599"/>
                </a:lnTo>
                <a:lnTo>
                  <a:pt x="7221280" y="3378199"/>
                </a:lnTo>
                <a:lnTo>
                  <a:pt x="7219381" y="3352799"/>
                </a:lnTo>
                <a:lnTo>
                  <a:pt x="7214209" y="3301999"/>
                </a:lnTo>
                <a:lnTo>
                  <a:pt x="7228878" y="3289299"/>
                </a:lnTo>
                <a:lnTo>
                  <a:pt x="7408986" y="3289299"/>
                </a:lnTo>
                <a:lnTo>
                  <a:pt x="7447660" y="3301999"/>
                </a:lnTo>
                <a:lnTo>
                  <a:pt x="7446922" y="3352799"/>
                </a:lnTo>
                <a:lnTo>
                  <a:pt x="7446828" y="3365499"/>
                </a:lnTo>
                <a:lnTo>
                  <a:pt x="7446735" y="3378199"/>
                </a:lnTo>
                <a:lnTo>
                  <a:pt x="7446613" y="3657599"/>
                </a:lnTo>
                <a:close/>
              </a:path>
              <a:path w="18284190" h="5765800">
                <a:moveTo>
                  <a:pt x="16814422" y="3809999"/>
                </a:moveTo>
                <a:lnTo>
                  <a:pt x="16104845" y="3809999"/>
                </a:lnTo>
                <a:lnTo>
                  <a:pt x="16160475" y="3759199"/>
                </a:lnTo>
                <a:lnTo>
                  <a:pt x="16188750" y="3733799"/>
                </a:lnTo>
                <a:lnTo>
                  <a:pt x="16217577" y="3708399"/>
                </a:lnTo>
                <a:lnTo>
                  <a:pt x="16217582" y="3594099"/>
                </a:lnTo>
                <a:lnTo>
                  <a:pt x="16217708" y="3314699"/>
                </a:lnTo>
                <a:lnTo>
                  <a:pt x="16574104" y="3314699"/>
                </a:lnTo>
                <a:lnTo>
                  <a:pt x="16574038" y="3365499"/>
                </a:lnTo>
                <a:lnTo>
                  <a:pt x="16573969" y="3378199"/>
                </a:lnTo>
                <a:lnTo>
                  <a:pt x="16573901" y="3390899"/>
                </a:lnTo>
                <a:lnTo>
                  <a:pt x="16573835" y="3492499"/>
                </a:lnTo>
                <a:lnTo>
                  <a:pt x="16574028" y="3517899"/>
                </a:lnTo>
                <a:lnTo>
                  <a:pt x="16575282" y="3568699"/>
                </a:lnTo>
                <a:lnTo>
                  <a:pt x="16608584" y="3606799"/>
                </a:lnTo>
                <a:lnTo>
                  <a:pt x="16641075" y="3632199"/>
                </a:lnTo>
                <a:lnTo>
                  <a:pt x="16673272" y="3670299"/>
                </a:lnTo>
                <a:lnTo>
                  <a:pt x="16705690" y="3695699"/>
                </a:lnTo>
                <a:lnTo>
                  <a:pt x="16726471" y="3721099"/>
                </a:lnTo>
                <a:lnTo>
                  <a:pt x="16747228" y="3733799"/>
                </a:lnTo>
                <a:lnTo>
                  <a:pt x="16765971" y="3759199"/>
                </a:lnTo>
                <a:lnTo>
                  <a:pt x="16780713" y="3784599"/>
                </a:lnTo>
                <a:lnTo>
                  <a:pt x="16814101" y="3784599"/>
                </a:lnTo>
                <a:lnTo>
                  <a:pt x="16814422" y="3809999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66374" y="1010390"/>
            <a:ext cx="604365" cy="1461411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27836" y="1007436"/>
            <a:ext cx="1009847" cy="1485899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5511381" y="1055452"/>
            <a:ext cx="488315" cy="1360170"/>
          </a:xfrm>
          <a:custGeom>
            <a:avLst/>
            <a:gdLst/>
            <a:ahLst/>
            <a:cxnLst/>
            <a:rect l="l" t="t" r="r" b="b"/>
            <a:pathLst>
              <a:path w="488314" h="1360170">
                <a:moveTo>
                  <a:pt x="64381" y="227747"/>
                </a:moveTo>
                <a:lnTo>
                  <a:pt x="36214" y="209517"/>
                </a:lnTo>
                <a:lnTo>
                  <a:pt x="16095" y="185823"/>
                </a:lnTo>
                <a:lnTo>
                  <a:pt x="4023" y="156666"/>
                </a:lnTo>
                <a:lnTo>
                  <a:pt x="0" y="122045"/>
                </a:lnTo>
                <a:lnTo>
                  <a:pt x="5464" y="85397"/>
                </a:lnTo>
                <a:lnTo>
                  <a:pt x="5560" y="84753"/>
                </a:lnTo>
                <a:lnTo>
                  <a:pt x="50094" y="30511"/>
                </a:lnTo>
                <a:lnTo>
                  <a:pt x="89067" y="13560"/>
                </a:lnTo>
                <a:lnTo>
                  <a:pt x="139178" y="3390"/>
                </a:lnTo>
                <a:lnTo>
                  <a:pt x="200425" y="0"/>
                </a:lnTo>
                <a:lnTo>
                  <a:pt x="360184" y="0"/>
                </a:lnTo>
                <a:lnTo>
                  <a:pt x="402112" y="4397"/>
                </a:lnTo>
                <a:lnTo>
                  <a:pt x="437387" y="17566"/>
                </a:lnTo>
                <a:lnTo>
                  <a:pt x="466009" y="39507"/>
                </a:lnTo>
                <a:lnTo>
                  <a:pt x="477029" y="54913"/>
                </a:lnTo>
                <a:lnTo>
                  <a:pt x="255316" y="54913"/>
                </a:lnTo>
                <a:lnTo>
                  <a:pt x="194075" y="58290"/>
                </a:lnTo>
                <a:lnTo>
                  <a:pt x="143969" y="68452"/>
                </a:lnTo>
                <a:lnTo>
                  <a:pt x="104997" y="85397"/>
                </a:lnTo>
                <a:lnTo>
                  <a:pt x="60458" y="139639"/>
                </a:lnTo>
                <a:lnTo>
                  <a:pt x="54891" y="176936"/>
                </a:lnTo>
                <a:lnTo>
                  <a:pt x="55300" y="190005"/>
                </a:lnTo>
                <a:lnTo>
                  <a:pt x="57019" y="202830"/>
                </a:lnTo>
                <a:lnTo>
                  <a:pt x="60046" y="215411"/>
                </a:lnTo>
                <a:lnTo>
                  <a:pt x="64381" y="227747"/>
                </a:lnTo>
                <a:close/>
              </a:path>
              <a:path w="488314" h="1360170">
                <a:moveTo>
                  <a:pt x="487978" y="70220"/>
                </a:moveTo>
                <a:lnTo>
                  <a:pt x="471917" y="63523"/>
                </a:lnTo>
                <a:lnTo>
                  <a:pt x="454413" y="58739"/>
                </a:lnTo>
                <a:lnTo>
                  <a:pt x="435466" y="55870"/>
                </a:lnTo>
                <a:lnTo>
                  <a:pt x="415075" y="54913"/>
                </a:lnTo>
                <a:lnTo>
                  <a:pt x="477029" y="54913"/>
                </a:lnTo>
                <a:lnTo>
                  <a:pt x="487978" y="70220"/>
                </a:lnTo>
                <a:close/>
              </a:path>
              <a:path w="488314" h="1360170">
                <a:moveTo>
                  <a:pt x="320171" y="1359924"/>
                </a:moveTo>
                <a:lnTo>
                  <a:pt x="285574" y="1334834"/>
                </a:lnTo>
                <a:lnTo>
                  <a:pt x="260862" y="1295429"/>
                </a:lnTo>
                <a:lnTo>
                  <a:pt x="246034" y="1241710"/>
                </a:lnTo>
                <a:lnTo>
                  <a:pt x="241092" y="1173677"/>
                </a:lnTo>
                <a:lnTo>
                  <a:pt x="241092" y="304730"/>
                </a:lnTo>
                <a:lnTo>
                  <a:pt x="295983" y="304730"/>
                </a:lnTo>
                <a:lnTo>
                  <a:pt x="295983" y="1228568"/>
                </a:lnTo>
                <a:lnTo>
                  <a:pt x="297504" y="1267997"/>
                </a:lnTo>
                <a:lnTo>
                  <a:pt x="302041" y="1303032"/>
                </a:lnTo>
                <a:lnTo>
                  <a:pt x="309597" y="1333674"/>
                </a:lnTo>
                <a:lnTo>
                  <a:pt x="320171" y="1359924"/>
                </a:lnTo>
                <a:close/>
              </a:path>
            </a:pathLst>
          </a:custGeom>
          <a:solidFill>
            <a:srgbClr val="D26328">
              <a:alpha val="3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472888" y="1052567"/>
            <a:ext cx="901065" cy="1305560"/>
          </a:xfrm>
          <a:custGeom>
            <a:avLst/>
            <a:gdLst/>
            <a:ahLst/>
            <a:cxnLst/>
            <a:rect l="l" t="t" r="r" b="b"/>
            <a:pathLst>
              <a:path w="901065" h="1305560">
                <a:moveTo>
                  <a:pt x="169858" y="732542"/>
                </a:moveTo>
                <a:lnTo>
                  <a:pt x="142598" y="719078"/>
                </a:lnTo>
                <a:lnTo>
                  <a:pt x="123127" y="696379"/>
                </a:lnTo>
                <a:lnTo>
                  <a:pt x="111444" y="664445"/>
                </a:lnTo>
                <a:lnTo>
                  <a:pt x="107550" y="623278"/>
                </a:lnTo>
                <a:lnTo>
                  <a:pt x="116126" y="519925"/>
                </a:lnTo>
                <a:lnTo>
                  <a:pt x="116251" y="518411"/>
                </a:lnTo>
                <a:lnTo>
                  <a:pt x="159804" y="151418"/>
                </a:lnTo>
                <a:lnTo>
                  <a:pt x="167254" y="108855"/>
                </a:lnTo>
                <a:lnTo>
                  <a:pt x="191961" y="47719"/>
                </a:lnTo>
                <a:lnTo>
                  <a:pt x="231736" y="16395"/>
                </a:lnTo>
                <a:lnTo>
                  <a:pt x="298553" y="1821"/>
                </a:lnTo>
                <a:lnTo>
                  <a:pt x="342849" y="0"/>
                </a:lnTo>
                <a:lnTo>
                  <a:pt x="729206" y="0"/>
                </a:lnTo>
                <a:lnTo>
                  <a:pt x="792619" y="4689"/>
                </a:lnTo>
                <a:lnTo>
                  <a:pt x="842330" y="18783"/>
                </a:lnTo>
                <a:lnTo>
                  <a:pt x="878338" y="42279"/>
                </a:lnTo>
                <a:lnTo>
                  <a:pt x="886887" y="54891"/>
                </a:lnTo>
                <a:lnTo>
                  <a:pt x="397740" y="54891"/>
                </a:lnTo>
                <a:lnTo>
                  <a:pt x="353461" y="56721"/>
                </a:lnTo>
                <a:lnTo>
                  <a:pt x="286645" y="71295"/>
                </a:lnTo>
                <a:lnTo>
                  <a:pt x="246835" y="102601"/>
                </a:lnTo>
                <a:lnTo>
                  <a:pt x="222128" y="163737"/>
                </a:lnTo>
                <a:lnTo>
                  <a:pt x="214695" y="206309"/>
                </a:lnTo>
                <a:lnTo>
                  <a:pt x="171143" y="573302"/>
                </a:lnTo>
                <a:lnTo>
                  <a:pt x="162441" y="678170"/>
                </a:lnTo>
                <a:lnTo>
                  <a:pt x="162896" y="693411"/>
                </a:lnTo>
                <a:lnTo>
                  <a:pt x="164284" y="707554"/>
                </a:lnTo>
                <a:lnTo>
                  <a:pt x="166604" y="720597"/>
                </a:lnTo>
                <a:lnTo>
                  <a:pt x="169858" y="732542"/>
                </a:lnTo>
                <a:close/>
              </a:path>
              <a:path w="901065" h="1305560">
                <a:moveTo>
                  <a:pt x="900642" y="75179"/>
                </a:moveTo>
                <a:lnTo>
                  <a:pt x="877068" y="66303"/>
                </a:lnTo>
                <a:lnTo>
                  <a:pt x="849786" y="59963"/>
                </a:lnTo>
                <a:lnTo>
                  <a:pt x="818796" y="56159"/>
                </a:lnTo>
                <a:lnTo>
                  <a:pt x="784097" y="54891"/>
                </a:lnTo>
                <a:lnTo>
                  <a:pt x="886887" y="54891"/>
                </a:lnTo>
                <a:lnTo>
                  <a:pt x="900642" y="75179"/>
                </a:lnTo>
                <a:close/>
              </a:path>
              <a:path w="901065" h="1305560">
                <a:moveTo>
                  <a:pt x="420891" y="531327"/>
                </a:moveTo>
                <a:lnTo>
                  <a:pt x="429908" y="461445"/>
                </a:lnTo>
                <a:lnTo>
                  <a:pt x="476741" y="453774"/>
                </a:lnTo>
                <a:lnTo>
                  <a:pt x="525850" y="450287"/>
                </a:lnTo>
                <a:lnTo>
                  <a:pt x="579320" y="453774"/>
                </a:lnTo>
                <a:lnTo>
                  <a:pt x="580121" y="453774"/>
                </a:lnTo>
                <a:lnTo>
                  <a:pt x="632060" y="464511"/>
                </a:lnTo>
                <a:lnTo>
                  <a:pt x="680559" y="482269"/>
                </a:lnTo>
                <a:lnTo>
                  <a:pt x="722554" y="505246"/>
                </a:lnTo>
                <a:lnTo>
                  <a:pt x="580696" y="505246"/>
                </a:lnTo>
                <a:lnTo>
                  <a:pt x="564274" y="505818"/>
                </a:lnTo>
                <a:lnTo>
                  <a:pt x="515322" y="511039"/>
                </a:lnTo>
                <a:lnTo>
                  <a:pt x="467836" y="519925"/>
                </a:lnTo>
                <a:lnTo>
                  <a:pt x="444296" y="525312"/>
                </a:lnTo>
                <a:lnTo>
                  <a:pt x="420891" y="531327"/>
                </a:lnTo>
                <a:close/>
              </a:path>
              <a:path w="901065" h="1305560">
                <a:moveTo>
                  <a:pt x="815905" y="587887"/>
                </a:moveTo>
                <a:lnTo>
                  <a:pt x="774554" y="558136"/>
                </a:lnTo>
                <a:lnTo>
                  <a:pt x="730358" y="534996"/>
                </a:lnTo>
                <a:lnTo>
                  <a:pt x="683026" y="518411"/>
                </a:lnTo>
                <a:lnTo>
                  <a:pt x="633429" y="508551"/>
                </a:lnTo>
                <a:lnTo>
                  <a:pt x="580696" y="505246"/>
                </a:lnTo>
                <a:lnTo>
                  <a:pt x="722554" y="505246"/>
                </a:lnTo>
                <a:lnTo>
                  <a:pt x="768345" y="539077"/>
                </a:lnTo>
                <a:lnTo>
                  <a:pt x="807631" y="578126"/>
                </a:lnTo>
                <a:lnTo>
                  <a:pt x="813245" y="584595"/>
                </a:lnTo>
                <a:lnTo>
                  <a:pt x="815905" y="587887"/>
                </a:lnTo>
                <a:close/>
              </a:path>
              <a:path w="901065" h="1305560">
                <a:moveTo>
                  <a:pt x="610313" y="1150436"/>
                </a:moveTo>
                <a:lnTo>
                  <a:pt x="418344" y="1150436"/>
                </a:lnTo>
                <a:lnTo>
                  <a:pt x="460558" y="1146148"/>
                </a:lnTo>
                <a:lnTo>
                  <a:pt x="500050" y="1133309"/>
                </a:lnTo>
                <a:lnTo>
                  <a:pt x="536820" y="1111918"/>
                </a:lnTo>
                <a:lnTo>
                  <a:pt x="570867" y="1081974"/>
                </a:lnTo>
                <a:lnTo>
                  <a:pt x="599468" y="1045662"/>
                </a:lnTo>
                <a:lnTo>
                  <a:pt x="619897" y="1005166"/>
                </a:lnTo>
                <a:lnTo>
                  <a:pt x="632154" y="960485"/>
                </a:lnTo>
                <a:lnTo>
                  <a:pt x="636240" y="911620"/>
                </a:lnTo>
                <a:lnTo>
                  <a:pt x="634023" y="871879"/>
                </a:lnTo>
                <a:lnTo>
                  <a:pt x="627348" y="835635"/>
                </a:lnTo>
                <a:lnTo>
                  <a:pt x="616214" y="802888"/>
                </a:lnTo>
                <a:lnTo>
                  <a:pt x="600623" y="773637"/>
                </a:lnTo>
                <a:lnTo>
                  <a:pt x="610623" y="780497"/>
                </a:lnTo>
                <a:lnTo>
                  <a:pt x="660914" y="837339"/>
                </a:lnTo>
                <a:lnTo>
                  <a:pt x="677697" y="875107"/>
                </a:lnTo>
                <a:lnTo>
                  <a:pt x="687762" y="918165"/>
                </a:lnTo>
                <a:lnTo>
                  <a:pt x="691109" y="966511"/>
                </a:lnTo>
                <a:lnTo>
                  <a:pt x="687014" y="1015368"/>
                </a:lnTo>
                <a:lnTo>
                  <a:pt x="674754" y="1060045"/>
                </a:lnTo>
                <a:lnTo>
                  <a:pt x="654328" y="1100545"/>
                </a:lnTo>
                <a:lnTo>
                  <a:pt x="625736" y="1136865"/>
                </a:lnTo>
                <a:lnTo>
                  <a:pt x="610313" y="1150436"/>
                </a:lnTo>
                <a:close/>
              </a:path>
              <a:path w="901065" h="1305560">
                <a:moveTo>
                  <a:pt x="88051" y="1304965"/>
                </a:moveTo>
                <a:lnTo>
                  <a:pt x="49528" y="1270348"/>
                </a:lnTo>
                <a:lnTo>
                  <a:pt x="22012" y="1232570"/>
                </a:lnTo>
                <a:lnTo>
                  <a:pt x="5503" y="1191630"/>
                </a:lnTo>
                <a:lnTo>
                  <a:pt x="0" y="1147528"/>
                </a:lnTo>
                <a:lnTo>
                  <a:pt x="6720" y="1096668"/>
                </a:lnTo>
                <a:lnTo>
                  <a:pt x="26881" y="1060339"/>
                </a:lnTo>
                <a:lnTo>
                  <a:pt x="60484" y="1038542"/>
                </a:lnTo>
                <a:lnTo>
                  <a:pt x="107527" y="1031276"/>
                </a:lnTo>
                <a:lnTo>
                  <a:pt x="131293" y="1035108"/>
                </a:lnTo>
                <a:lnTo>
                  <a:pt x="161967" y="1046560"/>
                </a:lnTo>
                <a:lnTo>
                  <a:pt x="199552" y="1065631"/>
                </a:lnTo>
                <a:lnTo>
                  <a:pt x="233824" y="1086190"/>
                </a:lnTo>
                <a:lnTo>
                  <a:pt x="162396" y="1086190"/>
                </a:lnTo>
                <a:lnTo>
                  <a:pt x="115363" y="1093471"/>
                </a:lnTo>
                <a:lnTo>
                  <a:pt x="81767" y="1115269"/>
                </a:lnTo>
                <a:lnTo>
                  <a:pt x="61610" y="1151586"/>
                </a:lnTo>
                <a:lnTo>
                  <a:pt x="55072" y="1201048"/>
                </a:lnTo>
                <a:lnTo>
                  <a:pt x="54992" y="1205327"/>
                </a:lnTo>
                <a:lnTo>
                  <a:pt x="55369" y="1216152"/>
                </a:lnTo>
                <a:lnTo>
                  <a:pt x="63270" y="1256343"/>
                </a:lnTo>
                <a:lnTo>
                  <a:pt x="80397" y="1293552"/>
                </a:lnTo>
                <a:lnTo>
                  <a:pt x="88051" y="1304965"/>
                </a:lnTo>
                <a:close/>
              </a:path>
              <a:path w="901065" h="1305560">
                <a:moveTo>
                  <a:pt x="473213" y="1205327"/>
                </a:moveTo>
                <a:lnTo>
                  <a:pt x="435067" y="1201695"/>
                </a:lnTo>
                <a:lnTo>
                  <a:pt x="393306" y="1190799"/>
                </a:lnTo>
                <a:lnTo>
                  <a:pt x="347929" y="1172638"/>
                </a:lnTo>
                <a:lnTo>
                  <a:pt x="298936" y="1147212"/>
                </a:lnTo>
                <a:lnTo>
                  <a:pt x="254416" y="1120515"/>
                </a:lnTo>
                <a:lnTo>
                  <a:pt x="216819" y="1101445"/>
                </a:lnTo>
                <a:lnTo>
                  <a:pt x="186146" y="1090004"/>
                </a:lnTo>
                <a:lnTo>
                  <a:pt x="162396" y="1086190"/>
                </a:lnTo>
                <a:lnTo>
                  <a:pt x="233824" y="1086190"/>
                </a:lnTo>
                <a:lnTo>
                  <a:pt x="293064" y="1117747"/>
                </a:lnTo>
                <a:lnTo>
                  <a:pt x="338454" y="1135908"/>
                </a:lnTo>
                <a:lnTo>
                  <a:pt x="380214" y="1146804"/>
                </a:lnTo>
                <a:lnTo>
                  <a:pt x="418344" y="1150436"/>
                </a:lnTo>
                <a:lnTo>
                  <a:pt x="610313" y="1150436"/>
                </a:lnTo>
                <a:lnTo>
                  <a:pt x="591696" y="1166818"/>
                </a:lnTo>
                <a:lnTo>
                  <a:pt x="554929" y="1188212"/>
                </a:lnTo>
                <a:lnTo>
                  <a:pt x="515435" y="1201048"/>
                </a:lnTo>
                <a:lnTo>
                  <a:pt x="473213" y="1205327"/>
                </a:lnTo>
                <a:close/>
              </a:path>
            </a:pathLst>
          </a:custGeom>
          <a:solidFill>
            <a:srgbClr val="D26328">
              <a:alpha val="3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56452" y="3018034"/>
            <a:ext cx="1733659" cy="1162000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909927" y="4610334"/>
            <a:ext cx="1113790" cy="981710"/>
            <a:chOff x="909927" y="4610334"/>
            <a:chExt cx="1113790" cy="981710"/>
          </a:xfrm>
        </p:grpSpPr>
        <p:sp>
          <p:nvSpPr>
            <p:cNvPr id="9" name="object 9"/>
            <p:cNvSpPr/>
            <p:nvPr/>
          </p:nvSpPr>
          <p:spPr>
            <a:xfrm>
              <a:off x="930560" y="4630816"/>
              <a:ext cx="1072515" cy="940435"/>
            </a:xfrm>
            <a:custGeom>
              <a:avLst/>
              <a:gdLst/>
              <a:ahLst/>
              <a:cxnLst/>
              <a:rect l="l" t="t" r="r" b="b"/>
              <a:pathLst>
                <a:path w="1072514" h="940435">
                  <a:moveTo>
                    <a:pt x="1009631" y="940211"/>
                  </a:moveTo>
                  <a:lnTo>
                    <a:pt x="62569" y="940211"/>
                  </a:lnTo>
                  <a:lnTo>
                    <a:pt x="30439" y="931470"/>
                  </a:lnTo>
                  <a:lnTo>
                    <a:pt x="8455" y="909133"/>
                  </a:lnTo>
                  <a:lnTo>
                    <a:pt x="0" y="879025"/>
                  </a:lnTo>
                  <a:lnTo>
                    <a:pt x="8455" y="846972"/>
                  </a:lnTo>
                  <a:lnTo>
                    <a:pt x="481986" y="31075"/>
                  </a:lnTo>
                  <a:lnTo>
                    <a:pt x="505661" y="7768"/>
                  </a:lnTo>
                  <a:lnTo>
                    <a:pt x="536101" y="0"/>
                  </a:lnTo>
                  <a:lnTo>
                    <a:pt x="566540" y="7768"/>
                  </a:lnTo>
                  <a:lnTo>
                    <a:pt x="590215" y="31075"/>
                  </a:lnTo>
                  <a:lnTo>
                    <a:pt x="1063746" y="846972"/>
                  </a:lnTo>
                  <a:lnTo>
                    <a:pt x="1072201" y="879025"/>
                  </a:lnTo>
                  <a:lnTo>
                    <a:pt x="1063746" y="909133"/>
                  </a:lnTo>
                  <a:lnTo>
                    <a:pt x="1041762" y="931470"/>
                  </a:lnTo>
                  <a:lnTo>
                    <a:pt x="1009631" y="940211"/>
                  </a:lnTo>
                  <a:close/>
                </a:path>
              </a:pathLst>
            </a:custGeom>
            <a:solidFill>
              <a:srgbClr val="F9CE0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09927" y="4610334"/>
              <a:ext cx="1113790" cy="981710"/>
            </a:xfrm>
            <a:custGeom>
              <a:avLst/>
              <a:gdLst/>
              <a:ahLst/>
              <a:cxnLst/>
              <a:rect l="l" t="t" r="r" b="b"/>
              <a:pathLst>
                <a:path w="1113789" h="981710">
                  <a:moveTo>
                    <a:pt x="1030264" y="981169"/>
                  </a:moveTo>
                  <a:lnTo>
                    <a:pt x="83202" y="981169"/>
                  </a:lnTo>
                  <a:lnTo>
                    <a:pt x="61400" y="978352"/>
                  </a:lnTo>
                  <a:lnTo>
                    <a:pt x="24612" y="957222"/>
                  </a:lnTo>
                  <a:lnTo>
                    <a:pt x="2815" y="919663"/>
                  </a:lnTo>
                  <a:lnTo>
                    <a:pt x="0" y="898533"/>
                  </a:lnTo>
                  <a:lnTo>
                    <a:pt x="2777" y="877692"/>
                  </a:lnTo>
                  <a:lnTo>
                    <a:pt x="484786" y="41318"/>
                  </a:lnTo>
                  <a:lnTo>
                    <a:pt x="515130" y="10957"/>
                  </a:lnTo>
                  <a:lnTo>
                    <a:pt x="556733" y="0"/>
                  </a:lnTo>
                  <a:lnTo>
                    <a:pt x="578534" y="2817"/>
                  </a:lnTo>
                  <a:lnTo>
                    <a:pt x="598338" y="10957"/>
                  </a:lnTo>
                  <a:lnTo>
                    <a:pt x="615323" y="23947"/>
                  </a:lnTo>
                  <a:lnTo>
                    <a:pt x="628391" y="40953"/>
                  </a:lnTo>
                  <a:lnTo>
                    <a:pt x="556733" y="40953"/>
                  </a:lnTo>
                  <a:lnTo>
                    <a:pt x="545735" y="42375"/>
                  </a:lnTo>
                  <a:lnTo>
                    <a:pt x="46911" y="877692"/>
                  </a:lnTo>
                  <a:lnTo>
                    <a:pt x="41229" y="898533"/>
                  </a:lnTo>
                  <a:lnTo>
                    <a:pt x="42649" y="909194"/>
                  </a:lnTo>
                  <a:lnTo>
                    <a:pt x="72204" y="938795"/>
                  </a:lnTo>
                  <a:lnTo>
                    <a:pt x="83202" y="940215"/>
                  </a:lnTo>
                  <a:lnTo>
                    <a:pt x="1101922" y="940215"/>
                  </a:lnTo>
                  <a:lnTo>
                    <a:pt x="1088852" y="957222"/>
                  </a:lnTo>
                  <a:lnTo>
                    <a:pt x="1071865" y="970212"/>
                  </a:lnTo>
                  <a:lnTo>
                    <a:pt x="1052062" y="978352"/>
                  </a:lnTo>
                  <a:lnTo>
                    <a:pt x="1030264" y="981169"/>
                  </a:lnTo>
                  <a:close/>
                </a:path>
                <a:path w="1113789" h="981710">
                  <a:moveTo>
                    <a:pt x="1101922" y="940215"/>
                  </a:moveTo>
                  <a:lnTo>
                    <a:pt x="1030264" y="940215"/>
                  </a:lnTo>
                  <a:lnTo>
                    <a:pt x="1041257" y="938795"/>
                  </a:lnTo>
                  <a:lnTo>
                    <a:pt x="1051246" y="934691"/>
                  </a:lnTo>
                  <a:lnTo>
                    <a:pt x="1059814" y="928138"/>
                  </a:lnTo>
                  <a:lnTo>
                    <a:pt x="1066545" y="919374"/>
                  </a:lnTo>
                  <a:lnTo>
                    <a:pt x="1070807" y="909194"/>
                  </a:lnTo>
                  <a:lnTo>
                    <a:pt x="1072227" y="898533"/>
                  </a:lnTo>
                  <a:lnTo>
                    <a:pt x="1070807" y="887878"/>
                  </a:lnTo>
                  <a:lnTo>
                    <a:pt x="593023" y="61795"/>
                  </a:lnTo>
                  <a:lnTo>
                    <a:pt x="556733" y="40953"/>
                  </a:lnTo>
                  <a:lnTo>
                    <a:pt x="628391" y="40953"/>
                  </a:lnTo>
                  <a:lnTo>
                    <a:pt x="628671" y="41318"/>
                  </a:lnTo>
                  <a:lnTo>
                    <a:pt x="1102202" y="857215"/>
                  </a:lnTo>
                  <a:lnTo>
                    <a:pt x="1110650" y="877404"/>
                  </a:lnTo>
                  <a:lnTo>
                    <a:pt x="1113467" y="898533"/>
                  </a:lnTo>
                  <a:lnTo>
                    <a:pt x="1110689" y="919374"/>
                  </a:lnTo>
                  <a:lnTo>
                    <a:pt x="1110650" y="919663"/>
                  </a:lnTo>
                  <a:lnTo>
                    <a:pt x="1102202" y="939851"/>
                  </a:lnTo>
                  <a:lnTo>
                    <a:pt x="1101922" y="940215"/>
                  </a:lnTo>
                  <a:close/>
                </a:path>
              </a:pathLst>
            </a:custGeom>
            <a:solidFill>
              <a:srgbClr val="100F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08311" y="5344334"/>
              <a:ext cx="116699" cy="116088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396072" y="4879538"/>
              <a:ext cx="141605" cy="427355"/>
            </a:xfrm>
            <a:custGeom>
              <a:avLst/>
              <a:gdLst/>
              <a:ahLst/>
              <a:cxnLst/>
              <a:rect l="l" t="t" r="r" b="b"/>
              <a:pathLst>
                <a:path w="141605" h="427354">
                  <a:moveTo>
                    <a:pt x="70124" y="427358"/>
                  </a:moveTo>
                  <a:lnTo>
                    <a:pt x="34574" y="412765"/>
                  </a:lnTo>
                  <a:lnTo>
                    <a:pt x="23537" y="370188"/>
                  </a:lnTo>
                  <a:lnTo>
                    <a:pt x="23139" y="355609"/>
                  </a:lnTo>
                  <a:lnTo>
                    <a:pt x="0" y="97088"/>
                  </a:lnTo>
                  <a:lnTo>
                    <a:pt x="4661" y="51840"/>
                  </a:lnTo>
                  <a:lnTo>
                    <a:pt x="22670" y="17517"/>
                  </a:lnTo>
                  <a:lnTo>
                    <a:pt x="59694" y="510"/>
                  </a:lnTo>
                  <a:lnTo>
                    <a:pt x="70124" y="0"/>
                  </a:lnTo>
                  <a:lnTo>
                    <a:pt x="80594" y="498"/>
                  </a:lnTo>
                  <a:lnTo>
                    <a:pt x="118027" y="17105"/>
                  </a:lnTo>
                  <a:lnTo>
                    <a:pt x="136199" y="51009"/>
                  </a:lnTo>
                  <a:lnTo>
                    <a:pt x="141177" y="95968"/>
                  </a:lnTo>
                  <a:lnTo>
                    <a:pt x="117109" y="355591"/>
                  </a:lnTo>
                  <a:lnTo>
                    <a:pt x="117009" y="363256"/>
                  </a:lnTo>
                  <a:lnTo>
                    <a:pt x="105673" y="412765"/>
                  </a:lnTo>
                  <a:lnTo>
                    <a:pt x="77618" y="426998"/>
                  </a:lnTo>
                  <a:lnTo>
                    <a:pt x="70124" y="427358"/>
                  </a:lnTo>
                  <a:close/>
                </a:path>
              </a:pathLst>
            </a:custGeom>
            <a:solidFill>
              <a:srgbClr val="100F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734614" y="5978819"/>
            <a:ext cx="1461135" cy="1143000"/>
            <a:chOff x="734614" y="5978819"/>
            <a:chExt cx="1461135" cy="1143000"/>
          </a:xfrm>
        </p:grpSpPr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60953" y="6551470"/>
              <a:ext cx="489394" cy="416830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931770" y="6050998"/>
              <a:ext cx="749300" cy="474980"/>
            </a:xfrm>
            <a:custGeom>
              <a:avLst/>
              <a:gdLst/>
              <a:ahLst/>
              <a:cxnLst/>
              <a:rect l="l" t="t" r="r" b="b"/>
              <a:pathLst>
                <a:path w="749300" h="474979">
                  <a:moveTo>
                    <a:pt x="499073" y="474849"/>
                  </a:moveTo>
                  <a:lnTo>
                    <a:pt x="486822" y="474709"/>
                  </a:lnTo>
                  <a:lnTo>
                    <a:pt x="481793" y="473776"/>
                  </a:lnTo>
                  <a:lnTo>
                    <a:pt x="404207" y="440811"/>
                  </a:lnTo>
                  <a:lnTo>
                    <a:pt x="360918" y="422915"/>
                  </a:lnTo>
                  <a:lnTo>
                    <a:pt x="336242" y="413873"/>
                  </a:lnTo>
                  <a:lnTo>
                    <a:pt x="314495" y="407467"/>
                  </a:lnTo>
                  <a:lnTo>
                    <a:pt x="285005" y="396413"/>
                  </a:lnTo>
                  <a:lnTo>
                    <a:pt x="252121" y="380279"/>
                  </a:lnTo>
                  <a:lnTo>
                    <a:pt x="222692" y="363274"/>
                  </a:lnTo>
                  <a:lnTo>
                    <a:pt x="203565" y="349607"/>
                  </a:lnTo>
                  <a:lnTo>
                    <a:pt x="0" y="167966"/>
                  </a:lnTo>
                  <a:lnTo>
                    <a:pt x="46768" y="0"/>
                  </a:lnTo>
                  <a:lnTo>
                    <a:pt x="246372" y="17948"/>
                  </a:lnTo>
                  <a:lnTo>
                    <a:pt x="449003" y="35799"/>
                  </a:lnTo>
                  <a:lnTo>
                    <a:pt x="472070" y="36118"/>
                  </a:lnTo>
                  <a:lnTo>
                    <a:pt x="487389" y="39322"/>
                  </a:lnTo>
                  <a:lnTo>
                    <a:pt x="501826" y="48199"/>
                  </a:lnTo>
                  <a:lnTo>
                    <a:pt x="522248" y="65535"/>
                  </a:lnTo>
                  <a:lnTo>
                    <a:pt x="595872" y="123871"/>
                  </a:lnTo>
                  <a:lnTo>
                    <a:pt x="634853" y="155848"/>
                  </a:lnTo>
                  <a:lnTo>
                    <a:pt x="652190" y="172742"/>
                  </a:lnTo>
                  <a:lnTo>
                    <a:pt x="660879" y="185834"/>
                  </a:lnTo>
                  <a:lnTo>
                    <a:pt x="677414" y="200343"/>
                  </a:lnTo>
                  <a:lnTo>
                    <a:pt x="709570" y="252230"/>
                  </a:lnTo>
                  <a:lnTo>
                    <a:pt x="739585" y="317592"/>
                  </a:lnTo>
                  <a:lnTo>
                    <a:pt x="748940" y="341867"/>
                  </a:lnTo>
                  <a:lnTo>
                    <a:pt x="731409" y="362547"/>
                  </a:lnTo>
                  <a:lnTo>
                    <a:pt x="717641" y="366048"/>
                  </a:lnTo>
                  <a:lnTo>
                    <a:pt x="700502" y="349314"/>
                  </a:lnTo>
                  <a:lnTo>
                    <a:pt x="672861" y="309293"/>
                  </a:lnTo>
                  <a:lnTo>
                    <a:pt x="649102" y="277454"/>
                  </a:lnTo>
                  <a:lnTo>
                    <a:pt x="636432" y="260673"/>
                  </a:lnTo>
                  <a:lnTo>
                    <a:pt x="630574" y="253399"/>
                  </a:lnTo>
                  <a:lnTo>
                    <a:pt x="627252" y="250079"/>
                  </a:lnTo>
                  <a:lnTo>
                    <a:pt x="571980" y="219791"/>
                  </a:lnTo>
                  <a:lnTo>
                    <a:pt x="542122" y="202983"/>
                  </a:lnTo>
                  <a:lnTo>
                    <a:pt x="527386" y="193613"/>
                  </a:lnTo>
                  <a:lnTo>
                    <a:pt x="517481" y="185640"/>
                  </a:lnTo>
                  <a:lnTo>
                    <a:pt x="464330" y="172918"/>
                  </a:lnTo>
                  <a:lnTo>
                    <a:pt x="433615" y="167555"/>
                  </a:lnTo>
                  <a:lnTo>
                    <a:pt x="413638" y="168542"/>
                  </a:lnTo>
                  <a:lnTo>
                    <a:pt x="392701" y="174868"/>
                  </a:lnTo>
                  <a:lnTo>
                    <a:pt x="355587" y="189268"/>
                  </a:lnTo>
                  <a:lnTo>
                    <a:pt x="323547" y="226106"/>
                  </a:lnTo>
                  <a:lnTo>
                    <a:pt x="337082" y="257674"/>
                  </a:lnTo>
                  <a:lnTo>
                    <a:pt x="361259" y="291976"/>
                  </a:lnTo>
                  <a:lnTo>
                    <a:pt x="390575" y="318646"/>
                  </a:lnTo>
                  <a:lnTo>
                    <a:pt x="466694" y="369751"/>
                  </a:lnTo>
                  <a:lnTo>
                    <a:pt x="508414" y="401178"/>
                  </a:lnTo>
                  <a:lnTo>
                    <a:pt x="525952" y="417027"/>
                  </a:lnTo>
                  <a:lnTo>
                    <a:pt x="529528" y="421400"/>
                  </a:lnTo>
                  <a:lnTo>
                    <a:pt x="534236" y="429264"/>
                  </a:lnTo>
                  <a:lnTo>
                    <a:pt x="535599" y="437388"/>
                  </a:lnTo>
                  <a:lnTo>
                    <a:pt x="533604" y="446371"/>
                  </a:lnTo>
                  <a:lnTo>
                    <a:pt x="528239" y="456812"/>
                  </a:lnTo>
                  <a:lnTo>
                    <a:pt x="514296" y="470211"/>
                  </a:lnTo>
                  <a:lnTo>
                    <a:pt x="499073" y="474849"/>
                  </a:lnTo>
                  <a:close/>
                </a:path>
              </a:pathLst>
            </a:custGeom>
            <a:solidFill>
              <a:srgbClr val="F8AA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82642" y="6446726"/>
              <a:ext cx="65758" cy="68575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921270" y="6027519"/>
              <a:ext cx="153670" cy="302895"/>
            </a:xfrm>
            <a:custGeom>
              <a:avLst/>
              <a:gdLst/>
              <a:ahLst/>
              <a:cxnLst/>
              <a:rect l="l" t="t" r="r" b="b"/>
              <a:pathLst>
                <a:path w="153669" h="302895">
                  <a:moveTo>
                    <a:pt x="74791" y="302713"/>
                  </a:moveTo>
                  <a:lnTo>
                    <a:pt x="0" y="281814"/>
                  </a:lnTo>
                  <a:lnTo>
                    <a:pt x="78462" y="0"/>
                  </a:lnTo>
                  <a:lnTo>
                    <a:pt x="153253" y="20899"/>
                  </a:lnTo>
                  <a:lnTo>
                    <a:pt x="74791" y="302713"/>
                  </a:lnTo>
                  <a:close/>
                </a:path>
              </a:pathLst>
            </a:custGeom>
            <a:solidFill>
              <a:srgbClr val="97DD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34614" y="5978819"/>
              <a:ext cx="276860" cy="377190"/>
            </a:xfrm>
            <a:custGeom>
              <a:avLst/>
              <a:gdLst/>
              <a:ahLst/>
              <a:cxnLst/>
              <a:rect l="l" t="t" r="r" b="b"/>
              <a:pathLst>
                <a:path w="276859" h="377189">
                  <a:moveTo>
                    <a:pt x="185882" y="377021"/>
                  </a:moveTo>
                  <a:lnTo>
                    <a:pt x="0" y="325161"/>
                  </a:lnTo>
                  <a:lnTo>
                    <a:pt x="90541" y="0"/>
                  </a:lnTo>
                  <a:lnTo>
                    <a:pt x="276456" y="51860"/>
                  </a:lnTo>
                  <a:lnTo>
                    <a:pt x="185882" y="377021"/>
                  </a:lnTo>
                  <a:close/>
                </a:path>
              </a:pathLst>
            </a:custGeom>
            <a:solidFill>
              <a:srgbClr val="344B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31500" y="6310201"/>
              <a:ext cx="184569" cy="184810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174750" y="6814145"/>
              <a:ext cx="797560" cy="279400"/>
            </a:xfrm>
            <a:custGeom>
              <a:avLst/>
              <a:gdLst/>
              <a:ahLst/>
              <a:cxnLst/>
              <a:rect l="l" t="t" r="r" b="b"/>
              <a:pathLst>
                <a:path w="797560" h="279400">
                  <a:moveTo>
                    <a:pt x="302195" y="279162"/>
                  </a:moveTo>
                  <a:lnTo>
                    <a:pt x="213794" y="255127"/>
                  </a:lnTo>
                  <a:lnTo>
                    <a:pt x="123953" y="207555"/>
                  </a:lnTo>
                  <a:lnTo>
                    <a:pt x="41455" y="160648"/>
                  </a:lnTo>
                  <a:lnTo>
                    <a:pt x="5292" y="139448"/>
                  </a:lnTo>
                  <a:lnTo>
                    <a:pt x="0" y="116812"/>
                  </a:lnTo>
                  <a:lnTo>
                    <a:pt x="3053" y="105188"/>
                  </a:lnTo>
                  <a:lnTo>
                    <a:pt x="18790" y="100906"/>
                  </a:lnTo>
                  <a:lnTo>
                    <a:pt x="51545" y="100294"/>
                  </a:lnTo>
                  <a:lnTo>
                    <a:pt x="108316" y="108085"/>
                  </a:lnTo>
                  <a:lnTo>
                    <a:pt x="177751" y="125225"/>
                  </a:lnTo>
                  <a:lnTo>
                    <a:pt x="236521" y="142364"/>
                  </a:lnTo>
                  <a:lnTo>
                    <a:pt x="261295" y="150155"/>
                  </a:lnTo>
                  <a:lnTo>
                    <a:pt x="361532" y="140157"/>
                  </a:lnTo>
                  <a:lnTo>
                    <a:pt x="344252" y="122028"/>
                  </a:lnTo>
                  <a:lnTo>
                    <a:pt x="339492" y="110744"/>
                  </a:lnTo>
                  <a:lnTo>
                    <a:pt x="348152" y="101588"/>
                  </a:lnTo>
                  <a:lnTo>
                    <a:pt x="403054" y="75520"/>
                  </a:lnTo>
                  <a:lnTo>
                    <a:pt x="451540" y="54848"/>
                  </a:lnTo>
                  <a:lnTo>
                    <a:pt x="505722" y="32488"/>
                  </a:lnTo>
                  <a:lnTo>
                    <a:pt x="554733" y="13101"/>
                  </a:lnTo>
                  <a:lnTo>
                    <a:pt x="629488" y="0"/>
                  </a:lnTo>
                  <a:lnTo>
                    <a:pt x="689934" y="9344"/>
                  </a:lnTo>
                  <a:lnTo>
                    <a:pt x="751721" y="25365"/>
                  </a:lnTo>
                  <a:lnTo>
                    <a:pt x="797523" y="44047"/>
                  </a:lnTo>
                  <a:lnTo>
                    <a:pt x="797523" y="204273"/>
                  </a:lnTo>
                  <a:lnTo>
                    <a:pt x="515694" y="249079"/>
                  </a:lnTo>
                  <a:lnTo>
                    <a:pt x="367007" y="271728"/>
                  </a:lnTo>
                  <a:lnTo>
                    <a:pt x="302195" y="279162"/>
                  </a:lnTo>
                  <a:close/>
                </a:path>
              </a:pathLst>
            </a:custGeom>
            <a:solidFill>
              <a:srgbClr val="F8AA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544399" y="6903280"/>
              <a:ext cx="52705" cy="57150"/>
            </a:xfrm>
            <a:custGeom>
              <a:avLst/>
              <a:gdLst/>
              <a:ahLst/>
              <a:cxnLst/>
              <a:rect l="l" t="t" r="r" b="b"/>
              <a:pathLst>
                <a:path w="52705" h="57150">
                  <a:moveTo>
                    <a:pt x="21977" y="56855"/>
                  </a:moveTo>
                  <a:lnTo>
                    <a:pt x="6474" y="56537"/>
                  </a:lnTo>
                  <a:lnTo>
                    <a:pt x="779" y="46688"/>
                  </a:lnTo>
                  <a:lnTo>
                    <a:pt x="0" y="24962"/>
                  </a:lnTo>
                  <a:lnTo>
                    <a:pt x="7062" y="10830"/>
                  </a:lnTo>
                  <a:lnTo>
                    <a:pt x="22538" y="3386"/>
                  </a:lnTo>
                  <a:lnTo>
                    <a:pt x="38002" y="489"/>
                  </a:lnTo>
                  <a:lnTo>
                    <a:pt x="45029" y="0"/>
                  </a:lnTo>
                  <a:lnTo>
                    <a:pt x="49163" y="23530"/>
                  </a:lnTo>
                  <a:lnTo>
                    <a:pt x="51285" y="36581"/>
                  </a:lnTo>
                  <a:lnTo>
                    <a:pt x="52068" y="43839"/>
                  </a:lnTo>
                  <a:lnTo>
                    <a:pt x="52179" y="49990"/>
                  </a:lnTo>
                  <a:lnTo>
                    <a:pt x="21977" y="56855"/>
                  </a:lnTo>
                  <a:close/>
                </a:path>
              </a:pathLst>
            </a:custGeom>
            <a:solidFill>
              <a:srgbClr val="F8BC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536282" y="6915939"/>
              <a:ext cx="299085" cy="84455"/>
            </a:xfrm>
            <a:custGeom>
              <a:avLst/>
              <a:gdLst/>
              <a:ahLst/>
              <a:cxnLst/>
              <a:rect l="l" t="t" r="r" b="b"/>
              <a:pathLst>
                <a:path w="299085" h="84454">
                  <a:moveTo>
                    <a:pt x="91668" y="84249"/>
                  </a:moveTo>
                  <a:lnTo>
                    <a:pt x="45429" y="74728"/>
                  </a:lnTo>
                  <a:lnTo>
                    <a:pt x="0" y="38363"/>
                  </a:lnTo>
                  <a:lnTo>
                    <a:pt x="13443" y="48525"/>
                  </a:lnTo>
                  <a:lnTo>
                    <a:pt x="25655" y="52658"/>
                  </a:lnTo>
                  <a:lnTo>
                    <a:pt x="74211" y="45523"/>
                  </a:lnTo>
                  <a:lnTo>
                    <a:pt x="127299" y="30254"/>
                  </a:lnTo>
                  <a:lnTo>
                    <a:pt x="168832" y="17204"/>
                  </a:lnTo>
                  <a:lnTo>
                    <a:pt x="176444" y="13400"/>
                  </a:lnTo>
                  <a:lnTo>
                    <a:pt x="222342" y="3350"/>
                  </a:lnTo>
                  <a:lnTo>
                    <a:pt x="250358" y="0"/>
                  </a:lnTo>
                  <a:lnTo>
                    <a:pt x="271935" y="3350"/>
                  </a:lnTo>
                  <a:lnTo>
                    <a:pt x="298519" y="13400"/>
                  </a:lnTo>
                  <a:lnTo>
                    <a:pt x="166703" y="64586"/>
                  </a:lnTo>
                  <a:lnTo>
                    <a:pt x="91668" y="84249"/>
                  </a:lnTo>
                  <a:close/>
                </a:path>
              </a:pathLst>
            </a:custGeom>
            <a:solidFill>
              <a:srgbClr val="E792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83521" y="6929219"/>
              <a:ext cx="79493" cy="66430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953270" y="6832133"/>
              <a:ext cx="59690" cy="264795"/>
            </a:xfrm>
            <a:custGeom>
              <a:avLst/>
              <a:gdLst/>
              <a:ahLst/>
              <a:cxnLst/>
              <a:rect l="l" t="t" r="r" b="b"/>
              <a:pathLst>
                <a:path w="59689" h="264795">
                  <a:moveTo>
                    <a:pt x="0" y="264463"/>
                  </a:moveTo>
                  <a:lnTo>
                    <a:pt x="59201" y="264463"/>
                  </a:lnTo>
                  <a:lnTo>
                    <a:pt x="59201" y="0"/>
                  </a:lnTo>
                  <a:lnTo>
                    <a:pt x="0" y="0"/>
                  </a:lnTo>
                  <a:lnTo>
                    <a:pt x="0" y="264463"/>
                  </a:lnTo>
                  <a:close/>
                </a:path>
              </a:pathLst>
            </a:custGeom>
            <a:solidFill>
              <a:srgbClr val="97DD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012471" y="6832133"/>
              <a:ext cx="183515" cy="290195"/>
            </a:xfrm>
            <a:custGeom>
              <a:avLst/>
              <a:gdLst/>
              <a:ahLst/>
              <a:cxnLst/>
              <a:rect l="l" t="t" r="r" b="b"/>
              <a:pathLst>
                <a:path w="183514" h="290195">
                  <a:moveTo>
                    <a:pt x="182951" y="289684"/>
                  </a:moveTo>
                  <a:lnTo>
                    <a:pt x="0" y="289684"/>
                  </a:lnTo>
                  <a:lnTo>
                    <a:pt x="0" y="0"/>
                  </a:lnTo>
                  <a:lnTo>
                    <a:pt x="182951" y="0"/>
                  </a:lnTo>
                  <a:lnTo>
                    <a:pt x="182951" y="289684"/>
                  </a:lnTo>
                  <a:close/>
                </a:path>
              </a:pathLst>
            </a:custGeom>
            <a:solidFill>
              <a:srgbClr val="344B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6" name="object 26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131397" y="4851506"/>
            <a:ext cx="1365859" cy="1270000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9144000" y="3168151"/>
            <a:ext cx="1323974" cy="1320799"/>
          </a:xfrm>
          <a:prstGeom prst="rect">
            <a:avLst/>
          </a:prstGeom>
        </p:spPr>
      </p:pic>
      <p:grpSp>
        <p:nvGrpSpPr>
          <p:cNvPr id="28" name="object 28"/>
          <p:cNvGrpSpPr/>
          <p:nvPr/>
        </p:nvGrpSpPr>
        <p:grpSpPr>
          <a:xfrm>
            <a:off x="1009995" y="8699246"/>
            <a:ext cx="1233805" cy="1029969"/>
            <a:chOff x="1009995" y="8699246"/>
            <a:chExt cx="1233805" cy="1029969"/>
          </a:xfrm>
        </p:grpSpPr>
        <p:sp>
          <p:nvSpPr>
            <p:cNvPr id="29" name="object 29"/>
            <p:cNvSpPr/>
            <p:nvPr/>
          </p:nvSpPr>
          <p:spPr>
            <a:xfrm>
              <a:off x="1488342" y="8764442"/>
              <a:ext cx="700405" cy="800735"/>
            </a:xfrm>
            <a:custGeom>
              <a:avLst/>
              <a:gdLst/>
              <a:ahLst/>
              <a:cxnLst/>
              <a:rect l="l" t="t" r="r" b="b"/>
              <a:pathLst>
                <a:path w="700405" h="800734">
                  <a:moveTo>
                    <a:pt x="659623" y="800174"/>
                  </a:moveTo>
                  <a:lnTo>
                    <a:pt x="40606" y="800174"/>
                  </a:lnTo>
                  <a:lnTo>
                    <a:pt x="24792" y="796787"/>
                  </a:lnTo>
                  <a:lnTo>
                    <a:pt x="11886" y="787551"/>
                  </a:lnTo>
                  <a:lnTo>
                    <a:pt x="3188" y="773852"/>
                  </a:lnTo>
                  <a:lnTo>
                    <a:pt x="0" y="757075"/>
                  </a:lnTo>
                  <a:lnTo>
                    <a:pt x="0" y="361200"/>
                  </a:lnTo>
                  <a:lnTo>
                    <a:pt x="270745" y="53696"/>
                  </a:lnTo>
                  <a:lnTo>
                    <a:pt x="316156" y="12418"/>
                  </a:lnTo>
                  <a:lnTo>
                    <a:pt x="349410" y="0"/>
                  </a:lnTo>
                  <a:lnTo>
                    <a:pt x="368000" y="2636"/>
                  </a:lnTo>
                  <a:lnTo>
                    <a:pt x="398431" y="26436"/>
                  </a:lnTo>
                  <a:lnTo>
                    <a:pt x="687598" y="329841"/>
                  </a:lnTo>
                  <a:lnTo>
                    <a:pt x="687760" y="330113"/>
                  </a:lnTo>
                  <a:lnTo>
                    <a:pt x="692934" y="336575"/>
                  </a:lnTo>
                  <a:lnTo>
                    <a:pt x="696862" y="344026"/>
                  </a:lnTo>
                  <a:lnTo>
                    <a:pt x="699356" y="352292"/>
                  </a:lnTo>
                  <a:lnTo>
                    <a:pt x="700230" y="361200"/>
                  </a:lnTo>
                  <a:lnTo>
                    <a:pt x="700230" y="757075"/>
                  </a:lnTo>
                  <a:lnTo>
                    <a:pt x="697041" y="773852"/>
                  </a:lnTo>
                  <a:lnTo>
                    <a:pt x="688343" y="787551"/>
                  </a:lnTo>
                  <a:lnTo>
                    <a:pt x="675437" y="796787"/>
                  </a:lnTo>
                  <a:lnTo>
                    <a:pt x="659623" y="800174"/>
                  </a:lnTo>
                  <a:close/>
                </a:path>
              </a:pathLst>
            </a:custGeom>
            <a:solidFill>
              <a:srgbClr val="F7E2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429819" y="8699246"/>
              <a:ext cx="814069" cy="442595"/>
            </a:xfrm>
            <a:custGeom>
              <a:avLst/>
              <a:gdLst/>
              <a:ahLst/>
              <a:cxnLst/>
              <a:rect l="l" t="t" r="r" b="b"/>
              <a:pathLst>
                <a:path w="814069" h="442595">
                  <a:moveTo>
                    <a:pt x="32700" y="442138"/>
                  </a:moveTo>
                  <a:lnTo>
                    <a:pt x="26374" y="438353"/>
                  </a:lnTo>
                  <a:lnTo>
                    <a:pt x="3767" y="415744"/>
                  </a:lnTo>
                  <a:lnTo>
                    <a:pt x="0" y="409401"/>
                  </a:lnTo>
                  <a:lnTo>
                    <a:pt x="263" y="402666"/>
                  </a:lnTo>
                  <a:lnTo>
                    <a:pt x="371447" y="26119"/>
                  </a:lnTo>
                  <a:lnTo>
                    <a:pt x="405471" y="0"/>
                  </a:lnTo>
                  <a:lnTo>
                    <a:pt x="412324" y="399"/>
                  </a:lnTo>
                  <a:lnTo>
                    <a:pt x="803642" y="388244"/>
                  </a:lnTo>
                  <a:lnTo>
                    <a:pt x="813813" y="409353"/>
                  </a:lnTo>
                  <a:lnTo>
                    <a:pt x="810094" y="415744"/>
                  </a:lnTo>
                  <a:lnTo>
                    <a:pt x="781112" y="442082"/>
                  </a:lnTo>
                  <a:lnTo>
                    <a:pt x="406957" y="77859"/>
                  </a:lnTo>
                  <a:lnTo>
                    <a:pt x="53101" y="432592"/>
                  </a:lnTo>
                  <a:lnTo>
                    <a:pt x="46287" y="438437"/>
                  </a:lnTo>
                  <a:lnTo>
                    <a:pt x="39412" y="441893"/>
                  </a:lnTo>
                  <a:lnTo>
                    <a:pt x="32700" y="442138"/>
                  </a:lnTo>
                  <a:close/>
                </a:path>
              </a:pathLst>
            </a:custGeom>
            <a:solidFill>
              <a:srgbClr val="DF46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734258" y="9239884"/>
              <a:ext cx="205104" cy="325120"/>
            </a:xfrm>
            <a:custGeom>
              <a:avLst/>
              <a:gdLst/>
              <a:ahLst/>
              <a:cxnLst/>
              <a:rect l="l" t="t" r="r" b="b"/>
              <a:pathLst>
                <a:path w="205105" h="325120">
                  <a:moveTo>
                    <a:pt x="204929" y="324732"/>
                  </a:moveTo>
                  <a:lnTo>
                    <a:pt x="0" y="324732"/>
                  </a:lnTo>
                  <a:lnTo>
                    <a:pt x="0" y="21739"/>
                  </a:lnTo>
                  <a:lnTo>
                    <a:pt x="1703" y="13252"/>
                  </a:lnTo>
                  <a:lnTo>
                    <a:pt x="6349" y="6345"/>
                  </a:lnTo>
                  <a:lnTo>
                    <a:pt x="13242" y="1700"/>
                  </a:lnTo>
                  <a:lnTo>
                    <a:pt x="21685" y="0"/>
                  </a:lnTo>
                  <a:lnTo>
                    <a:pt x="183243" y="0"/>
                  </a:lnTo>
                  <a:lnTo>
                    <a:pt x="191664" y="1700"/>
                  </a:lnTo>
                  <a:lnTo>
                    <a:pt x="198559" y="6345"/>
                  </a:lnTo>
                  <a:lnTo>
                    <a:pt x="203218" y="13252"/>
                  </a:lnTo>
                  <a:lnTo>
                    <a:pt x="204929" y="21739"/>
                  </a:lnTo>
                  <a:lnTo>
                    <a:pt x="204929" y="324732"/>
                  </a:lnTo>
                  <a:close/>
                </a:path>
              </a:pathLst>
            </a:custGeom>
            <a:solidFill>
              <a:srgbClr val="EA83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770961" y="8982271"/>
              <a:ext cx="131469" cy="131795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1459230" y="9448533"/>
              <a:ext cx="756920" cy="116205"/>
            </a:xfrm>
            <a:custGeom>
              <a:avLst/>
              <a:gdLst/>
              <a:ahLst/>
              <a:cxnLst/>
              <a:rect l="l" t="t" r="r" b="b"/>
              <a:pathLst>
                <a:path w="756919" h="116204">
                  <a:moveTo>
                    <a:pt x="339585" y="82397"/>
                  </a:moveTo>
                  <a:lnTo>
                    <a:pt x="336994" y="69265"/>
                  </a:lnTo>
                  <a:lnTo>
                    <a:pt x="329895" y="58559"/>
                  </a:lnTo>
                  <a:lnTo>
                    <a:pt x="319366" y="51346"/>
                  </a:lnTo>
                  <a:lnTo>
                    <a:pt x="306463" y="48691"/>
                  </a:lnTo>
                  <a:lnTo>
                    <a:pt x="299313" y="48691"/>
                  </a:lnTo>
                  <a:lnTo>
                    <a:pt x="292696" y="51028"/>
                  </a:lnTo>
                  <a:lnTo>
                    <a:pt x="287274" y="54952"/>
                  </a:lnTo>
                  <a:lnTo>
                    <a:pt x="287756" y="52933"/>
                  </a:lnTo>
                  <a:lnTo>
                    <a:pt x="288036" y="50812"/>
                  </a:lnTo>
                  <a:lnTo>
                    <a:pt x="288036" y="48691"/>
                  </a:lnTo>
                  <a:lnTo>
                    <a:pt x="286004" y="38468"/>
                  </a:lnTo>
                  <a:lnTo>
                    <a:pt x="280479" y="30137"/>
                  </a:lnTo>
                  <a:lnTo>
                    <a:pt x="272300" y="24511"/>
                  </a:lnTo>
                  <a:lnTo>
                    <a:pt x="262280" y="22453"/>
                  </a:lnTo>
                  <a:lnTo>
                    <a:pt x="253174" y="22453"/>
                  </a:lnTo>
                  <a:lnTo>
                    <a:pt x="245198" y="27228"/>
                  </a:lnTo>
                  <a:lnTo>
                    <a:pt x="240601" y="34455"/>
                  </a:lnTo>
                  <a:lnTo>
                    <a:pt x="236042" y="27228"/>
                  </a:lnTo>
                  <a:lnTo>
                    <a:pt x="228066" y="22453"/>
                  </a:lnTo>
                  <a:lnTo>
                    <a:pt x="214134" y="22453"/>
                  </a:lnTo>
                  <a:lnTo>
                    <a:pt x="209638" y="23863"/>
                  </a:lnTo>
                  <a:lnTo>
                    <a:pt x="205790" y="26200"/>
                  </a:lnTo>
                  <a:lnTo>
                    <a:pt x="201536" y="15773"/>
                  </a:lnTo>
                  <a:lnTo>
                    <a:pt x="194284" y="7480"/>
                  </a:lnTo>
                  <a:lnTo>
                    <a:pt x="184708" y="1981"/>
                  </a:lnTo>
                  <a:lnTo>
                    <a:pt x="173482" y="0"/>
                  </a:lnTo>
                  <a:lnTo>
                    <a:pt x="161988" y="2082"/>
                  </a:lnTo>
                  <a:lnTo>
                    <a:pt x="152260" y="7835"/>
                  </a:lnTo>
                  <a:lnTo>
                    <a:pt x="144995" y="16510"/>
                  </a:lnTo>
                  <a:lnTo>
                    <a:pt x="140944" y="27343"/>
                  </a:lnTo>
                  <a:lnTo>
                    <a:pt x="136715" y="24295"/>
                  </a:lnTo>
                  <a:lnTo>
                    <a:pt x="131572" y="22453"/>
                  </a:lnTo>
                  <a:lnTo>
                    <a:pt x="118554" y="22453"/>
                  </a:lnTo>
                  <a:lnTo>
                    <a:pt x="111887" y="25654"/>
                  </a:lnTo>
                  <a:lnTo>
                    <a:pt x="107226" y="30708"/>
                  </a:lnTo>
                  <a:lnTo>
                    <a:pt x="102019" y="24257"/>
                  </a:lnTo>
                  <a:lnTo>
                    <a:pt x="95427" y="19278"/>
                  </a:lnTo>
                  <a:lnTo>
                    <a:pt x="87731" y="16078"/>
                  </a:lnTo>
                  <a:lnTo>
                    <a:pt x="79197" y="14947"/>
                  </a:lnTo>
                  <a:lnTo>
                    <a:pt x="66281" y="17602"/>
                  </a:lnTo>
                  <a:lnTo>
                    <a:pt x="55740" y="24828"/>
                  </a:lnTo>
                  <a:lnTo>
                    <a:pt x="48628" y="35560"/>
                  </a:lnTo>
                  <a:lnTo>
                    <a:pt x="46024" y="48691"/>
                  </a:lnTo>
                  <a:lnTo>
                    <a:pt x="46075" y="50495"/>
                  </a:lnTo>
                  <a:lnTo>
                    <a:pt x="46189" y="51358"/>
                  </a:lnTo>
                  <a:lnTo>
                    <a:pt x="42176" y="49682"/>
                  </a:lnTo>
                  <a:lnTo>
                    <a:pt x="37782" y="48691"/>
                  </a:lnTo>
                  <a:lnTo>
                    <a:pt x="33172" y="48691"/>
                  </a:lnTo>
                  <a:lnTo>
                    <a:pt x="20256" y="51346"/>
                  </a:lnTo>
                  <a:lnTo>
                    <a:pt x="9715" y="58559"/>
                  </a:lnTo>
                  <a:lnTo>
                    <a:pt x="2603" y="69265"/>
                  </a:lnTo>
                  <a:lnTo>
                    <a:pt x="0" y="82397"/>
                  </a:lnTo>
                  <a:lnTo>
                    <a:pt x="2603" y="95529"/>
                  </a:lnTo>
                  <a:lnTo>
                    <a:pt x="9715" y="106235"/>
                  </a:lnTo>
                  <a:lnTo>
                    <a:pt x="20256" y="113449"/>
                  </a:lnTo>
                  <a:lnTo>
                    <a:pt x="33172" y="116090"/>
                  </a:lnTo>
                  <a:lnTo>
                    <a:pt x="306463" y="116090"/>
                  </a:lnTo>
                  <a:lnTo>
                    <a:pt x="319366" y="113449"/>
                  </a:lnTo>
                  <a:lnTo>
                    <a:pt x="329895" y="106235"/>
                  </a:lnTo>
                  <a:lnTo>
                    <a:pt x="336994" y="95529"/>
                  </a:lnTo>
                  <a:lnTo>
                    <a:pt x="339585" y="82397"/>
                  </a:lnTo>
                  <a:close/>
                </a:path>
                <a:path w="756919" h="116204">
                  <a:moveTo>
                    <a:pt x="756881" y="82397"/>
                  </a:moveTo>
                  <a:lnTo>
                    <a:pt x="754265" y="69265"/>
                  </a:lnTo>
                  <a:lnTo>
                    <a:pt x="747153" y="58559"/>
                  </a:lnTo>
                  <a:lnTo>
                    <a:pt x="736612" y="51346"/>
                  </a:lnTo>
                  <a:lnTo>
                    <a:pt x="723696" y="48691"/>
                  </a:lnTo>
                  <a:lnTo>
                    <a:pt x="716546" y="48691"/>
                  </a:lnTo>
                  <a:lnTo>
                    <a:pt x="709930" y="51028"/>
                  </a:lnTo>
                  <a:lnTo>
                    <a:pt x="704507" y="54952"/>
                  </a:lnTo>
                  <a:lnTo>
                    <a:pt x="704989" y="52933"/>
                  </a:lnTo>
                  <a:lnTo>
                    <a:pt x="705269" y="50812"/>
                  </a:lnTo>
                  <a:lnTo>
                    <a:pt x="705269" y="48691"/>
                  </a:lnTo>
                  <a:lnTo>
                    <a:pt x="703237" y="38468"/>
                  </a:lnTo>
                  <a:lnTo>
                    <a:pt x="697712" y="30137"/>
                  </a:lnTo>
                  <a:lnTo>
                    <a:pt x="689533" y="24511"/>
                  </a:lnTo>
                  <a:lnTo>
                    <a:pt x="679513" y="22453"/>
                  </a:lnTo>
                  <a:lnTo>
                    <a:pt x="670407" y="22453"/>
                  </a:lnTo>
                  <a:lnTo>
                    <a:pt x="662432" y="27228"/>
                  </a:lnTo>
                  <a:lnTo>
                    <a:pt x="657834" y="34455"/>
                  </a:lnTo>
                  <a:lnTo>
                    <a:pt x="653275" y="27228"/>
                  </a:lnTo>
                  <a:lnTo>
                    <a:pt x="645299" y="22453"/>
                  </a:lnTo>
                  <a:lnTo>
                    <a:pt x="631367" y="22453"/>
                  </a:lnTo>
                  <a:lnTo>
                    <a:pt x="626872" y="23863"/>
                  </a:lnTo>
                  <a:lnTo>
                    <a:pt x="623023" y="26200"/>
                  </a:lnTo>
                  <a:lnTo>
                    <a:pt x="618769" y="15773"/>
                  </a:lnTo>
                  <a:lnTo>
                    <a:pt x="611517" y="7480"/>
                  </a:lnTo>
                  <a:lnTo>
                    <a:pt x="601941" y="1981"/>
                  </a:lnTo>
                  <a:lnTo>
                    <a:pt x="590715" y="0"/>
                  </a:lnTo>
                  <a:lnTo>
                    <a:pt x="579221" y="2082"/>
                  </a:lnTo>
                  <a:lnTo>
                    <a:pt x="569480" y="7835"/>
                  </a:lnTo>
                  <a:lnTo>
                    <a:pt x="562229" y="16510"/>
                  </a:lnTo>
                  <a:lnTo>
                    <a:pt x="558177" y="27343"/>
                  </a:lnTo>
                  <a:lnTo>
                    <a:pt x="553948" y="24295"/>
                  </a:lnTo>
                  <a:lnTo>
                    <a:pt x="548805" y="22453"/>
                  </a:lnTo>
                  <a:lnTo>
                    <a:pt x="535787" y="22453"/>
                  </a:lnTo>
                  <a:lnTo>
                    <a:pt x="529183" y="25654"/>
                  </a:lnTo>
                  <a:lnTo>
                    <a:pt x="524459" y="30708"/>
                  </a:lnTo>
                  <a:lnTo>
                    <a:pt x="519252" y="24257"/>
                  </a:lnTo>
                  <a:lnTo>
                    <a:pt x="512660" y="19278"/>
                  </a:lnTo>
                  <a:lnTo>
                    <a:pt x="504964" y="16078"/>
                  </a:lnTo>
                  <a:lnTo>
                    <a:pt x="496430" y="14947"/>
                  </a:lnTo>
                  <a:lnTo>
                    <a:pt x="483514" y="17602"/>
                  </a:lnTo>
                  <a:lnTo>
                    <a:pt x="472973" y="24828"/>
                  </a:lnTo>
                  <a:lnTo>
                    <a:pt x="465861" y="35560"/>
                  </a:lnTo>
                  <a:lnTo>
                    <a:pt x="463257" y="48691"/>
                  </a:lnTo>
                  <a:lnTo>
                    <a:pt x="463308" y="50495"/>
                  </a:lnTo>
                  <a:lnTo>
                    <a:pt x="463410" y="51358"/>
                  </a:lnTo>
                  <a:lnTo>
                    <a:pt x="459409" y="49682"/>
                  </a:lnTo>
                  <a:lnTo>
                    <a:pt x="455015" y="48691"/>
                  </a:lnTo>
                  <a:lnTo>
                    <a:pt x="450405" y="48691"/>
                  </a:lnTo>
                  <a:lnTo>
                    <a:pt x="437489" y="51346"/>
                  </a:lnTo>
                  <a:lnTo>
                    <a:pt x="426948" y="58559"/>
                  </a:lnTo>
                  <a:lnTo>
                    <a:pt x="419836" y="69265"/>
                  </a:lnTo>
                  <a:lnTo>
                    <a:pt x="417220" y="82397"/>
                  </a:lnTo>
                  <a:lnTo>
                    <a:pt x="419836" y="95529"/>
                  </a:lnTo>
                  <a:lnTo>
                    <a:pt x="426948" y="106235"/>
                  </a:lnTo>
                  <a:lnTo>
                    <a:pt x="437489" y="113449"/>
                  </a:lnTo>
                  <a:lnTo>
                    <a:pt x="450405" y="116090"/>
                  </a:lnTo>
                  <a:lnTo>
                    <a:pt x="723696" y="116090"/>
                  </a:lnTo>
                  <a:lnTo>
                    <a:pt x="736612" y="113449"/>
                  </a:lnTo>
                  <a:lnTo>
                    <a:pt x="747153" y="106235"/>
                  </a:lnTo>
                  <a:lnTo>
                    <a:pt x="754265" y="95529"/>
                  </a:lnTo>
                  <a:lnTo>
                    <a:pt x="756881" y="82397"/>
                  </a:lnTo>
                  <a:close/>
                </a:path>
              </a:pathLst>
            </a:custGeom>
            <a:solidFill>
              <a:srgbClr val="53C2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116812" y="9121952"/>
              <a:ext cx="1098550" cy="607060"/>
            </a:xfrm>
            <a:custGeom>
              <a:avLst/>
              <a:gdLst/>
              <a:ahLst/>
              <a:cxnLst/>
              <a:rect l="l" t="t" r="r" b="b"/>
              <a:pathLst>
                <a:path w="1098550" h="607059">
                  <a:moveTo>
                    <a:pt x="1098207" y="517347"/>
                  </a:moveTo>
                  <a:lnTo>
                    <a:pt x="1091399" y="483527"/>
                  </a:lnTo>
                  <a:lnTo>
                    <a:pt x="1072819" y="455891"/>
                  </a:lnTo>
                  <a:lnTo>
                    <a:pt x="1045260" y="437273"/>
                  </a:lnTo>
                  <a:lnTo>
                    <a:pt x="1011516" y="430441"/>
                  </a:lnTo>
                  <a:lnTo>
                    <a:pt x="769289" y="430441"/>
                  </a:lnTo>
                  <a:lnTo>
                    <a:pt x="784631" y="412775"/>
                  </a:lnTo>
                  <a:lnTo>
                    <a:pt x="795210" y="381520"/>
                  </a:lnTo>
                  <a:lnTo>
                    <a:pt x="792314" y="350799"/>
                  </a:lnTo>
                  <a:lnTo>
                    <a:pt x="777494" y="321437"/>
                  </a:lnTo>
                  <a:lnTo>
                    <a:pt x="752271" y="294246"/>
                  </a:lnTo>
                  <a:lnTo>
                    <a:pt x="715645" y="262559"/>
                  </a:lnTo>
                  <a:lnTo>
                    <a:pt x="680186" y="231241"/>
                  </a:lnTo>
                  <a:lnTo>
                    <a:pt x="645477" y="199974"/>
                  </a:lnTo>
                  <a:lnTo>
                    <a:pt x="642213" y="196989"/>
                  </a:lnTo>
                  <a:lnTo>
                    <a:pt x="642213" y="430441"/>
                  </a:lnTo>
                  <a:lnTo>
                    <a:pt x="640257" y="430441"/>
                  </a:lnTo>
                  <a:lnTo>
                    <a:pt x="604672" y="406704"/>
                  </a:lnTo>
                  <a:lnTo>
                    <a:pt x="569379" y="386613"/>
                  </a:lnTo>
                  <a:lnTo>
                    <a:pt x="533387" y="367601"/>
                  </a:lnTo>
                  <a:lnTo>
                    <a:pt x="495731" y="347065"/>
                  </a:lnTo>
                  <a:lnTo>
                    <a:pt x="443585" y="279641"/>
                  </a:lnTo>
                  <a:lnTo>
                    <a:pt x="434378" y="262877"/>
                  </a:lnTo>
                  <a:lnTo>
                    <a:pt x="446328" y="273291"/>
                  </a:lnTo>
                  <a:lnTo>
                    <a:pt x="509917" y="330936"/>
                  </a:lnTo>
                  <a:lnTo>
                    <a:pt x="543229" y="359651"/>
                  </a:lnTo>
                  <a:lnTo>
                    <a:pt x="579450" y="388289"/>
                  </a:lnTo>
                  <a:lnTo>
                    <a:pt x="620026" y="416826"/>
                  </a:lnTo>
                  <a:lnTo>
                    <a:pt x="642213" y="430441"/>
                  </a:lnTo>
                  <a:lnTo>
                    <a:pt x="642213" y="196989"/>
                  </a:lnTo>
                  <a:lnTo>
                    <a:pt x="611124" y="168440"/>
                  </a:lnTo>
                  <a:lnTo>
                    <a:pt x="576745" y="136321"/>
                  </a:lnTo>
                  <a:lnTo>
                    <a:pt x="541909" y="103289"/>
                  </a:lnTo>
                  <a:lnTo>
                    <a:pt x="506247" y="69024"/>
                  </a:lnTo>
                  <a:lnTo>
                    <a:pt x="477431" y="41694"/>
                  </a:lnTo>
                  <a:lnTo>
                    <a:pt x="448449" y="19354"/>
                  </a:lnTo>
                  <a:lnTo>
                    <a:pt x="415607" y="4622"/>
                  </a:lnTo>
                  <a:lnTo>
                    <a:pt x="390753" y="1892"/>
                  </a:lnTo>
                  <a:lnTo>
                    <a:pt x="390499" y="0"/>
                  </a:lnTo>
                  <a:lnTo>
                    <a:pt x="151955" y="292"/>
                  </a:lnTo>
                  <a:lnTo>
                    <a:pt x="104406" y="215"/>
                  </a:lnTo>
                  <a:lnTo>
                    <a:pt x="58102" y="5638"/>
                  </a:lnTo>
                  <a:lnTo>
                    <a:pt x="10642" y="52603"/>
                  </a:lnTo>
                  <a:lnTo>
                    <a:pt x="2641" y="96075"/>
                  </a:lnTo>
                  <a:lnTo>
                    <a:pt x="533" y="154139"/>
                  </a:lnTo>
                  <a:lnTo>
                    <a:pt x="0" y="198818"/>
                  </a:lnTo>
                  <a:lnTo>
                    <a:pt x="571" y="245719"/>
                  </a:lnTo>
                  <a:lnTo>
                    <a:pt x="4800" y="290436"/>
                  </a:lnTo>
                  <a:lnTo>
                    <a:pt x="15303" y="328523"/>
                  </a:lnTo>
                  <a:lnTo>
                    <a:pt x="65430" y="367182"/>
                  </a:lnTo>
                  <a:lnTo>
                    <a:pt x="91122" y="372465"/>
                  </a:lnTo>
                  <a:lnTo>
                    <a:pt x="111175" y="384238"/>
                  </a:lnTo>
                  <a:lnTo>
                    <a:pt x="128422" y="402094"/>
                  </a:lnTo>
                  <a:lnTo>
                    <a:pt x="145669" y="425653"/>
                  </a:lnTo>
                  <a:lnTo>
                    <a:pt x="159956" y="453021"/>
                  </a:lnTo>
                  <a:lnTo>
                    <a:pt x="171513" y="484200"/>
                  </a:lnTo>
                  <a:lnTo>
                    <a:pt x="183540" y="515353"/>
                  </a:lnTo>
                  <a:lnTo>
                    <a:pt x="236766" y="575348"/>
                  </a:lnTo>
                  <a:lnTo>
                    <a:pt x="283349" y="594106"/>
                  </a:lnTo>
                  <a:lnTo>
                    <a:pt x="335089" y="602830"/>
                  </a:lnTo>
                  <a:lnTo>
                    <a:pt x="388112" y="605485"/>
                  </a:lnTo>
                  <a:lnTo>
                    <a:pt x="490524" y="606602"/>
                  </a:lnTo>
                  <a:lnTo>
                    <a:pt x="542569" y="606882"/>
                  </a:lnTo>
                  <a:lnTo>
                    <a:pt x="594639" y="606920"/>
                  </a:lnTo>
                  <a:lnTo>
                    <a:pt x="646747" y="606742"/>
                  </a:lnTo>
                  <a:lnTo>
                    <a:pt x="750989" y="605967"/>
                  </a:lnTo>
                  <a:lnTo>
                    <a:pt x="907364" y="604634"/>
                  </a:lnTo>
                  <a:lnTo>
                    <a:pt x="959459" y="604354"/>
                  </a:lnTo>
                  <a:lnTo>
                    <a:pt x="1011516" y="604253"/>
                  </a:lnTo>
                  <a:lnTo>
                    <a:pt x="1045260" y="597420"/>
                  </a:lnTo>
                  <a:lnTo>
                    <a:pt x="1072819" y="578789"/>
                  </a:lnTo>
                  <a:lnTo>
                    <a:pt x="1091399" y="551167"/>
                  </a:lnTo>
                  <a:lnTo>
                    <a:pt x="1098207" y="517347"/>
                  </a:lnTo>
                  <a:close/>
                </a:path>
              </a:pathLst>
            </a:custGeom>
            <a:solidFill>
              <a:srgbClr val="F3BB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009995" y="9071077"/>
              <a:ext cx="184785" cy="514984"/>
            </a:xfrm>
            <a:custGeom>
              <a:avLst/>
              <a:gdLst/>
              <a:ahLst/>
              <a:cxnLst/>
              <a:rect l="l" t="t" r="r" b="b"/>
              <a:pathLst>
                <a:path w="184784" h="514984">
                  <a:moveTo>
                    <a:pt x="143629" y="514898"/>
                  </a:moveTo>
                  <a:lnTo>
                    <a:pt x="40785" y="514898"/>
                  </a:lnTo>
                  <a:lnTo>
                    <a:pt x="24920" y="511683"/>
                  </a:lnTo>
                  <a:lnTo>
                    <a:pt x="11955" y="502914"/>
                  </a:lnTo>
                  <a:lnTo>
                    <a:pt x="3208" y="489906"/>
                  </a:lnTo>
                  <a:lnTo>
                    <a:pt x="0" y="473973"/>
                  </a:lnTo>
                  <a:lnTo>
                    <a:pt x="0" y="40924"/>
                  </a:lnTo>
                  <a:lnTo>
                    <a:pt x="3208" y="24991"/>
                  </a:lnTo>
                  <a:lnTo>
                    <a:pt x="11955" y="11983"/>
                  </a:lnTo>
                  <a:lnTo>
                    <a:pt x="24920" y="3215"/>
                  </a:lnTo>
                  <a:lnTo>
                    <a:pt x="40785" y="0"/>
                  </a:lnTo>
                  <a:lnTo>
                    <a:pt x="143629" y="0"/>
                  </a:lnTo>
                  <a:lnTo>
                    <a:pt x="159522" y="3215"/>
                  </a:lnTo>
                  <a:lnTo>
                    <a:pt x="172498" y="11983"/>
                  </a:lnTo>
                  <a:lnTo>
                    <a:pt x="181245" y="24991"/>
                  </a:lnTo>
                  <a:lnTo>
                    <a:pt x="184452" y="40924"/>
                  </a:lnTo>
                  <a:lnTo>
                    <a:pt x="184452" y="473973"/>
                  </a:lnTo>
                  <a:lnTo>
                    <a:pt x="181245" y="489906"/>
                  </a:lnTo>
                  <a:lnTo>
                    <a:pt x="172498" y="502914"/>
                  </a:lnTo>
                  <a:lnTo>
                    <a:pt x="159522" y="511683"/>
                  </a:lnTo>
                  <a:lnTo>
                    <a:pt x="143629" y="514898"/>
                  </a:lnTo>
                  <a:close/>
                </a:path>
              </a:pathLst>
            </a:custGeom>
            <a:solidFill>
              <a:srgbClr val="7BB4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object 36"/>
          <p:cNvSpPr/>
          <p:nvPr/>
        </p:nvSpPr>
        <p:spPr>
          <a:xfrm>
            <a:off x="1021966" y="7353486"/>
            <a:ext cx="1111885" cy="1111250"/>
          </a:xfrm>
          <a:custGeom>
            <a:avLst/>
            <a:gdLst/>
            <a:ahLst/>
            <a:cxnLst/>
            <a:rect l="l" t="t" r="r" b="b"/>
            <a:pathLst>
              <a:path w="1111885" h="1111250">
                <a:moveTo>
                  <a:pt x="1007943" y="696325"/>
                </a:moveTo>
                <a:lnTo>
                  <a:pt x="996294" y="696325"/>
                </a:lnTo>
                <a:lnTo>
                  <a:pt x="992386" y="695673"/>
                </a:lnTo>
                <a:lnTo>
                  <a:pt x="914457" y="669714"/>
                </a:lnTo>
                <a:lnTo>
                  <a:pt x="889131" y="634643"/>
                </a:lnTo>
                <a:lnTo>
                  <a:pt x="889131" y="550254"/>
                </a:lnTo>
                <a:lnTo>
                  <a:pt x="881598" y="544468"/>
                </a:lnTo>
                <a:lnTo>
                  <a:pt x="875746" y="536993"/>
                </a:lnTo>
                <a:lnTo>
                  <a:pt x="871956" y="528177"/>
                </a:lnTo>
                <a:lnTo>
                  <a:pt x="870608" y="518363"/>
                </a:lnTo>
                <a:lnTo>
                  <a:pt x="870608" y="468757"/>
                </a:lnTo>
                <a:lnTo>
                  <a:pt x="572928" y="425803"/>
                </a:lnTo>
                <a:lnTo>
                  <a:pt x="53617" y="425803"/>
                </a:lnTo>
                <a:lnTo>
                  <a:pt x="36269" y="423050"/>
                </a:lnTo>
                <a:lnTo>
                  <a:pt x="21363" y="415219"/>
                </a:lnTo>
                <a:lnTo>
                  <a:pt x="9741" y="402953"/>
                </a:lnTo>
                <a:lnTo>
                  <a:pt x="2243" y="386898"/>
                </a:lnTo>
                <a:lnTo>
                  <a:pt x="36" y="369225"/>
                </a:lnTo>
                <a:lnTo>
                  <a:pt x="3418" y="352352"/>
                </a:lnTo>
                <a:lnTo>
                  <a:pt x="527488" y="8343"/>
                </a:lnTo>
                <a:lnTo>
                  <a:pt x="555734" y="0"/>
                </a:lnTo>
                <a:lnTo>
                  <a:pt x="570193" y="2080"/>
                </a:lnTo>
                <a:lnTo>
                  <a:pt x="570333" y="2080"/>
                </a:lnTo>
                <a:lnTo>
                  <a:pt x="583987" y="8343"/>
                </a:lnTo>
                <a:lnTo>
                  <a:pt x="629512" y="37051"/>
                </a:lnTo>
                <a:lnTo>
                  <a:pt x="552814" y="37051"/>
                </a:lnTo>
                <a:lnTo>
                  <a:pt x="549918" y="37846"/>
                </a:lnTo>
                <a:lnTo>
                  <a:pt x="547458" y="39509"/>
                </a:lnTo>
                <a:lnTo>
                  <a:pt x="36974" y="362096"/>
                </a:lnTo>
                <a:lnTo>
                  <a:pt x="36034" y="370484"/>
                </a:lnTo>
                <a:lnTo>
                  <a:pt x="37843" y="376632"/>
                </a:lnTo>
                <a:lnTo>
                  <a:pt x="38639" y="379451"/>
                </a:lnTo>
                <a:lnTo>
                  <a:pt x="42256" y="388779"/>
                </a:lnTo>
                <a:lnTo>
                  <a:pt x="703891" y="388779"/>
                </a:lnTo>
                <a:lnTo>
                  <a:pt x="661421" y="401145"/>
                </a:lnTo>
                <a:lnTo>
                  <a:pt x="1055266" y="457983"/>
                </a:lnTo>
                <a:lnTo>
                  <a:pt x="1066552" y="459789"/>
                </a:lnTo>
                <a:lnTo>
                  <a:pt x="1107411" y="459789"/>
                </a:lnTo>
                <a:lnTo>
                  <a:pt x="1106422" y="463407"/>
                </a:lnTo>
                <a:lnTo>
                  <a:pt x="1099684" y="474109"/>
                </a:lnTo>
                <a:lnTo>
                  <a:pt x="907655" y="474109"/>
                </a:lnTo>
                <a:lnTo>
                  <a:pt x="907655" y="518363"/>
                </a:lnTo>
                <a:lnTo>
                  <a:pt x="1055844" y="518363"/>
                </a:lnTo>
                <a:lnTo>
                  <a:pt x="1054496" y="528177"/>
                </a:lnTo>
                <a:lnTo>
                  <a:pt x="1050707" y="536993"/>
                </a:lnTo>
                <a:lnTo>
                  <a:pt x="1044855" y="544468"/>
                </a:lnTo>
                <a:lnTo>
                  <a:pt x="1037320" y="550254"/>
                </a:lnTo>
                <a:lnTo>
                  <a:pt x="1037320" y="555387"/>
                </a:lnTo>
                <a:lnTo>
                  <a:pt x="926179" y="555387"/>
                </a:lnTo>
                <a:lnTo>
                  <a:pt x="926179" y="634643"/>
                </a:lnTo>
                <a:lnTo>
                  <a:pt x="1000273" y="659301"/>
                </a:lnTo>
                <a:lnTo>
                  <a:pt x="1037320" y="659301"/>
                </a:lnTo>
                <a:lnTo>
                  <a:pt x="1036275" y="668017"/>
                </a:lnTo>
                <a:lnTo>
                  <a:pt x="1033250" y="676150"/>
                </a:lnTo>
                <a:lnTo>
                  <a:pt x="1028407" y="683361"/>
                </a:lnTo>
                <a:lnTo>
                  <a:pt x="1021908" y="689311"/>
                </a:lnTo>
                <a:lnTo>
                  <a:pt x="1015540" y="693939"/>
                </a:lnTo>
                <a:lnTo>
                  <a:pt x="1007943" y="696325"/>
                </a:lnTo>
                <a:close/>
              </a:path>
              <a:path w="1111885" h="1111250">
                <a:moveTo>
                  <a:pt x="703891" y="388779"/>
                </a:moveTo>
                <a:lnTo>
                  <a:pt x="563955" y="388779"/>
                </a:lnTo>
                <a:lnTo>
                  <a:pt x="645648" y="258182"/>
                </a:lnTo>
                <a:lnTo>
                  <a:pt x="616270" y="199610"/>
                </a:lnTo>
                <a:lnTo>
                  <a:pt x="613856" y="193455"/>
                </a:lnTo>
                <a:lnTo>
                  <a:pt x="612589" y="187027"/>
                </a:lnTo>
                <a:lnTo>
                  <a:pt x="612475" y="180492"/>
                </a:lnTo>
                <a:lnTo>
                  <a:pt x="613521" y="174011"/>
                </a:lnTo>
                <a:lnTo>
                  <a:pt x="635807" y="84849"/>
                </a:lnTo>
                <a:lnTo>
                  <a:pt x="561454" y="37846"/>
                </a:lnTo>
                <a:lnTo>
                  <a:pt x="561320" y="37846"/>
                </a:lnTo>
                <a:lnTo>
                  <a:pt x="558602" y="37051"/>
                </a:lnTo>
                <a:lnTo>
                  <a:pt x="629512" y="37051"/>
                </a:lnTo>
                <a:lnTo>
                  <a:pt x="655632" y="53538"/>
                </a:lnTo>
                <a:lnTo>
                  <a:pt x="664371" y="61245"/>
                </a:lnTo>
                <a:lnTo>
                  <a:pt x="670186" y="71047"/>
                </a:lnTo>
                <a:lnTo>
                  <a:pt x="672758" y="82164"/>
                </a:lnTo>
                <a:lnTo>
                  <a:pt x="671768" y="93816"/>
                </a:lnTo>
                <a:lnTo>
                  <a:pt x="649410" y="183050"/>
                </a:lnTo>
                <a:lnTo>
                  <a:pt x="678787" y="241623"/>
                </a:lnTo>
                <a:lnTo>
                  <a:pt x="681796" y="250372"/>
                </a:lnTo>
                <a:lnTo>
                  <a:pt x="681874" y="250599"/>
                </a:lnTo>
                <a:lnTo>
                  <a:pt x="682586" y="259955"/>
                </a:lnTo>
                <a:lnTo>
                  <a:pt x="680965" y="269201"/>
                </a:lnTo>
                <a:lnTo>
                  <a:pt x="677051" y="277851"/>
                </a:lnTo>
                <a:lnTo>
                  <a:pt x="615692" y="375908"/>
                </a:lnTo>
                <a:lnTo>
                  <a:pt x="748098" y="375908"/>
                </a:lnTo>
                <a:lnTo>
                  <a:pt x="703891" y="388779"/>
                </a:lnTo>
                <a:close/>
              </a:path>
              <a:path w="1111885" h="1111250">
                <a:moveTo>
                  <a:pt x="748098" y="375908"/>
                </a:moveTo>
                <a:lnTo>
                  <a:pt x="615692" y="375908"/>
                </a:lnTo>
                <a:lnTo>
                  <a:pt x="772346" y="330277"/>
                </a:lnTo>
                <a:lnTo>
                  <a:pt x="779581" y="280093"/>
                </a:lnTo>
                <a:lnTo>
                  <a:pt x="804618" y="250372"/>
                </a:lnTo>
                <a:lnTo>
                  <a:pt x="866049" y="229765"/>
                </a:lnTo>
                <a:lnTo>
                  <a:pt x="875595" y="227962"/>
                </a:lnTo>
                <a:lnTo>
                  <a:pt x="884998" y="228580"/>
                </a:lnTo>
                <a:lnTo>
                  <a:pt x="893899" y="231543"/>
                </a:lnTo>
                <a:lnTo>
                  <a:pt x="901939" y="236779"/>
                </a:lnTo>
                <a:lnTo>
                  <a:pt x="934833" y="264908"/>
                </a:lnTo>
                <a:lnTo>
                  <a:pt x="877843" y="264908"/>
                </a:lnTo>
                <a:lnTo>
                  <a:pt x="816339" y="285445"/>
                </a:lnTo>
                <a:lnTo>
                  <a:pt x="809032" y="335702"/>
                </a:lnTo>
                <a:lnTo>
                  <a:pt x="782621" y="365856"/>
                </a:lnTo>
                <a:lnTo>
                  <a:pt x="748098" y="375908"/>
                </a:lnTo>
                <a:close/>
              </a:path>
              <a:path w="1111885" h="1111250">
                <a:moveTo>
                  <a:pt x="1107411" y="459789"/>
                </a:moveTo>
                <a:lnTo>
                  <a:pt x="1066552" y="459789"/>
                </a:lnTo>
                <a:lnTo>
                  <a:pt x="1071400" y="450896"/>
                </a:lnTo>
                <a:lnTo>
                  <a:pt x="1072632" y="448147"/>
                </a:lnTo>
                <a:lnTo>
                  <a:pt x="1073934" y="445328"/>
                </a:lnTo>
                <a:lnTo>
                  <a:pt x="1077407" y="435565"/>
                </a:lnTo>
                <a:lnTo>
                  <a:pt x="877843" y="264908"/>
                </a:lnTo>
                <a:lnTo>
                  <a:pt x="934833" y="264908"/>
                </a:lnTo>
                <a:lnTo>
                  <a:pt x="1092457" y="399698"/>
                </a:lnTo>
                <a:lnTo>
                  <a:pt x="1111056" y="445328"/>
                </a:lnTo>
                <a:lnTo>
                  <a:pt x="1111108" y="446272"/>
                </a:lnTo>
                <a:lnTo>
                  <a:pt x="1107411" y="459789"/>
                </a:lnTo>
                <a:close/>
              </a:path>
              <a:path w="1111885" h="1111250">
                <a:moveTo>
                  <a:pt x="1074367" y="1110748"/>
                </a:moveTo>
                <a:lnTo>
                  <a:pt x="37047" y="1110748"/>
                </a:lnTo>
                <a:lnTo>
                  <a:pt x="22650" y="1107831"/>
                </a:lnTo>
                <a:lnTo>
                  <a:pt x="10871" y="1099884"/>
                </a:lnTo>
                <a:lnTo>
                  <a:pt x="2919" y="1088112"/>
                </a:lnTo>
                <a:lnTo>
                  <a:pt x="0" y="1073724"/>
                </a:lnTo>
                <a:lnTo>
                  <a:pt x="0" y="1036700"/>
                </a:lnTo>
                <a:lnTo>
                  <a:pt x="2738" y="1019647"/>
                </a:lnTo>
                <a:lnTo>
                  <a:pt x="2766" y="1019473"/>
                </a:lnTo>
                <a:lnTo>
                  <a:pt x="10464" y="1004476"/>
                </a:lnTo>
                <a:lnTo>
                  <a:pt x="22192" y="992557"/>
                </a:lnTo>
                <a:lnTo>
                  <a:pt x="37047" y="984563"/>
                </a:lnTo>
                <a:lnTo>
                  <a:pt x="37047" y="944140"/>
                </a:lnTo>
                <a:lnTo>
                  <a:pt x="39785" y="927087"/>
                </a:lnTo>
                <a:lnTo>
                  <a:pt x="39813" y="926913"/>
                </a:lnTo>
                <a:lnTo>
                  <a:pt x="47511" y="911916"/>
                </a:lnTo>
                <a:lnTo>
                  <a:pt x="59239" y="899997"/>
                </a:lnTo>
                <a:lnTo>
                  <a:pt x="74094" y="892003"/>
                </a:lnTo>
                <a:lnTo>
                  <a:pt x="74094" y="494718"/>
                </a:lnTo>
                <a:lnTo>
                  <a:pt x="55570" y="425803"/>
                </a:lnTo>
                <a:lnTo>
                  <a:pt x="92617" y="425803"/>
                </a:lnTo>
                <a:lnTo>
                  <a:pt x="92617" y="462827"/>
                </a:lnTo>
                <a:lnTo>
                  <a:pt x="240806" y="462827"/>
                </a:lnTo>
                <a:lnTo>
                  <a:pt x="239459" y="472641"/>
                </a:lnTo>
                <a:lnTo>
                  <a:pt x="235669" y="481457"/>
                </a:lnTo>
                <a:lnTo>
                  <a:pt x="229817" y="488931"/>
                </a:lnTo>
                <a:lnTo>
                  <a:pt x="222282" y="494718"/>
                </a:lnTo>
                <a:lnTo>
                  <a:pt x="222282" y="499851"/>
                </a:lnTo>
                <a:lnTo>
                  <a:pt x="111141" y="499851"/>
                </a:lnTo>
                <a:lnTo>
                  <a:pt x="111141" y="888604"/>
                </a:lnTo>
                <a:lnTo>
                  <a:pt x="1037320" y="888604"/>
                </a:lnTo>
                <a:lnTo>
                  <a:pt x="1037320" y="892003"/>
                </a:lnTo>
                <a:lnTo>
                  <a:pt x="1052175" y="899997"/>
                </a:lnTo>
                <a:lnTo>
                  <a:pt x="1063903" y="911916"/>
                </a:lnTo>
                <a:lnTo>
                  <a:pt x="1070941" y="925628"/>
                </a:lnTo>
                <a:lnTo>
                  <a:pt x="92617" y="925628"/>
                </a:lnTo>
                <a:lnTo>
                  <a:pt x="85419" y="927087"/>
                </a:lnTo>
                <a:lnTo>
                  <a:pt x="79530" y="931060"/>
                </a:lnTo>
                <a:lnTo>
                  <a:pt x="75553" y="936946"/>
                </a:lnTo>
                <a:lnTo>
                  <a:pt x="74094" y="944140"/>
                </a:lnTo>
                <a:lnTo>
                  <a:pt x="74094" y="981164"/>
                </a:lnTo>
                <a:lnTo>
                  <a:pt x="1074367" y="981164"/>
                </a:lnTo>
                <a:lnTo>
                  <a:pt x="1074367" y="984563"/>
                </a:lnTo>
                <a:lnTo>
                  <a:pt x="1089222" y="992557"/>
                </a:lnTo>
                <a:lnTo>
                  <a:pt x="1100950" y="1004476"/>
                </a:lnTo>
                <a:lnTo>
                  <a:pt x="1107988" y="1018188"/>
                </a:lnTo>
                <a:lnTo>
                  <a:pt x="55570" y="1018188"/>
                </a:lnTo>
                <a:lnTo>
                  <a:pt x="48372" y="1019647"/>
                </a:lnTo>
                <a:lnTo>
                  <a:pt x="42483" y="1023621"/>
                </a:lnTo>
                <a:lnTo>
                  <a:pt x="38506" y="1029506"/>
                </a:lnTo>
                <a:lnTo>
                  <a:pt x="37047" y="1036700"/>
                </a:lnTo>
                <a:lnTo>
                  <a:pt x="37047" y="1073724"/>
                </a:lnTo>
                <a:lnTo>
                  <a:pt x="1111414" y="1073724"/>
                </a:lnTo>
                <a:lnTo>
                  <a:pt x="1108495" y="1088112"/>
                </a:lnTo>
                <a:lnTo>
                  <a:pt x="1100543" y="1099884"/>
                </a:lnTo>
                <a:lnTo>
                  <a:pt x="1088764" y="1107831"/>
                </a:lnTo>
                <a:lnTo>
                  <a:pt x="1074367" y="1110748"/>
                </a:lnTo>
                <a:close/>
              </a:path>
              <a:path w="1111885" h="1111250">
                <a:moveTo>
                  <a:pt x="240806" y="462827"/>
                </a:moveTo>
                <a:lnTo>
                  <a:pt x="203759" y="462827"/>
                </a:lnTo>
                <a:lnTo>
                  <a:pt x="203759" y="425803"/>
                </a:lnTo>
                <a:lnTo>
                  <a:pt x="240806" y="425803"/>
                </a:lnTo>
                <a:lnTo>
                  <a:pt x="240806" y="462827"/>
                </a:lnTo>
                <a:close/>
              </a:path>
              <a:path w="1111885" h="1111250">
                <a:moveTo>
                  <a:pt x="1055844" y="518363"/>
                </a:moveTo>
                <a:lnTo>
                  <a:pt x="1018796" y="518363"/>
                </a:lnTo>
                <a:lnTo>
                  <a:pt x="1018796" y="490162"/>
                </a:lnTo>
                <a:lnTo>
                  <a:pt x="907655" y="474109"/>
                </a:lnTo>
                <a:lnTo>
                  <a:pt x="1099684" y="474109"/>
                </a:lnTo>
                <a:lnTo>
                  <a:pt x="1097983" y="476809"/>
                </a:lnTo>
                <a:lnTo>
                  <a:pt x="1086668" y="486835"/>
                </a:lnTo>
                <a:lnTo>
                  <a:pt x="1073128" y="493120"/>
                </a:lnTo>
                <a:lnTo>
                  <a:pt x="1059519" y="495079"/>
                </a:lnTo>
                <a:lnTo>
                  <a:pt x="1055844" y="495079"/>
                </a:lnTo>
                <a:lnTo>
                  <a:pt x="1055844" y="518363"/>
                </a:lnTo>
                <a:close/>
              </a:path>
              <a:path w="1111885" h="1111250">
                <a:moveTo>
                  <a:pt x="1058015" y="495296"/>
                </a:moveTo>
                <a:lnTo>
                  <a:pt x="1057290" y="495296"/>
                </a:lnTo>
                <a:lnTo>
                  <a:pt x="1056207" y="495079"/>
                </a:lnTo>
                <a:lnTo>
                  <a:pt x="1059519" y="495079"/>
                </a:lnTo>
                <a:lnTo>
                  <a:pt x="1058015" y="495296"/>
                </a:lnTo>
                <a:close/>
              </a:path>
              <a:path w="1111885" h="1111250">
                <a:moveTo>
                  <a:pt x="222282" y="888604"/>
                </a:moveTo>
                <a:lnTo>
                  <a:pt x="185235" y="888604"/>
                </a:lnTo>
                <a:lnTo>
                  <a:pt x="185235" y="499851"/>
                </a:lnTo>
                <a:lnTo>
                  <a:pt x="222282" y="499851"/>
                </a:lnTo>
                <a:lnTo>
                  <a:pt x="222282" y="888604"/>
                </a:lnTo>
                <a:close/>
              </a:path>
              <a:path w="1111885" h="1111250">
                <a:moveTo>
                  <a:pt x="1037320" y="659301"/>
                </a:moveTo>
                <a:lnTo>
                  <a:pt x="1000273" y="659301"/>
                </a:lnTo>
                <a:lnTo>
                  <a:pt x="1000273" y="555387"/>
                </a:lnTo>
                <a:lnTo>
                  <a:pt x="1037320" y="555387"/>
                </a:lnTo>
                <a:lnTo>
                  <a:pt x="1037320" y="659301"/>
                </a:lnTo>
                <a:close/>
              </a:path>
              <a:path w="1111885" h="1111250">
                <a:moveTo>
                  <a:pt x="926179" y="888604"/>
                </a:moveTo>
                <a:lnTo>
                  <a:pt x="889131" y="888604"/>
                </a:lnTo>
                <a:lnTo>
                  <a:pt x="889131" y="766178"/>
                </a:lnTo>
                <a:lnTo>
                  <a:pt x="912198" y="731909"/>
                </a:lnTo>
                <a:lnTo>
                  <a:pt x="929269" y="729275"/>
                </a:lnTo>
                <a:lnTo>
                  <a:pt x="937900" y="731035"/>
                </a:lnTo>
                <a:lnTo>
                  <a:pt x="1011995" y="755765"/>
                </a:lnTo>
                <a:lnTo>
                  <a:pt x="1022332" y="761114"/>
                </a:lnTo>
                <a:lnTo>
                  <a:pt x="1027336" y="766178"/>
                </a:lnTo>
                <a:lnTo>
                  <a:pt x="926179" y="766178"/>
                </a:lnTo>
                <a:lnTo>
                  <a:pt x="926179" y="888604"/>
                </a:lnTo>
                <a:close/>
              </a:path>
              <a:path w="1111885" h="1111250">
                <a:moveTo>
                  <a:pt x="1037320" y="888604"/>
                </a:moveTo>
                <a:lnTo>
                  <a:pt x="1000273" y="888604"/>
                </a:lnTo>
                <a:lnTo>
                  <a:pt x="1000273" y="790838"/>
                </a:lnTo>
                <a:lnTo>
                  <a:pt x="926179" y="766178"/>
                </a:lnTo>
                <a:lnTo>
                  <a:pt x="1027336" y="766178"/>
                </a:lnTo>
                <a:lnTo>
                  <a:pt x="1030328" y="769207"/>
                </a:lnTo>
                <a:lnTo>
                  <a:pt x="1035490" y="779348"/>
                </a:lnTo>
                <a:lnTo>
                  <a:pt x="1037320" y="790838"/>
                </a:lnTo>
                <a:lnTo>
                  <a:pt x="1037320" y="888604"/>
                </a:lnTo>
                <a:close/>
              </a:path>
              <a:path w="1111885" h="1111250">
                <a:moveTo>
                  <a:pt x="1074367" y="981164"/>
                </a:moveTo>
                <a:lnTo>
                  <a:pt x="1037320" y="981164"/>
                </a:lnTo>
                <a:lnTo>
                  <a:pt x="1037320" y="944140"/>
                </a:lnTo>
                <a:lnTo>
                  <a:pt x="1035860" y="936946"/>
                </a:lnTo>
                <a:lnTo>
                  <a:pt x="1031884" y="931060"/>
                </a:lnTo>
                <a:lnTo>
                  <a:pt x="1025995" y="927087"/>
                </a:lnTo>
                <a:lnTo>
                  <a:pt x="1018796" y="925628"/>
                </a:lnTo>
                <a:lnTo>
                  <a:pt x="1070941" y="925628"/>
                </a:lnTo>
                <a:lnTo>
                  <a:pt x="1071601" y="926913"/>
                </a:lnTo>
                <a:lnTo>
                  <a:pt x="1074367" y="944140"/>
                </a:lnTo>
                <a:lnTo>
                  <a:pt x="1074367" y="981164"/>
                </a:lnTo>
                <a:close/>
              </a:path>
              <a:path w="1111885" h="1111250">
                <a:moveTo>
                  <a:pt x="1111414" y="1073724"/>
                </a:moveTo>
                <a:lnTo>
                  <a:pt x="1074439" y="1073724"/>
                </a:lnTo>
                <a:lnTo>
                  <a:pt x="1074367" y="1036700"/>
                </a:lnTo>
                <a:lnTo>
                  <a:pt x="1072908" y="1029506"/>
                </a:lnTo>
                <a:lnTo>
                  <a:pt x="1068931" y="1023621"/>
                </a:lnTo>
                <a:lnTo>
                  <a:pt x="1063042" y="1019647"/>
                </a:lnTo>
                <a:lnTo>
                  <a:pt x="1055844" y="1018188"/>
                </a:lnTo>
                <a:lnTo>
                  <a:pt x="1107988" y="1018188"/>
                </a:lnTo>
                <a:lnTo>
                  <a:pt x="1108648" y="1019473"/>
                </a:lnTo>
                <a:lnTo>
                  <a:pt x="1111414" y="1036700"/>
                </a:lnTo>
                <a:lnTo>
                  <a:pt x="1111414" y="1073724"/>
                </a:lnTo>
                <a:close/>
              </a:path>
            </a:pathLst>
          </a:custGeom>
          <a:solidFill>
            <a:srgbClr val="04060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9329988" y="6629887"/>
            <a:ext cx="955675" cy="980440"/>
          </a:xfrm>
          <a:custGeom>
            <a:avLst/>
            <a:gdLst/>
            <a:ahLst/>
            <a:cxnLst/>
            <a:rect l="l" t="t" r="r" b="b"/>
            <a:pathLst>
              <a:path w="955675" h="980440">
                <a:moveTo>
                  <a:pt x="920924" y="980439"/>
                </a:moveTo>
                <a:lnTo>
                  <a:pt x="226072" y="980439"/>
                </a:lnTo>
                <a:lnTo>
                  <a:pt x="212675" y="977899"/>
                </a:lnTo>
                <a:lnTo>
                  <a:pt x="201710" y="970279"/>
                </a:lnTo>
                <a:lnTo>
                  <a:pt x="194305" y="958849"/>
                </a:lnTo>
                <a:lnTo>
                  <a:pt x="191587" y="946149"/>
                </a:lnTo>
                <a:lnTo>
                  <a:pt x="191587" y="861059"/>
                </a:lnTo>
                <a:lnTo>
                  <a:pt x="147302" y="852169"/>
                </a:lnTo>
                <a:lnTo>
                  <a:pt x="106837" y="835659"/>
                </a:lnTo>
                <a:lnTo>
                  <a:pt x="71284" y="810259"/>
                </a:lnTo>
                <a:lnTo>
                  <a:pt x="41733" y="778509"/>
                </a:lnTo>
                <a:lnTo>
                  <a:pt x="19275" y="741679"/>
                </a:lnTo>
                <a:lnTo>
                  <a:pt x="5000" y="699769"/>
                </a:lnTo>
                <a:lnTo>
                  <a:pt x="0" y="654049"/>
                </a:lnTo>
                <a:lnTo>
                  <a:pt x="5000" y="608329"/>
                </a:lnTo>
                <a:lnTo>
                  <a:pt x="19275" y="566419"/>
                </a:lnTo>
                <a:lnTo>
                  <a:pt x="41733" y="529589"/>
                </a:lnTo>
                <a:lnTo>
                  <a:pt x="71284" y="497839"/>
                </a:lnTo>
                <a:lnTo>
                  <a:pt x="106837" y="472439"/>
                </a:lnTo>
                <a:lnTo>
                  <a:pt x="147302" y="455929"/>
                </a:lnTo>
                <a:lnTo>
                  <a:pt x="191587" y="448309"/>
                </a:lnTo>
                <a:lnTo>
                  <a:pt x="191587" y="34289"/>
                </a:lnTo>
                <a:lnTo>
                  <a:pt x="194305" y="20319"/>
                </a:lnTo>
                <a:lnTo>
                  <a:pt x="201710" y="8889"/>
                </a:lnTo>
                <a:lnTo>
                  <a:pt x="212675" y="2539"/>
                </a:lnTo>
                <a:lnTo>
                  <a:pt x="226072" y="0"/>
                </a:lnTo>
                <a:lnTo>
                  <a:pt x="820222" y="0"/>
                </a:lnTo>
                <a:lnTo>
                  <a:pt x="826612" y="2539"/>
                </a:lnTo>
                <a:lnTo>
                  <a:pt x="832479" y="5079"/>
                </a:lnTo>
                <a:lnTo>
                  <a:pt x="837757" y="8889"/>
                </a:lnTo>
                <a:lnTo>
                  <a:pt x="859267" y="30479"/>
                </a:lnTo>
                <a:lnTo>
                  <a:pt x="223983" y="30479"/>
                </a:lnTo>
                <a:lnTo>
                  <a:pt x="222241" y="31749"/>
                </a:lnTo>
                <a:lnTo>
                  <a:pt x="222241" y="448309"/>
                </a:lnTo>
                <a:lnTo>
                  <a:pt x="272266" y="457199"/>
                </a:lnTo>
                <a:lnTo>
                  <a:pt x="314532" y="477519"/>
                </a:lnTo>
                <a:lnTo>
                  <a:pt x="206914" y="477519"/>
                </a:lnTo>
                <a:lnTo>
                  <a:pt x="160112" y="483869"/>
                </a:lnTo>
                <a:lnTo>
                  <a:pt x="118022" y="501649"/>
                </a:lnTo>
                <a:lnTo>
                  <a:pt x="82338" y="529589"/>
                </a:lnTo>
                <a:lnTo>
                  <a:pt x="54753" y="565149"/>
                </a:lnTo>
                <a:lnTo>
                  <a:pt x="36961" y="607059"/>
                </a:lnTo>
                <a:lnTo>
                  <a:pt x="30653" y="654049"/>
                </a:lnTo>
                <a:lnTo>
                  <a:pt x="36961" y="701039"/>
                </a:lnTo>
                <a:lnTo>
                  <a:pt x="54753" y="742949"/>
                </a:lnTo>
                <a:lnTo>
                  <a:pt x="82338" y="778509"/>
                </a:lnTo>
                <a:lnTo>
                  <a:pt x="118022" y="806449"/>
                </a:lnTo>
                <a:lnTo>
                  <a:pt x="160112" y="824229"/>
                </a:lnTo>
                <a:lnTo>
                  <a:pt x="206914" y="830579"/>
                </a:lnTo>
                <a:lnTo>
                  <a:pt x="313706" y="830579"/>
                </a:lnTo>
                <a:lnTo>
                  <a:pt x="273359" y="849629"/>
                </a:lnTo>
                <a:lnTo>
                  <a:pt x="222241" y="861059"/>
                </a:lnTo>
                <a:lnTo>
                  <a:pt x="222241" y="947419"/>
                </a:lnTo>
                <a:lnTo>
                  <a:pt x="223983" y="949959"/>
                </a:lnTo>
                <a:lnTo>
                  <a:pt x="954598" y="949959"/>
                </a:lnTo>
                <a:lnTo>
                  <a:pt x="952704" y="958849"/>
                </a:lnTo>
                <a:lnTo>
                  <a:pt x="945319" y="970279"/>
                </a:lnTo>
                <a:lnTo>
                  <a:pt x="934359" y="977899"/>
                </a:lnTo>
                <a:lnTo>
                  <a:pt x="920924" y="980439"/>
                </a:lnTo>
                <a:close/>
              </a:path>
              <a:path w="955675" h="980440">
                <a:moveTo>
                  <a:pt x="954598" y="949959"/>
                </a:moveTo>
                <a:lnTo>
                  <a:pt x="923013" y="949959"/>
                </a:lnTo>
                <a:lnTo>
                  <a:pt x="924756" y="947419"/>
                </a:lnTo>
                <a:lnTo>
                  <a:pt x="924756" y="148589"/>
                </a:lnTo>
                <a:lnTo>
                  <a:pt x="830877" y="148589"/>
                </a:lnTo>
                <a:lnTo>
                  <a:pt x="821218" y="147319"/>
                </a:lnTo>
                <a:lnTo>
                  <a:pt x="813298" y="140969"/>
                </a:lnTo>
                <a:lnTo>
                  <a:pt x="807940" y="133349"/>
                </a:lnTo>
                <a:lnTo>
                  <a:pt x="805971" y="124459"/>
                </a:lnTo>
                <a:lnTo>
                  <a:pt x="805971" y="30479"/>
                </a:lnTo>
                <a:lnTo>
                  <a:pt x="859267" y="30479"/>
                </a:lnTo>
                <a:lnTo>
                  <a:pt x="880777" y="52069"/>
                </a:lnTo>
                <a:lnTo>
                  <a:pt x="836625" y="52069"/>
                </a:lnTo>
                <a:lnTo>
                  <a:pt x="836625" y="118109"/>
                </a:lnTo>
                <a:lnTo>
                  <a:pt x="946400" y="118109"/>
                </a:lnTo>
                <a:lnTo>
                  <a:pt x="949678" y="121919"/>
                </a:lnTo>
                <a:lnTo>
                  <a:pt x="952841" y="128269"/>
                </a:lnTo>
                <a:lnTo>
                  <a:pt x="954762" y="134619"/>
                </a:lnTo>
                <a:lnTo>
                  <a:pt x="955410" y="140969"/>
                </a:lnTo>
                <a:lnTo>
                  <a:pt x="955410" y="946149"/>
                </a:lnTo>
                <a:lnTo>
                  <a:pt x="954598" y="949959"/>
                </a:lnTo>
                <a:close/>
              </a:path>
              <a:path w="955675" h="980440">
                <a:moveTo>
                  <a:pt x="946400" y="118109"/>
                </a:moveTo>
                <a:lnTo>
                  <a:pt x="903071" y="118109"/>
                </a:lnTo>
                <a:lnTo>
                  <a:pt x="836625" y="52069"/>
                </a:lnTo>
                <a:lnTo>
                  <a:pt x="880777" y="52069"/>
                </a:lnTo>
                <a:lnTo>
                  <a:pt x="945307" y="116839"/>
                </a:lnTo>
                <a:lnTo>
                  <a:pt x="946400" y="118109"/>
                </a:lnTo>
                <a:close/>
              </a:path>
              <a:path w="955675" h="980440">
                <a:moveTo>
                  <a:pt x="544702" y="312419"/>
                </a:moveTo>
                <a:lnTo>
                  <a:pt x="487033" y="312419"/>
                </a:lnTo>
                <a:lnTo>
                  <a:pt x="501385" y="309879"/>
                </a:lnTo>
                <a:lnTo>
                  <a:pt x="513802" y="303529"/>
                </a:lnTo>
                <a:lnTo>
                  <a:pt x="519809" y="295909"/>
                </a:lnTo>
                <a:lnTo>
                  <a:pt x="520360" y="288289"/>
                </a:lnTo>
                <a:lnTo>
                  <a:pt x="520452" y="287019"/>
                </a:lnTo>
                <a:lnTo>
                  <a:pt x="516704" y="278129"/>
                </a:lnTo>
                <a:lnTo>
                  <a:pt x="509535" y="271779"/>
                </a:lnTo>
                <a:lnTo>
                  <a:pt x="503362" y="267969"/>
                </a:lnTo>
                <a:lnTo>
                  <a:pt x="496537" y="266699"/>
                </a:lnTo>
                <a:lnTo>
                  <a:pt x="489352" y="264159"/>
                </a:lnTo>
                <a:lnTo>
                  <a:pt x="482102" y="262889"/>
                </a:lnTo>
                <a:lnTo>
                  <a:pt x="472738" y="261619"/>
                </a:lnTo>
                <a:lnTo>
                  <a:pt x="463292" y="257809"/>
                </a:lnTo>
                <a:lnTo>
                  <a:pt x="429721" y="234949"/>
                </a:lnTo>
                <a:lnTo>
                  <a:pt x="422796" y="210819"/>
                </a:lnTo>
                <a:lnTo>
                  <a:pt x="423673" y="198119"/>
                </a:lnTo>
                <a:lnTo>
                  <a:pt x="448099" y="163829"/>
                </a:lnTo>
                <a:lnTo>
                  <a:pt x="469040" y="156209"/>
                </a:lnTo>
                <a:lnTo>
                  <a:pt x="469040" y="138429"/>
                </a:lnTo>
                <a:lnTo>
                  <a:pt x="475920" y="130809"/>
                </a:lnTo>
                <a:lnTo>
                  <a:pt x="492901" y="130809"/>
                </a:lnTo>
                <a:lnTo>
                  <a:pt x="499694" y="138429"/>
                </a:lnTo>
                <a:lnTo>
                  <a:pt x="499694" y="154939"/>
                </a:lnTo>
                <a:lnTo>
                  <a:pt x="500651" y="154939"/>
                </a:lnTo>
                <a:lnTo>
                  <a:pt x="501435" y="156209"/>
                </a:lnTo>
                <a:lnTo>
                  <a:pt x="502307" y="156209"/>
                </a:lnTo>
                <a:lnTo>
                  <a:pt x="515665" y="161289"/>
                </a:lnTo>
                <a:lnTo>
                  <a:pt x="527790" y="168909"/>
                </a:lnTo>
                <a:lnTo>
                  <a:pt x="538103" y="179069"/>
                </a:lnTo>
                <a:lnTo>
                  <a:pt x="540983" y="184149"/>
                </a:lnTo>
                <a:lnTo>
                  <a:pt x="489077" y="184149"/>
                </a:lnTo>
                <a:lnTo>
                  <a:pt x="476529" y="185419"/>
                </a:lnTo>
                <a:lnTo>
                  <a:pt x="467654" y="187959"/>
                </a:lnTo>
                <a:lnTo>
                  <a:pt x="460070" y="193039"/>
                </a:lnTo>
                <a:lnTo>
                  <a:pt x="454902" y="200659"/>
                </a:lnTo>
                <a:lnTo>
                  <a:pt x="453276" y="209549"/>
                </a:lnTo>
                <a:lnTo>
                  <a:pt x="453626" y="217169"/>
                </a:lnTo>
                <a:lnTo>
                  <a:pt x="486980" y="232409"/>
                </a:lnTo>
                <a:lnTo>
                  <a:pt x="506530" y="237489"/>
                </a:lnTo>
                <a:lnTo>
                  <a:pt x="516175" y="241299"/>
                </a:lnTo>
                <a:lnTo>
                  <a:pt x="525297" y="245109"/>
                </a:lnTo>
                <a:lnTo>
                  <a:pt x="543052" y="262889"/>
                </a:lnTo>
                <a:lnTo>
                  <a:pt x="550823" y="285749"/>
                </a:lnTo>
                <a:lnTo>
                  <a:pt x="547573" y="308609"/>
                </a:lnTo>
                <a:lnTo>
                  <a:pt x="544702" y="312419"/>
                </a:lnTo>
                <a:close/>
              </a:path>
              <a:path w="955675" h="980440">
                <a:moveTo>
                  <a:pt x="722719" y="312419"/>
                </a:moveTo>
                <a:lnTo>
                  <a:pt x="665210" y="312419"/>
                </a:lnTo>
                <a:lnTo>
                  <a:pt x="679561" y="309879"/>
                </a:lnTo>
                <a:lnTo>
                  <a:pt x="691978" y="303529"/>
                </a:lnTo>
                <a:lnTo>
                  <a:pt x="697947" y="295909"/>
                </a:lnTo>
                <a:lnTo>
                  <a:pt x="698494" y="288289"/>
                </a:lnTo>
                <a:lnTo>
                  <a:pt x="698585" y="287019"/>
                </a:lnTo>
                <a:lnTo>
                  <a:pt x="694831" y="278129"/>
                </a:lnTo>
                <a:lnTo>
                  <a:pt x="687624" y="271779"/>
                </a:lnTo>
                <a:lnTo>
                  <a:pt x="681502" y="267969"/>
                </a:lnTo>
                <a:lnTo>
                  <a:pt x="674702" y="266699"/>
                </a:lnTo>
                <a:lnTo>
                  <a:pt x="667527" y="264159"/>
                </a:lnTo>
                <a:lnTo>
                  <a:pt x="660279" y="262889"/>
                </a:lnTo>
                <a:lnTo>
                  <a:pt x="650914" y="261619"/>
                </a:lnTo>
                <a:lnTo>
                  <a:pt x="641468" y="257809"/>
                </a:lnTo>
                <a:lnTo>
                  <a:pt x="632283" y="255269"/>
                </a:lnTo>
                <a:lnTo>
                  <a:pt x="623703" y="250189"/>
                </a:lnTo>
                <a:lnTo>
                  <a:pt x="607251" y="232409"/>
                </a:lnTo>
                <a:lnTo>
                  <a:pt x="601224" y="210819"/>
                </a:lnTo>
                <a:lnTo>
                  <a:pt x="605566" y="187959"/>
                </a:lnTo>
                <a:lnTo>
                  <a:pt x="632879" y="160019"/>
                </a:lnTo>
                <a:lnTo>
                  <a:pt x="647304" y="156209"/>
                </a:lnTo>
                <a:lnTo>
                  <a:pt x="647304" y="138429"/>
                </a:lnTo>
                <a:lnTo>
                  <a:pt x="654094" y="130809"/>
                </a:lnTo>
                <a:lnTo>
                  <a:pt x="671078" y="130809"/>
                </a:lnTo>
                <a:lnTo>
                  <a:pt x="677958" y="138429"/>
                </a:lnTo>
                <a:lnTo>
                  <a:pt x="677958" y="154939"/>
                </a:lnTo>
                <a:lnTo>
                  <a:pt x="678827" y="154939"/>
                </a:lnTo>
                <a:lnTo>
                  <a:pt x="679612" y="156209"/>
                </a:lnTo>
                <a:lnTo>
                  <a:pt x="680481" y="156209"/>
                </a:lnTo>
                <a:lnTo>
                  <a:pt x="693840" y="161289"/>
                </a:lnTo>
                <a:lnTo>
                  <a:pt x="705966" y="168909"/>
                </a:lnTo>
                <a:lnTo>
                  <a:pt x="716279" y="179069"/>
                </a:lnTo>
                <a:lnTo>
                  <a:pt x="719159" y="184149"/>
                </a:lnTo>
                <a:lnTo>
                  <a:pt x="659595" y="184149"/>
                </a:lnTo>
                <a:lnTo>
                  <a:pt x="645800" y="187959"/>
                </a:lnTo>
                <a:lnTo>
                  <a:pt x="635238" y="196849"/>
                </a:lnTo>
                <a:lnTo>
                  <a:pt x="631453" y="209549"/>
                </a:lnTo>
                <a:lnTo>
                  <a:pt x="635250" y="219709"/>
                </a:lnTo>
                <a:lnTo>
                  <a:pt x="643797" y="226059"/>
                </a:lnTo>
                <a:lnTo>
                  <a:pt x="654598" y="231139"/>
                </a:lnTo>
                <a:lnTo>
                  <a:pt x="665154" y="232409"/>
                </a:lnTo>
                <a:lnTo>
                  <a:pt x="684706" y="237489"/>
                </a:lnTo>
                <a:lnTo>
                  <a:pt x="694351" y="241299"/>
                </a:lnTo>
                <a:lnTo>
                  <a:pt x="703473" y="245109"/>
                </a:lnTo>
                <a:lnTo>
                  <a:pt x="721032" y="262889"/>
                </a:lnTo>
                <a:lnTo>
                  <a:pt x="728738" y="285749"/>
                </a:lnTo>
                <a:lnTo>
                  <a:pt x="725552" y="308609"/>
                </a:lnTo>
                <a:lnTo>
                  <a:pt x="722719" y="312419"/>
                </a:lnTo>
                <a:close/>
              </a:path>
              <a:path w="955675" h="980440">
                <a:moveTo>
                  <a:pt x="529998" y="217169"/>
                </a:moveTo>
                <a:lnTo>
                  <a:pt x="521029" y="213359"/>
                </a:lnTo>
                <a:lnTo>
                  <a:pt x="517808" y="205739"/>
                </a:lnTo>
                <a:lnTo>
                  <a:pt x="510844" y="194309"/>
                </a:lnTo>
                <a:lnTo>
                  <a:pt x="500891" y="187959"/>
                </a:lnTo>
                <a:lnTo>
                  <a:pt x="489077" y="184149"/>
                </a:lnTo>
                <a:lnTo>
                  <a:pt x="540983" y="184149"/>
                </a:lnTo>
                <a:lnTo>
                  <a:pt x="546023" y="193039"/>
                </a:lnTo>
                <a:lnTo>
                  <a:pt x="549331" y="200659"/>
                </a:lnTo>
                <a:lnTo>
                  <a:pt x="545675" y="210819"/>
                </a:lnTo>
                <a:lnTo>
                  <a:pt x="537837" y="213359"/>
                </a:lnTo>
                <a:lnTo>
                  <a:pt x="529998" y="217169"/>
                </a:lnTo>
                <a:close/>
              </a:path>
              <a:path w="955675" h="980440">
                <a:moveTo>
                  <a:pt x="708175" y="217169"/>
                </a:moveTo>
                <a:lnTo>
                  <a:pt x="699206" y="213359"/>
                </a:lnTo>
                <a:lnTo>
                  <a:pt x="695984" y="205739"/>
                </a:lnTo>
                <a:lnTo>
                  <a:pt x="691805" y="198119"/>
                </a:lnTo>
                <a:lnTo>
                  <a:pt x="686393" y="191769"/>
                </a:lnTo>
                <a:lnTo>
                  <a:pt x="680051" y="187959"/>
                </a:lnTo>
                <a:lnTo>
                  <a:pt x="673080" y="185419"/>
                </a:lnTo>
                <a:lnTo>
                  <a:pt x="659595" y="184149"/>
                </a:lnTo>
                <a:lnTo>
                  <a:pt x="719159" y="184149"/>
                </a:lnTo>
                <a:lnTo>
                  <a:pt x="724199" y="193039"/>
                </a:lnTo>
                <a:lnTo>
                  <a:pt x="727508" y="200659"/>
                </a:lnTo>
                <a:lnTo>
                  <a:pt x="723852" y="210819"/>
                </a:lnTo>
                <a:lnTo>
                  <a:pt x="716013" y="213359"/>
                </a:lnTo>
                <a:lnTo>
                  <a:pt x="708175" y="217169"/>
                </a:lnTo>
                <a:close/>
              </a:path>
              <a:path w="955675" h="980440">
                <a:moveTo>
                  <a:pt x="492901" y="365759"/>
                </a:moveTo>
                <a:lnTo>
                  <a:pt x="475920" y="365759"/>
                </a:lnTo>
                <a:lnTo>
                  <a:pt x="469040" y="359409"/>
                </a:lnTo>
                <a:lnTo>
                  <a:pt x="469040" y="341629"/>
                </a:lnTo>
                <a:lnTo>
                  <a:pt x="462080" y="340359"/>
                </a:lnTo>
                <a:lnTo>
                  <a:pt x="455356" y="337819"/>
                </a:lnTo>
                <a:lnTo>
                  <a:pt x="448943" y="334009"/>
                </a:lnTo>
                <a:lnTo>
                  <a:pt x="442914" y="331469"/>
                </a:lnTo>
                <a:lnTo>
                  <a:pt x="417834" y="295909"/>
                </a:lnTo>
                <a:lnTo>
                  <a:pt x="415830" y="287019"/>
                </a:lnTo>
                <a:lnTo>
                  <a:pt x="420794" y="279399"/>
                </a:lnTo>
                <a:lnTo>
                  <a:pt x="437167" y="275589"/>
                </a:lnTo>
                <a:lnTo>
                  <a:pt x="445440" y="280669"/>
                </a:lnTo>
                <a:lnTo>
                  <a:pt x="447529" y="288289"/>
                </a:lnTo>
                <a:lnTo>
                  <a:pt x="449359" y="295909"/>
                </a:lnTo>
                <a:lnTo>
                  <a:pt x="453887" y="300989"/>
                </a:lnTo>
                <a:lnTo>
                  <a:pt x="459809" y="306069"/>
                </a:lnTo>
                <a:lnTo>
                  <a:pt x="472568" y="311149"/>
                </a:lnTo>
                <a:lnTo>
                  <a:pt x="487033" y="312419"/>
                </a:lnTo>
                <a:lnTo>
                  <a:pt x="544702" y="312419"/>
                </a:lnTo>
                <a:lnTo>
                  <a:pt x="532263" y="328929"/>
                </a:lnTo>
                <a:lnTo>
                  <a:pt x="524872" y="332739"/>
                </a:lnTo>
                <a:lnTo>
                  <a:pt x="516827" y="336549"/>
                </a:lnTo>
                <a:lnTo>
                  <a:pt x="508359" y="340359"/>
                </a:lnTo>
                <a:lnTo>
                  <a:pt x="499694" y="341629"/>
                </a:lnTo>
                <a:lnTo>
                  <a:pt x="499694" y="359409"/>
                </a:lnTo>
                <a:lnTo>
                  <a:pt x="492901" y="365759"/>
                </a:lnTo>
                <a:close/>
              </a:path>
              <a:path w="955675" h="980440">
                <a:moveTo>
                  <a:pt x="671078" y="365759"/>
                </a:moveTo>
                <a:lnTo>
                  <a:pt x="654094" y="365759"/>
                </a:lnTo>
                <a:lnTo>
                  <a:pt x="647304" y="359409"/>
                </a:lnTo>
                <a:lnTo>
                  <a:pt x="647304" y="341629"/>
                </a:lnTo>
                <a:lnTo>
                  <a:pt x="640342" y="340359"/>
                </a:lnTo>
                <a:lnTo>
                  <a:pt x="633609" y="337819"/>
                </a:lnTo>
                <a:lnTo>
                  <a:pt x="627170" y="334009"/>
                </a:lnTo>
                <a:lnTo>
                  <a:pt x="621091" y="331469"/>
                </a:lnTo>
                <a:lnTo>
                  <a:pt x="596010" y="295909"/>
                </a:lnTo>
                <a:lnTo>
                  <a:pt x="593919" y="287019"/>
                </a:lnTo>
                <a:lnTo>
                  <a:pt x="598971" y="279399"/>
                </a:lnTo>
                <a:lnTo>
                  <a:pt x="615343" y="275589"/>
                </a:lnTo>
                <a:lnTo>
                  <a:pt x="623617" y="280669"/>
                </a:lnTo>
                <a:lnTo>
                  <a:pt x="625705" y="288289"/>
                </a:lnTo>
                <a:lnTo>
                  <a:pt x="627534" y="295909"/>
                </a:lnTo>
                <a:lnTo>
                  <a:pt x="632064" y="300989"/>
                </a:lnTo>
                <a:lnTo>
                  <a:pt x="637985" y="306069"/>
                </a:lnTo>
                <a:lnTo>
                  <a:pt x="650744" y="311149"/>
                </a:lnTo>
                <a:lnTo>
                  <a:pt x="665210" y="312419"/>
                </a:lnTo>
                <a:lnTo>
                  <a:pt x="722719" y="312419"/>
                </a:lnTo>
                <a:lnTo>
                  <a:pt x="710440" y="328929"/>
                </a:lnTo>
                <a:lnTo>
                  <a:pt x="703048" y="332739"/>
                </a:lnTo>
                <a:lnTo>
                  <a:pt x="695004" y="336549"/>
                </a:lnTo>
                <a:lnTo>
                  <a:pt x="686535" y="340359"/>
                </a:lnTo>
                <a:lnTo>
                  <a:pt x="677871" y="341629"/>
                </a:lnTo>
                <a:lnTo>
                  <a:pt x="677871" y="359409"/>
                </a:lnTo>
                <a:lnTo>
                  <a:pt x="671078" y="365759"/>
                </a:lnTo>
                <a:close/>
              </a:path>
              <a:path w="955675" h="980440">
                <a:moveTo>
                  <a:pt x="798917" y="452119"/>
                </a:moveTo>
                <a:lnTo>
                  <a:pt x="348079" y="452119"/>
                </a:lnTo>
                <a:lnTo>
                  <a:pt x="341199" y="445769"/>
                </a:lnTo>
                <a:lnTo>
                  <a:pt x="341199" y="427989"/>
                </a:lnTo>
                <a:lnTo>
                  <a:pt x="348079" y="421639"/>
                </a:lnTo>
                <a:lnTo>
                  <a:pt x="798917" y="421639"/>
                </a:lnTo>
                <a:lnTo>
                  <a:pt x="805797" y="427989"/>
                </a:lnTo>
                <a:lnTo>
                  <a:pt x="805797" y="445769"/>
                </a:lnTo>
                <a:lnTo>
                  <a:pt x="798917" y="452119"/>
                </a:lnTo>
                <a:close/>
              </a:path>
              <a:path w="955675" h="980440">
                <a:moveTo>
                  <a:pt x="313706" y="830579"/>
                </a:moveTo>
                <a:lnTo>
                  <a:pt x="206914" y="830579"/>
                </a:lnTo>
                <a:lnTo>
                  <a:pt x="253715" y="824229"/>
                </a:lnTo>
                <a:lnTo>
                  <a:pt x="295805" y="806449"/>
                </a:lnTo>
                <a:lnTo>
                  <a:pt x="331489" y="778509"/>
                </a:lnTo>
                <a:lnTo>
                  <a:pt x="359074" y="742949"/>
                </a:lnTo>
                <a:lnTo>
                  <a:pt x="376866" y="701039"/>
                </a:lnTo>
                <a:lnTo>
                  <a:pt x="383174" y="654049"/>
                </a:lnTo>
                <a:lnTo>
                  <a:pt x="376866" y="607059"/>
                </a:lnTo>
                <a:lnTo>
                  <a:pt x="359074" y="565149"/>
                </a:lnTo>
                <a:lnTo>
                  <a:pt x="331489" y="529589"/>
                </a:lnTo>
                <a:lnTo>
                  <a:pt x="295805" y="501649"/>
                </a:lnTo>
                <a:lnTo>
                  <a:pt x="253715" y="483869"/>
                </a:lnTo>
                <a:lnTo>
                  <a:pt x="206914" y="477519"/>
                </a:lnTo>
                <a:lnTo>
                  <a:pt x="314532" y="477519"/>
                </a:lnTo>
                <a:lnTo>
                  <a:pt x="317174" y="478789"/>
                </a:lnTo>
                <a:lnTo>
                  <a:pt x="355370" y="510539"/>
                </a:lnTo>
                <a:lnTo>
                  <a:pt x="385265" y="548639"/>
                </a:lnTo>
                <a:lnTo>
                  <a:pt x="799004" y="548639"/>
                </a:lnTo>
                <a:lnTo>
                  <a:pt x="805797" y="556259"/>
                </a:lnTo>
                <a:lnTo>
                  <a:pt x="805797" y="572769"/>
                </a:lnTo>
                <a:lnTo>
                  <a:pt x="799004" y="580389"/>
                </a:lnTo>
                <a:lnTo>
                  <a:pt x="400068" y="580389"/>
                </a:lnTo>
                <a:lnTo>
                  <a:pt x="405966" y="596899"/>
                </a:lnTo>
                <a:lnTo>
                  <a:pt x="410279" y="615949"/>
                </a:lnTo>
                <a:lnTo>
                  <a:pt x="412927" y="634999"/>
                </a:lnTo>
                <a:lnTo>
                  <a:pt x="413828" y="654049"/>
                </a:lnTo>
                <a:lnTo>
                  <a:pt x="413828" y="661669"/>
                </a:lnTo>
                <a:lnTo>
                  <a:pt x="413393" y="669289"/>
                </a:lnTo>
                <a:lnTo>
                  <a:pt x="412608" y="676909"/>
                </a:lnTo>
                <a:lnTo>
                  <a:pt x="799004" y="676909"/>
                </a:lnTo>
                <a:lnTo>
                  <a:pt x="805797" y="684529"/>
                </a:lnTo>
                <a:lnTo>
                  <a:pt x="805797" y="701039"/>
                </a:lnTo>
                <a:lnTo>
                  <a:pt x="799004" y="707389"/>
                </a:lnTo>
                <a:lnTo>
                  <a:pt x="406774" y="707389"/>
                </a:lnTo>
                <a:lnTo>
                  <a:pt x="387507" y="755649"/>
                </a:lnTo>
                <a:lnTo>
                  <a:pt x="357707" y="796289"/>
                </a:lnTo>
                <a:lnTo>
                  <a:pt x="319086" y="828039"/>
                </a:lnTo>
                <a:lnTo>
                  <a:pt x="313706" y="830579"/>
                </a:lnTo>
                <a:close/>
              </a:path>
              <a:path w="955675" h="980440">
                <a:moveTo>
                  <a:pt x="150134" y="634999"/>
                </a:moveTo>
                <a:lnTo>
                  <a:pt x="130970" y="631189"/>
                </a:lnTo>
                <a:lnTo>
                  <a:pt x="115300" y="621029"/>
                </a:lnTo>
                <a:lnTo>
                  <a:pt x="104725" y="605789"/>
                </a:lnTo>
                <a:lnTo>
                  <a:pt x="100844" y="585469"/>
                </a:lnTo>
                <a:lnTo>
                  <a:pt x="104725" y="566419"/>
                </a:lnTo>
                <a:lnTo>
                  <a:pt x="115300" y="551179"/>
                </a:lnTo>
                <a:lnTo>
                  <a:pt x="130970" y="541019"/>
                </a:lnTo>
                <a:lnTo>
                  <a:pt x="150134" y="537209"/>
                </a:lnTo>
                <a:lnTo>
                  <a:pt x="169298" y="541019"/>
                </a:lnTo>
                <a:lnTo>
                  <a:pt x="184968" y="551179"/>
                </a:lnTo>
                <a:lnTo>
                  <a:pt x="195544" y="566419"/>
                </a:lnTo>
                <a:lnTo>
                  <a:pt x="195802" y="567689"/>
                </a:lnTo>
                <a:lnTo>
                  <a:pt x="150134" y="567689"/>
                </a:lnTo>
                <a:lnTo>
                  <a:pt x="142887" y="568959"/>
                </a:lnTo>
                <a:lnTo>
                  <a:pt x="136963" y="572769"/>
                </a:lnTo>
                <a:lnTo>
                  <a:pt x="132965" y="579119"/>
                </a:lnTo>
                <a:lnTo>
                  <a:pt x="131498" y="585469"/>
                </a:lnTo>
                <a:lnTo>
                  <a:pt x="132965" y="593089"/>
                </a:lnTo>
                <a:lnTo>
                  <a:pt x="136963" y="599439"/>
                </a:lnTo>
                <a:lnTo>
                  <a:pt x="142887" y="603249"/>
                </a:lnTo>
                <a:lnTo>
                  <a:pt x="150134" y="604519"/>
                </a:lnTo>
                <a:lnTo>
                  <a:pt x="195786" y="604519"/>
                </a:lnTo>
                <a:lnTo>
                  <a:pt x="195544" y="605789"/>
                </a:lnTo>
                <a:lnTo>
                  <a:pt x="184968" y="621029"/>
                </a:lnTo>
                <a:lnTo>
                  <a:pt x="169298" y="631189"/>
                </a:lnTo>
                <a:lnTo>
                  <a:pt x="150134" y="634999"/>
                </a:lnTo>
                <a:close/>
              </a:path>
              <a:path w="955675" h="980440">
                <a:moveTo>
                  <a:pt x="133414" y="772159"/>
                </a:moveTo>
                <a:lnTo>
                  <a:pt x="119741" y="761999"/>
                </a:lnTo>
                <a:lnTo>
                  <a:pt x="118174" y="751839"/>
                </a:lnTo>
                <a:lnTo>
                  <a:pt x="123138" y="745489"/>
                </a:lnTo>
                <a:lnTo>
                  <a:pt x="266044" y="546099"/>
                </a:lnTo>
                <a:lnTo>
                  <a:pt x="271009" y="539749"/>
                </a:lnTo>
                <a:lnTo>
                  <a:pt x="280587" y="538479"/>
                </a:lnTo>
                <a:lnTo>
                  <a:pt x="287380" y="543559"/>
                </a:lnTo>
                <a:lnTo>
                  <a:pt x="294259" y="547369"/>
                </a:lnTo>
                <a:lnTo>
                  <a:pt x="295827" y="557529"/>
                </a:lnTo>
                <a:lnTo>
                  <a:pt x="290864" y="563879"/>
                </a:lnTo>
                <a:lnTo>
                  <a:pt x="142993" y="769619"/>
                </a:lnTo>
                <a:lnTo>
                  <a:pt x="133414" y="772159"/>
                </a:lnTo>
                <a:close/>
              </a:path>
              <a:path w="955675" h="980440">
                <a:moveTo>
                  <a:pt x="195786" y="604519"/>
                </a:moveTo>
                <a:lnTo>
                  <a:pt x="150134" y="604519"/>
                </a:lnTo>
                <a:lnTo>
                  <a:pt x="157381" y="603249"/>
                </a:lnTo>
                <a:lnTo>
                  <a:pt x="163306" y="599439"/>
                </a:lnTo>
                <a:lnTo>
                  <a:pt x="167303" y="593089"/>
                </a:lnTo>
                <a:lnTo>
                  <a:pt x="168770" y="585469"/>
                </a:lnTo>
                <a:lnTo>
                  <a:pt x="167303" y="579119"/>
                </a:lnTo>
                <a:lnTo>
                  <a:pt x="163306" y="572769"/>
                </a:lnTo>
                <a:lnTo>
                  <a:pt x="157381" y="568959"/>
                </a:lnTo>
                <a:lnTo>
                  <a:pt x="150134" y="567689"/>
                </a:lnTo>
                <a:lnTo>
                  <a:pt x="195802" y="567689"/>
                </a:lnTo>
                <a:lnTo>
                  <a:pt x="199424" y="585469"/>
                </a:lnTo>
                <a:lnTo>
                  <a:pt x="195786" y="604519"/>
                </a:lnTo>
                <a:close/>
              </a:path>
              <a:path w="955675" h="980440">
                <a:moveTo>
                  <a:pt x="263779" y="770889"/>
                </a:moveTo>
                <a:lnTo>
                  <a:pt x="244579" y="767079"/>
                </a:lnTo>
                <a:lnTo>
                  <a:pt x="228914" y="756919"/>
                </a:lnTo>
                <a:lnTo>
                  <a:pt x="218358" y="741679"/>
                </a:lnTo>
                <a:lnTo>
                  <a:pt x="214490" y="722629"/>
                </a:lnTo>
                <a:lnTo>
                  <a:pt x="218371" y="703579"/>
                </a:lnTo>
                <a:lnTo>
                  <a:pt x="228946" y="687069"/>
                </a:lnTo>
                <a:lnTo>
                  <a:pt x="244616" y="676909"/>
                </a:lnTo>
                <a:lnTo>
                  <a:pt x="263779" y="673099"/>
                </a:lnTo>
                <a:lnTo>
                  <a:pt x="282931" y="676909"/>
                </a:lnTo>
                <a:lnTo>
                  <a:pt x="298571" y="687069"/>
                </a:lnTo>
                <a:lnTo>
                  <a:pt x="309117" y="703579"/>
                </a:lnTo>
                <a:lnTo>
                  <a:pt x="263692" y="703579"/>
                </a:lnTo>
                <a:lnTo>
                  <a:pt x="256459" y="704849"/>
                </a:lnTo>
                <a:lnTo>
                  <a:pt x="250565" y="708659"/>
                </a:lnTo>
                <a:lnTo>
                  <a:pt x="246597" y="715009"/>
                </a:lnTo>
                <a:lnTo>
                  <a:pt x="245144" y="722629"/>
                </a:lnTo>
                <a:lnTo>
                  <a:pt x="246597" y="728979"/>
                </a:lnTo>
                <a:lnTo>
                  <a:pt x="250565" y="735329"/>
                </a:lnTo>
                <a:lnTo>
                  <a:pt x="256459" y="739139"/>
                </a:lnTo>
                <a:lnTo>
                  <a:pt x="263692" y="740409"/>
                </a:lnTo>
                <a:lnTo>
                  <a:pt x="309375" y="740409"/>
                </a:lnTo>
                <a:lnTo>
                  <a:pt x="309117" y="741679"/>
                </a:lnTo>
                <a:lnTo>
                  <a:pt x="298571" y="756919"/>
                </a:lnTo>
                <a:lnTo>
                  <a:pt x="282931" y="767079"/>
                </a:lnTo>
                <a:lnTo>
                  <a:pt x="263779" y="770889"/>
                </a:lnTo>
                <a:close/>
              </a:path>
              <a:path w="955675" h="980440">
                <a:moveTo>
                  <a:pt x="309375" y="740409"/>
                </a:moveTo>
                <a:lnTo>
                  <a:pt x="263692" y="740409"/>
                </a:lnTo>
                <a:lnTo>
                  <a:pt x="270940" y="739139"/>
                </a:lnTo>
                <a:lnTo>
                  <a:pt x="276865" y="735329"/>
                </a:lnTo>
                <a:lnTo>
                  <a:pt x="280863" y="728979"/>
                </a:lnTo>
                <a:lnTo>
                  <a:pt x="282330" y="722629"/>
                </a:lnTo>
                <a:lnTo>
                  <a:pt x="280863" y="715009"/>
                </a:lnTo>
                <a:lnTo>
                  <a:pt x="276865" y="708659"/>
                </a:lnTo>
                <a:lnTo>
                  <a:pt x="270940" y="704849"/>
                </a:lnTo>
                <a:lnTo>
                  <a:pt x="263692" y="703579"/>
                </a:lnTo>
                <a:lnTo>
                  <a:pt x="309117" y="703579"/>
                </a:lnTo>
                <a:lnTo>
                  <a:pt x="312984" y="722629"/>
                </a:lnTo>
                <a:lnTo>
                  <a:pt x="309375" y="740409"/>
                </a:lnTo>
                <a:close/>
              </a:path>
              <a:path w="955675" h="980440">
                <a:moveTo>
                  <a:pt x="798917" y="835659"/>
                </a:moveTo>
                <a:lnTo>
                  <a:pt x="565095" y="835659"/>
                </a:lnTo>
                <a:lnTo>
                  <a:pt x="558216" y="829309"/>
                </a:lnTo>
                <a:lnTo>
                  <a:pt x="558216" y="811529"/>
                </a:lnTo>
                <a:lnTo>
                  <a:pt x="565095" y="805179"/>
                </a:lnTo>
                <a:lnTo>
                  <a:pt x="798917" y="805179"/>
                </a:lnTo>
                <a:lnTo>
                  <a:pt x="805797" y="811529"/>
                </a:lnTo>
                <a:lnTo>
                  <a:pt x="805797" y="829309"/>
                </a:lnTo>
                <a:lnTo>
                  <a:pt x="798917" y="835659"/>
                </a:lnTo>
                <a:close/>
              </a:path>
            </a:pathLst>
          </a:custGeom>
          <a:solidFill>
            <a:srgbClr val="C28D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9214830" y="8125257"/>
            <a:ext cx="1257935" cy="1257300"/>
          </a:xfrm>
          <a:custGeom>
            <a:avLst/>
            <a:gdLst/>
            <a:ahLst/>
            <a:cxnLst/>
            <a:rect l="l" t="t" r="r" b="b"/>
            <a:pathLst>
              <a:path w="1257934" h="1257300">
                <a:moveTo>
                  <a:pt x="628762" y="1257300"/>
                </a:moveTo>
                <a:lnTo>
                  <a:pt x="581836" y="1254760"/>
                </a:lnTo>
                <a:lnTo>
                  <a:pt x="535846" y="1249680"/>
                </a:lnTo>
                <a:lnTo>
                  <a:pt x="490915" y="1242060"/>
                </a:lnTo>
                <a:lnTo>
                  <a:pt x="447164" y="1230630"/>
                </a:lnTo>
                <a:lnTo>
                  <a:pt x="404715" y="1215390"/>
                </a:lnTo>
                <a:lnTo>
                  <a:pt x="363689" y="1198880"/>
                </a:lnTo>
                <a:lnTo>
                  <a:pt x="324207" y="1178560"/>
                </a:lnTo>
                <a:lnTo>
                  <a:pt x="286391" y="1155700"/>
                </a:lnTo>
                <a:lnTo>
                  <a:pt x="250363" y="1130300"/>
                </a:lnTo>
                <a:lnTo>
                  <a:pt x="216245" y="1102360"/>
                </a:lnTo>
                <a:lnTo>
                  <a:pt x="184157" y="1073150"/>
                </a:lnTo>
                <a:lnTo>
                  <a:pt x="154222" y="1040130"/>
                </a:lnTo>
                <a:lnTo>
                  <a:pt x="126561" y="1007110"/>
                </a:lnTo>
                <a:lnTo>
                  <a:pt x="101295" y="970280"/>
                </a:lnTo>
                <a:lnTo>
                  <a:pt x="78547" y="932180"/>
                </a:lnTo>
                <a:lnTo>
                  <a:pt x="58437" y="892810"/>
                </a:lnTo>
                <a:lnTo>
                  <a:pt x="41088" y="852170"/>
                </a:lnTo>
                <a:lnTo>
                  <a:pt x="26620" y="810260"/>
                </a:lnTo>
                <a:lnTo>
                  <a:pt x="15156" y="765810"/>
                </a:lnTo>
                <a:lnTo>
                  <a:pt x="6817" y="721360"/>
                </a:lnTo>
                <a:lnTo>
                  <a:pt x="1724" y="675640"/>
                </a:lnTo>
                <a:lnTo>
                  <a:pt x="0" y="628650"/>
                </a:lnTo>
                <a:lnTo>
                  <a:pt x="1724" y="581660"/>
                </a:lnTo>
                <a:lnTo>
                  <a:pt x="6817" y="534670"/>
                </a:lnTo>
                <a:lnTo>
                  <a:pt x="15156" y="490220"/>
                </a:lnTo>
                <a:lnTo>
                  <a:pt x="26620" y="447040"/>
                </a:lnTo>
                <a:lnTo>
                  <a:pt x="41088" y="403860"/>
                </a:lnTo>
                <a:lnTo>
                  <a:pt x="58437" y="363220"/>
                </a:lnTo>
                <a:lnTo>
                  <a:pt x="78547" y="323850"/>
                </a:lnTo>
                <a:lnTo>
                  <a:pt x="101295" y="285750"/>
                </a:lnTo>
                <a:lnTo>
                  <a:pt x="126561" y="250190"/>
                </a:lnTo>
                <a:lnTo>
                  <a:pt x="154222" y="215900"/>
                </a:lnTo>
                <a:lnTo>
                  <a:pt x="184157" y="184150"/>
                </a:lnTo>
                <a:lnTo>
                  <a:pt x="216245" y="153670"/>
                </a:lnTo>
                <a:lnTo>
                  <a:pt x="250363" y="125730"/>
                </a:lnTo>
                <a:lnTo>
                  <a:pt x="286391" y="100330"/>
                </a:lnTo>
                <a:lnTo>
                  <a:pt x="324207" y="77470"/>
                </a:lnTo>
                <a:lnTo>
                  <a:pt x="363689" y="58420"/>
                </a:lnTo>
                <a:lnTo>
                  <a:pt x="404715" y="40640"/>
                </a:lnTo>
                <a:lnTo>
                  <a:pt x="447164" y="25400"/>
                </a:lnTo>
                <a:lnTo>
                  <a:pt x="490915" y="13970"/>
                </a:lnTo>
                <a:lnTo>
                  <a:pt x="535846" y="6350"/>
                </a:lnTo>
                <a:lnTo>
                  <a:pt x="581836" y="1270"/>
                </a:lnTo>
                <a:lnTo>
                  <a:pt x="628762" y="0"/>
                </a:lnTo>
                <a:lnTo>
                  <a:pt x="675689" y="1270"/>
                </a:lnTo>
                <a:lnTo>
                  <a:pt x="721680" y="6350"/>
                </a:lnTo>
                <a:lnTo>
                  <a:pt x="766612" y="13970"/>
                </a:lnTo>
                <a:lnTo>
                  <a:pt x="795780" y="21590"/>
                </a:lnTo>
                <a:lnTo>
                  <a:pt x="628762" y="21590"/>
                </a:lnTo>
                <a:lnTo>
                  <a:pt x="581395" y="24130"/>
                </a:lnTo>
                <a:lnTo>
                  <a:pt x="535025" y="29210"/>
                </a:lnTo>
                <a:lnTo>
                  <a:pt x="489786" y="38100"/>
                </a:lnTo>
                <a:lnTo>
                  <a:pt x="445814" y="49530"/>
                </a:lnTo>
                <a:lnTo>
                  <a:pt x="403244" y="64770"/>
                </a:lnTo>
                <a:lnTo>
                  <a:pt x="362209" y="83820"/>
                </a:lnTo>
                <a:lnTo>
                  <a:pt x="322845" y="104140"/>
                </a:lnTo>
                <a:lnTo>
                  <a:pt x="285287" y="128270"/>
                </a:lnTo>
                <a:lnTo>
                  <a:pt x="249669" y="154940"/>
                </a:lnTo>
                <a:lnTo>
                  <a:pt x="216126" y="184150"/>
                </a:lnTo>
                <a:lnTo>
                  <a:pt x="184793" y="215900"/>
                </a:lnTo>
                <a:lnTo>
                  <a:pt x="155804" y="248920"/>
                </a:lnTo>
                <a:lnTo>
                  <a:pt x="129295" y="284480"/>
                </a:lnTo>
                <a:lnTo>
                  <a:pt x="105399" y="322580"/>
                </a:lnTo>
                <a:lnTo>
                  <a:pt x="84253" y="361950"/>
                </a:lnTo>
                <a:lnTo>
                  <a:pt x="65990" y="402590"/>
                </a:lnTo>
                <a:lnTo>
                  <a:pt x="50745" y="445770"/>
                </a:lnTo>
                <a:lnTo>
                  <a:pt x="38654" y="488950"/>
                </a:lnTo>
                <a:lnTo>
                  <a:pt x="29850" y="534670"/>
                </a:lnTo>
                <a:lnTo>
                  <a:pt x="24469" y="580390"/>
                </a:lnTo>
                <a:lnTo>
                  <a:pt x="22646" y="628650"/>
                </a:lnTo>
                <a:lnTo>
                  <a:pt x="24371" y="673100"/>
                </a:lnTo>
                <a:lnTo>
                  <a:pt x="29850" y="721360"/>
                </a:lnTo>
                <a:lnTo>
                  <a:pt x="38654" y="767080"/>
                </a:lnTo>
                <a:lnTo>
                  <a:pt x="50745" y="811530"/>
                </a:lnTo>
                <a:lnTo>
                  <a:pt x="65990" y="853440"/>
                </a:lnTo>
                <a:lnTo>
                  <a:pt x="84253" y="894080"/>
                </a:lnTo>
                <a:lnTo>
                  <a:pt x="105399" y="933450"/>
                </a:lnTo>
                <a:lnTo>
                  <a:pt x="129295" y="971550"/>
                </a:lnTo>
                <a:lnTo>
                  <a:pt x="155804" y="1007110"/>
                </a:lnTo>
                <a:lnTo>
                  <a:pt x="184793" y="1041400"/>
                </a:lnTo>
                <a:lnTo>
                  <a:pt x="216126" y="1071880"/>
                </a:lnTo>
                <a:lnTo>
                  <a:pt x="249669" y="1101090"/>
                </a:lnTo>
                <a:lnTo>
                  <a:pt x="285287" y="1127760"/>
                </a:lnTo>
                <a:lnTo>
                  <a:pt x="322845" y="1151890"/>
                </a:lnTo>
                <a:lnTo>
                  <a:pt x="362209" y="1172210"/>
                </a:lnTo>
                <a:lnTo>
                  <a:pt x="403244" y="1191260"/>
                </a:lnTo>
                <a:lnTo>
                  <a:pt x="445814" y="1206500"/>
                </a:lnTo>
                <a:lnTo>
                  <a:pt x="489786" y="1217930"/>
                </a:lnTo>
                <a:lnTo>
                  <a:pt x="535025" y="1226820"/>
                </a:lnTo>
                <a:lnTo>
                  <a:pt x="581395" y="1231900"/>
                </a:lnTo>
                <a:lnTo>
                  <a:pt x="628762" y="1234440"/>
                </a:lnTo>
                <a:lnTo>
                  <a:pt x="795780" y="1234440"/>
                </a:lnTo>
                <a:lnTo>
                  <a:pt x="766612" y="1242060"/>
                </a:lnTo>
                <a:lnTo>
                  <a:pt x="721680" y="1249680"/>
                </a:lnTo>
                <a:lnTo>
                  <a:pt x="675689" y="1254760"/>
                </a:lnTo>
                <a:lnTo>
                  <a:pt x="628762" y="1257300"/>
                </a:lnTo>
                <a:close/>
              </a:path>
              <a:path w="1257934" h="1257300">
                <a:moveTo>
                  <a:pt x="795780" y="1234440"/>
                </a:moveTo>
                <a:lnTo>
                  <a:pt x="628762" y="1234440"/>
                </a:lnTo>
                <a:lnTo>
                  <a:pt x="676129" y="1231900"/>
                </a:lnTo>
                <a:lnTo>
                  <a:pt x="722499" y="1226820"/>
                </a:lnTo>
                <a:lnTo>
                  <a:pt x="767737" y="1217930"/>
                </a:lnTo>
                <a:lnTo>
                  <a:pt x="811709" y="1206500"/>
                </a:lnTo>
                <a:lnTo>
                  <a:pt x="854280" y="1191260"/>
                </a:lnTo>
                <a:lnTo>
                  <a:pt x="895314" y="1172210"/>
                </a:lnTo>
                <a:lnTo>
                  <a:pt x="934678" y="1151890"/>
                </a:lnTo>
                <a:lnTo>
                  <a:pt x="972236" y="1127760"/>
                </a:lnTo>
                <a:lnTo>
                  <a:pt x="1007854" y="1101090"/>
                </a:lnTo>
                <a:lnTo>
                  <a:pt x="1041397" y="1071880"/>
                </a:lnTo>
                <a:lnTo>
                  <a:pt x="1072730" y="1041400"/>
                </a:lnTo>
                <a:lnTo>
                  <a:pt x="1101719" y="1007110"/>
                </a:lnTo>
                <a:lnTo>
                  <a:pt x="1128228" y="971550"/>
                </a:lnTo>
                <a:lnTo>
                  <a:pt x="1152123" y="933450"/>
                </a:lnTo>
                <a:lnTo>
                  <a:pt x="1173270" y="894080"/>
                </a:lnTo>
                <a:lnTo>
                  <a:pt x="1191533" y="853440"/>
                </a:lnTo>
                <a:lnTo>
                  <a:pt x="1206777" y="811530"/>
                </a:lnTo>
                <a:lnTo>
                  <a:pt x="1218869" y="767080"/>
                </a:lnTo>
                <a:lnTo>
                  <a:pt x="1227672" y="721360"/>
                </a:lnTo>
                <a:lnTo>
                  <a:pt x="1233053" y="675640"/>
                </a:lnTo>
                <a:lnTo>
                  <a:pt x="1234877" y="628650"/>
                </a:lnTo>
                <a:lnTo>
                  <a:pt x="1233101" y="581660"/>
                </a:lnTo>
                <a:lnTo>
                  <a:pt x="1227672" y="534670"/>
                </a:lnTo>
                <a:lnTo>
                  <a:pt x="1218869" y="488950"/>
                </a:lnTo>
                <a:lnTo>
                  <a:pt x="1206777" y="445770"/>
                </a:lnTo>
                <a:lnTo>
                  <a:pt x="1191533" y="402590"/>
                </a:lnTo>
                <a:lnTo>
                  <a:pt x="1173270" y="361950"/>
                </a:lnTo>
                <a:lnTo>
                  <a:pt x="1152123" y="322580"/>
                </a:lnTo>
                <a:lnTo>
                  <a:pt x="1128228" y="284480"/>
                </a:lnTo>
                <a:lnTo>
                  <a:pt x="1101719" y="248920"/>
                </a:lnTo>
                <a:lnTo>
                  <a:pt x="1072730" y="215900"/>
                </a:lnTo>
                <a:lnTo>
                  <a:pt x="1041397" y="184150"/>
                </a:lnTo>
                <a:lnTo>
                  <a:pt x="1007854" y="154940"/>
                </a:lnTo>
                <a:lnTo>
                  <a:pt x="972236" y="128270"/>
                </a:lnTo>
                <a:lnTo>
                  <a:pt x="934678" y="104140"/>
                </a:lnTo>
                <a:lnTo>
                  <a:pt x="895314" y="83820"/>
                </a:lnTo>
                <a:lnTo>
                  <a:pt x="854280" y="64770"/>
                </a:lnTo>
                <a:lnTo>
                  <a:pt x="811709" y="49530"/>
                </a:lnTo>
                <a:lnTo>
                  <a:pt x="767737" y="38100"/>
                </a:lnTo>
                <a:lnTo>
                  <a:pt x="722499" y="29210"/>
                </a:lnTo>
                <a:lnTo>
                  <a:pt x="676129" y="24130"/>
                </a:lnTo>
                <a:lnTo>
                  <a:pt x="628762" y="21590"/>
                </a:lnTo>
                <a:lnTo>
                  <a:pt x="795780" y="21590"/>
                </a:lnTo>
                <a:lnTo>
                  <a:pt x="852815" y="40640"/>
                </a:lnTo>
                <a:lnTo>
                  <a:pt x="893842" y="58420"/>
                </a:lnTo>
                <a:lnTo>
                  <a:pt x="933325" y="77470"/>
                </a:lnTo>
                <a:lnTo>
                  <a:pt x="971142" y="100330"/>
                </a:lnTo>
                <a:lnTo>
                  <a:pt x="1007170" y="125730"/>
                </a:lnTo>
                <a:lnTo>
                  <a:pt x="1041290" y="153670"/>
                </a:lnTo>
                <a:lnTo>
                  <a:pt x="1073378" y="184150"/>
                </a:lnTo>
                <a:lnTo>
                  <a:pt x="1103314" y="215900"/>
                </a:lnTo>
                <a:lnTo>
                  <a:pt x="1130975" y="250190"/>
                </a:lnTo>
                <a:lnTo>
                  <a:pt x="1156241" y="285750"/>
                </a:lnTo>
                <a:lnTo>
                  <a:pt x="1178990" y="323850"/>
                </a:lnTo>
                <a:lnTo>
                  <a:pt x="1199100" y="363220"/>
                </a:lnTo>
                <a:lnTo>
                  <a:pt x="1216450" y="403860"/>
                </a:lnTo>
                <a:lnTo>
                  <a:pt x="1230918" y="447040"/>
                </a:lnTo>
                <a:lnTo>
                  <a:pt x="1242382" y="490220"/>
                </a:lnTo>
                <a:lnTo>
                  <a:pt x="1250721" y="534670"/>
                </a:lnTo>
                <a:lnTo>
                  <a:pt x="1255814" y="581660"/>
                </a:lnTo>
                <a:lnTo>
                  <a:pt x="1257539" y="628650"/>
                </a:lnTo>
                <a:lnTo>
                  <a:pt x="1255907" y="673100"/>
                </a:lnTo>
                <a:lnTo>
                  <a:pt x="1255814" y="675640"/>
                </a:lnTo>
                <a:lnTo>
                  <a:pt x="1250721" y="721360"/>
                </a:lnTo>
                <a:lnTo>
                  <a:pt x="1242382" y="765810"/>
                </a:lnTo>
                <a:lnTo>
                  <a:pt x="1230918" y="810260"/>
                </a:lnTo>
                <a:lnTo>
                  <a:pt x="1216450" y="852170"/>
                </a:lnTo>
                <a:lnTo>
                  <a:pt x="1199100" y="892810"/>
                </a:lnTo>
                <a:lnTo>
                  <a:pt x="1178990" y="932180"/>
                </a:lnTo>
                <a:lnTo>
                  <a:pt x="1156241" y="970280"/>
                </a:lnTo>
                <a:lnTo>
                  <a:pt x="1130975" y="1007110"/>
                </a:lnTo>
                <a:lnTo>
                  <a:pt x="1103314" y="1040130"/>
                </a:lnTo>
                <a:lnTo>
                  <a:pt x="1073378" y="1073150"/>
                </a:lnTo>
                <a:lnTo>
                  <a:pt x="1041290" y="1102360"/>
                </a:lnTo>
                <a:lnTo>
                  <a:pt x="1007170" y="1130300"/>
                </a:lnTo>
                <a:lnTo>
                  <a:pt x="971142" y="1155700"/>
                </a:lnTo>
                <a:lnTo>
                  <a:pt x="933325" y="1178560"/>
                </a:lnTo>
                <a:lnTo>
                  <a:pt x="893842" y="1198880"/>
                </a:lnTo>
                <a:lnTo>
                  <a:pt x="852815" y="1215390"/>
                </a:lnTo>
                <a:lnTo>
                  <a:pt x="810364" y="1230630"/>
                </a:lnTo>
                <a:lnTo>
                  <a:pt x="795780" y="1234440"/>
                </a:lnTo>
                <a:close/>
              </a:path>
              <a:path w="1257934" h="1257300">
                <a:moveTo>
                  <a:pt x="628767" y="1203960"/>
                </a:moveTo>
                <a:lnTo>
                  <a:pt x="581544" y="1201420"/>
                </a:lnTo>
                <a:lnTo>
                  <a:pt x="535372" y="1196340"/>
                </a:lnTo>
                <a:lnTo>
                  <a:pt x="490400" y="1187450"/>
                </a:lnTo>
                <a:lnTo>
                  <a:pt x="446776" y="1174750"/>
                </a:lnTo>
                <a:lnTo>
                  <a:pt x="404647" y="1158240"/>
                </a:lnTo>
                <a:lnTo>
                  <a:pt x="364163" y="1139190"/>
                </a:lnTo>
                <a:lnTo>
                  <a:pt x="325471" y="1117600"/>
                </a:lnTo>
                <a:lnTo>
                  <a:pt x="288719" y="1092200"/>
                </a:lnTo>
                <a:lnTo>
                  <a:pt x="254056" y="1065530"/>
                </a:lnTo>
                <a:lnTo>
                  <a:pt x="221629" y="1035050"/>
                </a:lnTo>
                <a:lnTo>
                  <a:pt x="191588" y="1003300"/>
                </a:lnTo>
                <a:lnTo>
                  <a:pt x="164080" y="967740"/>
                </a:lnTo>
                <a:lnTo>
                  <a:pt x="139253" y="930910"/>
                </a:lnTo>
                <a:lnTo>
                  <a:pt x="117256" y="892810"/>
                </a:lnTo>
                <a:lnTo>
                  <a:pt x="98236" y="852170"/>
                </a:lnTo>
                <a:lnTo>
                  <a:pt x="82342" y="810260"/>
                </a:lnTo>
                <a:lnTo>
                  <a:pt x="69722" y="767080"/>
                </a:lnTo>
                <a:lnTo>
                  <a:pt x="60524" y="721360"/>
                </a:lnTo>
                <a:lnTo>
                  <a:pt x="54897" y="675640"/>
                </a:lnTo>
                <a:lnTo>
                  <a:pt x="52989" y="628650"/>
                </a:lnTo>
                <a:lnTo>
                  <a:pt x="54847" y="581660"/>
                </a:lnTo>
                <a:lnTo>
                  <a:pt x="54897" y="580390"/>
                </a:lnTo>
                <a:lnTo>
                  <a:pt x="60524" y="534670"/>
                </a:lnTo>
                <a:lnTo>
                  <a:pt x="69722" y="490220"/>
                </a:lnTo>
                <a:lnTo>
                  <a:pt x="82342" y="445770"/>
                </a:lnTo>
                <a:lnTo>
                  <a:pt x="98236" y="403860"/>
                </a:lnTo>
                <a:lnTo>
                  <a:pt x="117256" y="363220"/>
                </a:lnTo>
                <a:lnTo>
                  <a:pt x="139253" y="325120"/>
                </a:lnTo>
                <a:lnTo>
                  <a:pt x="164080" y="288290"/>
                </a:lnTo>
                <a:lnTo>
                  <a:pt x="191588" y="254000"/>
                </a:lnTo>
                <a:lnTo>
                  <a:pt x="221629" y="220980"/>
                </a:lnTo>
                <a:lnTo>
                  <a:pt x="254056" y="190500"/>
                </a:lnTo>
                <a:lnTo>
                  <a:pt x="288719" y="163830"/>
                </a:lnTo>
                <a:lnTo>
                  <a:pt x="325471" y="138430"/>
                </a:lnTo>
                <a:lnTo>
                  <a:pt x="364163" y="116840"/>
                </a:lnTo>
                <a:lnTo>
                  <a:pt x="404647" y="97790"/>
                </a:lnTo>
                <a:lnTo>
                  <a:pt x="446776" y="81280"/>
                </a:lnTo>
                <a:lnTo>
                  <a:pt x="490400" y="68580"/>
                </a:lnTo>
                <a:lnTo>
                  <a:pt x="535372" y="59690"/>
                </a:lnTo>
                <a:lnTo>
                  <a:pt x="581544" y="54610"/>
                </a:lnTo>
                <a:lnTo>
                  <a:pt x="628767" y="52070"/>
                </a:lnTo>
                <a:lnTo>
                  <a:pt x="675990" y="54610"/>
                </a:lnTo>
                <a:lnTo>
                  <a:pt x="722161" y="59690"/>
                </a:lnTo>
                <a:lnTo>
                  <a:pt x="767133" y="68580"/>
                </a:lnTo>
                <a:lnTo>
                  <a:pt x="810757" y="81280"/>
                </a:lnTo>
                <a:lnTo>
                  <a:pt x="852886" y="97790"/>
                </a:lnTo>
                <a:lnTo>
                  <a:pt x="869080" y="105410"/>
                </a:lnTo>
                <a:lnTo>
                  <a:pt x="628767" y="105410"/>
                </a:lnTo>
                <a:lnTo>
                  <a:pt x="581133" y="106680"/>
                </a:lnTo>
                <a:lnTo>
                  <a:pt x="534698" y="113030"/>
                </a:lnTo>
                <a:lnTo>
                  <a:pt x="489645" y="123190"/>
                </a:lnTo>
                <a:lnTo>
                  <a:pt x="446161" y="137160"/>
                </a:lnTo>
                <a:lnTo>
                  <a:pt x="404428" y="154940"/>
                </a:lnTo>
                <a:lnTo>
                  <a:pt x="364634" y="176530"/>
                </a:lnTo>
                <a:lnTo>
                  <a:pt x="326961" y="200660"/>
                </a:lnTo>
                <a:lnTo>
                  <a:pt x="291595" y="227330"/>
                </a:lnTo>
                <a:lnTo>
                  <a:pt x="258720" y="257810"/>
                </a:lnTo>
                <a:lnTo>
                  <a:pt x="228522" y="290830"/>
                </a:lnTo>
                <a:lnTo>
                  <a:pt x="201184" y="326390"/>
                </a:lnTo>
                <a:lnTo>
                  <a:pt x="176892" y="364490"/>
                </a:lnTo>
                <a:lnTo>
                  <a:pt x="155831" y="403860"/>
                </a:lnTo>
                <a:lnTo>
                  <a:pt x="138185" y="445770"/>
                </a:lnTo>
                <a:lnTo>
                  <a:pt x="124138" y="488950"/>
                </a:lnTo>
                <a:lnTo>
                  <a:pt x="113876" y="534670"/>
                </a:lnTo>
                <a:lnTo>
                  <a:pt x="107583" y="580390"/>
                </a:lnTo>
                <a:lnTo>
                  <a:pt x="105445" y="628650"/>
                </a:lnTo>
                <a:lnTo>
                  <a:pt x="107521" y="673100"/>
                </a:lnTo>
                <a:lnTo>
                  <a:pt x="107640" y="675640"/>
                </a:lnTo>
                <a:lnTo>
                  <a:pt x="114561" y="726440"/>
                </a:lnTo>
                <a:lnTo>
                  <a:pt x="125641" y="772160"/>
                </a:lnTo>
                <a:lnTo>
                  <a:pt x="140791" y="817880"/>
                </a:lnTo>
                <a:lnTo>
                  <a:pt x="159800" y="861060"/>
                </a:lnTo>
                <a:lnTo>
                  <a:pt x="182459" y="901700"/>
                </a:lnTo>
                <a:lnTo>
                  <a:pt x="208560" y="939800"/>
                </a:lnTo>
                <a:lnTo>
                  <a:pt x="237891" y="975360"/>
                </a:lnTo>
                <a:lnTo>
                  <a:pt x="266325" y="975360"/>
                </a:lnTo>
                <a:lnTo>
                  <a:pt x="266325" y="1005840"/>
                </a:lnTo>
                <a:lnTo>
                  <a:pt x="294141" y="1029970"/>
                </a:lnTo>
                <a:lnTo>
                  <a:pt x="323683" y="1052830"/>
                </a:lnTo>
                <a:lnTo>
                  <a:pt x="354849" y="1074420"/>
                </a:lnTo>
                <a:lnTo>
                  <a:pt x="387535" y="1092200"/>
                </a:lnTo>
                <a:lnTo>
                  <a:pt x="579015" y="1092200"/>
                </a:lnTo>
                <a:lnTo>
                  <a:pt x="579015" y="1149350"/>
                </a:lnTo>
                <a:lnTo>
                  <a:pt x="591342" y="1150620"/>
                </a:lnTo>
                <a:lnTo>
                  <a:pt x="603742" y="1150620"/>
                </a:lnTo>
                <a:lnTo>
                  <a:pt x="616217" y="1151890"/>
                </a:lnTo>
                <a:lnTo>
                  <a:pt x="866381" y="1151890"/>
                </a:lnTo>
                <a:lnTo>
                  <a:pt x="852886" y="1158240"/>
                </a:lnTo>
                <a:lnTo>
                  <a:pt x="810757" y="1174750"/>
                </a:lnTo>
                <a:lnTo>
                  <a:pt x="767133" y="1187450"/>
                </a:lnTo>
                <a:lnTo>
                  <a:pt x="722161" y="1196340"/>
                </a:lnTo>
                <a:lnTo>
                  <a:pt x="675990" y="1201420"/>
                </a:lnTo>
                <a:lnTo>
                  <a:pt x="628767" y="1203960"/>
                </a:lnTo>
                <a:close/>
              </a:path>
              <a:path w="1257934" h="1257300">
                <a:moveTo>
                  <a:pt x="1087558" y="975360"/>
                </a:moveTo>
                <a:lnTo>
                  <a:pt x="1019646" y="975360"/>
                </a:lnTo>
                <a:lnTo>
                  <a:pt x="1048976" y="939800"/>
                </a:lnTo>
                <a:lnTo>
                  <a:pt x="1075075" y="901700"/>
                </a:lnTo>
                <a:lnTo>
                  <a:pt x="1097734" y="861060"/>
                </a:lnTo>
                <a:lnTo>
                  <a:pt x="1116742" y="817880"/>
                </a:lnTo>
                <a:lnTo>
                  <a:pt x="1131891" y="772160"/>
                </a:lnTo>
                <a:lnTo>
                  <a:pt x="1142970" y="726440"/>
                </a:lnTo>
                <a:lnTo>
                  <a:pt x="1149772" y="678180"/>
                </a:lnTo>
                <a:lnTo>
                  <a:pt x="1152085" y="628650"/>
                </a:lnTo>
                <a:lnTo>
                  <a:pt x="1150003" y="581660"/>
                </a:lnTo>
                <a:lnTo>
                  <a:pt x="1149947" y="580390"/>
                </a:lnTo>
                <a:lnTo>
                  <a:pt x="1143654" y="534670"/>
                </a:lnTo>
                <a:lnTo>
                  <a:pt x="1133392" y="488950"/>
                </a:lnTo>
                <a:lnTo>
                  <a:pt x="1119346" y="445770"/>
                </a:lnTo>
                <a:lnTo>
                  <a:pt x="1101700" y="403860"/>
                </a:lnTo>
                <a:lnTo>
                  <a:pt x="1080638" y="364490"/>
                </a:lnTo>
                <a:lnTo>
                  <a:pt x="1056347" y="326390"/>
                </a:lnTo>
                <a:lnTo>
                  <a:pt x="1029009" y="290830"/>
                </a:lnTo>
                <a:lnTo>
                  <a:pt x="998811" y="257810"/>
                </a:lnTo>
                <a:lnTo>
                  <a:pt x="965937" y="227330"/>
                </a:lnTo>
                <a:lnTo>
                  <a:pt x="930571" y="200660"/>
                </a:lnTo>
                <a:lnTo>
                  <a:pt x="892898" y="176530"/>
                </a:lnTo>
                <a:lnTo>
                  <a:pt x="853104" y="154940"/>
                </a:lnTo>
                <a:lnTo>
                  <a:pt x="811372" y="137160"/>
                </a:lnTo>
                <a:lnTo>
                  <a:pt x="767888" y="123190"/>
                </a:lnTo>
                <a:lnTo>
                  <a:pt x="722836" y="113030"/>
                </a:lnTo>
                <a:lnTo>
                  <a:pt x="676401" y="106680"/>
                </a:lnTo>
                <a:lnTo>
                  <a:pt x="628767" y="105410"/>
                </a:lnTo>
                <a:lnTo>
                  <a:pt x="869080" y="105410"/>
                </a:lnTo>
                <a:lnTo>
                  <a:pt x="932062" y="138430"/>
                </a:lnTo>
                <a:lnTo>
                  <a:pt x="968814" y="163830"/>
                </a:lnTo>
                <a:lnTo>
                  <a:pt x="1003477" y="190500"/>
                </a:lnTo>
                <a:lnTo>
                  <a:pt x="1035903" y="220980"/>
                </a:lnTo>
                <a:lnTo>
                  <a:pt x="1065945" y="254000"/>
                </a:lnTo>
                <a:lnTo>
                  <a:pt x="1093453" y="288290"/>
                </a:lnTo>
                <a:lnTo>
                  <a:pt x="1118280" y="325120"/>
                </a:lnTo>
                <a:lnTo>
                  <a:pt x="1140277" y="363220"/>
                </a:lnTo>
                <a:lnTo>
                  <a:pt x="1159297" y="403860"/>
                </a:lnTo>
                <a:lnTo>
                  <a:pt x="1175191" y="445770"/>
                </a:lnTo>
                <a:lnTo>
                  <a:pt x="1187811" y="490220"/>
                </a:lnTo>
                <a:lnTo>
                  <a:pt x="1197008" y="534670"/>
                </a:lnTo>
                <a:lnTo>
                  <a:pt x="1202636" y="580390"/>
                </a:lnTo>
                <a:lnTo>
                  <a:pt x="1204544" y="628650"/>
                </a:lnTo>
                <a:lnTo>
                  <a:pt x="1202739" y="673100"/>
                </a:lnTo>
                <a:lnTo>
                  <a:pt x="1202636" y="675640"/>
                </a:lnTo>
                <a:lnTo>
                  <a:pt x="1197008" y="721360"/>
                </a:lnTo>
                <a:lnTo>
                  <a:pt x="1187811" y="767080"/>
                </a:lnTo>
                <a:lnTo>
                  <a:pt x="1175191" y="810260"/>
                </a:lnTo>
                <a:lnTo>
                  <a:pt x="1159297" y="852170"/>
                </a:lnTo>
                <a:lnTo>
                  <a:pt x="1140277" y="892810"/>
                </a:lnTo>
                <a:lnTo>
                  <a:pt x="1118280" y="930910"/>
                </a:lnTo>
                <a:lnTo>
                  <a:pt x="1093453" y="967740"/>
                </a:lnTo>
                <a:lnTo>
                  <a:pt x="1087558" y="975360"/>
                </a:lnTo>
                <a:close/>
              </a:path>
              <a:path w="1257934" h="1257300">
                <a:moveTo>
                  <a:pt x="519250" y="542290"/>
                </a:moveTo>
                <a:lnTo>
                  <a:pt x="481874" y="516890"/>
                </a:lnTo>
                <a:lnTo>
                  <a:pt x="481874" y="347980"/>
                </a:lnTo>
                <a:lnTo>
                  <a:pt x="715882" y="203200"/>
                </a:lnTo>
                <a:lnTo>
                  <a:pt x="815491" y="270510"/>
                </a:lnTo>
                <a:lnTo>
                  <a:pt x="678509" y="270510"/>
                </a:lnTo>
                <a:lnTo>
                  <a:pt x="519250" y="369570"/>
                </a:lnTo>
                <a:lnTo>
                  <a:pt x="519250" y="542290"/>
                </a:lnTo>
                <a:close/>
              </a:path>
              <a:path w="1257934" h="1257300">
                <a:moveTo>
                  <a:pt x="678509" y="673100"/>
                </a:moveTo>
                <a:lnTo>
                  <a:pt x="678509" y="270510"/>
                </a:lnTo>
                <a:lnTo>
                  <a:pt x="815491" y="270510"/>
                </a:lnTo>
                <a:lnTo>
                  <a:pt x="930135" y="347980"/>
                </a:lnTo>
                <a:lnTo>
                  <a:pt x="930135" y="563880"/>
                </a:lnTo>
                <a:lnTo>
                  <a:pt x="856018" y="563880"/>
                </a:lnTo>
                <a:lnTo>
                  <a:pt x="678509" y="673100"/>
                </a:lnTo>
                <a:close/>
              </a:path>
              <a:path w="1257934" h="1257300">
                <a:moveTo>
                  <a:pt x="266325" y="975360"/>
                </a:moveTo>
                <a:lnTo>
                  <a:pt x="237891" y="975360"/>
                </a:lnTo>
                <a:lnTo>
                  <a:pt x="237891" y="608330"/>
                </a:lnTo>
                <a:lnTo>
                  <a:pt x="415969" y="497840"/>
                </a:lnTo>
                <a:lnTo>
                  <a:pt x="490933" y="548640"/>
                </a:lnTo>
                <a:lnTo>
                  <a:pt x="387535" y="548640"/>
                </a:lnTo>
                <a:lnTo>
                  <a:pt x="266325" y="624840"/>
                </a:lnTo>
                <a:lnTo>
                  <a:pt x="266325" y="975360"/>
                </a:lnTo>
                <a:close/>
              </a:path>
              <a:path w="1257934" h="1257300">
                <a:moveTo>
                  <a:pt x="579015" y="1092200"/>
                </a:moveTo>
                <a:lnTo>
                  <a:pt x="387535" y="1092200"/>
                </a:lnTo>
                <a:lnTo>
                  <a:pt x="387535" y="548640"/>
                </a:lnTo>
                <a:lnTo>
                  <a:pt x="490933" y="548640"/>
                </a:lnTo>
                <a:lnTo>
                  <a:pt x="579015" y="608330"/>
                </a:lnTo>
                <a:lnTo>
                  <a:pt x="579015" y="1092200"/>
                </a:lnTo>
                <a:close/>
              </a:path>
              <a:path w="1257934" h="1257300">
                <a:moveTo>
                  <a:pt x="930135" y="610870"/>
                </a:moveTo>
                <a:lnTo>
                  <a:pt x="856018" y="563880"/>
                </a:lnTo>
                <a:lnTo>
                  <a:pt x="930135" y="563880"/>
                </a:lnTo>
                <a:lnTo>
                  <a:pt x="930135" y="610870"/>
                </a:lnTo>
                <a:close/>
              </a:path>
              <a:path w="1257934" h="1257300">
                <a:moveTo>
                  <a:pt x="866381" y="1151890"/>
                </a:moveTo>
                <a:lnTo>
                  <a:pt x="641317" y="1151890"/>
                </a:lnTo>
                <a:lnTo>
                  <a:pt x="653789" y="1150620"/>
                </a:lnTo>
                <a:lnTo>
                  <a:pt x="666185" y="1150620"/>
                </a:lnTo>
                <a:lnTo>
                  <a:pt x="678509" y="1149350"/>
                </a:lnTo>
                <a:lnTo>
                  <a:pt x="678509" y="697230"/>
                </a:lnTo>
                <a:lnTo>
                  <a:pt x="856607" y="586740"/>
                </a:lnTo>
                <a:lnTo>
                  <a:pt x="931568" y="637540"/>
                </a:lnTo>
                <a:lnTo>
                  <a:pt x="828162" y="637540"/>
                </a:lnTo>
                <a:lnTo>
                  <a:pt x="706954" y="713740"/>
                </a:lnTo>
                <a:lnTo>
                  <a:pt x="706954" y="1145540"/>
                </a:lnTo>
                <a:lnTo>
                  <a:pt x="879875" y="1145540"/>
                </a:lnTo>
                <a:lnTo>
                  <a:pt x="866381" y="1151890"/>
                </a:lnTo>
                <a:close/>
              </a:path>
              <a:path w="1257934" h="1257300">
                <a:moveTo>
                  <a:pt x="879875" y="1145540"/>
                </a:moveTo>
                <a:lnTo>
                  <a:pt x="706954" y="1145540"/>
                </a:lnTo>
                <a:lnTo>
                  <a:pt x="738335" y="1140460"/>
                </a:lnTo>
                <a:lnTo>
                  <a:pt x="769034" y="1132840"/>
                </a:lnTo>
                <a:lnTo>
                  <a:pt x="828162" y="1112520"/>
                </a:lnTo>
                <a:lnTo>
                  <a:pt x="828162" y="637540"/>
                </a:lnTo>
                <a:lnTo>
                  <a:pt x="931568" y="637540"/>
                </a:lnTo>
                <a:lnTo>
                  <a:pt x="1019646" y="697230"/>
                </a:lnTo>
                <a:lnTo>
                  <a:pt x="1019646" y="975360"/>
                </a:lnTo>
                <a:lnTo>
                  <a:pt x="1087558" y="975360"/>
                </a:lnTo>
                <a:lnTo>
                  <a:pt x="1035903" y="1035050"/>
                </a:lnTo>
                <a:lnTo>
                  <a:pt x="1003477" y="1065530"/>
                </a:lnTo>
                <a:lnTo>
                  <a:pt x="968814" y="1092200"/>
                </a:lnTo>
                <a:lnTo>
                  <a:pt x="932062" y="1117600"/>
                </a:lnTo>
                <a:lnTo>
                  <a:pt x="893370" y="1139190"/>
                </a:lnTo>
                <a:lnTo>
                  <a:pt x="879875" y="1145540"/>
                </a:lnTo>
                <a:close/>
              </a:path>
            </a:pathLst>
          </a:custGeom>
          <a:solidFill>
            <a:srgbClr val="0708E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9" name="object 39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32804" y="129085"/>
            <a:ext cx="1885949" cy="704848"/>
          </a:xfrm>
          <a:prstGeom prst="rect">
            <a:avLst/>
          </a:prstGeom>
        </p:spPr>
      </p:pic>
      <p:pic>
        <p:nvPicPr>
          <p:cNvPr id="40" name="object 40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113928" y="1007436"/>
            <a:ext cx="1695449" cy="2514587"/>
          </a:xfrm>
          <a:prstGeom prst="rect">
            <a:avLst/>
          </a:prstGeom>
        </p:spPr>
      </p:pic>
      <p:sp>
        <p:nvSpPr>
          <p:cNvPr id="41" name="object 41"/>
          <p:cNvSpPr txBox="1">
            <a:spLocks noGrp="1"/>
          </p:cNvSpPr>
          <p:nvPr>
            <p:ph type="title"/>
          </p:nvPr>
        </p:nvSpPr>
        <p:spPr>
          <a:xfrm>
            <a:off x="2787780" y="853914"/>
            <a:ext cx="2344420" cy="13512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700" spc="110" dirty="0">
                <a:solidFill>
                  <a:srgbClr val="D26328"/>
                </a:solidFill>
                <a:latin typeface="Tahoma"/>
                <a:cs typeface="Tahoma"/>
              </a:rPr>
              <a:t>TOP</a:t>
            </a:r>
            <a:endParaRPr sz="8700">
              <a:latin typeface="Tahoma"/>
              <a:cs typeface="Tahoma"/>
            </a:endParaRPr>
          </a:p>
        </p:txBody>
      </p:sp>
      <p:sp>
        <p:nvSpPr>
          <p:cNvPr id="42" name="object 42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-6985" algn="just">
              <a:lnSpc>
                <a:spcPct val="107500"/>
              </a:lnSpc>
              <a:spcBef>
                <a:spcPts val="90"/>
              </a:spcBef>
              <a:buSzPct val="85964"/>
              <a:buAutoNum type="arabicPeriod" startAt="7"/>
              <a:tabLst>
                <a:tab pos="329565" algn="l"/>
              </a:tabLst>
            </a:pPr>
            <a:r>
              <a:rPr spc="-310" dirty="0"/>
              <a:t>	Adición</a:t>
            </a:r>
            <a:r>
              <a:rPr spc="60" dirty="0"/>
              <a:t>  </a:t>
            </a:r>
            <a:r>
              <a:rPr spc="-290" dirty="0"/>
              <a:t>de</a:t>
            </a:r>
            <a:r>
              <a:rPr spc="55" dirty="0"/>
              <a:t>  </a:t>
            </a:r>
            <a:r>
              <a:rPr spc="-290" dirty="0"/>
              <a:t>ítem,</a:t>
            </a:r>
            <a:r>
              <a:rPr spc="60" dirty="0"/>
              <a:t>  </a:t>
            </a:r>
            <a:r>
              <a:rPr spc="-310" dirty="0"/>
              <a:t>actividad</a:t>
            </a:r>
            <a:r>
              <a:rPr spc="55" dirty="0"/>
              <a:t>  </a:t>
            </a:r>
            <a:r>
              <a:rPr spc="-50" dirty="0"/>
              <a:t>o </a:t>
            </a:r>
            <a:r>
              <a:rPr spc="-285" dirty="0"/>
              <a:t>producto</a:t>
            </a:r>
            <a:r>
              <a:rPr spc="140" dirty="0"/>
              <a:t> </a:t>
            </a:r>
            <a:r>
              <a:rPr spc="-260" dirty="0"/>
              <a:t>no</a:t>
            </a:r>
            <a:r>
              <a:rPr spc="145" dirty="0"/>
              <a:t> </a:t>
            </a:r>
            <a:r>
              <a:rPr spc="-285" dirty="0"/>
              <a:t>previsto</a:t>
            </a:r>
            <a:r>
              <a:rPr spc="140" dirty="0"/>
              <a:t> </a:t>
            </a:r>
            <a:r>
              <a:rPr spc="-275" dirty="0"/>
              <a:t>sin</a:t>
            </a:r>
            <a:r>
              <a:rPr spc="140" dirty="0"/>
              <a:t> </a:t>
            </a:r>
            <a:r>
              <a:rPr spc="-305" dirty="0"/>
              <a:t>estudio </a:t>
            </a:r>
            <a:r>
              <a:rPr spc="-290" dirty="0"/>
              <a:t>de</a:t>
            </a:r>
            <a:r>
              <a:rPr spc="-350" dirty="0"/>
              <a:t> </a:t>
            </a:r>
            <a:r>
              <a:rPr spc="-325" dirty="0"/>
              <a:t>mercado</a:t>
            </a:r>
            <a:r>
              <a:rPr spc="-350" dirty="0"/>
              <a:t> </a:t>
            </a:r>
            <a:r>
              <a:rPr dirty="0"/>
              <a:t>y/o</a:t>
            </a:r>
            <a:r>
              <a:rPr spc="-350" dirty="0"/>
              <a:t> </a:t>
            </a:r>
            <a:r>
              <a:rPr spc="-330" dirty="0"/>
              <a:t>sobrecosto</a:t>
            </a:r>
          </a:p>
          <a:p>
            <a:pPr>
              <a:lnSpc>
                <a:spcPct val="100000"/>
              </a:lnSpc>
              <a:spcBef>
                <a:spcPts val="300"/>
              </a:spcBef>
              <a:buFont typeface="Arial Black"/>
              <a:buAutoNum type="arabicPeriod" startAt="7"/>
            </a:pPr>
            <a:endParaRPr spc="-330" dirty="0"/>
          </a:p>
          <a:p>
            <a:pPr marL="12700" marR="5080" indent="944244">
              <a:lnSpc>
                <a:spcPct val="107500"/>
              </a:lnSpc>
              <a:buSzPct val="85964"/>
              <a:buAutoNum type="arabicPeriod" startAt="7"/>
              <a:tabLst>
                <a:tab pos="956944" algn="l"/>
                <a:tab pos="4164329" algn="l"/>
                <a:tab pos="5211445" algn="l"/>
              </a:tabLst>
            </a:pPr>
            <a:r>
              <a:rPr spc="-280" dirty="0"/>
              <a:t>Infuncionalidad</a:t>
            </a:r>
            <a:r>
              <a:rPr dirty="0"/>
              <a:t>	</a:t>
            </a:r>
            <a:r>
              <a:rPr spc="-315" dirty="0"/>
              <a:t>de</a:t>
            </a:r>
            <a:r>
              <a:rPr dirty="0"/>
              <a:t>	</a:t>
            </a:r>
            <a:r>
              <a:rPr spc="-250" dirty="0"/>
              <a:t>lo </a:t>
            </a:r>
            <a:r>
              <a:rPr spc="-330" dirty="0"/>
              <a:t>ejecutado</a:t>
            </a:r>
          </a:p>
          <a:p>
            <a:pPr marL="12700" marR="5080" indent="513715">
              <a:lnSpc>
                <a:spcPct val="107500"/>
              </a:lnSpc>
              <a:spcBef>
                <a:spcPts val="1495"/>
              </a:spcBef>
              <a:buSzPct val="85964"/>
              <a:buAutoNum type="arabicPeriod" startAt="7"/>
              <a:tabLst>
                <a:tab pos="526415" algn="l"/>
                <a:tab pos="1560830" algn="l"/>
                <a:tab pos="3613150" algn="l"/>
                <a:tab pos="4018915" algn="l"/>
                <a:tab pos="5031105" algn="l"/>
              </a:tabLst>
            </a:pPr>
            <a:r>
              <a:rPr spc="-340" dirty="0"/>
              <a:t>Pago</a:t>
            </a:r>
            <a:r>
              <a:rPr dirty="0"/>
              <a:t>	</a:t>
            </a:r>
            <a:r>
              <a:rPr spc="-340" dirty="0"/>
              <a:t>comisiones</a:t>
            </a:r>
            <a:r>
              <a:rPr dirty="0"/>
              <a:t>	</a:t>
            </a:r>
            <a:r>
              <a:rPr spc="-355" dirty="0"/>
              <a:t>a</a:t>
            </a:r>
            <a:r>
              <a:rPr dirty="0"/>
              <a:t>	</a:t>
            </a:r>
            <a:r>
              <a:rPr spc="-330" dirty="0"/>
              <a:t>éxito</a:t>
            </a:r>
            <a:r>
              <a:rPr dirty="0"/>
              <a:t>	</a:t>
            </a:r>
            <a:r>
              <a:rPr spc="-300" dirty="0"/>
              <a:t>sin </a:t>
            </a:r>
            <a:r>
              <a:rPr spc="-290" dirty="0"/>
              <a:t>debida</a:t>
            </a:r>
            <a:r>
              <a:rPr spc="-355" dirty="0"/>
              <a:t> </a:t>
            </a:r>
            <a:r>
              <a:rPr spc="-315" dirty="0"/>
              <a:t>jistificación</a:t>
            </a:r>
          </a:p>
          <a:p>
            <a:pPr marL="12700" marR="5080" indent="915669">
              <a:lnSpc>
                <a:spcPct val="107500"/>
              </a:lnSpc>
              <a:spcBef>
                <a:spcPts val="3350"/>
              </a:spcBef>
              <a:buSzPct val="85964"/>
              <a:buAutoNum type="arabicPeriod" startAt="7"/>
              <a:tabLst>
                <a:tab pos="928369" algn="l"/>
                <a:tab pos="2618105" algn="l"/>
                <a:tab pos="3200400" algn="l"/>
                <a:tab pos="4436745" algn="l"/>
                <a:tab pos="5220335" algn="l"/>
              </a:tabLst>
            </a:pPr>
            <a:r>
              <a:rPr spc="-330" dirty="0"/>
              <a:t>Colapso</a:t>
            </a:r>
            <a:r>
              <a:rPr dirty="0"/>
              <a:t>	</a:t>
            </a:r>
            <a:r>
              <a:rPr spc="-50" dirty="0"/>
              <a:t>o</a:t>
            </a:r>
            <a:r>
              <a:rPr dirty="0"/>
              <a:t>	</a:t>
            </a:r>
            <a:r>
              <a:rPr spc="-310" dirty="0"/>
              <a:t>fallas</a:t>
            </a:r>
            <a:r>
              <a:rPr dirty="0"/>
              <a:t>	</a:t>
            </a:r>
            <a:r>
              <a:rPr spc="-315" dirty="0"/>
              <a:t>en</a:t>
            </a:r>
            <a:r>
              <a:rPr dirty="0"/>
              <a:t>	</a:t>
            </a:r>
            <a:r>
              <a:rPr spc="-300" dirty="0"/>
              <a:t>la </a:t>
            </a:r>
            <a:r>
              <a:rPr spc="-295" dirty="0"/>
              <a:t>estabilidad</a:t>
            </a:r>
            <a:r>
              <a:rPr spc="-365" dirty="0"/>
              <a:t> </a:t>
            </a:r>
            <a:r>
              <a:rPr spc="-290" dirty="0"/>
              <a:t>de</a:t>
            </a:r>
            <a:r>
              <a:rPr spc="-365" dirty="0"/>
              <a:t> </a:t>
            </a:r>
            <a:r>
              <a:rPr spc="-275" dirty="0"/>
              <a:t>la</a:t>
            </a:r>
            <a:r>
              <a:rPr spc="-360" dirty="0"/>
              <a:t> </a:t>
            </a:r>
            <a:r>
              <a:rPr spc="-280" dirty="0"/>
              <a:t>obra</a:t>
            </a:r>
          </a:p>
          <a:p>
            <a:pPr marL="12700" marR="5080" indent="990600">
              <a:lnSpc>
                <a:spcPct val="107500"/>
              </a:lnSpc>
              <a:spcBef>
                <a:spcPts val="2425"/>
              </a:spcBef>
              <a:buSzPct val="85964"/>
              <a:buAutoNum type="arabicPeriod" startAt="7"/>
              <a:tabLst>
                <a:tab pos="1003300" algn="l"/>
                <a:tab pos="3569970" algn="l"/>
                <a:tab pos="4428490" algn="l"/>
              </a:tabLst>
            </a:pPr>
            <a:r>
              <a:rPr spc="-320" dirty="0"/>
              <a:t>Contratación</a:t>
            </a:r>
            <a:r>
              <a:rPr dirty="0"/>
              <a:t>	</a:t>
            </a:r>
            <a:r>
              <a:rPr spc="-315" dirty="0"/>
              <a:t>de</a:t>
            </a:r>
            <a:r>
              <a:rPr dirty="0"/>
              <a:t>	</a:t>
            </a:r>
            <a:r>
              <a:rPr spc="-315" dirty="0"/>
              <a:t>bienes </a:t>
            </a:r>
            <a:r>
              <a:rPr spc="-325" dirty="0"/>
              <a:t>innecesarios</a:t>
            </a:r>
          </a:p>
        </p:txBody>
      </p:sp>
      <p:sp>
        <p:nvSpPr>
          <p:cNvPr id="43" name="object 43"/>
          <p:cNvSpPr txBox="1"/>
          <p:nvPr/>
        </p:nvSpPr>
        <p:spPr>
          <a:xfrm>
            <a:off x="9579064" y="1002733"/>
            <a:ext cx="7700645" cy="82099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635760" marR="2117725" indent="-1623695">
              <a:lnSpc>
                <a:spcPct val="108300"/>
              </a:lnSpc>
              <a:spcBef>
                <a:spcPts val="95"/>
              </a:spcBef>
            </a:pPr>
            <a:r>
              <a:rPr sz="5150" spc="-245" dirty="0">
                <a:solidFill>
                  <a:srgbClr val="0E7657"/>
                </a:solidFill>
                <a:latin typeface="Lucida Sans Unicode"/>
                <a:cs typeface="Lucida Sans Unicode"/>
              </a:rPr>
              <a:t>Principales</a:t>
            </a:r>
            <a:r>
              <a:rPr sz="5150" spc="-90" dirty="0">
                <a:solidFill>
                  <a:srgbClr val="0E7657"/>
                </a:solidFill>
                <a:latin typeface="Lucida Sans Unicode"/>
                <a:cs typeface="Lucida Sans Unicode"/>
              </a:rPr>
              <a:t> </a:t>
            </a:r>
            <a:r>
              <a:rPr sz="5150" spc="-175" dirty="0">
                <a:solidFill>
                  <a:srgbClr val="0E7657"/>
                </a:solidFill>
                <a:latin typeface="Lucida Sans Unicode"/>
                <a:cs typeface="Lucida Sans Unicode"/>
              </a:rPr>
              <a:t>Riesgos </a:t>
            </a:r>
            <a:r>
              <a:rPr sz="5150" spc="-30" dirty="0">
                <a:solidFill>
                  <a:srgbClr val="0E7657"/>
                </a:solidFill>
                <a:latin typeface="Lucida Sans Unicode"/>
                <a:cs typeface="Lucida Sans Unicode"/>
              </a:rPr>
              <a:t>Fiscales</a:t>
            </a:r>
            <a:endParaRPr sz="5150">
              <a:latin typeface="Lucida Sans Unicode"/>
              <a:cs typeface="Lucida Sans Unicode"/>
            </a:endParaRPr>
          </a:p>
          <a:p>
            <a:pPr marL="1640839" marR="12700" indent="-71120" algn="just">
              <a:lnSpc>
                <a:spcPct val="107500"/>
              </a:lnSpc>
              <a:spcBef>
                <a:spcPts val="3329"/>
              </a:spcBef>
              <a:buSzPct val="96491"/>
              <a:buAutoNum type="arabicPeriod" startAt="12"/>
              <a:tabLst>
                <a:tab pos="2164715" algn="l"/>
              </a:tabLst>
            </a:pPr>
            <a:r>
              <a:rPr sz="2850" spc="-310" dirty="0">
                <a:latin typeface="Arial Black"/>
                <a:cs typeface="Arial Black"/>
              </a:rPr>
              <a:t>	Liquidación</a:t>
            </a:r>
            <a:r>
              <a:rPr sz="2850" spc="665" dirty="0">
                <a:latin typeface="Arial Black"/>
                <a:cs typeface="Arial Black"/>
              </a:rPr>
              <a:t> </a:t>
            </a:r>
            <a:r>
              <a:rPr sz="2850" spc="-295" dirty="0">
                <a:latin typeface="Arial Black"/>
                <a:cs typeface="Arial Black"/>
              </a:rPr>
              <a:t>mutuo</a:t>
            </a:r>
            <a:r>
              <a:rPr sz="2850" spc="670" dirty="0">
                <a:latin typeface="Arial Black"/>
                <a:cs typeface="Arial Black"/>
              </a:rPr>
              <a:t> </a:t>
            </a:r>
            <a:r>
              <a:rPr sz="2850" spc="-310" dirty="0">
                <a:latin typeface="Arial Black"/>
                <a:cs typeface="Arial Black"/>
              </a:rPr>
              <a:t>acuerdo</a:t>
            </a:r>
            <a:r>
              <a:rPr sz="2850" spc="675" dirty="0">
                <a:latin typeface="Arial Black"/>
                <a:cs typeface="Arial Black"/>
              </a:rPr>
              <a:t> </a:t>
            </a:r>
            <a:r>
              <a:rPr sz="2850" spc="-360" dirty="0">
                <a:latin typeface="Arial Black"/>
                <a:cs typeface="Arial Black"/>
              </a:rPr>
              <a:t>con </a:t>
            </a:r>
            <a:r>
              <a:rPr sz="2850" spc="-295" dirty="0">
                <a:latin typeface="Arial Black"/>
                <a:cs typeface="Arial Black"/>
              </a:rPr>
              <a:t>recibo</a:t>
            </a:r>
            <a:r>
              <a:rPr sz="2850" spc="660" dirty="0">
                <a:latin typeface="Arial Black"/>
                <a:cs typeface="Arial Black"/>
              </a:rPr>
              <a:t>  </a:t>
            </a:r>
            <a:r>
              <a:rPr sz="2850" spc="-305" dirty="0">
                <a:latin typeface="Arial Black"/>
                <a:cs typeface="Arial Black"/>
              </a:rPr>
              <a:t>a</a:t>
            </a:r>
            <a:r>
              <a:rPr sz="2850" spc="665" dirty="0">
                <a:latin typeface="Arial Black"/>
                <a:cs typeface="Arial Black"/>
              </a:rPr>
              <a:t>  </a:t>
            </a:r>
            <a:r>
              <a:rPr sz="2850" spc="-320" dirty="0">
                <a:latin typeface="Arial Black"/>
                <a:cs typeface="Arial Black"/>
              </a:rPr>
              <a:t>satisfacción,</a:t>
            </a:r>
            <a:r>
              <a:rPr sz="2850" spc="660" dirty="0">
                <a:latin typeface="Arial Black"/>
                <a:cs typeface="Arial Black"/>
              </a:rPr>
              <a:t>  </a:t>
            </a:r>
            <a:r>
              <a:rPr sz="2850" spc="-300" dirty="0">
                <a:latin typeface="Arial Black"/>
                <a:cs typeface="Arial Black"/>
              </a:rPr>
              <a:t>habiendo </a:t>
            </a:r>
            <a:r>
              <a:rPr sz="2850" spc="-310" dirty="0">
                <a:latin typeface="Arial Black"/>
                <a:cs typeface="Arial Black"/>
              </a:rPr>
              <a:t>imprecisiones</a:t>
            </a:r>
            <a:r>
              <a:rPr sz="2850" spc="-365" dirty="0">
                <a:latin typeface="Arial Black"/>
                <a:cs typeface="Arial Black"/>
              </a:rPr>
              <a:t> </a:t>
            </a:r>
            <a:r>
              <a:rPr sz="2850" spc="-254" dirty="0">
                <a:latin typeface="Arial Black"/>
                <a:cs typeface="Arial Black"/>
              </a:rPr>
              <a:t>o</a:t>
            </a:r>
            <a:r>
              <a:rPr sz="2850" spc="-360" dirty="0">
                <a:latin typeface="Arial Black"/>
                <a:cs typeface="Arial Black"/>
              </a:rPr>
              <a:t> </a:t>
            </a:r>
            <a:r>
              <a:rPr sz="2850" spc="-305" dirty="0">
                <a:latin typeface="Arial Black"/>
                <a:cs typeface="Arial Black"/>
              </a:rPr>
              <a:t>falsedad.</a:t>
            </a:r>
            <a:endParaRPr sz="2850">
              <a:latin typeface="Arial Black"/>
              <a:cs typeface="Arial Black"/>
            </a:endParaRPr>
          </a:p>
          <a:p>
            <a:pPr marL="1640839" marR="5080" indent="1047115" algn="just">
              <a:lnSpc>
                <a:spcPct val="107500"/>
              </a:lnSpc>
              <a:spcBef>
                <a:spcPts val="3020"/>
              </a:spcBef>
              <a:buSzPct val="96491"/>
              <a:buAutoNum type="arabicPeriod" startAt="12"/>
              <a:tabLst>
                <a:tab pos="2687955" algn="l"/>
              </a:tabLst>
            </a:pPr>
            <a:r>
              <a:rPr sz="2850" spc="-315" dirty="0">
                <a:latin typeface="Arial Black"/>
                <a:cs typeface="Arial Black"/>
              </a:rPr>
              <a:t>Suscripción</a:t>
            </a:r>
            <a:r>
              <a:rPr sz="2850" spc="400" dirty="0">
                <a:latin typeface="Arial Black"/>
                <a:cs typeface="Arial Black"/>
              </a:rPr>
              <a:t>   </a:t>
            </a:r>
            <a:r>
              <a:rPr sz="2850" spc="-290" dirty="0">
                <a:latin typeface="Arial Black"/>
                <a:cs typeface="Arial Black"/>
              </a:rPr>
              <a:t>de</a:t>
            </a:r>
            <a:r>
              <a:rPr sz="2850" spc="409" dirty="0">
                <a:latin typeface="Arial Black"/>
                <a:cs typeface="Arial Black"/>
              </a:rPr>
              <a:t>   </a:t>
            </a:r>
            <a:r>
              <a:rPr sz="2850" spc="-360" dirty="0">
                <a:latin typeface="Arial Black"/>
                <a:cs typeface="Arial Black"/>
              </a:rPr>
              <a:t>acta</a:t>
            </a:r>
            <a:r>
              <a:rPr sz="2850" spc="409" dirty="0">
                <a:latin typeface="Arial Black"/>
                <a:cs typeface="Arial Black"/>
              </a:rPr>
              <a:t>   </a:t>
            </a:r>
            <a:r>
              <a:rPr sz="2850" spc="-315" dirty="0">
                <a:latin typeface="Arial Black"/>
                <a:cs typeface="Arial Black"/>
              </a:rPr>
              <a:t>de </a:t>
            </a:r>
            <a:r>
              <a:rPr sz="2850" spc="-285" dirty="0">
                <a:latin typeface="Arial Black"/>
                <a:cs typeface="Arial Black"/>
              </a:rPr>
              <a:t>liquidación</a:t>
            </a:r>
            <a:r>
              <a:rPr sz="2850" spc="490" dirty="0">
                <a:latin typeface="Arial Black"/>
                <a:cs typeface="Arial Black"/>
              </a:rPr>
              <a:t>   </a:t>
            </a:r>
            <a:r>
              <a:rPr sz="2850" spc="-275" dirty="0">
                <a:latin typeface="Arial Black"/>
                <a:cs typeface="Arial Black"/>
              </a:rPr>
              <a:t>sin</a:t>
            </a:r>
            <a:r>
              <a:rPr sz="2850" spc="495" dirty="0">
                <a:latin typeface="Arial Black"/>
                <a:cs typeface="Arial Black"/>
              </a:rPr>
              <a:t>   </a:t>
            </a:r>
            <a:r>
              <a:rPr sz="2850" spc="-290" dirty="0">
                <a:latin typeface="Arial Black"/>
                <a:cs typeface="Arial Black"/>
              </a:rPr>
              <a:t>relacionar</a:t>
            </a:r>
            <a:r>
              <a:rPr sz="2850" spc="490" dirty="0">
                <a:latin typeface="Arial Black"/>
                <a:cs typeface="Arial Black"/>
              </a:rPr>
              <a:t>   </a:t>
            </a:r>
            <a:r>
              <a:rPr sz="2850" spc="-335" dirty="0">
                <a:latin typeface="Arial Black"/>
                <a:cs typeface="Arial Black"/>
              </a:rPr>
              <a:t>las sanciones</a:t>
            </a:r>
            <a:r>
              <a:rPr sz="2850" spc="-350" dirty="0">
                <a:latin typeface="Arial Black"/>
                <a:cs typeface="Arial Black"/>
              </a:rPr>
              <a:t> </a:t>
            </a:r>
            <a:r>
              <a:rPr sz="2850" spc="-325" dirty="0">
                <a:latin typeface="Arial Black"/>
                <a:cs typeface="Arial Black"/>
              </a:rPr>
              <a:t>impuestas</a:t>
            </a:r>
            <a:r>
              <a:rPr sz="2850" spc="-345" dirty="0">
                <a:latin typeface="Arial Black"/>
                <a:cs typeface="Arial Black"/>
              </a:rPr>
              <a:t> </a:t>
            </a:r>
            <a:r>
              <a:rPr sz="2850" spc="-275" dirty="0">
                <a:latin typeface="Arial Black"/>
                <a:cs typeface="Arial Black"/>
              </a:rPr>
              <a:t>al</a:t>
            </a:r>
            <a:r>
              <a:rPr sz="2850" spc="-345" dirty="0">
                <a:latin typeface="Arial Black"/>
                <a:cs typeface="Arial Black"/>
              </a:rPr>
              <a:t> </a:t>
            </a:r>
            <a:r>
              <a:rPr sz="2850" spc="-315" dirty="0">
                <a:latin typeface="Arial Black"/>
                <a:cs typeface="Arial Black"/>
              </a:rPr>
              <a:t>contratista</a:t>
            </a:r>
            <a:endParaRPr sz="2850">
              <a:latin typeface="Arial Black"/>
              <a:cs typeface="Arial Black"/>
            </a:endParaRPr>
          </a:p>
          <a:p>
            <a:pPr marL="1616075" marR="5080" indent="811530" algn="just">
              <a:lnSpc>
                <a:spcPct val="107500"/>
              </a:lnSpc>
              <a:spcBef>
                <a:spcPts val="1415"/>
              </a:spcBef>
              <a:buSzPct val="96491"/>
              <a:buAutoNum type="arabicPeriod" startAt="12"/>
              <a:tabLst>
                <a:tab pos="2427605" algn="l"/>
              </a:tabLst>
            </a:pPr>
            <a:r>
              <a:rPr sz="2850" spc="-315" dirty="0">
                <a:latin typeface="Arial Black"/>
                <a:cs typeface="Arial Black"/>
              </a:rPr>
              <a:t>Multas</a:t>
            </a:r>
            <a:r>
              <a:rPr sz="2850" spc="95" dirty="0">
                <a:latin typeface="Arial Black"/>
                <a:cs typeface="Arial Black"/>
              </a:rPr>
              <a:t>  </a:t>
            </a:r>
            <a:r>
              <a:rPr sz="2850" spc="-335" dirty="0">
                <a:latin typeface="Arial Black"/>
                <a:cs typeface="Arial Black"/>
              </a:rPr>
              <a:t>sanciones</a:t>
            </a:r>
            <a:r>
              <a:rPr sz="2850" spc="100" dirty="0">
                <a:latin typeface="Arial Black"/>
                <a:cs typeface="Arial Black"/>
              </a:rPr>
              <a:t>  </a:t>
            </a:r>
            <a:r>
              <a:rPr sz="2850" spc="-305" dirty="0">
                <a:latin typeface="Arial Black"/>
                <a:cs typeface="Arial Black"/>
              </a:rPr>
              <a:t>e</a:t>
            </a:r>
            <a:r>
              <a:rPr sz="2850" spc="105" dirty="0">
                <a:latin typeface="Arial Black"/>
                <a:cs typeface="Arial Black"/>
              </a:rPr>
              <a:t>  </a:t>
            </a:r>
            <a:r>
              <a:rPr sz="2850" spc="-315" dirty="0">
                <a:latin typeface="Arial Black"/>
                <a:cs typeface="Arial Black"/>
              </a:rPr>
              <a:t>intereses </a:t>
            </a:r>
            <a:r>
              <a:rPr sz="2850" spc="-295" dirty="0">
                <a:latin typeface="Arial Black"/>
                <a:cs typeface="Arial Black"/>
              </a:rPr>
              <a:t>moratorios</a:t>
            </a:r>
            <a:endParaRPr sz="2850">
              <a:latin typeface="Arial Black"/>
              <a:cs typeface="Arial Black"/>
            </a:endParaRPr>
          </a:p>
          <a:p>
            <a:pPr marL="1616075" marR="5080" indent="788035" algn="just">
              <a:lnSpc>
                <a:spcPct val="107500"/>
              </a:lnSpc>
              <a:spcBef>
                <a:spcPts val="2860"/>
              </a:spcBef>
              <a:buSzPct val="96491"/>
              <a:buAutoNum type="arabicPeriod" startAt="12"/>
              <a:tabLst>
                <a:tab pos="2404110" algn="l"/>
              </a:tabLst>
            </a:pPr>
            <a:r>
              <a:rPr sz="2850" spc="-360" dirty="0">
                <a:latin typeface="Arial Black"/>
                <a:cs typeface="Arial Black"/>
              </a:rPr>
              <a:t>No</a:t>
            </a:r>
            <a:r>
              <a:rPr sz="2850" spc="65" dirty="0">
                <a:latin typeface="Arial Black"/>
                <a:cs typeface="Arial Black"/>
              </a:rPr>
              <a:t>  </a:t>
            </a:r>
            <a:r>
              <a:rPr sz="2850" spc="-265" dirty="0">
                <a:latin typeface="Arial Black"/>
                <a:cs typeface="Arial Black"/>
              </a:rPr>
              <a:t>incluir</a:t>
            </a:r>
            <a:r>
              <a:rPr sz="2850" spc="70" dirty="0">
                <a:latin typeface="Arial Black"/>
                <a:cs typeface="Arial Black"/>
              </a:rPr>
              <a:t>  </a:t>
            </a:r>
            <a:r>
              <a:rPr sz="2850" spc="-290" dirty="0">
                <a:latin typeface="Arial Black"/>
                <a:cs typeface="Arial Black"/>
              </a:rPr>
              <a:t>en</a:t>
            </a:r>
            <a:r>
              <a:rPr sz="2850" spc="65" dirty="0">
                <a:latin typeface="Arial Black"/>
                <a:cs typeface="Arial Black"/>
              </a:rPr>
              <a:t>  </a:t>
            </a:r>
            <a:r>
              <a:rPr sz="2850" spc="-275" dirty="0">
                <a:latin typeface="Arial Black"/>
                <a:cs typeface="Arial Black"/>
              </a:rPr>
              <a:t>el</a:t>
            </a:r>
            <a:r>
              <a:rPr sz="2850" spc="65" dirty="0">
                <a:latin typeface="Arial Black"/>
                <a:cs typeface="Arial Black"/>
              </a:rPr>
              <a:t>  </a:t>
            </a:r>
            <a:r>
              <a:rPr sz="2850" spc="-300" dirty="0">
                <a:latin typeface="Arial Black"/>
                <a:cs typeface="Arial Black"/>
              </a:rPr>
              <a:t>contrato</a:t>
            </a:r>
            <a:r>
              <a:rPr sz="2850" spc="65" dirty="0">
                <a:latin typeface="Arial Black"/>
                <a:cs typeface="Arial Black"/>
              </a:rPr>
              <a:t>  </a:t>
            </a:r>
            <a:r>
              <a:rPr sz="2850" spc="-315" dirty="0">
                <a:latin typeface="Arial Black"/>
                <a:cs typeface="Arial Black"/>
              </a:rPr>
              <a:t>de </a:t>
            </a:r>
            <a:r>
              <a:rPr sz="2850" spc="-280" dirty="0">
                <a:latin typeface="Arial Black"/>
                <a:cs typeface="Arial Black"/>
              </a:rPr>
              <a:t>seguro</a:t>
            </a:r>
            <a:r>
              <a:rPr sz="2850" spc="195" dirty="0">
                <a:latin typeface="Arial Black"/>
                <a:cs typeface="Arial Black"/>
              </a:rPr>
              <a:t>   </a:t>
            </a:r>
            <a:r>
              <a:rPr sz="2850" spc="-290" dirty="0">
                <a:latin typeface="Arial Black"/>
                <a:cs typeface="Arial Black"/>
              </a:rPr>
              <a:t>los</a:t>
            </a:r>
            <a:r>
              <a:rPr sz="2850" spc="204" dirty="0">
                <a:latin typeface="Arial Black"/>
                <a:cs typeface="Arial Black"/>
              </a:rPr>
              <a:t>   </a:t>
            </a:r>
            <a:r>
              <a:rPr sz="2850" spc="-305" dirty="0">
                <a:latin typeface="Arial Black"/>
                <a:cs typeface="Arial Black"/>
              </a:rPr>
              <a:t>bienes</a:t>
            </a:r>
            <a:r>
              <a:rPr sz="2850" spc="204" dirty="0">
                <a:latin typeface="Arial Black"/>
                <a:cs typeface="Arial Black"/>
              </a:rPr>
              <a:t>   </a:t>
            </a:r>
            <a:r>
              <a:rPr sz="2850" spc="-320" dirty="0">
                <a:latin typeface="Arial Black"/>
                <a:cs typeface="Arial Black"/>
              </a:rPr>
              <a:t>muebles</a:t>
            </a:r>
            <a:r>
              <a:rPr sz="2850" spc="210" dirty="0">
                <a:latin typeface="Arial Black"/>
                <a:cs typeface="Arial Black"/>
              </a:rPr>
              <a:t>   </a:t>
            </a:r>
            <a:r>
              <a:rPr sz="2850" spc="-355" dirty="0">
                <a:latin typeface="Arial Black"/>
                <a:cs typeface="Arial Black"/>
              </a:rPr>
              <a:t>e </a:t>
            </a:r>
            <a:r>
              <a:rPr sz="2850" spc="-300" dirty="0">
                <a:latin typeface="Arial Black"/>
                <a:cs typeface="Arial Black"/>
              </a:rPr>
              <a:t>inmubles</a:t>
            </a:r>
            <a:r>
              <a:rPr sz="2850" spc="-360" dirty="0">
                <a:latin typeface="Arial Black"/>
                <a:cs typeface="Arial Black"/>
              </a:rPr>
              <a:t> </a:t>
            </a:r>
            <a:r>
              <a:rPr sz="2850" spc="-290" dirty="0">
                <a:latin typeface="Arial Black"/>
                <a:cs typeface="Arial Black"/>
              </a:rPr>
              <a:t>de</a:t>
            </a:r>
            <a:r>
              <a:rPr sz="2850" spc="-360" dirty="0">
                <a:latin typeface="Arial Black"/>
                <a:cs typeface="Arial Black"/>
              </a:rPr>
              <a:t> </a:t>
            </a:r>
            <a:r>
              <a:rPr sz="2850" spc="-275" dirty="0">
                <a:latin typeface="Arial Black"/>
                <a:cs typeface="Arial Black"/>
              </a:rPr>
              <a:t>la</a:t>
            </a:r>
            <a:r>
              <a:rPr sz="2850" spc="-360" dirty="0">
                <a:latin typeface="Arial Black"/>
                <a:cs typeface="Arial Black"/>
              </a:rPr>
              <a:t> </a:t>
            </a:r>
            <a:r>
              <a:rPr sz="2850" spc="-300" dirty="0">
                <a:latin typeface="Arial Black"/>
                <a:cs typeface="Arial Black"/>
              </a:rPr>
              <a:t>entidad</a:t>
            </a:r>
            <a:endParaRPr sz="2850">
              <a:latin typeface="Arial Black"/>
              <a:cs typeface="Arial Black"/>
            </a:endParaRPr>
          </a:p>
        </p:txBody>
      </p:sp>
      <p:pic>
        <p:nvPicPr>
          <p:cNvPr id="44" name="object 44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2390059" y="0"/>
            <a:ext cx="5765300" cy="800099"/>
          </a:xfrm>
          <a:prstGeom prst="rect">
            <a:avLst/>
          </a:prstGeom>
        </p:spPr>
      </p:pic>
      <p:pic>
        <p:nvPicPr>
          <p:cNvPr id="45" name="object 45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6476237" y="9095627"/>
            <a:ext cx="1809749" cy="101915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6FAAA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2625" y="-522"/>
            <a:ext cx="3188970" cy="3188970"/>
            <a:chOff x="12625" y="-522"/>
            <a:chExt cx="3188970" cy="3188970"/>
          </a:xfrm>
        </p:grpSpPr>
        <p:sp>
          <p:nvSpPr>
            <p:cNvPr id="4" name="object 4"/>
            <p:cNvSpPr/>
            <p:nvPr/>
          </p:nvSpPr>
          <p:spPr>
            <a:xfrm>
              <a:off x="12625" y="-522"/>
              <a:ext cx="3188970" cy="3188970"/>
            </a:xfrm>
            <a:custGeom>
              <a:avLst/>
              <a:gdLst/>
              <a:ahLst/>
              <a:cxnLst/>
              <a:rect l="l" t="t" r="r" b="b"/>
              <a:pathLst>
                <a:path w="3188970" h="3188970">
                  <a:moveTo>
                    <a:pt x="6419" y="3188356"/>
                  </a:moveTo>
                  <a:lnTo>
                    <a:pt x="0" y="3188356"/>
                  </a:lnTo>
                  <a:lnTo>
                    <a:pt x="0" y="0"/>
                  </a:lnTo>
                  <a:lnTo>
                    <a:pt x="3188356" y="0"/>
                  </a:lnTo>
                  <a:lnTo>
                    <a:pt x="3188356" y="6419"/>
                  </a:lnTo>
                  <a:lnTo>
                    <a:pt x="6419" y="3188356"/>
                  </a:lnTo>
                  <a:close/>
                </a:path>
              </a:pathLst>
            </a:custGeom>
            <a:solidFill>
              <a:srgbClr val="88B8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55840" y="833449"/>
              <a:ext cx="1502410" cy="1520825"/>
            </a:xfrm>
            <a:custGeom>
              <a:avLst/>
              <a:gdLst/>
              <a:ahLst/>
              <a:cxnLst/>
              <a:rect l="l" t="t" r="r" b="b"/>
              <a:pathLst>
                <a:path w="1502410" h="1520825">
                  <a:moveTo>
                    <a:pt x="439762" y="1453769"/>
                  </a:moveTo>
                  <a:lnTo>
                    <a:pt x="314134" y="1461427"/>
                  </a:lnTo>
                  <a:lnTo>
                    <a:pt x="373113" y="1520431"/>
                  </a:lnTo>
                  <a:lnTo>
                    <a:pt x="439762" y="1453769"/>
                  </a:lnTo>
                  <a:close/>
                </a:path>
                <a:path w="1502410" h="1520825">
                  <a:moveTo>
                    <a:pt x="546620" y="1346873"/>
                  </a:moveTo>
                  <a:lnTo>
                    <a:pt x="219532" y="1366812"/>
                  </a:lnTo>
                  <a:lnTo>
                    <a:pt x="271221" y="1418501"/>
                  </a:lnTo>
                  <a:lnTo>
                    <a:pt x="488213" y="1405293"/>
                  </a:lnTo>
                  <a:lnTo>
                    <a:pt x="546620" y="1346873"/>
                  </a:lnTo>
                  <a:close/>
                </a:path>
                <a:path w="1502410" h="1520825">
                  <a:moveTo>
                    <a:pt x="1224127" y="1405991"/>
                  </a:moveTo>
                  <a:lnTo>
                    <a:pt x="1035011" y="1417535"/>
                  </a:lnTo>
                  <a:lnTo>
                    <a:pt x="1123810" y="1506321"/>
                  </a:lnTo>
                  <a:lnTo>
                    <a:pt x="1224127" y="1405991"/>
                  </a:lnTo>
                  <a:close/>
                </a:path>
                <a:path w="1502410" h="1520825">
                  <a:moveTo>
                    <a:pt x="1331023" y="1299108"/>
                  </a:moveTo>
                  <a:lnTo>
                    <a:pt x="940409" y="1322920"/>
                  </a:lnTo>
                  <a:lnTo>
                    <a:pt x="992098" y="1374609"/>
                  </a:lnTo>
                  <a:lnTo>
                    <a:pt x="1272603" y="1357515"/>
                  </a:lnTo>
                  <a:lnTo>
                    <a:pt x="1331023" y="1299108"/>
                  </a:lnTo>
                  <a:close/>
                </a:path>
                <a:path w="1502410" h="1520825">
                  <a:moveTo>
                    <a:pt x="1437906" y="1192250"/>
                  </a:moveTo>
                  <a:lnTo>
                    <a:pt x="845794" y="1228305"/>
                  </a:lnTo>
                  <a:lnTo>
                    <a:pt x="897521" y="1279994"/>
                  </a:lnTo>
                  <a:lnTo>
                    <a:pt x="1379499" y="1250657"/>
                  </a:lnTo>
                  <a:lnTo>
                    <a:pt x="1437906" y="1192250"/>
                  </a:lnTo>
                  <a:close/>
                </a:path>
                <a:path w="1502410" h="1520825">
                  <a:moveTo>
                    <a:pt x="1501914" y="1128204"/>
                  </a:moveTo>
                  <a:lnTo>
                    <a:pt x="1463992" y="1090295"/>
                  </a:lnTo>
                  <a:lnTo>
                    <a:pt x="359384" y="1157566"/>
                  </a:lnTo>
                  <a:lnTo>
                    <a:pt x="407873" y="1109078"/>
                  </a:lnTo>
                  <a:lnTo>
                    <a:pt x="1421079" y="1047369"/>
                  </a:lnTo>
                  <a:lnTo>
                    <a:pt x="1369390" y="995680"/>
                  </a:lnTo>
                  <a:lnTo>
                    <a:pt x="466280" y="1050671"/>
                  </a:lnTo>
                  <a:lnTo>
                    <a:pt x="514718" y="1002233"/>
                  </a:lnTo>
                  <a:lnTo>
                    <a:pt x="1326464" y="952792"/>
                  </a:lnTo>
                  <a:lnTo>
                    <a:pt x="1274775" y="901065"/>
                  </a:lnTo>
                  <a:lnTo>
                    <a:pt x="573125" y="943825"/>
                  </a:lnTo>
                  <a:lnTo>
                    <a:pt x="621614" y="895337"/>
                  </a:lnTo>
                  <a:lnTo>
                    <a:pt x="1231887" y="858177"/>
                  </a:lnTo>
                  <a:lnTo>
                    <a:pt x="1180160" y="806450"/>
                  </a:lnTo>
                  <a:lnTo>
                    <a:pt x="680021" y="836930"/>
                  </a:lnTo>
                  <a:lnTo>
                    <a:pt x="728459" y="788492"/>
                  </a:lnTo>
                  <a:lnTo>
                    <a:pt x="1137285" y="763574"/>
                  </a:lnTo>
                  <a:lnTo>
                    <a:pt x="1116711" y="743000"/>
                  </a:lnTo>
                  <a:lnTo>
                    <a:pt x="1151877" y="707809"/>
                  </a:lnTo>
                  <a:lnTo>
                    <a:pt x="786879" y="730072"/>
                  </a:lnTo>
                  <a:lnTo>
                    <a:pt x="835355" y="681596"/>
                  </a:lnTo>
                  <a:lnTo>
                    <a:pt x="1200353" y="659371"/>
                  </a:lnTo>
                  <a:lnTo>
                    <a:pt x="1258760" y="600964"/>
                  </a:lnTo>
                  <a:lnTo>
                    <a:pt x="893762" y="623189"/>
                  </a:lnTo>
                  <a:lnTo>
                    <a:pt x="942251" y="574700"/>
                  </a:lnTo>
                  <a:lnTo>
                    <a:pt x="1307211" y="552475"/>
                  </a:lnTo>
                  <a:lnTo>
                    <a:pt x="1365618" y="494068"/>
                  </a:lnTo>
                  <a:lnTo>
                    <a:pt x="1000658" y="516293"/>
                  </a:lnTo>
                  <a:lnTo>
                    <a:pt x="1049096" y="467855"/>
                  </a:lnTo>
                  <a:lnTo>
                    <a:pt x="1414094" y="445630"/>
                  </a:lnTo>
                  <a:lnTo>
                    <a:pt x="1472501" y="387210"/>
                  </a:lnTo>
                  <a:lnTo>
                    <a:pt x="1107503" y="409448"/>
                  </a:lnTo>
                  <a:lnTo>
                    <a:pt x="1155992" y="360959"/>
                  </a:lnTo>
                  <a:lnTo>
                    <a:pt x="1477213" y="341388"/>
                  </a:lnTo>
                  <a:lnTo>
                    <a:pt x="1425511" y="289687"/>
                  </a:lnTo>
                  <a:lnTo>
                    <a:pt x="1214399" y="302552"/>
                  </a:lnTo>
                  <a:lnTo>
                    <a:pt x="1262875" y="254076"/>
                  </a:lnTo>
                  <a:lnTo>
                    <a:pt x="1382598" y="246773"/>
                  </a:lnTo>
                  <a:lnTo>
                    <a:pt x="1324787" y="188963"/>
                  </a:lnTo>
                  <a:lnTo>
                    <a:pt x="1323771" y="189979"/>
                  </a:lnTo>
                  <a:lnTo>
                    <a:pt x="1133805" y="0"/>
                  </a:lnTo>
                  <a:lnTo>
                    <a:pt x="746696" y="387108"/>
                  </a:lnTo>
                  <a:lnTo>
                    <a:pt x="359600" y="0"/>
                  </a:lnTo>
                  <a:lnTo>
                    <a:pt x="0" y="386842"/>
                  </a:lnTo>
                  <a:lnTo>
                    <a:pt x="384746" y="771601"/>
                  </a:lnTo>
                  <a:lnTo>
                    <a:pt x="3505" y="1152842"/>
                  </a:lnTo>
                  <a:lnTo>
                    <a:pt x="183807" y="1333144"/>
                  </a:lnTo>
                  <a:lnTo>
                    <a:pt x="194081" y="1322870"/>
                  </a:lnTo>
                  <a:lnTo>
                    <a:pt x="595096" y="1298435"/>
                  </a:lnTo>
                  <a:lnTo>
                    <a:pt x="653503" y="1240028"/>
                  </a:lnTo>
                  <a:lnTo>
                    <a:pt x="252501" y="1264450"/>
                  </a:lnTo>
                  <a:lnTo>
                    <a:pt x="300977" y="1215974"/>
                  </a:lnTo>
                  <a:lnTo>
                    <a:pt x="701992" y="1191539"/>
                  </a:lnTo>
                  <a:lnTo>
                    <a:pt x="755510" y="1138021"/>
                  </a:lnTo>
                  <a:lnTo>
                    <a:pt x="802906" y="1185392"/>
                  </a:lnTo>
                  <a:lnTo>
                    <a:pt x="1486357" y="1143774"/>
                  </a:lnTo>
                  <a:lnTo>
                    <a:pt x="1501914" y="1128204"/>
                  </a:lnTo>
                  <a:close/>
                </a:path>
              </a:pathLst>
            </a:custGeom>
            <a:solidFill>
              <a:srgbClr val="2D73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15100051" y="7099051"/>
            <a:ext cx="3188970" cy="3188970"/>
            <a:chOff x="15100051" y="7099051"/>
            <a:chExt cx="3188970" cy="3188970"/>
          </a:xfrm>
        </p:grpSpPr>
        <p:sp>
          <p:nvSpPr>
            <p:cNvPr id="7" name="object 7"/>
            <p:cNvSpPr/>
            <p:nvPr/>
          </p:nvSpPr>
          <p:spPr>
            <a:xfrm>
              <a:off x="15100051" y="7099051"/>
              <a:ext cx="3188970" cy="3188970"/>
            </a:xfrm>
            <a:custGeom>
              <a:avLst/>
              <a:gdLst/>
              <a:ahLst/>
              <a:cxnLst/>
              <a:rect l="l" t="t" r="r" b="b"/>
              <a:pathLst>
                <a:path w="3188969" h="3188970">
                  <a:moveTo>
                    <a:pt x="3181937" y="0"/>
                  </a:moveTo>
                  <a:lnTo>
                    <a:pt x="3188356" y="0"/>
                  </a:lnTo>
                  <a:lnTo>
                    <a:pt x="3188356" y="3188356"/>
                  </a:lnTo>
                  <a:lnTo>
                    <a:pt x="0" y="3188356"/>
                  </a:lnTo>
                  <a:lnTo>
                    <a:pt x="0" y="3181937"/>
                  </a:lnTo>
                  <a:lnTo>
                    <a:pt x="3181937" y="0"/>
                  </a:lnTo>
                  <a:close/>
                </a:path>
              </a:pathLst>
            </a:custGeom>
            <a:solidFill>
              <a:srgbClr val="88B8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5943263" y="7933016"/>
              <a:ext cx="1502410" cy="1520825"/>
            </a:xfrm>
            <a:custGeom>
              <a:avLst/>
              <a:gdLst/>
              <a:ahLst/>
              <a:cxnLst/>
              <a:rect l="l" t="t" r="r" b="b"/>
              <a:pathLst>
                <a:path w="1502409" h="1520825">
                  <a:moveTo>
                    <a:pt x="466902" y="102908"/>
                  </a:moveTo>
                  <a:lnTo>
                    <a:pt x="378117" y="14109"/>
                  </a:lnTo>
                  <a:lnTo>
                    <a:pt x="277787" y="114439"/>
                  </a:lnTo>
                  <a:lnTo>
                    <a:pt x="466902" y="102908"/>
                  </a:lnTo>
                  <a:close/>
                </a:path>
                <a:path w="1502409" h="1520825">
                  <a:moveTo>
                    <a:pt x="561517" y="197510"/>
                  </a:moveTo>
                  <a:lnTo>
                    <a:pt x="509828" y="145821"/>
                  </a:lnTo>
                  <a:lnTo>
                    <a:pt x="229311" y="162915"/>
                  </a:lnTo>
                  <a:lnTo>
                    <a:pt x="170903" y="221322"/>
                  </a:lnTo>
                  <a:lnTo>
                    <a:pt x="561517" y="197510"/>
                  </a:lnTo>
                  <a:close/>
                </a:path>
                <a:path w="1502409" h="1520825">
                  <a:moveTo>
                    <a:pt x="656120" y="292125"/>
                  </a:moveTo>
                  <a:lnTo>
                    <a:pt x="604393" y="240436"/>
                  </a:lnTo>
                  <a:lnTo>
                    <a:pt x="122415" y="269773"/>
                  </a:lnTo>
                  <a:lnTo>
                    <a:pt x="64008" y="328180"/>
                  </a:lnTo>
                  <a:lnTo>
                    <a:pt x="656120" y="292125"/>
                  </a:lnTo>
                  <a:close/>
                </a:path>
                <a:path w="1502409" h="1520825">
                  <a:moveTo>
                    <a:pt x="1187780" y="59016"/>
                  </a:moveTo>
                  <a:lnTo>
                    <a:pt x="1128814" y="0"/>
                  </a:lnTo>
                  <a:lnTo>
                    <a:pt x="1062151" y="66662"/>
                  </a:lnTo>
                  <a:lnTo>
                    <a:pt x="1187780" y="59016"/>
                  </a:lnTo>
                  <a:close/>
                </a:path>
                <a:path w="1502409" h="1520825">
                  <a:moveTo>
                    <a:pt x="1282395" y="153619"/>
                  </a:moveTo>
                  <a:lnTo>
                    <a:pt x="1230706" y="101930"/>
                  </a:lnTo>
                  <a:lnTo>
                    <a:pt x="1013714" y="115138"/>
                  </a:lnTo>
                  <a:lnTo>
                    <a:pt x="955294" y="173558"/>
                  </a:lnTo>
                  <a:lnTo>
                    <a:pt x="1282395" y="153619"/>
                  </a:lnTo>
                  <a:close/>
                </a:path>
                <a:path w="1502409" h="1520825">
                  <a:moveTo>
                    <a:pt x="1501914" y="1133589"/>
                  </a:moveTo>
                  <a:lnTo>
                    <a:pt x="1117168" y="748830"/>
                  </a:lnTo>
                  <a:lnTo>
                    <a:pt x="1498409" y="367588"/>
                  </a:lnTo>
                  <a:lnTo>
                    <a:pt x="1318107" y="187286"/>
                  </a:lnTo>
                  <a:lnTo>
                    <a:pt x="1307820" y="197573"/>
                  </a:lnTo>
                  <a:lnTo>
                    <a:pt x="906818" y="221996"/>
                  </a:lnTo>
                  <a:lnTo>
                    <a:pt x="848410" y="280403"/>
                  </a:lnTo>
                  <a:lnTo>
                    <a:pt x="1249400" y="255993"/>
                  </a:lnTo>
                  <a:lnTo>
                    <a:pt x="1200924" y="304469"/>
                  </a:lnTo>
                  <a:lnTo>
                    <a:pt x="799922" y="328891"/>
                  </a:lnTo>
                  <a:lnTo>
                    <a:pt x="746404" y="382409"/>
                  </a:lnTo>
                  <a:lnTo>
                    <a:pt x="699008" y="335051"/>
                  </a:lnTo>
                  <a:lnTo>
                    <a:pt x="15570" y="376656"/>
                  </a:lnTo>
                  <a:lnTo>
                    <a:pt x="0" y="392226"/>
                  </a:lnTo>
                  <a:lnTo>
                    <a:pt x="37922" y="430136"/>
                  </a:lnTo>
                  <a:lnTo>
                    <a:pt x="1142517" y="362877"/>
                  </a:lnTo>
                  <a:lnTo>
                    <a:pt x="1094028" y="411365"/>
                  </a:lnTo>
                  <a:lnTo>
                    <a:pt x="80848" y="473062"/>
                  </a:lnTo>
                  <a:lnTo>
                    <a:pt x="132537" y="524751"/>
                  </a:lnTo>
                  <a:lnTo>
                    <a:pt x="1035621" y="469773"/>
                  </a:lnTo>
                  <a:lnTo>
                    <a:pt x="987183" y="518210"/>
                  </a:lnTo>
                  <a:lnTo>
                    <a:pt x="175450" y="567639"/>
                  </a:lnTo>
                  <a:lnTo>
                    <a:pt x="227139" y="619366"/>
                  </a:lnTo>
                  <a:lnTo>
                    <a:pt x="928776" y="576618"/>
                  </a:lnTo>
                  <a:lnTo>
                    <a:pt x="880287" y="625106"/>
                  </a:lnTo>
                  <a:lnTo>
                    <a:pt x="270027" y="662254"/>
                  </a:lnTo>
                  <a:lnTo>
                    <a:pt x="321754" y="713981"/>
                  </a:lnTo>
                  <a:lnTo>
                    <a:pt x="821880" y="683514"/>
                  </a:lnTo>
                  <a:lnTo>
                    <a:pt x="773430" y="731964"/>
                  </a:lnTo>
                  <a:lnTo>
                    <a:pt x="364642" y="756856"/>
                  </a:lnTo>
                  <a:lnTo>
                    <a:pt x="385203" y="777430"/>
                  </a:lnTo>
                  <a:lnTo>
                    <a:pt x="350050" y="812622"/>
                  </a:lnTo>
                  <a:lnTo>
                    <a:pt x="715022" y="790371"/>
                  </a:lnTo>
                  <a:lnTo>
                    <a:pt x="666546" y="838847"/>
                  </a:lnTo>
                  <a:lnTo>
                    <a:pt x="301561" y="861060"/>
                  </a:lnTo>
                  <a:lnTo>
                    <a:pt x="243154" y="919467"/>
                  </a:lnTo>
                  <a:lnTo>
                    <a:pt x="608139" y="897255"/>
                  </a:lnTo>
                  <a:lnTo>
                    <a:pt x="559650" y="945743"/>
                  </a:lnTo>
                  <a:lnTo>
                    <a:pt x="194716" y="967955"/>
                  </a:lnTo>
                  <a:lnTo>
                    <a:pt x="136309" y="1026363"/>
                  </a:lnTo>
                  <a:lnTo>
                    <a:pt x="501243" y="1004150"/>
                  </a:lnTo>
                  <a:lnTo>
                    <a:pt x="452805" y="1052588"/>
                  </a:lnTo>
                  <a:lnTo>
                    <a:pt x="87820" y="1074813"/>
                  </a:lnTo>
                  <a:lnTo>
                    <a:pt x="29413" y="1133221"/>
                  </a:lnTo>
                  <a:lnTo>
                    <a:pt x="394385" y="1111008"/>
                  </a:lnTo>
                  <a:lnTo>
                    <a:pt x="345909" y="1159484"/>
                  </a:lnTo>
                  <a:lnTo>
                    <a:pt x="24714" y="1179042"/>
                  </a:lnTo>
                  <a:lnTo>
                    <a:pt x="76403" y="1230744"/>
                  </a:lnTo>
                  <a:lnTo>
                    <a:pt x="287502" y="1217891"/>
                  </a:lnTo>
                  <a:lnTo>
                    <a:pt x="239014" y="1266380"/>
                  </a:lnTo>
                  <a:lnTo>
                    <a:pt x="119316" y="1273657"/>
                  </a:lnTo>
                  <a:lnTo>
                    <a:pt x="177126" y="1331468"/>
                  </a:lnTo>
                  <a:lnTo>
                    <a:pt x="178130" y="1330477"/>
                  </a:lnTo>
                  <a:lnTo>
                    <a:pt x="368109" y="1520431"/>
                  </a:lnTo>
                  <a:lnTo>
                    <a:pt x="755218" y="1133335"/>
                  </a:lnTo>
                  <a:lnTo>
                    <a:pt x="1142326" y="1520431"/>
                  </a:lnTo>
                  <a:lnTo>
                    <a:pt x="1501914" y="1133589"/>
                  </a:lnTo>
                  <a:close/>
                </a:path>
              </a:pathLst>
            </a:custGeom>
            <a:solidFill>
              <a:srgbClr val="2D73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/>
          <p:nvPr/>
        </p:nvSpPr>
        <p:spPr>
          <a:xfrm>
            <a:off x="14173" y="6587438"/>
            <a:ext cx="2227580" cy="699135"/>
          </a:xfrm>
          <a:custGeom>
            <a:avLst/>
            <a:gdLst/>
            <a:ahLst/>
            <a:cxnLst/>
            <a:rect l="l" t="t" r="r" b="b"/>
            <a:pathLst>
              <a:path w="2227580" h="699134">
                <a:moveTo>
                  <a:pt x="2226970" y="514692"/>
                </a:moveTo>
                <a:lnTo>
                  <a:pt x="2196731" y="491629"/>
                </a:lnTo>
                <a:lnTo>
                  <a:pt x="2001875" y="639648"/>
                </a:lnTo>
                <a:lnTo>
                  <a:pt x="1785772" y="475449"/>
                </a:lnTo>
                <a:lnTo>
                  <a:pt x="1565059" y="643178"/>
                </a:lnTo>
                <a:lnTo>
                  <a:pt x="1327365" y="462559"/>
                </a:lnTo>
                <a:lnTo>
                  <a:pt x="1101953" y="633806"/>
                </a:lnTo>
                <a:lnTo>
                  <a:pt x="885799" y="469607"/>
                </a:lnTo>
                <a:lnTo>
                  <a:pt x="672807" y="631444"/>
                </a:lnTo>
                <a:lnTo>
                  <a:pt x="478307" y="483666"/>
                </a:lnTo>
                <a:lnTo>
                  <a:pt x="256006" y="652551"/>
                </a:lnTo>
                <a:lnTo>
                  <a:pt x="30302" y="481114"/>
                </a:lnTo>
                <a:lnTo>
                  <a:pt x="0" y="504101"/>
                </a:lnTo>
                <a:lnTo>
                  <a:pt x="256006" y="698538"/>
                </a:lnTo>
                <a:lnTo>
                  <a:pt x="478307" y="529653"/>
                </a:lnTo>
                <a:lnTo>
                  <a:pt x="672807" y="677494"/>
                </a:lnTo>
                <a:lnTo>
                  <a:pt x="885799" y="515607"/>
                </a:lnTo>
                <a:lnTo>
                  <a:pt x="1101953" y="679805"/>
                </a:lnTo>
                <a:lnTo>
                  <a:pt x="1327365" y="508609"/>
                </a:lnTo>
                <a:lnTo>
                  <a:pt x="1565059" y="689178"/>
                </a:lnTo>
                <a:lnTo>
                  <a:pt x="1785772" y="521500"/>
                </a:lnTo>
                <a:lnTo>
                  <a:pt x="2001875" y="685647"/>
                </a:lnTo>
                <a:lnTo>
                  <a:pt x="2226970" y="514692"/>
                </a:lnTo>
                <a:close/>
              </a:path>
              <a:path w="2227580" h="699134">
                <a:moveTo>
                  <a:pt x="2226970" y="283387"/>
                </a:moveTo>
                <a:lnTo>
                  <a:pt x="2196731" y="260388"/>
                </a:lnTo>
                <a:lnTo>
                  <a:pt x="2001875" y="408406"/>
                </a:lnTo>
                <a:lnTo>
                  <a:pt x="1785772" y="244208"/>
                </a:lnTo>
                <a:lnTo>
                  <a:pt x="1565059" y="411873"/>
                </a:lnTo>
                <a:lnTo>
                  <a:pt x="1327365" y="231305"/>
                </a:lnTo>
                <a:lnTo>
                  <a:pt x="1101953" y="402501"/>
                </a:lnTo>
                <a:lnTo>
                  <a:pt x="885799" y="238302"/>
                </a:lnTo>
                <a:lnTo>
                  <a:pt x="672807" y="400189"/>
                </a:lnTo>
                <a:lnTo>
                  <a:pt x="478307" y="252425"/>
                </a:lnTo>
                <a:lnTo>
                  <a:pt x="256006" y="421309"/>
                </a:lnTo>
                <a:lnTo>
                  <a:pt x="30302" y="249809"/>
                </a:lnTo>
                <a:lnTo>
                  <a:pt x="0" y="272859"/>
                </a:lnTo>
                <a:lnTo>
                  <a:pt x="256006" y="467296"/>
                </a:lnTo>
                <a:lnTo>
                  <a:pt x="478307" y="298411"/>
                </a:lnTo>
                <a:lnTo>
                  <a:pt x="672807" y="446189"/>
                </a:lnTo>
                <a:lnTo>
                  <a:pt x="885799" y="284365"/>
                </a:lnTo>
                <a:lnTo>
                  <a:pt x="1101953" y="448564"/>
                </a:lnTo>
                <a:lnTo>
                  <a:pt x="1327365" y="277304"/>
                </a:lnTo>
                <a:lnTo>
                  <a:pt x="1565059" y="457936"/>
                </a:lnTo>
                <a:lnTo>
                  <a:pt x="1785772" y="290195"/>
                </a:lnTo>
                <a:lnTo>
                  <a:pt x="2001875" y="454406"/>
                </a:lnTo>
                <a:lnTo>
                  <a:pt x="2226970" y="283387"/>
                </a:lnTo>
                <a:close/>
              </a:path>
              <a:path w="2227580" h="699134">
                <a:moveTo>
                  <a:pt x="2226970" y="52082"/>
                </a:moveTo>
                <a:lnTo>
                  <a:pt x="2196731" y="29083"/>
                </a:lnTo>
                <a:lnTo>
                  <a:pt x="2001875" y="177101"/>
                </a:lnTo>
                <a:lnTo>
                  <a:pt x="1785772" y="12903"/>
                </a:lnTo>
                <a:lnTo>
                  <a:pt x="1565059" y="180632"/>
                </a:lnTo>
                <a:lnTo>
                  <a:pt x="1327365" y="0"/>
                </a:lnTo>
                <a:lnTo>
                  <a:pt x="1101953" y="171259"/>
                </a:lnTo>
                <a:lnTo>
                  <a:pt x="885799" y="7061"/>
                </a:lnTo>
                <a:lnTo>
                  <a:pt x="672807" y="168884"/>
                </a:lnTo>
                <a:lnTo>
                  <a:pt x="478307" y="21120"/>
                </a:lnTo>
                <a:lnTo>
                  <a:pt x="256006" y="190004"/>
                </a:lnTo>
                <a:lnTo>
                  <a:pt x="30302" y="18554"/>
                </a:lnTo>
                <a:lnTo>
                  <a:pt x="0" y="41554"/>
                </a:lnTo>
                <a:lnTo>
                  <a:pt x="256006" y="235991"/>
                </a:lnTo>
                <a:lnTo>
                  <a:pt x="478307" y="67106"/>
                </a:lnTo>
                <a:lnTo>
                  <a:pt x="672807" y="214884"/>
                </a:lnTo>
                <a:lnTo>
                  <a:pt x="885799" y="53060"/>
                </a:lnTo>
                <a:lnTo>
                  <a:pt x="1101953" y="217258"/>
                </a:lnTo>
                <a:lnTo>
                  <a:pt x="1327365" y="45999"/>
                </a:lnTo>
                <a:lnTo>
                  <a:pt x="1565059" y="226631"/>
                </a:lnTo>
                <a:lnTo>
                  <a:pt x="1785772" y="58953"/>
                </a:lnTo>
                <a:lnTo>
                  <a:pt x="2001875" y="223100"/>
                </a:lnTo>
                <a:lnTo>
                  <a:pt x="2226970" y="52082"/>
                </a:lnTo>
                <a:close/>
              </a:path>
            </a:pathLst>
          </a:custGeom>
          <a:solidFill>
            <a:srgbClr val="AAC8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664333" y="8125052"/>
            <a:ext cx="2227580" cy="699135"/>
          </a:xfrm>
          <a:custGeom>
            <a:avLst/>
            <a:gdLst/>
            <a:ahLst/>
            <a:cxnLst/>
            <a:rect l="l" t="t" r="r" b="b"/>
            <a:pathLst>
              <a:path w="2227579" h="699134">
                <a:moveTo>
                  <a:pt x="2226970" y="514629"/>
                </a:moveTo>
                <a:lnTo>
                  <a:pt x="2196668" y="491629"/>
                </a:lnTo>
                <a:lnTo>
                  <a:pt x="2001862" y="639648"/>
                </a:lnTo>
                <a:lnTo>
                  <a:pt x="1785772" y="475449"/>
                </a:lnTo>
                <a:lnTo>
                  <a:pt x="1564995" y="643178"/>
                </a:lnTo>
                <a:lnTo>
                  <a:pt x="1327302" y="462559"/>
                </a:lnTo>
                <a:lnTo>
                  <a:pt x="1101890" y="633806"/>
                </a:lnTo>
                <a:lnTo>
                  <a:pt x="885736" y="469607"/>
                </a:lnTo>
                <a:lnTo>
                  <a:pt x="672744" y="631444"/>
                </a:lnTo>
                <a:lnTo>
                  <a:pt x="478243" y="483666"/>
                </a:lnTo>
                <a:lnTo>
                  <a:pt x="255943" y="652551"/>
                </a:lnTo>
                <a:lnTo>
                  <a:pt x="30238" y="481114"/>
                </a:lnTo>
                <a:lnTo>
                  <a:pt x="0" y="504101"/>
                </a:lnTo>
                <a:lnTo>
                  <a:pt x="255943" y="698538"/>
                </a:lnTo>
                <a:lnTo>
                  <a:pt x="478243" y="529653"/>
                </a:lnTo>
                <a:lnTo>
                  <a:pt x="672744" y="677430"/>
                </a:lnTo>
                <a:lnTo>
                  <a:pt x="885736" y="515607"/>
                </a:lnTo>
                <a:lnTo>
                  <a:pt x="1101890" y="679805"/>
                </a:lnTo>
                <a:lnTo>
                  <a:pt x="1327302" y="508546"/>
                </a:lnTo>
                <a:lnTo>
                  <a:pt x="1564995" y="689178"/>
                </a:lnTo>
                <a:lnTo>
                  <a:pt x="1785772" y="521449"/>
                </a:lnTo>
                <a:lnTo>
                  <a:pt x="2001862" y="685647"/>
                </a:lnTo>
                <a:lnTo>
                  <a:pt x="2226970" y="514629"/>
                </a:lnTo>
                <a:close/>
              </a:path>
              <a:path w="2227579" h="699134">
                <a:moveTo>
                  <a:pt x="2226970" y="283387"/>
                </a:moveTo>
                <a:lnTo>
                  <a:pt x="2196668" y="260388"/>
                </a:lnTo>
                <a:lnTo>
                  <a:pt x="2001862" y="408343"/>
                </a:lnTo>
                <a:lnTo>
                  <a:pt x="1785772" y="244144"/>
                </a:lnTo>
                <a:lnTo>
                  <a:pt x="1564995" y="411873"/>
                </a:lnTo>
                <a:lnTo>
                  <a:pt x="1327302" y="231254"/>
                </a:lnTo>
                <a:lnTo>
                  <a:pt x="1101890" y="402501"/>
                </a:lnTo>
                <a:lnTo>
                  <a:pt x="885736" y="238302"/>
                </a:lnTo>
                <a:lnTo>
                  <a:pt x="672744" y="400138"/>
                </a:lnTo>
                <a:lnTo>
                  <a:pt x="478243" y="252361"/>
                </a:lnTo>
                <a:lnTo>
                  <a:pt x="255943" y="421246"/>
                </a:lnTo>
                <a:lnTo>
                  <a:pt x="30238" y="249809"/>
                </a:lnTo>
                <a:lnTo>
                  <a:pt x="0" y="272796"/>
                </a:lnTo>
                <a:lnTo>
                  <a:pt x="255943" y="467296"/>
                </a:lnTo>
                <a:lnTo>
                  <a:pt x="478243" y="298411"/>
                </a:lnTo>
                <a:lnTo>
                  <a:pt x="672744" y="446189"/>
                </a:lnTo>
                <a:lnTo>
                  <a:pt x="885736" y="284302"/>
                </a:lnTo>
                <a:lnTo>
                  <a:pt x="1101890" y="448500"/>
                </a:lnTo>
                <a:lnTo>
                  <a:pt x="1327302" y="277304"/>
                </a:lnTo>
                <a:lnTo>
                  <a:pt x="1564995" y="457873"/>
                </a:lnTo>
                <a:lnTo>
                  <a:pt x="1785772" y="290195"/>
                </a:lnTo>
                <a:lnTo>
                  <a:pt x="2001862" y="454406"/>
                </a:lnTo>
                <a:lnTo>
                  <a:pt x="2226970" y="283387"/>
                </a:lnTo>
                <a:close/>
              </a:path>
              <a:path w="2227579" h="699134">
                <a:moveTo>
                  <a:pt x="2226970" y="52082"/>
                </a:moveTo>
                <a:lnTo>
                  <a:pt x="2196668" y="29083"/>
                </a:lnTo>
                <a:lnTo>
                  <a:pt x="2001862" y="177101"/>
                </a:lnTo>
                <a:lnTo>
                  <a:pt x="1785772" y="12903"/>
                </a:lnTo>
                <a:lnTo>
                  <a:pt x="1564995" y="180632"/>
                </a:lnTo>
                <a:lnTo>
                  <a:pt x="1327302" y="0"/>
                </a:lnTo>
                <a:lnTo>
                  <a:pt x="1101890" y="171259"/>
                </a:lnTo>
                <a:lnTo>
                  <a:pt x="885736" y="7061"/>
                </a:lnTo>
                <a:lnTo>
                  <a:pt x="672744" y="168884"/>
                </a:lnTo>
                <a:lnTo>
                  <a:pt x="478243" y="21120"/>
                </a:lnTo>
                <a:lnTo>
                  <a:pt x="255943" y="190004"/>
                </a:lnTo>
                <a:lnTo>
                  <a:pt x="30238" y="18554"/>
                </a:lnTo>
                <a:lnTo>
                  <a:pt x="0" y="41554"/>
                </a:lnTo>
                <a:lnTo>
                  <a:pt x="255943" y="235991"/>
                </a:lnTo>
                <a:lnTo>
                  <a:pt x="478243" y="67106"/>
                </a:lnTo>
                <a:lnTo>
                  <a:pt x="672744" y="214884"/>
                </a:lnTo>
                <a:lnTo>
                  <a:pt x="885736" y="53060"/>
                </a:lnTo>
                <a:lnTo>
                  <a:pt x="1101890" y="217258"/>
                </a:lnTo>
                <a:lnTo>
                  <a:pt x="1327302" y="45999"/>
                </a:lnTo>
                <a:lnTo>
                  <a:pt x="1564995" y="226618"/>
                </a:lnTo>
                <a:lnTo>
                  <a:pt x="1785772" y="58889"/>
                </a:lnTo>
                <a:lnTo>
                  <a:pt x="2001862" y="223100"/>
                </a:lnTo>
                <a:lnTo>
                  <a:pt x="2226970" y="52082"/>
                </a:lnTo>
                <a:close/>
              </a:path>
            </a:pathLst>
          </a:custGeom>
          <a:solidFill>
            <a:srgbClr val="AAC8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342199" y="7357464"/>
            <a:ext cx="2227580" cy="699135"/>
          </a:xfrm>
          <a:custGeom>
            <a:avLst/>
            <a:gdLst/>
            <a:ahLst/>
            <a:cxnLst/>
            <a:rect l="l" t="t" r="r" b="b"/>
            <a:pathLst>
              <a:path w="2227579" h="699134">
                <a:moveTo>
                  <a:pt x="2226970" y="514629"/>
                </a:moveTo>
                <a:lnTo>
                  <a:pt x="2196681" y="491629"/>
                </a:lnTo>
                <a:lnTo>
                  <a:pt x="2001875" y="639648"/>
                </a:lnTo>
                <a:lnTo>
                  <a:pt x="1785772" y="475449"/>
                </a:lnTo>
                <a:lnTo>
                  <a:pt x="1564995" y="643178"/>
                </a:lnTo>
                <a:lnTo>
                  <a:pt x="1327302" y="462546"/>
                </a:lnTo>
                <a:lnTo>
                  <a:pt x="1101902" y="633806"/>
                </a:lnTo>
                <a:lnTo>
                  <a:pt x="885748" y="469607"/>
                </a:lnTo>
                <a:lnTo>
                  <a:pt x="672744" y="631431"/>
                </a:lnTo>
                <a:lnTo>
                  <a:pt x="478256" y="483666"/>
                </a:lnTo>
                <a:lnTo>
                  <a:pt x="255955" y="652551"/>
                </a:lnTo>
                <a:lnTo>
                  <a:pt x="30302" y="481101"/>
                </a:lnTo>
                <a:lnTo>
                  <a:pt x="0" y="504101"/>
                </a:lnTo>
                <a:lnTo>
                  <a:pt x="255955" y="698538"/>
                </a:lnTo>
                <a:lnTo>
                  <a:pt x="478256" y="529653"/>
                </a:lnTo>
                <a:lnTo>
                  <a:pt x="672744" y="677430"/>
                </a:lnTo>
                <a:lnTo>
                  <a:pt x="885748" y="515607"/>
                </a:lnTo>
                <a:lnTo>
                  <a:pt x="1101902" y="679805"/>
                </a:lnTo>
                <a:lnTo>
                  <a:pt x="1327302" y="508546"/>
                </a:lnTo>
                <a:lnTo>
                  <a:pt x="1564995" y="689178"/>
                </a:lnTo>
                <a:lnTo>
                  <a:pt x="1785772" y="521436"/>
                </a:lnTo>
                <a:lnTo>
                  <a:pt x="2001875" y="685647"/>
                </a:lnTo>
                <a:lnTo>
                  <a:pt x="2226970" y="514629"/>
                </a:lnTo>
                <a:close/>
              </a:path>
              <a:path w="2227579" h="699134">
                <a:moveTo>
                  <a:pt x="2226970" y="283387"/>
                </a:moveTo>
                <a:lnTo>
                  <a:pt x="2196681" y="260388"/>
                </a:lnTo>
                <a:lnTo>
                  <a:pt x="2001875" y="408343"/>
                </a:lnTo>
                <a:lnTo>
                  <a:pt x="1785772" y="244208"/>
                </a:lnTo>
                <a:lnTo>
                  <a:pt x="1564995" y="411873"/>
                </a:lnTo>
                <a:lnTo>
                  <a:pt x="1327302" y="231305"/>
                </a:lnTo>
                <a:lnTo>
                  <a:pt x="1101902" y="402501"/>
                </a:lnTo>
                <a:lnTo>
                  <a:pt x="885748" y="238302"/>
                </a:lnTo>
                <a:lnTo>
                  <a:pt x="672744" y="400189"/>
                </a:lnTo>
                <a:lnTo>
                  <a:pt x="478256" y="252361"/>
                </a:lnTo>
                <a:lnTo>
                  <a:pt x="255955" y="421246"/>
                </a:lnTo>
                <a:lnTo>
                  <a:pt x="30302" y="249796"/>
                </a:lnTo>
                <a:lnTo>
                  <a:pt x="0" y="272796"/>
                </a:lnTo>
                <a:lnTo>
                  <a:pt x="255955" y="467296"/>
                </a:lnTo>
                <a:lnTo>
                  <a:pt x="478256" y="298411"/>
                </a:lnTo>
                <a:lnTo>
                  <a:pt x="672744" y="446189"/>
                </a:lnTo>
                <a:lnTo>
                  <a:pt x="885748" y="284353"/>
                </a:lnTo>
                <a:lnTo>
                  <a:pt x="1101902" y="448564"/>
                </a:lnTo>
                <a:lnTo>
                  <a:pt x="1327302" y="277304"/>
                </a:lnTo>
                <a:lnTo>
                  <a:pt x="1564995" y="457923"/>
                </a:lnTo>
                <a:lnTo>
                  <a:pt x="1785772" y="290195"/>
                </a:lnTo>
                <a:lnTo>
                  <a:pt x="2001875" y="454393"/>
                </a:lnTo>
                <a:lnTo>
                  <a:pt x="2226970" y="283387"/>
                </a:lnTo>
                <a:close/>
              </a:path>
              <a:path w="2227579" h="699134">
                <a:moveTo>
                  <a:pt x="2226970" y="52082"/>
                </a:moveTo>
                <a:lnTo>
                  <a:pt x="2196681" y="29083"/>
                </a:lnTo>
                <a:lnTo>
                  <a:pt x="2001875" y="177101"/>
                </a:lnTo>
                <a:lnTo>
                  <a:pt x="1785772" y="12903"/>
                </a:lnTo>
                <a:lnTo>
                  <a:pt x="1564995" y="180632"/>
                </a:lnTo>
                <a:lnTo>
                  <a:pt x="1327302" y="0"/>
                </a:lnTo>
                <a:lnTo>
                  <a:pt x="1101902" y="171259"/>
                </a:lnTo>
                <a:lnTo>
                  <a:pt x="885748" y="7061"/>
                </a:lnTo>
                <a:lnTo>
                  <a:pt x="672744" y="168884"/>
                </a:lnTo>
                <a:lnTo>
                  <a:pt x="478256" y="21107"/>
                </a:lnTo>
                <a:lnTo>
                  <a:pt x="255955" y="189992"/>
                </a:lnTo>
                <a:lnTo>
                  <a:pt x="30302" y="18554"/>
                </a:lnTo>
                <a:lnTo>
                  <a:pt x="0" y="41554"/>
                </a:lnTo>
                <a:lnTo>
                  <a:pt x="255955" y="235991"/>
                </a:lnTo>
                <a:lnTo>
                  <a:pt x="478256" y="67106"/>
                </a:lnTo>
                <a:lnTo>
                  <a:pt x="672744" y="214884"/>
                </a:lnTo>
                <a:lnTo>
                  <a:pt x="885748" y="53047"/>
                </a:lnTo>
                <a:lnTo>
                  <a:pt x="1101902" y="217258"/>
                </a:lnTo>
                <a:lnTo>
                  <a:pt x="1327302" y="45999"/>
                </a:lnTo>
                <a:lnTo>
                  <a:pt x="1564995" y="226618"/>
                </a:lnTo>
                <a:lnTo>
                  <a:pt x="1785772" y="58889"/>
                </a:lnTo>
                <a:lnTo>
                  <a:pt x="2001875" y="223088"/>
                </a:lnTo>
                <a:lnTo>
                  <a:pt x="2226970" y="52082"/>
                </a:lnTo>
                <a:close/>
              </a:path>
            </a:pathLst>
          </a:custGeom>
          <a:solidFill>
            <a:srgbClr val="AAC8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6279965" y="2751416"/>
            <a:ext cx="2007235" cy="629920"/>
          </a:xfrm>
          <a:custGeom>
            <a:avLst/>
            <a:gdLst/>
            <a:ahLst/>
            <a:cxnLst/>
            <a:rect l="l" t="t" r="r" b="b"/>
            <a:pathLst>
              <a:path w="2007234" h="629920">
                <a:moveTo>
                  <a:pt x="2007082" y="592112"/>
                </a:moveTo>
                <a:lnTo>
                  <a:pt x="1776361" y="416877"/>
                </a:lnTo>
                <a:lnTo>
                  <a:pt x="1576006" y="569087"/>
                </a:lnTo>
                <a:lnTo>
                  <a:pt x="1400708" y="435902"/>
                </a:lnTo>
                <a:lnTo>
                  <a:pt x="1208747" y="581748"/>
                </a:lnTo>
                <a:lnTo>
                  <a:pt x="1013929" y="433768"/>
                </a:lnTo>
                <a:lnTo>
                  <a:pt x="810780" y="588111"/>
                </a:lnTo>
                <a:lnTo>
                  <a:pt x="596557" y="425323"/>
                </a:lnTo>
                <a:lnTo>
                  <a:pt x="397637" y="576440"/>
                </a:lnTo>
                <a:lnTo>
                  <a:pt x="202882" y="428498"/>
                </a:lnTo>
                <a:lnTo>
                  <a:pt x="0" y="582625"/>
                </a:lnTo>
                <a:lnTo>
                  <a:pt x="27254" y="603351"/>
                </a:lnTo>
                <a:lnTo>
                  <a:pt x="202882" y="469950"/>
                </a:lnTo>
                <a:lnTo>
                  <a:pt x="397637" y="617943"/>
                </a:lnTo>
                <a:lnTo>
                  <a:pt x="596557" y="466775"/>
                </a:lnTo>
                <a:lnTo>
                  <a:pt x="810780" y="629564"/>
                </a:lnTo>
                <a:lnTo>
                  <a:pt x="1013929" y="475221"/>
                </a:lnTo>
                <a:lnTo>
                  <a:pt x="1208747" y="623201"/>
                </a:lnTo>
                <a:lnTo>
                  <a:pt x="1400708" y="477354"/>
                </a:lnTo>
                <a:lnTo>
                  <a:pt x="1576006" y="610539"/>
                </a:lnTo>
                <a:lnTo>
                  <a:pt x="1776361" y="458330"/>
                </a:lnTo>
                <a:lnTo>
                  <a:pt x="1979777" y="612838"/>
                </a:lnTo>
                <a:lnTo>
                  <a:pt x="2007082" y="592112"/>
                </a:lnTo>
                <a:close/>
              </a:path>
              <a:path w="2007234" h="629920">
                <a:moveTo>
                  <a:pt x="2007082" y="383654"/>
                </a:moveTo>
                <a:lnTo>
                  <a:pt x="1776361" y="208407"/>
                </a:lnTo>
                <a:lnTo>
                  <a:pt x="1576006" y="360616"/>
                </a:lnTo>
                <a:lnTo>
                  <a:pt x="1400708" y="227431"/>
                </a:lnTo>
                <a:lnTo>
                  <a:pt x="1208747" y="373291"/>
                </a:lnTo>
                <a:lnTo>
                  <a:pt x="1013929" y="225298"/>
                </a:lnTo>
                <a:lnTo>
                  <a:pt x="810780" y="379653"/>
                </a:lnTo>
                <a:lnTo>
                  <a:pt x="596557" y="216852"/>
                </a:lnTo>
                <a:lnTo>
                  <a:pt x="397637" y="368020"/>
                </a:lnTo>
                <a:lnTo>
                  <a:pt x="202882" y="220040"/>
                </a:lnTo>
                <a:lnTo>
                  <a:pt x="0" y="374167"/>
                </a:lnTo>
                <a:lnTo>
                  <a:pt x="27254" y="394893"/>
                </a:lnTo>
                <a:lnTo>
                  <a:pt x="202882" y="261493"/>
                </a:lnTo>
                <a:lnTo>
                  <a:pt x="397637" y="409473"/>
                </a:lnTo>
                <a:lnTo>
                  <a:pt x="596557" y="258356"/>
                </a:lnTo>
                <a:lnTo>
                  <a:pt x="810780" y="421093"/>
                </a:lnTo>
                <a:lnTo>
                  <a:pt x="1013929" y="266801"/>
                </a:lnTo>
                <a:lnTo>
                  <a:pt x="1208747" y="414794"/>
                </a:lnTo>
                <a:lnTo>
                  <a:pt x="1400708" y="268884"/>
                </a:lnTo>
                <a:lnTo>
                  <a:pt x="1576006" y="402069"/>
                </a:lnTo>
                <a:lnTo>
                  <a:pt x="1776361" y="249859"/>
                </a:lnTo>
                <a:lnTo>
                  <a:pt x="1979777" y="404431"/>
                </a:lnTo>
                <a:lnTo>
                  <a:pt x="2007082" y="383654"/>
                </a:lnTo>
                <a:close/>
              </a:path>
              <a:path w="2007234" h="629920">
                <a:moveTo>
                  <a:pt x="2007082" y="175234"/>
                </a:moveTo>
                <a:lnTo>
                  <a:pt x="1776361" y="0"/>
                </a:lnTo>
                <a:lnTo>
                  <a:pt x="1576006" y="152209"/>
                </a:lnTo>
                <a:lnTo>
                  <a:pt x="1400708" y="18973"/>
                </a:lnTo>
                <a:lnTo>
                  <a:pt x="1208747" y="164871"/>
                </a:lnTo>
                <a:lnTo>
                  <a:pt x="1013929" y="16891"/>
                </a:lnTo>
                <a:lnTo>
                  <a:pt x="810780" y="171183"/>
                </a:lnTo>
                <a:lnTo>
                  <a:pt x="596557" y="8445"/>
                </a:lnTo>
                <a:lnTo>
                  <a:pt x="397637" y="159562"/>
                </a:lnTo>
                <a:lnTo>
                  <a:pt x="202882" y="11620"/>
                </a:lnTo>
                <a:lnTo>
                  <a:pt x="0" y="165696"/>
                </a:lnTo>
                <a:lnTo>
                  <a:pt x="27254" y="186474"/>
                </a:lnTo>
                <a:lnTo>
                  <a:pt x="202882" y="53073"/>
                </a:lnTo>
                <a:lnTo>
                  <a:pt x="397637" y="201066"/>
                </a:lnTo>
                <a:lnTo>
                  <a:pt x="596557" y="49898"/>
                </a:lnTo>
                <a:lnTo>
                  <a:pt x="810780" y="212686"/>
                </a:lnTo>
                <a:lnTo>
                  <a:pt x="1013929" y="58343"/>
                </a:lnTo>
                <a:lnTo>
                  <a:pt x="1208747" y="206324"/>
                </a:lnTo>
                <a:lnTo>
                  <a:pt x="1400708" y="60477"/>
                </a:lnTo>
                <a:lnTo>
                  <a:pt x="1576006" y="193662"/>
                </a:lnTo>
                <a:lnTo>
                  <a:pt x="1776361" y="41452"/>
                </a:lnTo>
                <a:lnTo>
                  <a:pt x="1979777" y="195961"/>
                </a:lnTo>
                <a:lnTo>
                  <a:pt x="2007082" y="175234"/>
                </a:lnTo>
                <a:close/>
              </a:path>
            </a:pathLst>
          </a:custGeom>
          <a:solidFill>
            <a:srgbClr val="AAC8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3891488" y="1365617"/>
            <a:ext cx="2007235" cy="629920"/>
          </a:xfrm>
          <a:custGeom>
            <a:avLst/>
            <a:gdLst/>
            <a:ahLst/>
            <a:cxnLst/>
            <a:rect l="l" t="t" r="r" b="b"/>
            <a:pathLst>
              <a:path w="2007234" h="629919">
                <a:moveTo>
                  <a:pt x="2007082" y="592124"/>
                </a:moveTo>
                <a:lnTo>
                  <a:pt x="1776399" y="416877"/>
                </a:lnTo>
                <a:lnTo>
                  <a:pt x="1576057" y="569099"/>
                </a:lnTo>
                <a:lnTo>
                  <a:pt x="1400759" y="435914"/>
                </a:lnTo>
                <a:lnTo>
                  <a:pt x="1208798" y="581761"/>
                </a:lnTo>
                <a:lnTo>
                  <a:pt x="1013980" y="433768"/>
                </a:lnTo>
                <a:lnTo>
                  <a:pt x="810831" y="588124"/>
                </a:lnTo>
                <a:lnTo>
                  <a:pt x="596607" y="425323"/>
                </a:lnTo>
                <a:lnTo>
                  <a:pt x="397624" y="576491"/>
                </a:lnTo>
                <a:lnTo>
                  <a:pt x="202869" y="428510"/>
                </a:lnTo>
                <a:lnTo>
                  <a:pt x="0" y="582637"/>
                </a:lnTo>
                <a:lnTo>
                  <a:pt x="27305" y="603364"/>
                </a:lnTo>
                <a:lnTo>
                  <a:pt x="202869" y="469963"/>
                </a:lnTo>
                <a:lnTo>
                  <a:pt x="397624" y="617943"/>
                </a:lnTo>
                <a:lnTo>
                  <a:pt x="596607" y="466775"/>
                </a:lnTo>
                <a:lnTo>
                  <a:pt x="810831" y="629577"/>
                </a:lnTo>
                <a:lnTo>
                  <a:pt x="1013980" y="475221"/>
                </a:lnTo>
                <a:lnTo>
                  <a:pt x="1208798" y="623214"/>
                </a:lnTo>
                <a:lnTo>
                  <a:pt x="1400759" y="477367"/>
                </a:lnTo>
                <a:lnTo>
                  <a:pt x="1576057" y="610539"/>
                </a:lnTo>
                <a:lnTo>
                  <a:pt x="1776399" y="458330"/>
                </a:lnTo>
                <a:lnTo>
                  <a:pt x="1979828" y="612851"/>
                </a:lnTo>
                <a:lnTo>
                  <a:pt x="2007082" y="592124"/>
                </a:lnTo>
                <a:close/>
              </a:path>
              <a:path w="2007234" h="629919">
                <a:moveTo>
                  <a:pt x="2007082" y="383705"/>
                </a:moveTo>
                <a:lnTo>
                  <a:pt x="1776399" y="208419"/>
                </a:lnTo>
                <a:lnTo>
                  <a:pt x="1576057" y="360629"/>
                </a:lnTo>
                <a:lnTo>
                  <a:pt x="1400759" y="227444"/>
                </a:lnTo>
                <a:lnTo>
                  <a:pt x="1208798" y="373341"/>
                </a:lnTo>
                <a:lnTo>
                  <a:pt x="1013980" y="225361"/>
                </a:lnTo>
                <a:lnTo>
                  <a:pt x="810831" y="379653"/>
                </a:lnTo>
                <a:lnTo>
                  <a:pt x="596607" y="216916"/>
                </a:lnTo>
                <a:lnTo>
                  <a:pt x="397624" y="368033"/>
                </a:lnTo>
                <a:lnTo>
                  <a:pt x="202869" y="220040"/>
                </a:lnTo>
                <a:lnTo>
                  <a:pt x="0" y="374167"/>
                </a:lnTo>
                <a:lnTo>
                  <a:pt x="27305" y="394893"/>
                </a:lnTo>
                <a:lnTo>
                  <a:pt x="202869" y="261543"/>
                </a:lnTo>
                <a:lnTo>
                  <a:pt x="397624" y="409536"/>
                </a:lnTo>
                <a:lnTo>
                  <a:pt x="596607" y="258368"/>
                </a:lnTo>
                <a:lnTo>
                  <a:pt x="810831" y="421157"/>
                </a:lnTo>
                <a:lnTo>
                  <a:pt x="1013980" y="266814"/>
                </a:lnTo>
                <a:lnTo>
                  <a:pt x="1208798" y="414794"/>
                </a:lnTo>
                <a:lnTo>
                  <a:pt x="1400759" y="268947"/>
                </a:lnTo>
                <a:lnTo>
                  <a:pt x="1576057" y="402132"/>
                </a:lnTo>
                <a:lnTo>
                  <a:pt x="1776399" y="249923"/>
                </a:lnTo>
                <a:lnTo>
                  <a:pt x="1979828" y="404431"/>
                </a:lnTo>
                <a:lnTo>
                  <a:pt x="2007082" y="383705"/>
                </a:lnTo>
                <a:close/>
              </a:path>
              <a:path w="2007234" h="629919">
                <a:moveTo>
                  <a:pt x="2007082" y="175247"/>
                </a:moveTo>
                <a:lnTo>
                  <a:pt x="1776399" y="0"/>
                </a:lnTo>
                <a:lnTo>
                  <a:pt x="1576057" y="152209"/>
                </a:lnTo>
                <a:lnTo>
                  <a:pt x="1400759" y="19037"/>
                </a:lnTo>
                <a:lnTo>
                  <a:pt x="1208798" y="164884"/>
                </a:lnTo>
                <a:lnTo>
                  <a:pt x="1013980" y="16891"/>
                </a:lnTo>
                <a:lnTo>
                  <a:pt x="810831" y="171246"/>
                </a:lnTo>
                <a:lnTo>
                  <a:pt x="596607" y="8445"/>
                </a:lnTo>
                <a:lnTo>
                  <a:pt x="397624" y="159613"/>
                </a:lnTo>
                <a:lnTo>
                  <a:pt x="202869" y="11633"/>
                </a:lnTo>
                <a:lnTo>
                  <a:pt x="0" y="165760"/>
                </a:lnTo>
                <a:lnTo>
                  <a:pt x="27305" y="186486"/>
                </a:lnTo>
                <a:lnTo>
                  <a:pt x="202869" y="53086"/>
                </a:lnTo>
                <a:lnTo>
                  <a:pt x="397624" y="201066"/>
                </a:lnTo>
                <a:lnTo>
                  <a:pt x="596607" y="49898"/>
                </a:lnTo>
                <a:lnTo>
                  <a:pt x="810831" y="212699"/>
                </a:lnTo>
                <a:lnTo>
                  <a:pt x="1013980" y="58343"/>
                </a:lnTo>
                <a:lnTo>
                  <a:pt x="1208798" y="206336"/>
                </a:lnTo>
                <a:lnTo>
                  <a:pt x="1400759" y="60477"/>
                </a:lnTo>
                <a:lnTo>
                  <a:pt x="1576057" y="193662"/>
                </a:lnTo>
                <a:lnTo>
                  <a:pt x="1776399" y="41452"/>
                </a:lnTo>
                <a:lnTo>
                  <a:pt x="1979828" y="195973"/>
                </a:lnTo>
                <a:lnTo>
                  <a:pt x="2007082" y="175247"/>
                </a:lnTo>
                <a:close/>
              </a:path>
            </a:pathLst>
          </a:custGeom>
          <a:solidFill>
            <a:srgbClr val="AAC8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5083066" y="2057424"/>
            <a:ext cx="2007235" cy="629920"/>
          </a:xfrm>
          <a:custGeom>
            <a:avLst/>
            <a:gdLst/>
            <a:ahLst/>
            <a:cxnLst/>
            <a:rect l="l" t="t" r="r" b="b"/>
            <a:pathLst>
              <a:path w="2007234" h="629919">
                <a:moveTo>
                  <a:pt x="2007082" y="592112"/>
                </a:moveTo>
                <a:lnTo>
                  <a:pt x="1776412" y="416877"/>
                </a:lnTo>
                <a:lnTo>
                  <a:pt x="1576057" y="569087"/>
                </a:lnTo>
                <a:lnTo>
                  <a:pt x="1400759" y="435902"/>
                </a:lnTo>
                <a:lnTo>
                  <a:pt x="1208798" y="581748"/>
                </a:lnTo>
                <a:lnTo>
                  <a:pt x="1013993" y="433768"/>
                </a:lnTo>
                <a:lnTo>
                  <a:pt x="810844" y="588111"/>
                </a:lnTo>
                <a:lnTo>
                  <a:pt x="596620" y="425323"/>
                </a:lnTo>
                <a:lnTo>
                  <a:pt x="397637" y="576491"/>
                </a:lnTo>
                <a:lnTo>
                  <a:pt x="202869" y="428498"/>
                </a:lnTo>
                <a:lnTo>
                  <a:pt x="0" y="582625"/>
                </a:lnTo>
                <a:lnTo>
                  <a:pt x="27305" y="603351"/>
                </a:lnTo>
                <a:lnTo>
                  <a:pt x="202869" y="469950"/>
                </a:lnTo>
                <a:lnTo>
                  <a:pt x="397637" y="617943"/>
                </a:lnTo>
                <a:lnTo>
                  <a:pt x="596620" y="466775"/>
                </a:lnTo>
                <a:lnTo>
                  <a:pt x="810844" y="629564"/>
                </a:lnTo>
                <a:lnTo>
                  <a:pt x="1013993" y="475221"/>
                </a:lnTo>
                <a:lnTo>
                  <a:pt x="1208798" y="623201"/>
                </a:lnTo>
                <a:lnTo>
                  <a:pt x="1400759" y="477354"/>
                </a:lnTo>
                <a:lnTo>
                  <a:pt x="1576057" y="610539"/>
                </a:lnTo>
                <a:lnTo>
                  <a:pt x="1776412" y="458330"/>
                </a:lnTo>
                <a:lnTo>
                  <a:pt x="1979777" y="612838"/>
                </a:lnTo>
                <a:lnTo>
                  <a:pt x="2007082" y="592112"/>
                </a:lnTo>
                <a:close/>
              </a:path>
              <a:path w="2007234" h="629919">
                <a:moveTo>
                  <a:pt x="2007082" y="383705"/>
                </a:moveTo>
                <a:lnTo>
                  <a:pt x="1776412" y="208407"/>
                </a:lnTo>
                <a:lnTo>
                  <a:pt x="1576057" y="360616"/>
                </a:lnTo>
                <a:lnTo>
                  <a:pt x="1400759" y="227431"/>
                </a:lnTo>
                <a:lnTo>
                  <a:pt x="1208798" y="373291"/>
                </a:lnTo>
                <a:lnTo>
                  <a:pt x="1013993" y="225298"/>
                </a:lnTo>
                <a:lnTo>
                  <a:pt x="810844" y="379641"/>
                </a:lnTo>
                <a:lnTo>
                  <a:pt x="596620" y="216852"/>
                </a:lnTo>
                <a:lnTo>
                  <a:pt x="397637" y="368020"/>
                </a:lnTo>
                <a:lnTo>
                  <a:pt x="202869" y="220027"/>
                </a:lnTo>
                <a:lnTo>
                  <a:pt x="0" y="374167"/>
                </a:lnTo>
                <a:lnTo>
                  <a:pt x="27305" y="394893"/>
                </a:lnTo>
                <a:lnTo>
                  <a:pt x="202869" y="261543"/>
                </a:lnTo>
                <a:lnTo>
                  <a:pt x="397637" y="409473"/>
                </a:lnTo>
                <a:lnTo>
                  <a:pt x="596620" y="258356"/>
                </a:lnTo>
                <a:lnTo>
                  <a:pt x="810844" y="421093"/>
                </a:lnTo>
                <a:lnTo>
                  <a:pt x="1013993" y="266801"/>
                </a:lnTo>
                <a:lnTo>
                  <a:pt x="1208798" y="414794"/>
                </a:lnTo>
                <a:lnTo>
                  <a:pt x="1400759" y="268884"/>
                </a:lnTo>
                <a:lnTo>
                  <a:pt x="1576057" y="402132"/>
                </a:lnTo>
                <a:lnTo>
                  <a:pt x="1776412" y="249910"/>
                </a:lnTo>
                <a:lnTo>
                  <a:pt x="1979777" y="404431"/>
                </a:lnTo>
                <a:lnTo>
                  <a:pt x="2007082" y="383705"/>
                </a:lnTo>
                <a:close/>
              </a:path>
              <a:path w="2007234" h="629919">
                <a:moveTo>
                  <a:pt x="2007082" y="175234"/>
                </a:moveTo>
                <a:lnTo>
                  <a:pt x="1776412" y="0"/>
                </a:lnTo>
                <a:lnTo>
                  <a:pt x="1576057" y="152209"/>
                </a:lnTo>
                <a:lnTo>
                  <a:pt x="1400759" y="19024"/>
                </a:lnTo>
                <a:lnTo>
                  <a:pt x="1208798" y="164871"/>
                </a:lnTo>
                <a:lnTo>
                  <a:pt x="1013993" y="16891"/>
                </a:lnTo>
                <a:lnTo>
                  <a:pt x="810844" y="171234"/>
                </a:lnTo>
                <a:lnTo>
                  <a:pt x="596620" y="8445"/>
                </a:lnTo>
                <a:lnTo>
                  <a:pt x="397637" y="159613"/>
                </a:lnTo>
                <a:lnTo>
                  <a:pt x="202869" y="11620"/>
                </a:lnTo>
                <a:lnTo>
                  <a:pt x="0" y="165747"/>
                </a:lnTo>
                <a:lnTo>
                  <a:pt x="27305" y="186474"/>
                </a:lnTo>
                <a:lnTo>
                  <a:pt x="202869" y="53073"/>
                </a:lnTo>
                <a:lnTo>
                  <a:pt x="397637" y="201066"/>
                </a:lnTo>
                <a:lnTo>
                  <a:pt x="596620" y="49898"/>
                </a:lnTo>
                <a:lnTo>
                  <a:pt x="810844" y="212686"/>
                </a:lnTo>
                <a:lnTo>
                  <a:pt x="1013993" y="58343"/>
                </a:lnTo>
                <a:lnTo>
                  <a:pt x="1208798" y="206324"/>
                </a:lnTo>
                <a:lnTo>
                  <a:pt x="1400759" y="60477"/>
                </a:lnTo>
                <a:lnTo>
                  <a:pt x="1576057" y="193662"/>
                </a:lnTo>
                <a:lnTo>
                  <a:pt x="1776412" y="41452"/>
                </a:lnTo>
                <a:lnTo>
                  <a:pt x="1979777" y="195961"/>
                </a:lnTo>
                <a:lnTo>
                  <a:pt x="2007082" y="175234"/>
                </a:lnTo>
                <a:close/>
              </a:path>
            </a:pathLst>
          </a:custGeom>
          <a:solidFill>
            <a:srgbClr val="AAC8C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" name="object 1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147" y="8923263"/>
            <a:ext cx="3000374" cy="1123949"/>
          </a:xfrm>
          <a:prstGeom prst="rect">
            <a:avLst/>
          </a:prstGeom>
        </p:spPr>
      </p:pic>
      <p:sp>
        <p:nvSpPr>
          <p:cNvPr id="16" name="object 16"/>
          <p:cNvSpPr/>
          <p:nvPr/>
        </p:nvSpPr>
        <p:spPr>
          <a:xfrm>
            <a:off x="2452763" y="3386848"/>
            <a:ext cx="2063750" cy="1495425"/>
          </a:xfrm>
          <a:custGeom>
            <a:avLst/>
            <a:gdLst/>
            <a:ahLst/>
            <a:cxnLst/>
            <a:rect l="l" t="t" r="r" b="b"/>
            <a:pathLst>
              <a:path w="2063750" h="1495425">
                <a:moveTo>
                  <a:pt x="1036904" y="0"/>
                </a:moveTo>
                <a:lnTo>
                  <a:pt x="984605" y="2032"/>
                </a:lnTo>
                <a:lnTo>
                  <a:pt x="924356" y="8407"/>
                </a:lnTo>
                <a:lnTo>
                  <a:pt x="857491" y="19494"/>
                </a:lnTo>
                <a:lnTo>
                  <a:pt x="785393" y="35674"/>
                </a:lnTo>
                <a:lnTo>
                  <a:pt x="747801" y="45783"/>
                </a:lnTo>
                <a:lnTo>
                  <a:pt x="709434" y="57302"/>
                </a:lnTo>
                <a:lnTo>
                  <a:pt x="670445" y="70281"/>
                </a:lnTo>
                <a:lnTo>
                  <a:pt x="630999" y="84759"/>
                </a:lnTo>
                <a:lnTo>
                  <a:pt x="591299" y="100799"/>
                </a:lnTo>
                <a:lnTo>
                  <a:pt x="551497" y="118427"/>
                </a:lnTo>
                <a:lnTo>
                  <a:pt x="511771" y="137706"/>
                </a:lnTo>
                <a:lnTo>
                  <a:pt x="472300" y="158673"/>
                </a:lnTo>
                <a:lnTo>
                  <a:pt x="433247" y="181381"/>
                </a:lnTo>
                <a:lnTo>
                  <a:pt x="394779" y="205879"/>
                </a:lnTo>
                <a:lnTo>
                  <a:pt x="357098" y="232206"/>
                </a:lnTo>
                <a:lnTo>
                  <a:pt x="320344" y="260413"/>
                </a:lnTo>
                <a:lnTo>
                  <a:pt x="284721" y="290550"/>
                </a:lnTo>
                <a:lnTo>
                  <a:pt x="250380" y="322656"/>
                </a:lnTo>
                <a:lnTo>
                  <a:pt x="217487" y="356768"/>
                </a:lnTo>
                <a:lnTo>
                  <a:pt x="186245" y="392963"/>
                </a:lnTo>
                <a:lnTo>
                  <a:pt x="156806" y="431266"/>
                </a:lnTo>
                <a:lnTo>
                  <a:pt x="129349" y="471728"/>
                </a:lnTo>
                <a:lnTo>
                  <a:pt x="104051" y="514400"/>
                </a:lnTo>
                <a:lnTo>
                  <a:pt x="81076" y="559320"/>
                </a:lnTo>
                <a:lnTo>
                  <a:pt x="60604" y="606539"/>
                </a:lnTo>
                <a:lnTo>
                  <a:pt x="42811" y="656107"/>
                </a:lnTo>
                <a:lnTo>
                  <a:pt x="27851" y="708075"/>
                </a:lnTo>
                <a:lnTo>
                  <a:pt x="15925" y="762482"/>
                </a:lnTo>
                <a:lnTo>
                  <a:pt x="7188" y="819365"/>
                </a:lnTo>
                <a:lnTo>
                  <a:pt x="1828" y="878789"/>
                </a:lnTo>
                <a:lnTo>
                  <a:pt x="0" y="940790"/>
                </a:lnTo>
                <a:lnTo>
                  <a:pt x="2044" y="988872"/>
                </a:lnTo>
                <a:lnTo>
                  <a:pt x="8064" y="1035824"/>
                </a:lnTo>
                <a:lnTo>
                  <a:pt x="17907" y="1081468"/>
                </a:lnTo>
                <a:lnTo>
                  <a:pt x="31394" y="1125651"/>
                </a:lnTo>
                <a:lnTo>
                  <a:pt x="48361" y="1168184"/>
                </a:lnTo>
                <a:lnTo>
                  <a:pt x="68630" y="1208925"/>
                </a:lnTo>
                <a:lnTo>
                  <a:pt x="92049" y="1247686"/>
                </a:lnTo>
                <a:lnTo>
                  <a:pt x="118440" y="1284312"/>
                </a:lnTo>
                <a:lnTo>
                  <a:pt x="147650" y="1318628"/>
                </a:lnTo>
                <a:lnTo>
                  <a:pt x="179489" y="1350467"/>
                </a:lnTo>
                <a:lnTo>
                  <a:pt x="213817" y="1379677"/>
                </a:lnTo>
                <a:lnTo>
                  <a:pt x="250431" y="1406067"/>
                </a:lnTo>
                <a:lnTo>
                  <a:pt x="289204" y="1429486"/>
                </a:lnTo>
                <a:lnTo>
                  <a:pt x="329933" y="1449755"/>
                </a:lnTo>
                <a:lnTo>
                  <a:pt x="372478" y="1466723"/>
                </a:lnTo>
                <a:lnTo>
                  <a:pt x="416661" y="1480210"/>
                </a:lnTo>
                <a:lnTo>
                  <a:pt x="462305" y="1490052"/>
                </a:lnTo>
                <a:lnTo>
                  <a:pt x="501573" y="1495094"/>
                </a:lnTo>
                <a:lnTo>
                  <a:pt x="610679" y="1495094"/>
                </a:lnTo>
                <a:lnTo>
                  <a:pt x="676046" y="1485328"/>
                </a:lnTo>
                <a:lnTo>
                  <a:pt x="722337" y="1473022"/>
                </a:lnTo>
                <a:lnTo>
                  <a:pt x="767003" y="1456893"/>
                </a:lnTo>
                <a:lnTo>
                  <a:pt x="809840" y="1437132"/>
                </a:lnTo>
                <a:lnTo>
                  <a:pt x="850684" y="1413929"/>
                </a:lnTo>
                <a:lnTo>
                  <a:pt x="889317" y="1387475"/>
                </a:lnTo>
                <a:lnTo>
                  <a:pt x="925576" y="1357960"/>
                </a:lnTo>
                <a:lnTo>
                  <a:pt x="959243" y="1325587"/>
                </a:lnTo>
                <a:lnTo>
                  <a:pt x="963942" y="1278140"/>
                </a:lnTo>
                <a:lnTo>
                  <a:pt x="939342" y="1235100"/>
                </a:lnTo>
                <a:lnTo>
                  <a:pt x="918057" y="1190066"/>
                </a:lnTo>
                <a:lnTo>
                  <a:pt x="900264" y="1143203"/>
                </a:lnTo>
                <a:lnTo>
                  <a:pt x="886129" y="1094676"/>
                </a:lnTo>
                <a:lnTo>
                  <a:pt x="875817" y="1044663"/>
                </a:lnTo>
                <a:lnTo>
                  <a:pt x="869505" y="993305"/>
                </a:lnTo>
                <a:lnTo>
                  <a:pt x="867371" y="940790"/>
                </a:lnTo>
                <a:lnTo>
                  <a:pt x="868997" y="886472"/>
                </a:lnTo>
                <a:lnTo>
                  <a:pt x="873937" y="834923"/>
                </a:lnTo>
                <a:lnTo>
                  <a:pt x="882307" y="785698"/>
                </a:lnTo>
                <a:lnTo>
                  <a:pt x="894207" y="738378"/>
                </a:lnTo>
                <a:lnTo>
                  <a:pt x="909751" y="692505"/>
                </a:lnTo>
                <a:lnTo>
                  <a:pt x="929043" y="647661"/>
                </a:lnTo>
                <a:lnTo>
                  <a:pt x="953960" y="600062"/>
                </a:lnTo>
                <a:lnTo>
                  <a:pt x="957097" y="594601"/>
                </a:lnTo>
                <a:lnTo>
                  <a:pt x="961923" y="582383"/>
                </a:lnTo>
                <a:lnTo>
                  <a:pt x="917854" y="515886"/>
                </a:lnTo>
                <a:lnTo>
                  <a:pt x="881786" y="487680"/>
                </a:lnTo>
                <a:lnTo>
                  <a:pt x="843432" y="462470"/>
                </a:lnTo>
                <a:lnTo>
                  <a:pt x="802957" y="440410"/>
                </a:lnTo>
                <a:lnTo>
                  <a:pt x="760552" y="421690"/>
                </a:lnTo>
                <a:lnTo>
                  <a:pt x="716368" y="406476"/>
                </a:lnTo>
                <a:lnTo>
                  <a:pt x="726059" y="359422"/>
                </a:lnTo>
                <a:lnTo>
                  <a:pt x="742251" y="312623"/>
                </a:lnTo>
                <a:lnTo>
                  <a:pt x="764133" y="266522"/>
                </a:lnTo>
                <a:lnTo>
                  <a:pt x="790841" y="221615"/>
                </a:lnTo>
                <a:lnTo>
                  <a:pt x="821575" y="178346"/>
                </a:lnTo>
                <a:lnTo>
                  <a:pt x="855484" y="137172"/>
                </a:lnTo>
                <a:lnTo>
                  <a:pt x="891743" y="98590"/>
                </a:lnTo>
                <a:lnTo>
                  <a:pt x="923188" y="69596"/>
                </a:lnTo>
                <a:lnTo>
                  <a:pt x="957503" y="43307"/>
                </a:lnTo>
                <a:lnTo>
                  <a:pt x="995222" y="20027"/>
                </a:lnTo>
                <a:lnTo>
                  <a:pt x="1036904" y="0"/>
                </a:lnTo>
                <a:close/>
              </a:path>
              <a:path w="2063750" h="1495425">
                <a:moveTo>
                  <a:pt x="2063521" y="962748"/>
                </a:moveTo>
                <a:lnTo>
                  <a:pt x="2063153" y="910831"/>
                </a:lnTo>
                <a:lnTo>
                  <a:pt x="2058149" y="860145"/>
                </a:lnTo>
                <a:lnTo>
                  <a:pt x="2048725" y="810895"/>
                </a:lnTo>
                <a:lnTo>
                  <a:pt x="2035086" y="763282"/>
                </a:lnTo>
                <a:lnTo>
                  <a:pt x="2017420" y="717524"/>
                </a:lnTo>
                <a:lnTo>
                  <a:pt x="1995944" y="673798"/>
                </a:lnTo>
                <a:lnTo>
                  <a:pt x="1970862" y="632345"/>
                </a:lnTo>
                <a:lnTo>
                  <a:pt x="1942376" y="593331"/>
                </a:lnTo>
                <a:lnTo>
                  <a:pt x="1910702" y="556996"/>
                </a:lnTo>
                <a:lnTo>
                  <a:pt x="1876031" y="523519"/>
                </a:lnTo>
                <a:lnTo>
                  <a:pt x="1838566" y="493115"/>
                </a:lnTo>
                <a:lnTo>
                  <a:pt x="1798535" y="465988"/>
                </a:lnTo>
                <a:lnTo>
                  <a:pt x="1755444" y="441998"/>
                </a:lnTo>
                <a:lnTo>
                  <a:pt x="1694129" y="415823"/>
                </a:lnTo>
                <a:lnTo>
                  <a:pt x="1665643" y="406476"/>
                </a:lnTo>
                <a:lnTo>
                  <a:pt x="1675333" y="359422"/>
                </a:lnTo>
                <a:lnTo>
                  <a:pt x="1691525" y="312623"/>
                </a:lnTo>
                <a:lnTo>
                  <a:pt x="1713395" y="266522"/>
                </a:lnTo>
                <a:lnTo>
                  <a:pt x="1740115" y="221615"/>
                </a:lnTo>
                <a:lnTo>
                  <a:pt x="1770837" y="178346"/>
                </a:lnTo>
                <a:lnTo>
                  <a:pt x="1804746" y="137172"/>
                </a:lnTo>
                <a:lnTo>
                  <a:pt x="1841004" y="98590"/>
                </a:lnTo>
                <a:lnTo>
                  <a:pt x="1872462" y="69596"/>
                </a:lnTo>
                <a:lnTo>
                  <a:pt x="1906778" y="43307"/>
                </a:lnTo>
                <a:lnTo>
                  <a:pt x="1944497" y="20027"/>
                </a:lnTo>
                <a:lnTo>
                  <a:pt x="1986178" y="0"/>
                </a:lnTo>
                <a:lnTo>
                  <a:pt x="1961210" y="482"/>
                </a:lnTo>
                <a:lnTo>
                  <a:pt x="1905190" y="4597"/>
                </a:lnTo>
                <a:lnTo>
                  <a:pt x="1841906" y="13182"/>
                </a:lnTo>
                <a:lnTo>
                  <a:pt x="1772754" y="26593"/>
                </a:lnTo>
                <a:lnTo>
                  <a:pt x="1699082" y="45212"/>
                </a:lnTo>
                <a:lnTo>
                  <a:pt x="1660982" y="56578"/>
                </a:lnTo>
                <a:lnTo>
                  <a:pt x="1622247" y="69392"/>
                </a:lnTo>
                <a:lnTo>
                  <a:pt x="1583080" y="83693"/>
                </a:lnTo>
                <a:lnTo>
                  <a:pt x="1543621" y="99517"/>
                </a:lnTo>
                <a:lnTo>
                  <a:pt x="1504061" y="116916"/>
                </a:lnTo>
                <a:lnTo>
                  <a:pt x="1464551" y="135940"/>
                </a:lnTo>
                <a:lnTo>
                  <a:pt x="1425282" y="156629"/>
                </a:lnTo>
                <a:lnTo>
                  <a:pt x="1386408" y="179031"/>
                </a:lnTo>
                <a:lnTo>
                  <a:pt x="1348105" y="203200"/>
                </a:lnTo>
                <a:lnTo>
                  <a:pt x="1310551" y="229171"/>
                </a:lnTo>
                <a:lnTo>
                  <a:pt x="1273911" y="256997"/>
                </a:lnTo>
                <a:lnTo>
                  <a:pt x="1238338" y="286715"/>
                </a:lnTo>
                <a:lnTo>
                  <a:pt x="1204036" y="318376"/>
                </a:lnTo>
                <a:lnTo>
                  <a:pt x="1171143" y="352031"/>
                </a:lnTo>
                <a:lnTo>
                  <a:pt x="1139850" y="387718"/>
                </a:lnTo>
                <a:lnTo>
                  <a:pt x="1110310" y="425488"/>
                </a:lnTo>
                <a:lnTo>
                  <a:pt x="1082713" y="465391"/>
                </a:lnTo>
                <a:lnTo>
                  <a:pt x="1057211" y="507453"/>
                </a:lnTo>
                <a:lnTo>
                  <a:pt x="1033995" y="551751"/>
                </a:lnTo>
                <a:lnTo>
                  <a:pt x="1013206" y="598297"/>
                </a:lnTo>
                <a:lnTo>
                  <a:pt x="995045" y="647166"/>
                </a:lnTo>
                <a:lnTo>
                  <a:pt x="979665" y="698385"/>
                </a:lnTo>
                <a:lnTo>
                  <a:pt x="967232" y="752017"/>
                </a:lnTo>
                <a:lnTo>
                  <a:pt x="957922" y="808088"/>
                </a:lnTo>
                <a:lnTo>
                  <a:pt x="951915" y="866660"/>
                </a:lnTo>
                <a:lnTo>
                  <a:pt x="949363" y="927773"/>
                </a:lnTo>
                <a:lnTo>
                  <a:pt x="949261" y="940790"/>
                </a:lnTo>
                <a:lnTo>
                  <a:pt x="951318" y="988872"/>
                </a:lnTo>
                <a:lnTo>
                  <a:pt x="957338" y="1035824"/>
                </a:lnTo>
                <a:lnTo>
                  <a:pt x="967181" y="1081468"/>
                </a:lnTo>
                <a:lnTo>
                  <a:pt x="980668" y="1125651"/>
                </a:lnTo>
                <a:lnTo>
                  <a:pt x="997623" y="1168184"/>
                </a:lnTo>
                <a:lnTo>
                  <a:pt x="1017905" y="1208925"/>
                </a:lnTo>
                <a:lnTo>
                  <a:pt x="1041323" y="1247686"/>
                </a:lnTo>
                <a:lnTo>
                  <a:pt x="1067714" y="1284312"/>
                </a:lnTo>
                <a:lnTo>
                  <a:pt x="1096924" y="1318628"/>
                </a:lnTo>
                <a:lnTo>
                  <a:pt x="1128763" y="1350467"/>
                </a:lnTo>
                <a:lnTo>
                  <a:pt x="1163078" y="1379677"/>
                </a:lnTo>
                <a:lnTo>
                  <a:pt x="1199705" y="1406067"/>
                </a:lnTo>
                <a:lnTo>
                  <a:pt x="1238465" y="1429486"/>
                </a:lnTo>
                <a:lnTo>
                  <a:pt x="1279207" y="1449755"/>
                </a:lnTo>
                <a:lnTo>
                  <a:pt x="1321752" y="1466723"/>
                </a:lnTo>
                <a:lnTo>
                  <a:pt x="1365923" y="1480210"/>
                </a:lnTo>
                <a:lnTo>
                  <a:pt x="1411579" y="1490052"/>
                </a:lnTo>
                <a:lnTo>
                  <a:pt x="1450848" y="1495094"/>
                </a:lnTo>
                <a:lnTo>
                  <a:pt x="1565313" y="1495094"/>
                </a:lnTo>
                <a:lnTo>
                  <a:pt x="1604429" y="1489481"/>
                </a:lnTo>
                <a:lnTo>
                  <a:pt x="1644954" y="1480642"/>
                </a:lnTo>
                <a:lnTo>
                  <a:pt x="1690789" y="1466646"/>
                </a:lnTo>
                <a:lnTo>
                  <a:pt x="1734896" y="1448879"/>
                </a:lnTo>
                <a:lnTo>
                  <a:pt x="1777085" y="1427530"/>
                </a:lnTo>
                <a:lnTo>
                  <a:pt x="1817179" y="1402803"/>
                </a:lnTo>
                <a:lnTo>
                  <a:pt x="1854962" y="1374876"/>
                </a:lnTo>
                <a:lnTo>
                  <a:pt x="1890255" y="1343964"/>
                </a:lnTo>
                <a:lnTo>
                  <a:pt x="1922856" y="1310233"/>
                </a:lnTo>
                <a:lnTo>
                  <a:pt x="1952561" y="1273898"/>
                </a:lnTo>
                <a:lnTo>
                  <a:pt x="1979206" y="1235151"/>
                </a:lnTo>
                <a:lnTo>
                  <a:pt x="2002561" y="1194168"/>
                </a:lnTo>
                <a:lnTo>
                  <a:pt x="2022462" y="1151166"/>
                </a:lnTo>
                <a:lnTo>
                  <a:pt x="2038705" y="1106335"/>
                </a:lnTo>
                <a:lnTo>
                  <a:pt x="2051088" y="1059853"/>
                </a:lnTo>
                <a:lnTo>
                  <a:pt x="2059419" y="1011923"/>
                </a:lnTo>
                <a:lnTo>
                  <a:pt x="2063521" y="962748"/>
                </a:lnTo>
                <a:close/>
              </a:path>
            </a:pathLst>
          </a:custGeom>
          <a:solidFill>
            <a:srgbClr val="365B6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4614621" y="3013171"/>
            <a:ext cx="9877425" cy="3972560"/>
          </a:xfrm>
          <a:prstGeom prst="rect">
            <a:avLst/>
          </a:prstGeom>
        </p:spPr>
        <p:txBody>
          <a:bodyPr vert="horz" wrap="square" lIns="0" tIns="453390" rIns="0" bIns="0" rtlCol="0">
            <a:spAutoFit/>
          </a:bodyPr>
          <a:lstStyle/>
          <a:p>
            <a:pPr marL="869315" marR="5080" indent="-857250">
              <a:lnSpc>
                <a:spcPct val="79900"/>
              </a:lnSpc>
              <a:spcBef>
                <a:spcPts val="3570"/>
              </a:spcBef>
            </a:pPr>
            <a:r>
              <a:rPr sz="14400" b="0" spc="-1855" dirty="0">
                <a:solidFill>
                  <a:srgbClr val="FFFFFF"/>
                </a:solidFill>
                <a:latin typeface="Trebuchet MS"/>
                <a:cs typeface="Trebuchet MS"/>
              </a:rPr>
              <a:t>LA</a:t>
            </a:r>
            <a:r>
              <a:rPr sz="14400" b="0" spc="-16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400" b="0" spc="-1864" dirty="0">
                <a:solidFill>
                  <a:srgbClr val="FFFFFF"/>
                </a:solidFill>
                <a:latin typeface="Trebuchet MS"/>
                <a:cs typeface="Trebuchet MS"/>
              </a:rPr>
              <a:t>VERDAD</a:t>
            </a:r>
            <a:r>
              <a:rPr sz="14400" b="0" spc="-16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400" b="0" spc="-1930" dirty="0">
                <a:solidFill>
                  <a:srgbClr val="FFFFFF"/>
                </a:solidFill>
                <a:latin typeface="Trebuchet MS"/>
                <a:cs typeface="Trebuchet MS"/>
              </a:rPr>
              <a:t>NOS </a:t>
            </a:r>
            <a:r>
              <a:rPr sz="14400" b="0" spc="-1989" dirty="0">
                <a:solidFill>
                  <a:srgbClr val="FFFFFF"/>
                </a:solidFill>
                <a:latin typeface="Trebuchet MS"/>
                <a:cs typeface="Trebuchet MS"/>
              </a:rPr>
              <a:t>HACE</a:t>
            </a:r>
            <a:r>
              <a:rPr sz="14400" b="0" spc="-16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400" b="0" spc="-1315" dirty="0">
                <a:solidFill>
                  <a:srgbClr val="FFFFFF"/>
                </a:solidFill>
                <a:latin typeface="Trebuchet MS"/>
                <a:cs typeface="Trebuchet MS"/>
              </a:rPr>
              <a:t>LIBRES</a:t>
            </a:r>
            <a:endParaRPr sz="14400">
              <a:latin typeface="Trebuchet MS"/>
              <a:cs typeface="Trebuchet MS"/>
            </a:endParaRPr>
          </a:p>
        </p:txBody>
      </p:sp>
      <p:pic>
        <p:nvPicPr>
          <p:cNvPr id="18" name="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542568" y="379939"/>
            <a:ext cx="4429109" cy="971549"/>
          </a:xfrm>
          <a:prstGeom prst="rect">
            <a:avLst/>
          </a:prstGeom>
        </p:spPr>
      </p:pic>
      <p:grpSp>
        <p:nvGrpSpPr>
          <p:cNvPr id="19" name="object 19"/>
          <p:cNvGrpSpPr/>
          <p:nvPr/>
        </p:nvGrpSpPr>
        <p:grpSpPr>
          <a:xfrm>
            <a:off x="13096616" y="379939"/>
            <a:ext cx="5187950" cy="990600"/>
            <a:chOff x="13096616" y="379939"/>
            <a:chExt cx="5187950" cy="990600"/>
          </a:xfrm>
        </p:grpSpPr>
        <p:pic>
          <p:nvPicPr>
            <p:cNvPr id="20" name="object 2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096616" y="379939"/>
              <a:ext cx="1590674" cy="99059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664476" y="428481"/>
              <a:ext cx="3619499" cy="876299"/>
            </a:xfrm>
            <a:prstGeom prst="rect">
              <a:avLst/>
            </a:prstGeom>
          </p:spPr>
        </p:pic>
      </p:grpSp>
      <p:pic>
        <p:nvPicPr>
          <p:cNvPr id="22" name="object 2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6476237" y="9095627"/>
            <a:ext cx="1809749" cy="1019159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8853" y="0"/>
            <a:ext cx="18169255" cy="10287000"/>
            <a:chOff x="118853" y="0"/>
            <a:chExt cx="18169255" cy="10287000"/>
          </a:xfrm>
        </p:grpSpPr>
        <p:sp>
          <p:nvSpPr>
            <p:cNvPr id="3" name="object 3"/>
            <p:cNvSpPr/>
            <p:nvPr/>
          </p:nvSpPr>
          <p:spPr>
            <a:xfrm>
              <a:off x="118853" y="4958864"/>
              <a:ext cx="18169255" cy="5321300"/>
            </a:xfrm>
            <a:custGeom>
              <a:avLst/>
              <a:gdLst/>
              <a:ahLst/>
              <a:cxnLst/>
              <a:rect l="l" t="t" r="r" b="b"/>
              <a:pathLst>
                <a:path w="18169255" h="5321300">
                  <a:moveTo>
                    <a:pt x="12023373" y="4203699"/>
                  </a:moveTo>
                  <a:lnTo>
                    <a:pt x="10856243" y="4203699"/>
                  </a:lnTo>
                  <a:lnTo>
                    <a:pt x="10856248" y="4165599"/>
                  </a:lnTo>
                  <a:lnTo>
                    <a:pt x="10856374" y="3530599"/>
                  </a:lnTo>
                  <a:lnTo>
                    <a:pt x="10855840" y="3492499"/>
                  </a:lnTo>
                  <a:lnTo>
                    <a:pt x="10855735" y="3441699"/>
                  </a:lnTo>
                  <a:lnTo>
                    <a:pt x="10859780" y="3403599"/>
                  </a:lnTo>
                  <a:lnTo>
                    <a:pt x="10871693" y="3352799"/>
                  </a:lnTo>
                  <a:lnTo>
                    <a:pt x="10901267" y="3327399"/>
                  </a:lnTo>
                  <a:lnTo>
                    <a:pt x="10917963" y="3301999"/>
                  </a:lnTo>
                  <a:lnTo>
                    <a:pt x="10935849" y="3289299"/>
                  </a:lnTo>
                  <a:lnTo>
                    <a:pt x="10935849" y="634999"/>
                  </a:lnTo>
                  <a:lnTo>
                    <a:pt x="10971707" y="596899"/>
                  </a:lnTo>
                  <a:lnTo>
                    <a:pt x="11007531" y="571499"/>
                  </a:lnTo>
                  <a:lnTo>
                    <a:pt x="11150552" y="419099"/>
                  </a:lnTo>
                  <a:lnTo>
                    <a:pt x="11221940" y="355599"/>
                  </a:lnTo>
                  <a:lnTo>
                    <a:pt x="11507220" y="63499"/>
                  </a:lnTo>
                  <a:lnTo>
                    <a:pt x="11578591" y="0"/>
                  </a:lnTo>
                  <a:lnTo>
                    <a:pt x="11612241" y="0"/>
                  </a:lnTo>
                  <a:lnTo>
                    <a:pt x="11612151" y="2984499"/>
                  </a:lnTo>
                  <a:lnTo>
                    <a:pt x="11616627" y="2997199"/>
                  </a:lnTo>
                  <a:lnTo>
                    <a:pt x="11625719" y="2997199"/>
                  </a:lnTo>
                  <a:lnTo>
                    <a:pt x="11639475" y="3009899"/>
                  </a:lnTo>
                  <a:lnTo>
                    <a:pt x="11931190" y="3009899"/>
                  </a:lnTo>
                  <a:lnTo>
                    <a:pt x="11931286" y="3340099"/>
                  </a:lnTo>
                  <a:lnTo>
                    <a:pt x="11931975" y="3390899"/>
                  </a:lnTo>
                  <a:lnTo>
                    <a:pt x="11938397" y="3428999"/>
                  </a:lnTo>
                  <a:lnTo>
                    <a:pt x="11957032" y="3467099"/>
                  </a:lnTo>
                  <a:lnTo>
                    <a:pt x="12010665" y="3517899"/>
                  </a:lnTo>
                  <a:lnTo>
                    <a:pt x="12010564" y="4051299"/>
                  </a:lnTo>
                  <a:lnTo>
                    <a:pt x="12010534" y="4076699"/>
                  </a:lnTo>
                  <a:lnTo>
                    <a:pt x="12010045" y="4114799"/>
                  </a:lnTo>
                  <a:lnTo>
                    <a:pt x="12010148" y="4127499"/>
                  </a:lnTo>
                  <a:lnTo>
                    <a:pt x="12010251" y="4140199"/>
                  </a:lnTo>
                  <a:lnTo>
                    <a:pt x="12010354" y="4152899"/>
                  </a:lnTo>
                  <a:lnTo>
                    <a:pt x="12015008" y="4178299"/>
                  </a:lnTo>
                  <a:lnTo>
                    <a:pt x="12023373" y="4203699"/>
                  </a:lnTo>
                  <a:close/>
                </a:path>
                <a:path w="18169255" h="5321300">
                  <a:moveTo>
                    <a:pt x="3372321" y="3530599"/>
                  </a:moveTo>
                  <a:lnTo>
                    <a:pt x="1485851" y="3530599"/>
                  </a:lnTo>
                  <a:lnTo>
                    <a:pt x="1501887" y="3517899"/>
                  </a:lnTo>
                  <a:lnTo>
                    <a:pt x="1501780" y="3441699"/>
                  </a:lnTo>
                  <a:lnTo>
                    <a:pt x="1501658" y="3340099"/>
                  </a:lnTo>
                  <a:lnTo>
                    <a:pt x="1501544" y="3225799"/>
                  </a:lnTo>
                  <a:lnTo>
                    <a:pt x="1501421" y="1625599"/>
                  </a:lnTo>
                  <a:lnTo>
                    <a:pt x="1501295" y="1130299"/>
                  </a:lnTo>
                  <a:lnTo>
                    <a:pt x="1501185" y="977899"/>
                  </a:lnTo>
                  <a:lnTo>
                    <a:pt x="1501088" y="876299"/>
                  </a:lnTo>
                  <a:lnTo>
                    <a:pt x="1504331" y="850899"/>
                  </a:lnTo>
                  <a:lnTo>
                    <a:pt x="1518784" y="838199"/>
                  </a:lnTo>
                  <a:lnTo>
                    <a:pt x="1538686" y="812799"/>
                  </a:lnTo>
                  <a:lnTo>
                    <a:pt x="1558279" y="787399"/>
                  </a:lnTo>
                  <a:lnTo>
                    <a:pt x="1594135" y="761999"/>
                  </a:lnTo>
                  <a:lnTo>
                    <a:pt x="1701391" y="647699"/>
                  </a:lnTo>
                  <a:lnTo>
                    <a:pt x="1844088" y="507999"/>
                  </a:lnTo>
                  <a:lnTo>
                    <a:pt x="1915505" y="431799"/>
                  </a:lnTo>
                  <a:lnTo>
                    <a:pt x="1951270" y="406399"/>
                  </a:lnTo>
                  <a:lnTo>
                    <a:pt x="2022968" y="330199"/>
                  </a:lnTo>
                  <a:lnTo>
                    <a:pt x="2034631" y="317499"/>
                  </a:lnTo>
                  <a:lnTo>
                    <a:pt x="2063725" y="317499"/>
                  </a:lnTo>
                  <a:lnTo>
                    <a:pt x="2078967" y="304799"/>
                  </a:lnTo>
                  <a:lnTo>
                    <a:pt x="2080511" y="355599"/>
                  </a:lnTo>
                  <a:lnTo>
                    <a:pt x="2082431" y="406399"/>
                  </a:lnTo>
                  <a:lnTo>
                    <a:pt x="2083843" y="457199"/>
                  </a:lnTo>
                  <a:lnTo>
                    <a:pt x="2083861" y="507999"/>
                  </a:lnTo>
                  <a:lnTo>
                    <a:pt x="2081601" y="558799"/>
                  </a:lnTo>
                  <a:lnTo>
                    <a:pt x="2076178" y="609599"/>
                  </a:lnTo>
                  <a:lnTo>
                    <a:pt x="2087988" y="634999"/>
                  </a:lnTo>
                  <a:lnTo>
                    <a:pt x="2496547" y="634999"/>
                  </a:lnTo>
                  <a:lnTo>
                    <a:pt x="2496427" y="2349499"/>
                  </a:lnTo>
                  <a:lnTo>
                    <a:pt x="2496416" y="2374899"/>
                  </a:lnTo>
                  <a:lnTo>
                    <a:pt x="2496755" y="2387599"/>
                  </a:lnTo>
                  <a:lnTo>
                    <a:pt x="2501822" y="2400299"/>
                  </a:lnTo>
                  <a:lnTo>
                    <a:pt x="2511118" y="2400299"/>
                  </a:lnTo>
                  <a:lnTo>
                    <a:pt x="2524147" y="2412999"/>
                  </a:lnTo>
                  <a:lnTo>
                    <a:pt x="3372321" y="2412999"/>
                  </a:lnTo>
                  <a:lnTo>
                    <a:pt x="3372321" y="3530599"/>
                  </a:lnTo>
                  <a:close/>
                </a:path>
                <a:path w="18169255" h="5321300">
                  <a:moveTo>
                    <a:pt x="3372321" y="2412999"/>
                  </a:moveTo>
                  <a:lnTo>
                    <a:pt x="2735392" y="2412999"/>
                  </a:lnTo>
                  <a:lnTo>
                    <a:pt x="2735417" y="1904999"/>
                  </a:lnTo>
                  <a:lnTo>
                    <a:pt x="2735620" y="1854199"/>
                  </a:lnTo>
                  <a:lnTo>
                    <a:pt x="2735929" y="1816099"/>
                  </a:lnTo>
                  <a:lnTo>
                    <a:pt x="2740835" y="1777999"/>
                  </a:lnTo>
                  <a:lnTo>
                    <a:pt x="2755469" y="1765299"/>
                  </a:lnTo>
                  <a:lnTo>
                    <a:pt x="2775226" y="1739899"/>
                  </a:lnTo>
                  <a:lnTo>
                    <a:pt x="2795503" y="1727199"/>
                  </a:lnTo>
                  <a:lnTo>
                    <a:pt x="2842008" y="1676399"/>
                  </a:lnTo>
                  <a:lnTo>
                    <a:pt x="2864804" y="1650999"/>
                  </a:lnTo>
                  <a:lnTo>
                    <a:pt x="2886932" y="1625599"/>
                  </a:lnTo>
                  <a:lnTo>
                    <a:pt x="3372321" y="1625599"/>
                  </a:lnTo>
                  <a:lnTo>
                    <a:pt x="3372321" y="2412999"/>
                  </a:lnTo>
                  <a:close/>
                </a:path>
                <a:path w="18169255" h="5321300">
                  <a:moveTo>
                    <a:pt x="10677402" y="4190999"/>
                  </a:moveTo>
                  <a:lnTo>
                    <a:pt x="8838852" y="4190999"/>
                  </a:lnTo>
                  <a:lnTo>
                    <a:pt x="8953240" y="4076699"/>
                  </a:lnTo>
                  <a:lnTo>
                    <a:pt x="8990933" y="4038599"/>
                  </a:lnTo>
                  <a:lnTo>
                    <a:pt x="9027917" y="4000499"/>
                  </a:lnTo>
                  <a:lnTo>
                    <a:pt x="9052080" y="3975099"/>
                  </a:lnTo>
                  <a:lnTo>
                    <a:pt x="9078440" y="3949699"/>
                  </a:lnTo>
                  <a:lnTo>
                    <a:pt x="9107328" y="3924299"/>
                  </a:lnTo>
                  <a:lnTo>
                    <a:pt x="9139077" y="3911599"/>
                  </a:lnTo>
                  <a:lnTo>
                    <a:pt x="9247139" y="3911599"/>
                  </a:lnTo>
                  <a:lnTo>
                    <a:pt x="9275639" y="3886199"/>
                  </a:lnTo>
                  <a:lnTo>
                    <a:pt x="9277393" y="3848099"/>
                  </a:lnTo>
                  <a:lnTo>
                    <a:pt x="9277298" y="3759199"/>
                  </a:lnTo>
                  <a:lnTo>
                    <a:pt x="9277194" y="3746499"/>
                  </a:lnTo>
                  <a:lnTo>
                    <a:pt x="9277151" y="3733799"/>
                  </a:lnTo>
                  <a:lnTo>
                    <a:pt x="9277063" y="3708399"/>
                  </a:lnTo>
                  <a:lnTo>
                    <a:pt x="9278126" y="3657599"/>
                  </a:lnTo>
                  <a:lnTo>
                    <a:pt x="9436292" y="3657599"/>
                  </a:lnTo>
                  <a:lnTo>
                    <a:pt x="9436296" y="3619499"/>
                  </a:lnTo>
                  <a:lnTo>
                    <a:pt x="9436423" y="2501899"/>
                  </a:lnTo>
                  <a:lnTo>
                    <a:pt x="9518965" y="2501899"/>
                  </a:lnTo>
                  <a:lnTo>
                    <a:pt x="9541168" y="2489199"/>
                  </a:lnTo>
                  <a:lnTo>
                    <a:pt x="9543007" y="2438399"/>
                  </a:lnTo>
                  <a:lnTo>
                    <a:pt x="9542919" y="2374899"/>
                  </a:lnTo>
                  <a:lnTo>
                    <a:pt x="9542217" y="2324099"/>
                  </a:lnTo>
                  <a:lnTo>
                    <a:pt x="9542117" y="2260599"/>
                  </a:lnTo>
                  <a:lnTo>
                    <a:pt x="9543295" y="2247899"/>
                  </a:lnTo>
                  <a:lnTo>
                    <a:pt x="9548549" y="2235199"/>
                  </a:lnTo>
                  <a:lnTo>
                    <a:pt x="9560676" y="2222499"/>
                  </a:lnTo>
                  <a:lnTo>
                    <a:pt x="9622345" y="2222499"/>
                  </a:lnTo>
                  <a:lnTo>
                    <a:pt x="9623491" y="2171699"/>
                  </a:lnTo>
                  <a:lnTo>
                    <a:pt x="9624047" y="2120899"/>
                  </a:lnTo>
                  <a:lnTo>
                    <a:pt x="9624145" y="1981199"/>
                  </a:lnTo>
                  <a:lnTo>
                    <a:pt x="9624268" y="1943099"/>
                  </a:lnTo>
                  <a:lnTo>
                    <a:pt x="9624309" y="1930399"/>
                  </a:lnTo>
                  <a:lnTo>
                    <a:pt x="9649479" y="1917699"/>
                  </a:lnTo>
                  <a:lnTo>
                    <a:pt x="9887089" y="1917699"/>
                  </a:lnTo>
                  <a:lnTo>
                    <a:pt x="9896462" y="1930399"/>
                  </a:lnTo>
                  <a:lnTo>
                    <a:pt x="9900313" y="1943099"/>
                  </a:lnTo>
                  <a:lnTo>
                    <a:pt x="9901071" y="1993899"/>
                  </a:lnTo>
                  <a:lnTo>
                    <a:pt x="9901100" y="2044699"/>
                  </a:lnTo>
                  <a:lnTo>
                    <a:pt x="9900581" y="2158999"/>
                  </a:lnTo>
                  <a:lnTo>
                    <a:pt x="9900645" y="2171699"/>
                  </a:lnTo>
                  <a:lnTo>
                    <a:pt x="9900709" y="2184399"/>
                  </a:lnTo>
                  <a:lnTo>
                    <a:pt x="9900772" y="2197099"/>
                  </a:lnTo>
                  <a:lnTo>
                    <a:pt x="9900836" y="2209799"/>
                  </a:lnTo>
                  <a:lnTo>
                    <a:pt x="9980574" y="2209799"/>
                  </a:lnTo>
                  <a:lnTo>
                    <a:pt x="9980670" y="2501899"/>
                  </a:lnTo>
                  <a:lnTo>
                    <a:pt x="9980704" y="2514599"/>
                  </a:lnTo>
                  <a:lnTo>
                    <a:pt x="10098805" y="2514599"/>
                  </a:lnTo>
                  <a:lnTo>
                    <a:pt x="10099681" y="2565399"/>
                  </a:lnTo>
                  <a:lnTo>
                    <a:pt x="10099827" y="2590799"/>
                  </a:lnTo>
                  <a:lnTo>
                    <a:pt x="10099900" y="2603499"/>
                  </a:lnTo>
                  <a:lnTo>
                    <a:pt x="10099983" y="2755899"/>
                  </a:lnTo>
                  <a:lnTo>
                    <a:pt x="10203550" y="2755899"/>
                  </a:lnTo>
                  <a:lnTo>
                    <a:pt x="10215360" y="2806699"/>
                  </a:lnTo>
                  <a:lnTo>
                    <a:pt x="10219572" y="2857499"/>
                  </a:lnTo>
                  <a:lnTo>
                    <a:pt x="10219523" y="3733799"/>
                  </a:lnTo>
                  <a:lnTo>
                    <a:pt x="10255487" y="3759199"/>
                  </a:lnTo>
                  <a:lnTo>
                    <a:pt x="10472346" y="3987799"/>
                  </a:lnTo>
                  <a:lnTo>
                    <a:pt x="10544794" y="4051299"/>
                  </a:lnTo>
                  <a:lnTo>
                    <a:pt x="10677402" y="4190999"/>
                  </a:lnTo>
                  <a:close/>
                </a:path>
                <a:path w="18169255" h="5321300">
                  <a:moveTo>
                    <a:pt x="937154" y="2298699"/>
                  </a:moveTo>
                  <a:lnTo>
                    <a:pt x="308316" y="2298699"/>
                  </a:lnTo>
                  <a:lnTo>
                    <a:pt x="333556" y="2260599"/>
                  </a:lnTo>
                  <a:lnTo>
                    <a:pt x="362270" y="2235199"/>
                  </a:lnTo>
                  <a:lnTo>
                    <a:pt x="391705" y="2209799"/>
                  </a:lnTo>
                  <a:lnTo>
                    <a:pt x="419110" y="2184399"/>
                  </a:lnTo>
                  <a:lnTo>
                    <a:pt x="816932" y="2184399"/>
                  </a:lnTo>
                  <a:lnTo>
                    <a:pt x="827350" y="2197099"/>
                  </a:lnTo>
                  <a:lnTo>
                    <a:pt x="837880" y="2197099"/>
                  </a:lnTo>
                  <a:lnTo>
                    <a:pt x="848486" y="2209799"/>
                  </a:lnTo>
                  <a:lnTo>
                    <a:pt x="859132" y="2209799"/>
                  </a:lnTo>
                  <a:lnTo>
                    <a:pt x="877124" y="2235199"/>
                  </a:lnTo>
                  <a:lnTo>
                    <a:pt x="896301" y="2260599"/>
                  </a:lnTo>
                  <a:lnTo>
                    <a:pt x="916399" y="2285999"/>
                  </a:lnTo>
                  <a:lnTo>
                    <a:pt x="937154" y="2298699"/>
                  </a:lnTo>
                  <a:close/>
                </a:path>
                <a:path w="18169255" h="5321300">
                  <a:moveTo>
                    <a:pt x="18169145" y="5321299"/>
                  </a:moveTo>
                  <a:lnTo>
                    <a:pt x="0" y="5321299"/>
                  </a:lnTo>
                  <a:lnTo>
                    <a:pt x="0" y="3314699"/>
                  </a:lnTo>
                  <a:lnTo>
                    <a:pt x="293848" y="3314699"/>
                  </a:lnTo>
                  <a:lnTo>
                    <a:pt x="293733" y="2565399"/>
                  </a:lnTo>
                  <a:lnTo>
                    <a:pt x="293606" y="2438399"/>
                  </a:lnTo>
                  <a:lnTo>
                    <a:pt x="293484" y="2412999"/>
                  </a:lnTo>
                  <a:lnTo>
                    <a:pt x="293381" y="2400299"/>
                  </a:lnTo>
                  <a:lnTo>
                    <a:pt x="293040" y="2374899"/>
                  </a:lnTo>
                  <a:lnTo>
                    <a:pt x="295660" y="2349499"/>
                  </a:lnTo>
                  <a:lnTo>
                    <a:pt x="304336" y="2324099"/>
                  </a:lnTo>
                  <a:lnTo>
                    <a:pt x="305266" y="2311399"/>
                  </a:lnTo>
                  <a:lnTo>
                    <a:pt x="307387" y="2298699"/>
                  </a:lnTo>
                  <a:lnTo>
                    <a:pt x="1103149" y="2298699"/>
                  </a:lnTo>
                  <a:lnTo>
                    <a:pt x="1103274" y="3035299"/>
                  </a:lnTo>
                  <a:lnTo>
                    <a:pt x="1103279" y="3047999"/>
                  </a:lnTo>
                  <a:lnTo>
                    <a:pt x="1186081" y="3047999"/>
                  </a:lnTo>
                  <a:lnTo>
                    <a:pt x="1190559" y="3060699"/>
                  </a:lnTo>
                  <a:lnTo>
                    <a:pt x="1194026" y="3086099"/>
                  </a:lnTo>
                  <a:lnTo>
                    <a:pt x="1196176" y="3098799"/>
                  </a:lnTo>
                  <a:lnTo>
                    <a:pt x="1196699" y="3124199"/>
                  </a:lnTo>
                  <a:lnTo>
                    <a:pt x="1196538" y="3149599"/>
                  </a:lnTo>
                  <a:lnTo>
                    <a:pt x="1196458" y="3162299"/>
                  </a:lnTo>
                  <a:lnTo>
                    <a:pt x="1196377" y="3174999"/>
                  </a:lnTo>
                  <a:lnTo>
                    <a:pt x="1196283" y="3200399"/>
                  </a:lnTo>
                  <a:lnTo>
                    <a:pt x="1196162" y="3530599"/>
                  </a:lnTo>
                  <a:lnTo>
                    <a:pt x="3372321" y="3530599"/>
                  </a:lnTo>
                  <a:lnTo>
                    <a:pt x="3372321" y="3581399"/>
                  </a:lnTo>
                  <a:lnTo>
                    <a:pt x="3665044" y="3581399"/>
                  </a:lnTo>
                  <a:lnTo>
                    <a:pt x="3664943" y="3619499"/>
                  </a:lnTo>
                  <a:lnTo>
                    <a:pt x="3664861" y="3644899"/>
                  </a:lnTo>
                  <a:lnTo>
                    <a:pt x="3664766" y="3670299"/>
                  </a:lnTo>
                  <a:lnTo>
                    <a:pt x="3664663" y="3695699"/>
                  </a:lnTo>
                  <a:lnTo>
                    <a:pt x="3664554" y="3721099"/>
                  </a:lnTo>
                  <a:lnTo>
                    <a:pt x="3664444" y="3746499"/>
                  </a:lnTo>
                  <a:lnTo>
                    <a:pt x="3664334" y="3771899"/>
                  </a:lnTo>
                  <a:lnTo>
                    <a:pt x="3664240" y="4051299"/>
                  </a:lnTo>
                  <a:lnTo>
                    <a:pt x="3664421" y="4076699"/>
                  </a:lnTo>
                  <a:lnTo>
                    <a:pt x="3664511" y="4089399"/>
                  </a:lnTo>
                  <a:lnTo>
                    <a:pt x="3665066" y="4140199"/>
                  </a:lnTo>
                  <a:lnTo>
                    <a:pt x="3665843" y="4190999"/>
                  </a:lnTo>
                  <a:lnTo>
                    <a:pt x="3670085" y="4203699"/>
                  </a:lnTo>
                  <a:lnTo>
                    <a:pt x="3678714" y="4203699"/>
                  </a:lnTo>
                  <a:lnTo>
                    <a:pt x="3683100" y="4216399"/>
                  </a:lnTo>
                  <a:lnTo>
                    <a:pt x="18169145" y="4216399"/>
                  </a:lnTo>
                  <a:lnTo>
                    <a:pt x="18169145" y="5321299"/>
                  </a:lnTo>
                  <a:close/>
                </a:path>
                <a:path w="18169255" h="5321300">
                  <a:moveTo>
                    <a:pt x="12027555" y="4216399"/>
                  </a:moveTo>
                  <a:lnTo>
                    <a:pt x="4102146" y="4216399"/>
                  </a:lnTo>
                  <a:lnTo>
                    <a:pt x="4102151" y="4178299"/>
                  </a:lnTo>
                  <a:lnTo>
                    <a:pt x="4102277" y="3898899"/>
                  </a:lnTo>
                  <a:lnTo>
                    <a:pt x="4256069" y="3898899"/>
                  </a:lnTo>
                  <a:lnTo>
                    <a:pt x="4266970" y="3873499"/>
                  </a:lnTo>
                  <a:lnTo>
                    <a:pt x="4280767" y="3860799"/>
                  </a:lnTo>
                  <a:lnTo>
                    <a:pt x="4294788" y="3848099"/>
                  </a:lnTo>
                  <a:lnTo>
                    <a:pt x="4306359" y="3835399"/>
                  </a:lnTo>
                  <a:lnTo>
                    <a:pt x="4310471" y="3822699"/>
                  </a:lnTo>
                  <a:lnTo>
                    <a:pt x="4322687" y="3822699"/>
                  </a:lnTo>
                  <a:lnTo>
                    <a:pt x="4329306" y="3809999"/>
                  </a:lnTo>
                  <a:lnTo>
                    <a:pt x="4337317" y="3797299"/>
                  </a:lnTo>
                  <a:lnTo>
                    <a:pt x="4348064" y="3797299"/>
                  </a:lnTo>
                  <a:lnTo>
                    <a:pt x="4362896" y="3784599"/>
                  </a:lnTo>
                  <a:lnTo>
                    <a:pt x="4566586" y="3784599"/>
                  </a:lnTo>
                  <a:lnTo>
                    <a:pt x="4566581" y="3733799"/>
                  </a:lnTo>
                  <a:lnTo>
                    <a:pt x="4566455" y="2895599"/>
                  </a:lnTo>
                  <a:lnTo>
                    <a:pt x="4566329" y="2882899"/>
                  </a:lnTo>
                  <a:lnTo>
                    <a:pt x="4566202" y="2870199"/>
                  </a:lnTo>
                  <a:lnTo>
                    <a:pt x="4565654" y="2844799"/>
                  </a:lnTo>
                  <a:lnTo>
                    <a:pt x="4568394" y="2819399"/>
                  </a:lnTo>
                  <a:lnTo>
                    <a:pt x="4578003" y="2793999"/>
                  </a:lnTo>
                  <a:lnTo>
                    <a:pt x="4580039" y="2755899"/>
                  </a:lnTo>
                  <a:lnTo>
                    <a:pt x="4580792" y="2743199"/>
                  </a:lnTo>
                  <a:lnTo>
                    <a:pt x="4593721" y="2743199"/>
                  </a:lnTo>
                  <a:lnTo>
                    <a:pt x="4605206" y="2730499"/>
                  </a:lnTo>
                  <a:lnTo>
                    <a:pt x="4639300" y="2692399"/>
                  </a:lnTo>
                  <a:lnTo>
                    <a:pt x="4680444" y="2654299"/>
                  </a:lnTo>
                  <a:lnTo>
                    <a:pt x="4695761" y="2641599"/>
                  </a:lnTo>
                  <a:lnTo>
                    <a:pt x="4712522" y="2616199"/>
                  </a:lnTo>
                  <a:lnTo>
                    <a:pt x="4729332" y="2603499"/>
                  </a:lnTo>
                  <a:lnTo>
                    <a:pt x="4744796" y="2590799"/>
                  </a:lnTo>
                  <a:lnTo>
                    <a:pt x="4775792" y="2552699"/>
                  </a:lnTo>
                  <a:lnTo>
                    <a:pt x="4786197" y="2552699"/>
                  </a:lnTo>
                  <a:lnTo>
                    <a:pt x="4797264" y="2539999"/>
                  </a:lnTo>
                  <a:lnTo>
                    <a:pt x="4809067" y="2527299"/>
                  </a:lnTo>
                  <a:lnTo>
                    <a:pt x="4821445" y="2514599"/>
                  </a:lnTo>
                  <a:lnTo>
                    <a:pt x="4834236" y="2501899"/>
                  </a:lnTo>
                  <a:lnTo>
                    <a:pt x="5321510" y="2501899"/>
                  </a:lnTo>
                  <a:lnTo>
                    <a:pt x="5330282" y="2514599"/>
                  </a:lnTo>
                  <a:lnTo>
                    <a:pt x="5334603" y="2514599"/>
                  </a:lnTo>
                  <a:lnTo>
                    <a:pt x="5336825" y="2565399"/>
                  </a:lnTo>
                  <a:lnTo>
                    <a:pt x="5335524" y="2641599"/>
                  </a:lnTo>
                  <a:lnTo>
                    <a:pt x="5337746" y="2679699"/>
                  </a:lnTo>
                  <a:lnTo>
                    <a:pt x="5355290" y="2692399"/>
                  </a:lnTo>
                  <a:lnTo>
                    <a:pt x="5405583" y="2705099"/>
                  </a:lnTo>
                  <a:lnTo>
                    <a:pt x="5707758" y="2705099"/>
                  </a:lnTo>
                  <a:lnTo>
                    <a:pt x="5707881" y="4051299"/>
                  </a:lnTo>
                  <a:lnTo>
                    <a:pt x="5708004" y="4165599"/>
                  </a:lnTo>
                  <a:lnTo>
                    <a:pt x="5708020" y="4178299"/>
                  </a:lnTo>
                  <a:lnTo>
                    <a:pt x="8838880" y="4178299"/>
                  </a:lnTo>
                  <a:lnTo>
                    <a:pt x="8838852" y="4190999"/>
                  </a:lnTo>
                  <a:lnTo>
                    <a:pt x="10677402" y="4190999"/>
                  </a:lnTo>
                  <a:lnTo>
                    <a:pt x="10689436" y="4203699"/>
                  </a:lnTo>
                  <a:lnTo>
                    <a:pt x="12023373" y="4203699"/>
                  </a:lnTo>
                  <a:lnTo>
                    <a:pt x="12027555" y="4216399"/>
                  </a:lnTo>
                  <a:close/>
                </a:path>
                <a:path w="18169255" h="5321300">
                  <a:moveTo>
                    <a:pt x="18169145" y="4216399"/>
                  </a:moveTo>
                  <a:lnTo>
                    <a:pt x="15726106" y="4216399"/>
                  </a:lnTo>
                  <a:lnTo>
                    <a:pt x="15726110" y="4152899"/>
                  </a:lnTo>
                  <a:lnTo>
                    <a:pt x="15726237" y="2539999"/>
                  </a:lnTo>
                  <a:lnTo>
                    <a:pt x="16137362" y="2539999"/>
                  </a:lnTo>
                  <a:lnTo>
                    <a:pt x="16137431" y="3111499"/>
                  </a:lnTo>
                  <a:lnTo>
                    <a:pt x="16137704" y="3149599"/>
                  </a:lnTo>
                  <a:lnTo>
                    <a:pt x="16137794" y="3162299"/>
                  </a:lnTo>
                  <a:lnTo>
                    <a:pt x="16138330" y="3213099"/>
                  </a:lnTo>
                  <a:lnTo>
                    <a:pt x="16139064" y="3263899"/>
                  </a:lnTo>
                  <a:lnTo>
                    <a:pt x="16142992" y="3263899"/>
                  </a:lnTo>
                  <a:lnTo>
                    <a:pt x="16155299" y="3276599"/>
                  </a:lnTo>
                  <a:lnTo>
                    <a:pt x="16200442" y="3289299"/>
                  </a:lnTo>
                  <a:lnTo>
                    <a:pt x="16336508" y="3289299"/>
                  </a:lnTo>
                  <a:lnTo>
                    <a:pt x="16336604" y="3568699"/>
                  </a:lnTo>
                  <a:lnTo>
                    <a:pt x="16336711" y="3581399"/>
                  </a:lnTo>
                  <a:lnTo>
                    <a:pt x="16336818" y="3594099"/>
                  </a:lnTo>
                  <a:lnTo>
                    <a:pt x="16336925" y="3606799"/>
                  </a:lnTo>
                  <a:lnTo>
                    <a:pt x="16337032" y="3619499"/>
                  </a:lnTo>
                  <a:lnTo>
                    <a:pt x="16340972" y="3632199"/>
                  </a:lnTo>
                  <a:lnTo>
                    <a:pt x="16345772" y="3632199"/>
                  </a:lnTo>
                  <a:lnTo>
                    <a:pt x="16350620" y="3644899"/>
                  </a:lnTo>
                  <a:lnTo>
                    <a:pt x="16354708" y="3657599"/>
                  </a:lnTo>
                  <a:lnTo>
                    <a:pt x="16384789" y="3670299"/>
                  </a:lnTo>
                  <a:lnTo>
                    <a:pt x="16409764" y="3695699"/>
                  </a:lnTo>
                  <a:lnTo>
                    <a:pt x="16434249" y="3733799"/>
                  </a:lnTo>
                  <a:lnTo>
                    <a:pt x="16462857" y="3746499"/>
                  </a:lnTo>
                  <a:lnTo>
                    <a:pt x="16474980" y="3771899"/>
                  </a:lnTo>
                  <a:lnTo>
                    <a:pt x="16487865" y="3784599"/>
                  </a:lnTo>
                  <a:lnTo>
                    <a:pt x="16501339" y="3797299"/>
                  </a:lnTo>
                  <a:lnTo>
                    <a:pt x="16515230" y="3809999"/>
                  </a:lnTo>
                  <a:lnTo>
                    <a:pt x="17371188" y="3809999"/>
                  </a:lnTo>
                  <a:lnTo>
                    <a:pt x="17371509" y="3835399"/>
                  </a:lnTo>
                  <a:lnTo>
                    <a:pt x="17370997" y="3873499"/>
                  </a:lnTo>
                  <a:lnTo>
                    <a:pt x="17370977" y="3924299"/>
                  </a:lnTo>
                  <a:lnTo>
                    <a:pt x="17373092" y="3962399"/>
                  </a:lnTo>
                  <a:lnTo>
                    <a:pt x="17377282" y="3975099"/>
                  </a:lnTo>
                  <a:lnTo>
                    <a:pt x="17385793" y="3975099"/>
                  </a:lnTo>
                  <a:lnTo>
                    <a:pt x="17389982" y="3987799"/>
                  </a:lnTo>
                  <a:lnTo>
                    <a:pt x="18169145" y="3987799"/>
                  </a:lnTo>
                  <a:lnTo>
                    <a:pt x="18169145" y="4216399"/>
                  </a:lnTo>
                  <a:close/>
                </a:path>
                <a:path w="18169255" h="5321300">
                  <a:moveTo>
                    <a:pt x="6570203" y="2832099"/>
                  </a:moveTo>
                  <a:lnTo>
                    <a:pt x="6278357" y="2832099"/>
                  </a:lnTo>
                  <a:lnTo>
                    <a:pt x="6278430" y="2730499"/>
                  </a:lnTo>
                  <a:lnTo>
                    <a:pt x="6278525" y="2717799"/>
                  </a:lnTo>
                  <a:lnTo>
                    <a:pt x="6278619" y="2705099"/>
                  </a:lnTo>
                  <a:lnTo>
                    <a:pt x="6569941" y="2705099"/>
                  </a:lnTo>
                  <a:lnTo>
                    <a:pt x="6570065" y="2743199"/>
                  </a:lnTo>
                  <a:lnTo>
                    <a:pt x="6570187" y="2819399"/>
                  </a:lnTo>
                  <a:lnTo>
                    <a:pt x="6570203" y="2832099"/>
                  </a:lnTo>
                  <a:close/>
                </a:path>
                <a:path w="18169255" h="5321300">
                  <a:moveTo>
                    <a:pt x="8719835" y="2882899"/>
                  </a:moveTo>
                  <a:lnTo>
                    <a:pt x="8427989" y="2882899"/>
                  </a:lnTo>
                  <a:lnTo>
                    <a:pt x="8427993" y="2870199"/>
                  </a:lnTo>
                  <a:lnTo>
                    <a:pt x="8428120" y="2743199"/>
                  </a:lnTo>
                  <a:lnTo>
                    <a:pt x="8719835" y="2743199"/>
                  </a:lnTo>
                  <a:lnTo>
                    <a:pt x="8719835" y="2882899"/>
                  </a:lnTo>
                  <a:close/>
                </a:path>
                <a:path w="18169255" h="5321300">
                  <a:moveTo>
                    <a:pt x="15394330" y="3822699"/>
                  </a:moveTo>
                  <a:lnTo>
                    <a:pt x="14691748" y="3822699"/>
                  </a:lnTo>
                  <a:lnTo>
                    <a:pt x="14707384" y="3809999"/>
                  </a:lnTo>
                  <a:lnTo>
                    <a:pt x="14722173" y="3797299"/>
                  </a:lnTo>
                  <a:lnTo>
                    <a:pt x="14735661" y="3797299"/>
                  </a:lnTo>
                  <a:lnTo>
                    <a:pt x="14747394" y="3784599"/>
                  </a:lnTo>
                  <a:lnTo>
                    <a:pt x="14774230" y="3746499"/>
                  </a:lnTo>
                  <a:lnTo>
                    <a:pt x="14804087" y="3721099"/>
                  </a:lnTo>
                  <a:lnTo>
                    <a:pt x="14834631" y="3695699"/>
                  </a:lnTo>
                  <a:lnTo>
                    <a:pt x="14863530" y="3657599"/>
                  </a:lnTo>
                  <a:lnTo>
                    <a:pt x="14863530" y="3174999"/>
                  </a:lnTo>
                  <a:lnTo>
                    <a:pt x="14862886" y="3124199"/>
                  </a:lnTo>
                  <a:lnTo>
                    <a:pt x="14862925" y="3111499"/>
                  </a:lnTo>
                  <a:lnTo>
                    <a:pt x="14863043" y="3073399"/>
                  </a:lnTo>
                  <a:lnTo>
                    <a:pt x="14863166" y="3060699"/>
                  </a:lnTo>
                  <a:lnTo>
                    <a:pt x="14863289" y="3047999"/>
                  </a:lnTo>
                  <a:lnTo>
                    <a:pt x="14863412" y="3035299"/>
                  </a:lnTo>
                  <a:lnTo>
                    <a:pt x="14863536" y="3022599"/>
                  </a:lnTo>
                  <a:lnTo>
                    <a:pt x="14863659" y="3009899"/>
                  </a:lnTo>
                  <a:lnTo>
                    <a:pt x="14863782" y="2997199"/>
                  </a:lnTo>
                  <a:lnTo>
                    <a:pt x="14863905" y="2984499"/>
                  </a:lnTo>
                  <a:lnTo>
                    <a:pt x="14864029" y="2971799"/>
                  </a:lnTo>
                  <a:lnTo>
                    <a:pt x="14864152" y="2959099"/>
                  </a:lnTo>
                  <a:lnTo>
                    <a:pt x="14864189" y="2946399"/>
                  </a:lnTo>
                  <a:lnTo>
                    <a:pt x="14864300" y="2908299"/>
                  </a:lnTo>
                  <a:lnTo>
                    <a:pt x="14863640" y="2857499"/>
                  </a:lnTo>
                  <a:lnTo>
                    <a:pt x="14861772" y="2806699"/>
                  </a:lnTo>
                  <a:lnTo>
                    <a:pt x="14858293" y="2755899"/>
                  </a:lnTo>
                  <a:lnTo>
                    <a:pt x="15134165" y="2755899"/>
                  </a:lnTo>
                  <a:lnTo>
                    <a:pt x="15163502" y="2768599"/>
                  </a:lnTo>
                  <a:lnTo>
                    <a:pt x="15187389" y="2793999"/>
                  </a:lnTo>
                  <a:lnTo>
                    <a:pt x="15209802" y="2832099"/>
                  </a:lnTo>
                  <a:lnTo>
                    <a:pt x="15234720" y="2844799"/>
                  </a:lnTo>
                  <a:lnTo>
                    <a:pt x="15234789" y="2857499"/>
                  </a:lnTo>
                  <a:lnTo>
                    <a:pt x="15234857" y="2870199"/>
                  </a:lnTo>
                  <a:lnTo>
                    <a:pt x="15234925" y="2882899"/>
                  </a:lnTo>
                  <a:lnTo>
                    <a:pt x="15235035" y="3238499"/>
                  </a:lnTo>
                  <a:lnTo>
                    <a:pt x="15235157" y="3276599"/>
                  </a:lnTo>
                  <a:lnTo>
                    <a:pt x="15235275" y="3301999"/>
                  </a:lnTo>
                  <a:lnTo>
                    <a:pt x="15235352" y="3314699"/>
                  </a:lnTo>
                  <a:lnTo>
                    <a:pt x="15235429" y="3327399"/>
                  </a:lnTo>
                  <a:lnTo>
                    <a:pt x="15235506" y="3340099"/>
                  </a:lnTo>
                  <a:lnTo>
                    <a:pt x="15270898" y="3365499"/>
                  </a:lnTo>
                  <a:lnTo>
                    <a:pt x="15304376" y="3403599"/>
                  </a:lnTo>
                  <a:lnTo>
                    <a:pt x="15337068" y="3428999"/>
                  </a:lnTo>
                  <a:lnTo>
                    <a:pt x="15370103" y="3467099"/>
                  </a:lnTo>
                  <a:lnTo>
                    <a:pt x="15382286" y="3479799"/>
                  </a:lnTo>
                  <a:lnTo>
                    <a:pt x="15389890" y="3492499"/>
                  </a:lnTo>
                  <a:lnTo>
                    <a:pt x="15393689" y="3517899"/>
                  </a:lnTo>
                  <a:lnTo>
                    <a:pt x="15394457" y="3530599"/>
                  </a:lnTo>
                  <a:lnTo>
                    <a:pt x="15394330" y="3822699"/>
                  </a:lnTo>
                  <a:close/>
                </a:path>
                <a:path w="18169255" h="5321300">
                  <a:moveTo>
                    <a:pt x="8838880" y="4178299"/>
                  </a:moveTo>
                  <a:lnTo>
                    <a:pt x="5735744" y="4178299"/>
                  </a:lnTo>
                  <a:lnTo>
                    <a:pt x="5746464" y="4165599"/>
                  </a:lnTo>
                  <a:lnTo>
                    <a:pt x="5752274" y="4152899"/>
                  </a:lnTo>
                  <a:lnTo>
                    <a:pt x="5767446" y="4140199"/>
                  </a:lnTo>
                  <a:lnTo>
                    <a:pt x="5781538" y="4127499"/>
                  </a:lnTo>
                  <a:lnTo>
                    <a:pt x="5794549" y="4114799"/>
                  </a:lnTo>
                  <a:lnTo>
                    <a:pt x="5806480" y="4102099"/>
                  </a:lnTo>
                  <a:lnTo>
                    <a:pt x="5831764" y="4076699"/>
                  </a:lnTo>
                  <a:lnTo>
                    <a:pt x="5855563" y="4051299"/>
                  </a:lnTo>
                  <a:lnTo>
                    <a:pt x="5878453" y="4025899"/>
                  </a:lnTo>
                  <a:lnTo>
                    <a:pt x="5901012" y="4013199"/>
                  </a:lnTo>
                  <a:lnTo>
                    <a:pt x="5913293" y="3987799"/>
                  </a:lnTo>
                  <a:lnTo>
                    <a:pt x="5926200" y="3975099"/>
                  </a:lnTo>
                  <a:lnTo>
                    <a:pt x="5939770" y="3962399"/>
                  </a:lnTo>
                  <a:lnTo>
                    <a:pt x="5954040" y="3949699"/>
                  </a:lnTo>
                  <a:lnTo>
                    <a:pt x="5967141" y="3936999"/>
                  </a:lnTo>
                  <a:lnTo>
                    <a:pt x="5998295" y="3898899"/>
                  </a:lnTo>
                  <a:lnTo>
                    <a:pt x="5999629" y="3835399"/>
                  </a:lnTo>
                  <a:lnTo>
                    <a:pt x="5999735" y="3581399"/>
                  </a:lnTo>
                  <a:lnTo>
                    <a:pt x="6146509" y="3581399"/>
                  </a:lnTo>
                  <a:lnTo>
                    <a:pt x="6148536" y="3568699"/>
                  </a:lnTo>
                  <a:lnTo>
                    <a:pt x="6150355" y="3543299"/>
                  </a:lnTo>
                  <a:lnTo>
                    <a:pt x="6151756" y="3530599"/>
                  </a:lnTo>
                  <a:lnTo>
                    <a:pt x="6152532" y="3517899"/>
                  </a:lnTo>
                  <a:lnTo>
                    <a:pt x="6152522" y="3479799"/>
                  </a:lnTo>
                  <a:lnTo>
                    <a:pt x="6153706" y="3428999"/>
                  </a:lnTo>
                  <a:lnTo>
                    <a:pt x="6155547" y="3378199"/>
                  </a:lnTo>
                  <a:lnTo>
                    <a:pt x="6157507" y="3327399"/>
                  </a:lnTo>
                  <a:lnTo>
                    <a:pt x="6159050" y="3276599"/>
                  </a:lnTo>
                  <a:lnTo>
                    <a:pt x="6159639" y="3238499"/>
                  </a:lnTo>
                  <a:lnTo>
                    <a:pt x="6158736" y="3187699"/>
                  </a:lnTo>
                  <a:lnTo>
                    <a:pt x="6152399" y="3086099"/>
                  </a:lnTo>
                  <a:lnTo>
                    <a:pt x="6151876" y="3035299"/>
                  </a:lnTo>
                  <a:lnTo>
                    <a:pt x="6151984" y="2920999"/>
                  </a:lnTo>
                  <a:lnTo>
                    <a:pt x="6149520" y="2857499"/>
                  </a:lnTo>
                  <a:lnTo>
                    <a:pt x="6152035" y="2857499"/>
                  </a:lnTo>
                  <a:lnTo>
                    <a:pt x="6158192" y="2832099"/>
                  </a:lnTo>
                  <a:lnTo>
                    <a:pt x="6750757" y="2832099"/>
                  </a:lnTo>
                  <a:lnTo>
                    <a:pt x="6759677" y="2844799"/>
                  </a:lnTo>
                  <a:lnTo>
                    <a:pt x="6764585" y="2857499"/>
                  </a:lnTo>
                  <a:lnTo>
                    <a:pt x="6768695" y="2870199"/>
                  </a:lnTo>
                  <a:lnTo>
                    <a:pt x="6769143" y="2895599"/>
                  </a:lnTo>
                  <a:lnTo>
                    <a:pt x="6769088" y="2997199"/>
                  </a:lnTo>
                  <a:lnTo>
                    <a:pt x="6781015" y="3009899"/>
                  </a:lnTo>
                  <a:lnTo>
                    <a:pt x="6792623" y="3022599"/>
                  </a:lnTo>
                  <a:lnTo>
                    <a:pt x="6803887" y="3035299"/>
                  </a:lnTo>
                  <a:lnTo>
                    <a:pt x="6847510" y="3086099"/>
                  </a:lnTo>
                  <a:lnTo>
                    <a:pt x="6876271" y="3111499"/>
                  </a:lnTo>
                  <a:lnTo>
                    <a:pt x="6905942" y="3149599"/>
                  </a:lnTo>
                  <a:lnTo>
                    <a:pt x="6941393" y="3174999"/>
                  </a:lnTo>
                  <a:lnTo>
                    <a:pt x="6954653" y="3213099"/>
                  </a:lnTo>
                  <a:lnTo>
                    <a:pt x="6956154" y="3263899"/>
                  </a:lnTo>
                  <a:lnTo>
                    <a:pt x="6953997" y="3314699"/>
                  </a:lnTo>
                  <a:lnTo>
                    <a:pt x="6956284" y="3365499"/>
                  </a:lnTo>
                  <a:lnTo>
                    <a:pt x="6971115" y="3403599"/>
                  </a:lnTo>
                  <a:lnTo>
                    <a:pt x="7004686" y="3441699"/>
                  </a:lnTo>
                  <a:lnTo>
                    <a:pt x="7039105" y="3479799"/>
                  </a:lnTo>
                  <a:lnTo>
                    <a:pt x="7109322" y="3555999"/>
                  </a:lnTo>
                  <a:lnTo>
                    <a:pt x="7144538" y="3581399"/>
                  </a:lnTo>
                  <a:lnTo>
                    <a:pt x="7179438" y="3619499"/>
                  </a:lnTo>
                  <a:lnTo>
                    <a:pt x="7213731" y="3657599"/>
                  </a:lnTo>
                  <a:lnTo>
                    <a:pt x="8839083" y="3657599"/>
                  </a:lnTo>
                  <a:lnTo>
                    <a:pt x="8838966" y="4140199"/>
                  </a:lnTo>
                  <a:lnTo>
                    <a:pt x="8838880" y="4178299"/>
                  </a:lnTo>
                  <a:close/>
                </a:path>
                <a:path w="18169255" h="5321300">
                  <a:moveTo>
                    <a:pt x="13497539" y="2971799"/>
                  </a:moveTo>
                  <a:lnTo>
                    <a:pt x="13018293" y="2971799"/>
                  </a:lnTo>
                  <a:lnTo>
                    <a:pt x="13066627" y="2959099"/>
                  </a:lnTo>
                  <a:lnTo>
                    <a:pt x="13084503" y="2933699"/>
                  </a:lnTo>
                  <a:lnTo>
                    <a:pt x="13087478" y="2908299"/>
                  </a:lnTo>
                  <a:lnTo>
                    <a:pt x="13084708" y="2870199"/>
                  </a:lnTo>
                  <a:lnTo>
                    <a:pt x="13085350" y="2832099"/>
                  </a:lnTo>
                  <a:lnTo>
                    <a:pt x="13358604" y="2832099"/>
                  </a:lnTo>
                  <a:lnTo>
                    <a:pt x="13394078" y="2870199"/>
                  </a:lnTo>
                  <a:lnTo>
                    <a:pt x="13428937" y="2908299"/>
                  </a:lnTo>
                  <a:lnTo>
                    <a:pt x="13463363" y="2933699"/>
                  </a:lnTo>
                  <a:lnTo>
                    <a:pt x="13497539" y="2971799"/>
                  </a:lnTo>
                  <a:close/>
                </a:path>
                <a:path w="18169255" h="5321300">
                  <a:moveTo>
                    <a:pt x="8839083" y="3657599"/>
                  </a:moveTo>
                  <a:lnTo>
                    <a:pt x="8295224" y="3657599"/>
                  </a:lnTo>
                  <a:lnTo>
                    <a:pt x="8295229" y="3606799"/>
                  </a:lnTo>
                  <a:lnTo>
                    <a:pt x="8295355" y="2882899"/>
                  </a:lnTo>
                  <a:lnTo>
                    <a:pt x="8839113" y="2882899"/>
                  </a:lnTo>
                  <a:lnTo>
                    <a:pt x="8839083" y="3657599"/>
                  </a:lnTo>
                  <a:close/>
                </a:path>
                <a:path w="18169255" h="5321300">
                  <a:moveTo>
                    <a:pt x="13762426" y="3174999"/>
                  </a:moveTo>
                  <a:lnTo>
                    <a:pt x="12854788" y="3174999"/>
                  </a:lnTo>
                  <a:lnTo>
                    <a:pt x="12874158" y="3162299"/>
                  </a:lnTo>
                  <a:lnTo>
                    <a:pt x="12873094" y="3111499"/>
                  </a:lnTo>
                  <a:lnTo>
                    <a:pt x="12873127" y="3009899"/>
                  </a:lnTo>
                  <a:lnTo>
                    <a:pt x="12873241" y="2971799"/>
                  </a:lnTo>
                  <a:lnTo>
                    <a:pt x="12921575" y="2959099"/>
                  </a:lnTo>
                  <a:lnTo>
                    <a:pt x="12969934" y="2971799"/>
                  </a:lnTo>
                  <a:lnTo>
                    <a:pt x="13497539" y="2971799"/>
                  </a:lnTo>
                  <a:lnTo>
                    <a:pt x="13565871" y="3047999"/>
                  </a:lnTo>
                  <a:lnTo>
                    <a:pt x="13600392" y="3073399"/>
                  </a:lnTo>
                  <a:lnTo>
                    <a:pt x="13635393" y="3111499"/>
                  </a:lnTo>
                  <a:lnTo>
                    <a:pt x="13762527" y="3111499"/>
                  </a:lnTo>
                  <a:lnTo>
                    <a:pt x="13762426" y="3174999"/>
                  </a:lnTo>
                  <a:close/>
                </a:path>
                <a:path w="18169255" h="5321300">
                  <a:moveTo>
                    <a:pt x="13762266" y="4216399"/>
                  </a:moveTo>
                  <a:lnTo>
                    <a:pt x="12422052" y="4216399"/>
                  </a:lnTo>
                  <a:lnTo>
                    <a:pt x="12422174" y="3492499"/>
                  </a:lnTo>
                  <a:lnTo>
                    <a:pt x="12422527" y="3441699"/>
                  </a:lnTo>
                  <a:lnTo>
                    <a:pt x="12422646" y="3428999"/>
                  </a:lnTo>
                  <a:lnTo>
                    <a:pt x="12422766" y="3416299"/>
                  </a:lnTo>
                  <a:lnTo>
                    <a:pt x="12422885" y="3403599"/>
                  </a:lnTo>
                  <a:lnTo>
                    <a:pt x="12423005" y="3390899"/>
                  </a:lnTo>
                  <a:lnTo>
                    <a:pt x="12423623" y="3340099"/>
                  </a:lnTo>
                  <a:lnTo>
                    <a:pt x="12427813" y="3340099"/>
                  </a:lnTo>
                  <a:lnTo>
                    <a:pt x="12436585" y="3327399"/>
                  </a:lnTo>
                  <a:lnTo>
                    <a:pt x="12581264" y="3327399"/>
                  </a:lnTo>
                  <a:lnTo>
                    <a:pt x="12581234" y="3289299"/>
                  </a:lnTo>
                  <a:lnTo>
                    <a:pt x="12580829" y="3263899"/>
                  </a:lnTo>
                  <a:lnTo>
                    <a:pt x="12580730" y="3213099"/>
                  </a:lnTo>
                  <a:lnTo>
                    <a:pt x="12582835" y="3187699"/>
                  </a:lnTo>
                  <a:lnTo>
                    <a:pt x="12587156" y="3174999"/>
                  </a:lnTo>
                  <a:lnTo>
                    <a:pt x="12600380" y="3162299"/>
                  </a:lnTo>
                  <a:lnTo>
                    <a:pt x="12800297" y="3162299"/>
                  </a:lnTo>
                  <a:lnTo>
                    <a:pt x="12849019" y="3174999"/>
                  </a:lnTo>
                  <a:lnTo>
                    <a:pt x="13762426" y="3174999"/>
                  </a:lnTo>
                  <a:lnTo>
                    <a:pt x="13762299" y="3898899"/>
                  </a:lnTo>
                  <a:lnTo>
                    <a:pt x="13762266" y="4216399"/>
                  </a:lnTo>
                  <a:close/>
                </a:path>
                <a:path w="18169255" h="5321300">
                  <a:moveTo>
                    <a:pt x="15394326" y="4216399"/>
                  </a:moveTo>
                  <a:lnTo>
                    <a:pt x="14089070" y="4216399"/>
                  </a:lnTo>
                  <a:lnTo>
                    <a:pt x="14093009" y="4203699"/>
                  </a:lnTo>
                  <a:lnTo>
                    <a:pt x="14102603" y="4190999"/>
                  </a:lnTo>
                  <a:lnTo>
                    <a:pt x="14106615" y="4178299"/>
                  </a:lnTo>
                  <a:lnTo>
                    <a:pt x="14106681" y="4165599"/>
                  </a:lnTo>
                  <a:lnTo>
                    <a:pt x="14106747" y="4152899"/>
                  </a:lnTo>
                  <a:lnTo>
                    <a:pt x="14106813" y="4140199"/>
                  </a:lnTo>
                  <a:lnTo>
                    <a:pt x="14106928" y="4114799"/>
                  </a:lnTo>
                  <a:lnTo>
                    <a:pt x="14107026" y="4089399"/>
                  </a:lnTo>
                  <a:lnTo>
                    <a:pt x="14107112" y="3898899"/>
                  </a:lnTo>
                  <a:lnTo>
                    <a:pt x="14107237" y="3467099"/>
                  </a:lnTo>
                  <a:lnTo>
                    <a:pt x="14107360" y="3403599"/>
                  </a:lnTo>
                  <a:lnTo>
                    <a:pt x="14107464" y="3365499"/>
                  </a:lnTo>
                  <a:lnTo>
                    <a:pt x="14107563" y="3340099"/>
                  </a:lnTo>
                  <a:lnTo>
                    <a:pt x="14107663" y="3314699"/>
                  </a:lnTo>
                  <a:lnTo>
                    <a:pt x="14266613" y="3314699"/>
                  </a:lnTo>
                  <a:lnTo>
                    <a:pt x="14266687" y="3301999"/>
                  </a:lnTo>
                  <a:lnTo>
                    <a:pt x="14266761" y="3289299"/>
                  </a:lnTo>
                  <a:lnTo>
                    <a:pt x="14266834" y="3276599"/>
                  </a:lnTo>
                  <a:lnTo>
                    <a:pt x="14264453" y="3251199"/>
                  </a:lnTo>
                  <a:lnTo>
                    <a:pt x="14267865" y="3213099"/>
                  </a:lnTo>
                  <a:lnTo>
                    <a:pt x="14285468" y="3187699"/>
                  </a:lnTo>
                  <a:lnTo>
                    <a:pt x="14545890" y="3187699"/>
                  </a:lnTo>
                  <a:lnTo>
                    <a:pt x="14546496" y="3225799"/>
                  </a:lnTo>
                  <a:lnTo>
                    <a:pt x="14543959" y="3263899"/>
                  </a:lnTo>
                  <a:lnTo>
                    <a:pt x="14544417" y="3289299"/>
                  </a:lnTo>
                  <a:lnTo>
                    <a:pt x="14554008" y="3327399"/>
                  </a:lnTo>
                  <a:lnTo>
                    <a:pt x="14586107" y="3340099"/>
                  </a:lnTo>
                  <a:lnTo>
                    <a:pt x="14691093" y="3340099"/>
                  </a:lnTo>
                  <a:lnTo>
                    <a:pt x="14691176" y="3733799"/>
                  </a:lnTo>
                  <a:lnTo>
                    <a:pt x="14691275" y="3759199"/>
                  </a:lnTo>
                  <a:lnTo>
                    <a:pt x="14691324" y="3771899"/>
                  </a:lnTo>
                  <a:lnTo>
                    <a:pt x="14691430" y="3784599"/>
                  </a:lnTo>
                  <a:lnTo>
                    <a:pt x="14691536" y="3797299"/>
                  </a:lnTo>
                  <a:lnTo>
                    <a:pt x="14691642" y="3809999"/>
                  </a:lnTo>
                  <a:lnTo>
                    <a:pt x="14691748" y="3822699"/>
                  </a:lnTo>
                  <a:lnTo>
                    <a:pt x="15394330" y="3822699"/>
                  </a:lnTo>
                  <a:lnTo>
                    <a:pt x="15394326" y="4216399"/>
                  </a:lnTo>
                  <a:close/>
                </a:path>
                <a:path w="18169255" h="5321300">
                  <a:moveTo>
                    <a:pt x="8003378" y="3657599"/>
                  </a:moveTo>
                  <a:lnTo>
                    <a:pt x="7645150" y="3657599"/>
                  </a:lnTo>
                  <a:lnTo>
                    <a:pt x="7645121" y="3644899"/>
                  </a:lnTo>
                  <a:lnTo>
                    <a:pt x="7645019" y="3403599"/>
                  </a:lnTo>
                  <a:lnTo>
                    <a:pt x="7778569" y="3403599"/>
                  </a:lnTo>
                  <a:lnTo>
                    <a:pt x="7778045" y="3378199"/>
                  </a:lnTo>
                  <a:lnTo>
                    <a:pt x="7776147" y="3352799"/>
                  </a:lnTo>
                  <a:lnTo>
                    <a:pt x="7770975" y="3301999"/>
                  </a:lnTo>
                  <a:lnTo>
                    <a:pt x="7785643" y="3289299"/>
                  </a:lnTo>
                  <a:lnTo>
                    <a:pt x="7965752" y="3289299"/>
                  </a:lnTo>
                  <a:lnTo>
                    <a:pt x="8004426" y="3301999"/>
                  </a:lnTo>
                  <a:lnTo>
                    <a:pt x="8003687" y="3352799"/>
                  </a:lnTo>
                  <a:lnTo>
                    <a:pt x="8003594" y="3365499"/>
                  </a:lnTo>
                  <a:lnTo>
                    <a:pt x="8003500" y="3378199"/>
                  </a:lnTo>
                  <a:lnTo>
                    <a:pt x="8003378" y="3657599"/>
                  </a:lnTo>
                  <a:close/>
                </a:path>
                <a:path w="18169255" h="5321300">
                  <a:moveTo>
                    <a:pt x="17371188" y="3809999"/>
                  </a:moveTo>
                  <a:lnTo>
                    <a:pt x="16661611" y="3809999"/>
                  </a:lnTo>
                  <a:lnTo>
                    <a:pt x="16717240" y="3759199"/>
                  </a:lnTo>
                  <a:lnTo>
                    <a:pt x="16745515" y="3733799"/>
                  </a:lnTo>
                  <a:lnTo>
                    <a:pt x="16774343" y="3708399"/>
                  </a:lnTo>
                  <a:lnTo>
                    <a:pt x="16774347" y="3594099"/>
                  </a:lnTo>
                  <a:lnTo>
                    <a:pt x="16774474" y="3314699"/>
                  </a:lnTo>
                  <a:lnTo>
                    <a:pt x="17130869" y="3314699"/>
                  </a:lnTo>
                  <a:lnTo>
                    <a:pt x="17130803" y="3365499"/>
                  </a:lnTo>
                  <a:lnTo>
                    <a:pt x="17130735" y="3378199"/>
                  </a:lnTo>
                  <a:lnTo>
                    <a:pt x="17130666" y="3390899"/>
                  </a:lnTo>
                  <a:lnTo>
                    <a:pt x="17130600" y="3492499"/>
                  </a:lnTo>
                  <a:lnTo>
                    <a:pt x="17132048" y="3568699"/>
                  </a:lnTo>
                  <a:lnTo>
                    <a:pt x="17165349" y="3606799"/>
                  </a:lnTo>
                  <a:lnTo>
                    <a:pt x="17197841" y="3632199"/>
                  </a:lnTo>
                  <a:lnTo>
                    <a:pt x="17230037" y="3670299"/>
                  </a:lnTo>
                  <a:lnTo>
                    <a:pt x="17262455" y="3695699"/>
                  </a:lnTo>
                  <a:lnTo>
                    <a:pt x="17283236" y="3721099"/>
                  </a:lnTo>
                  <a:lnTo>
                    <a:pt x="17303993" y="3733799"/>
                  </a:lnTo>
                  <a:lnTo>
                    <a:pt x="17322737" y="3759199"/>
                  </a:lnTo>
                  <a:lnTo>
                    <a:pt x="17337479" y="3784599"/>
                  </a:lnTo>
                  <a:lnTo>
                    <a:pt x="17370866" y="3784599"/>
                  </a:lnTo>
                  <a:lnTo>
                    <a:pt x="17371188" y="3809999"/>
                  </a:lnTo>
                  <a:close/>
                </a:path>
                <a:path w="18169255" h="5321300">
                  <a:moveTo>
                    <a:pt x="18169145" y="3987799"/>
                  </a:moveTo>
                  <a:lnTo>
                    <a:pt x="17851123" y="3987799"/>
                  </a:lnTo>
                  <a:lnTo>
                    <a:pt x="17851188" y="3416299"/>
                  </a:lnTo>
                  <a:lnTo>
                    <a:pt x="17851253" y="3403599"/>
                  </a:lnTo>
                  <a:lnTo>
                    <a:pt x="17851319" y="3390899"/>
                  </a:lnTo>
                  <a:lnTo>
                    <a:pt x="17851385" y="3378199"/>
                  </a:lnTo>
                  <a:lnTo>
                    <a:pt x="17868144" y="3365499"/>
                  </a:lnTo>
                  <a:lnTo>
                    <a:pt x="18169145" y="3365499"/>
                  </a:lnTo>
                  <a:lnTo>
                    <a:pt x="18169145" y="3987799"/>
                  </a:lnTo>
                  <a:close/>
                </a:path>
              </a:pathLst>
            </a:custGeom>
            <a:solidFill>
              <a:srgbClr val="000000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907234" y="1028699"/>
              <a:ext cx="10380765" cy="925829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3887885" y="4906634"/>
              <a:ext cx="172085" cy="254635"/>
            </a:xfrm>
            <a:custGeom>
              <a:avLst/>
              <a:gdLst/>
              <a:ahLst/>
              <a:cxnLst/>
              <a:rect l="l" t="t" r="r" b="b"/>
              <a:pathLst>
                <a:path w="172084" h="254635">
                  <a:moveTo>
                    <a:pt x="171781" y="254162"/>
                  </a:moveTo>
                  <a:lnTo>
                    <a:pt x="133915" y="221089"/>
                  </a:lnTo>
                  <a:lnTo>
                    <a:pt x="123722" y="245711"/>
                  </a:lnTo>
                  <a:lnTo>
                    <a:pt x="0" y="88889"/>
                  </a:lnTo>
                  <a:lnTo>
                    <a:pt x="63285" y="120571"/>
                  </a:lnTo>
                  <a:lnTo>
                    <a:pt x="97934" y="121872"/>
                  </a:lnTo>
                  <a:lnTo>
                    <a:pt x="116145" y="84459"/>
                  </a:lnTo>
                  <a:lnTo>
                    <a:pt x="130117" y="0"/>
                  </a:lnTo>
                  <a:lnTo>
                    <a:pt x="137226" y="35543"/>
                  </a:lnTo>
                  <a:lnTo>
                    <a:pt x="151481" y="123374"/>
                  </a:lnTo>
                  <a:lnTo>
                    <a:pt x="171781" y="254162"/>
                  </a:lnTo>
                  <a:close/>
                </a:path>
              </a:pathLst>
            </a:custGeom>
            <a:solidFill>
              <a:srgbClr val="6038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864065" y="4984017"/>
              <a:ext cx="195779" cy="197318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4069542" y="5576899"/>
              <a:ext cx="1215390" cy="630555"/>
            </a:xfrm>
            <a:custGeom>
              <a:avLst/>
              <a:gdLst/>
              <a:ahLst/>
              <a:cxnLst/>
              <a:rect l="l" t="t" r="r" b="b"/>
              <a:pathLst>
                <a:path w="1215390" h="630554">
                  <a:moveTo>
                    <a:pt x="52806" y="0"/>
                  </a:moveTo>
                  <a:lnTo>
                    <a:pt x="9652" y="6261"/>
                  </a:lnTo>
                  <a:lnTo>
                    <a:pt x="0" y="30441"/>
                  </a:lnTo>
                  <a:lnTo>
                    <a:pt x="1841" y="60210"/>
                  </a:lnTo>
                  <a:lnTo>
                    <a:pt x="10337" y="96354"/>
                  </a:lnTo>
                  <a:lnTo>
                    <a:pt x="26352" y="132740"/>
                  </a:lnTo>
                  <a:lnTo>
                    <a:pt x="41732" y="131356"/>
                  </a:lnTo>
                  <a:lnTo>
                    <a:pt x="49568" y="83578"/>
                  </a:lnTo>
                  <a:lnTo>
                    <a:pt x="52425" y="27190"/>
                  </a:lnTo>
                  <a:lnTo>
                    <a:pt x="52806" y="0"/>
                  </a:lnTo>
                  <a:close/>
                </a:path>
                <a:path w="1215390" h="630554">
                  <a:moveTo>
                    <a:pt x="1214958" y="373595"/>
                  </a:moveTo>
                  <a:lnTo>
                    <a:pt x="1212621" y="323024"/>
                  </a:lnTo>
                  <a:lnTo>
                    <a:pt x="1204836" y="280619"/>
                  </a:lnTo>
                  <a:lnTo>
                    <a:pt x="1189951" y="232714"/>
                  </a:lnTo>
                  <a:lnTo>
                    <a:pt x="1150391" y="210096"/>
                  </a:lnTo>
                  <a:lnTo>
                    <a:pt x="1144219" y="209219"/>
                  </a:lnTo>
                  <a:lnTo>
                    <a:pt x="1036548" y="477367"/>
                  </a:lnTo>
                  <a:lnTo>
                    <a:pt x="1034427" y="586867"/>
                  </a:lnTo>
                  <a:lnTo>
                    <a:pt x="1045197" y="630186"/>
                  </a:lnTo>
                  <a:lnTo>
                    <a:pt x="1146657" y="542874"/>
                  </a:lnTo>
                  <a:lnTo>
                    <a:pt x="1186230" y="486638"/>
                  </a:lnTo>
                  <a:lnTo>
                    <a:pt x="1207579" y="429171"/>
                  </a:lnTo>
                  <a:lnTo>
                    <a:pt x="1214958" y="373595"/>
                  </a:lnTo>
                  <a:close/>
                </a:path>
              </a:pathLst>
            </a:custGeom>
            <a:solidFill>
              <a:srgbClr val="6867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5895571" y="6251963"/>
              <a:ext cx="1308100" cy="3062605"/>
            </a:xfrm>
            <a:custGeom>
              <a:avLst/>
              <a:gdLst/>
              <a:ahLst/>
              <a:cxnLst/>
              <a:rect l="l" t="t" r="r" b="b"/>
              <a:pathLst>
                <a:path w="1308100" h="3062604">
                  <a:moveTo>
                    <a:pt x="1307931" y="3062337"/>
                  </a:moveTo>
                  <a:lnTo>
                    <a:pt x="1251096" y="3014020"/>
                  </a:lnTo>
                  <a:lnTo>
                    <a:pt x="1213068" y="2987202"/>
                  </a:lnTo>
                  <a:lnTo>
                    <a:pt x="1170139" y="2959285"/>
                  </a:lnTo>
                  <a:lnTo>
                    <a:pt x="1123437" y="2930773"/>
                  </a:lnTo>
                  <a:lnTo>
                    <a:pt x="1074091" y="2902172"/>
                  </a:lnTo>
                  <a:lnTo>
                    <a:pt x="1023230" y="2873987"/>
                  </a:lnTo>
                  <a:lnTo>
                    <a:pt x="971983" y="2846723"/>
                  </a:lnTo>
                  <a:lnTo>
                    <a:pt x="921479" y="2820885"/>
                  </a:lnTo>
                  <a:lnTo>
                    <a:pt x="872846" y="2796978"/>
                  </a:lnTo>
                  <a:lnTo>
                    <a:pt x="784067" y="2780259"/>
                  </a:lnTo>
                  <a:lnTo>
                    <a:pt x="685018" y="2760981"/>
                  </a:lnTo>
                  <a:lnTo>
                    <a:pt x="580432" y="2739832"/>
                  </a:lnTo>
                  <a:lnTo>
                    <a:pt x="527543" y="2728771"/>
                  </a:lnTo>
                  <a:lnTo>
                    <a:pt x="475046" y="2717499"/>
                  </a:lnTo>
                  <a:lnTo>
                    <a:pt x="418363" y="2721460"/>
                  </a:lnTo>
                  <a:lnTo>
                    <a:pt x="360389" y="2723624"/>
                  </a:lnTo>
                  <a:lnTo>
                    <a:pt x="309728" y="2722433"/>
                  </a:lnTo>
                  <a:lnTo>
                    <a:pt x="274984" y="2716331"/>
                  </a:lnTo>
                  <a:lnTo>
                    <a:pt x="264763" y="2703761"/>
                  </a:lnTo>
                  <a:lnTo>
                    <a:pt x="265309" y="2696709"/>
                  </a:lnTo>
                  <a:lnTo>
                    <a:pt x="263404" y="2687801"/>
                  </a:lnTo>
                  <a:lnTo>
                    <a:pt x="259329" y="2677101"/>
                  </a:lnTo>
                  <a:lnTo>
                    <a:pt x="253366" y="2664671"/>
                  </a:lnTo>
                  <a:lnTo>
                    <a:pt x="208527" y="2652116"/>
                  </a:lnTo>
                  <a:lnTo>
                    <a:pt x="169691" y="2640059"/>
                  </a:lnTo>
                  <a:lnTo>
                    <a:pt x="137788" y="2628635"/>
                  </a:lnTo>
                  <a:lnTo>
                    <a:pt x="113746" y="2617981"/>
                  </a:lnTo>
                  <a:lnTo>
                    <a:pt x="108094" y="2594464"/>
                  </a:lnTo>
                  <a:lnTo>
                    <a:pt x="75158" y="2481359"/>
                  </a:lnTo>
                  <a:lnTo>
                    <a:pt x="59985" y="2422288"/>
                  </a:lnTo>
                  <a:lnTo>
                    <a:pt x="53750" y="2381883"/>
                  </a:lnTo>
                  <a:lnTo>
                    <a:pt x="55605" y="2258245"/>
                  </a:lnTo>
                  <a:lnTo>
                    <a:pt x="57720" y="2165118"/>
                  </a:lnTo>
                  <a:lnTo>
                    <a:pt x="60703" y="2065165"/>
                  </a:lnTo>
                  <a:lnTo>
                    <a:pt x="64694" y="1959874"/>
                  </a:lnTo>
                  <a:lnTo>
                    <a:pt x="69835" y="1850733"/>
                  </a:lnTo>
                  <a:lnTo>
                    <a:pt x="72880" y="1795184"/>
                  </a:lnTo>
                  <a:lnTo>
                    <a:pt x="76265" y="1739230"/>
                  </a:lnTo>
                  <a:lnTo>
                    <a:pt x="80008" y="1683057"/>
                  </a:lnTo>
                  <a:lnTo>
                    <a:pt x="84126" y="1626852"/>
                  </a:lnTo>
                  <a:lnTo>
                    <a:pt x="88637" y="1570800"/>
                  </a:lnTo>
                  <a:lnTo>
                    <a:pt x="93559" y="1515087"/>
                  </a:lnTo>
                  <a:lnTo>
                    <a:pt x="98909" y="1459899"/>
                  </a:lnTo>
                  <a:lnTo>
                    <a:pt x="104704" y="1405423"/>
                  </a:lnTo>
                  <a:lnTo>
                    <a:pt x="110963" y="1351843"/>
                  </a:lnTo>
                  <a:lnTo>
                    <a:pt x="117702" y="1299347"/>
                  </a:lnTo>
                  <a:lnTo>
                    <a:pt x="124941" y="1248120"/>
                  </a:lnTo>
                  <a:lnTo>
                    <a:pt x="132695" y="1198348"/>
                  </a:lnTo>
                  <a:lnTo>
                    <a:pt x="140983" y="1150217"/>
                  </a:lnTo>
                  <a:lnTo>
                    <a:pt x="149822" y="1103913"/>
                  </a:lnTo>
                  <a:lnTo>
                    <a:pt x="159231" y="1059622"/>
                  </a:lnTo>
                  <a:lnTo>
                    <a:pt x="169226" y="1017530"/>
                  </a:lnTo>
                  <a:lnTo>
                    <a:pt x="179825" y="977823"/>
                  </a:lnTo>
                  <a:lnTo>
                    <a:pt x="191045" y="940687"/>
                  </a:lnTo>
                  <a:lnTo>
                    <a:pt x="198338" y="938348"/>
                  </a:lnTo>
                  <a:lnTo>
                    <a:pt x="220246" y="924899"/>
                  </a:lnTo>
                  <a:lnTo>
                    <a:pt x="252678" y="903526"/>
                  </a:lnTo>
                  <a:lnTo>
                    <a:pt x="291543" y="877420"/>
                  </a:lnTo>
                  <a:lnTo>
                    <a:pt x="285763" y="828100"/>
                  </a:lnTo>
                  <a:lnTo>
                    <a:pt x="279296" y="779006"/>
                  </a:lnTo>
                  <a:lnTo>
                    <a:pt x="272090" y="730150"/>
                  </a:lnTo>
                  <a:lnTo>
                    <a:pt x="264093" y="681546"/>
                  </a:lnTo>
                  <a:lnTo>
                    <a:pt x="255250" y="633207"/>
                  </a:lnTo>
                  <a:lnTo>
                    <a:pt x="245510" y="585146"/>
                  </a:lnTo>
                  <a:lnTo>
                    <a:pt x="234821" y="537377"/>
                  </a:lnTo>
                  <a:lnTo>
                    <a:pt x="223128" y="489913"/>
                  </a:lnTo>
                  <a:lnTo>
                    <a:pt x="210379" y="442767"/>
                  </a:lnTo>
                  <a:lnTo>
                    <a:pt x="196522" y="395952"/>
                  </a:lnTo>
                  <a:lnTo>
                    <a:pt x="181504" y="349482"/>
                  </a:lnTo>
                  <a:lnTo>
                    <a:pt x="165272" y="303370"/>
                  </a:lnTo>
                  <a:lnTo>
                    <a:pt x="147773" y="257629"/>
                  </a:lnTo>
                  <a:lnTo>
                    <a:pt x="128954" y="212273"/>
                  </a:lnTo>
                  <a:lnTo>
                    <a:pt x="70261" y="134581"/>
                  </a:lnTo>
                  <a:lnTo>
                    <a:pt x="54331" y="109753"/>
                  </a:lnTo>
                  <a:lnTo>
                    <a:pt x="40294" y="87075"/>
                  </a:lnTo>
                  <a:lnTo>
                    <a:pt x="19064" y="54663"/>
                  </a:lnTo>
                  <a:lnTo>
                    <a:pt x="1885" y="22358"/>
                  </a:lnTo>
                  <a:lnTo>
                    <a:pt x="0" y="0"/>
                  </a:lnTo>
                  <a:lnTo>
                    <a:pt x="43249" y="18898"/>
                  </a:lnTo>
                  <a:lnTo>
                    <a:pt x="85374" y="40520"/>
                  </a:lnTo>
                  <a:lnTo>
                    <a:pt x="126364" y="64688"/>
                  </a:lnTo>
                  <a:lnTo>
                    <a:pt x="166211" y="91221"/>
                  </a:lnTo>
                  <a:lnTo>
                    <a:pt x="204904" y="119941"/>
                  </a:lnTo>
                  <a:lnTo>
                    <a:pt x="242433" y="150669"/>
                  </a:lnTo>
                  <a:lnTo>
                    <a:pt x="278787" y="183224"/>
                  </a:lnTo>
                  <a:lnTo>
                    <a:pt x="313958" y="217428"/>
                  </a:lnTo>
                  <a:lnTo>
                    <a:pt x="347934" y="253101"/>
                  </a:lnTo>
                  <a:lnTo>
                    <a:pt x="380705" y="290064"/>
                  </a:lnTo>
                  <a:lnTo>
                    <a:pt x="412263" y="328137"/>
                  </a:lnTo>
                  <a:lnTo>
                    <a:pt x="442596" y="367142"/>
                  </a:lnTo>
                  <a:lnTo>
                    <a:pt x="471694" y="406899"/>
                  </a:lnTo>
                  <a:lnTo>
                    <a:pt x="499548" y="447229"/>
                  </a:lnTo>
                  <a:lnTo>
                    <a:pt x="526148" y="487952"/>
                  </a:lnTo>
                  <a:lnTo>
                    <a:pt x="551483" y="528889"/>
                  </a:lnTo>
                  <a:lnTo>
                    <a:pt x="575543" y="569861"/>
                  </a:lnTo>
                  <a:lnTo>
                    <a:pt x="606275" y="632850"/>
                  </a:lnTo>
                  <a:lnTo>
                    <a:pt x="624279" y="675090"/>
                  </a:lnTo>
                  <a:lnTo>
                    <a:pt x="643499" y="722807"/>
                  </a:lnTo>
                  <a:lnTo>
                    <a:pt x="663530" y="774740"/>
                  </a:lnTo>
                  <a:lnTo>
                    <a:pt x="683965" y="829623"/>
                  </a:lnTo>
                  <a:lnTo>
                    <a:pt x="704398" y="886193"/>
                  </a:lnTo>
                  <a:lnTo>
                    <a:pt x="724423" y="943187"/>
                  </a:lnTo>
                  <a:lnTo>
                    <a:pt x="743634" y="999340"/>
                  </a:lnTo>
                  <a:lnTo>
                    <a:pt x="761623" y="1053389"/>
                  </a:lnTo>
                  <a:lnTo>
                    <a:pt x="777986" y="1104071"/>
                  </a:lnTo>
                  <a:lnTo>
                    <a:pt x="792315" y="1150120"/>
                  </a:lnTo>
                  <a:lnTo>
                    <a:pt x="804972" y="1193955"/>
                  </a:lnTo>
                  <a:lnTo>
                    <a:pt x="816515" y="1238631"/>
                  </a:lnTo>
                  <a:lnTo>
                    <a:pt x="826928" y="1284151"/>
                  </a:lnTo>
                  <a:lnTo>
                    <a:pt x="836195" y="1330519"/>
                  </a:lnTo>
                  <a:lnTo>
                    <a:pt x="844300" y="1377740"/>
                  </a:lnTo>
                  <a:lnTo>
                    <a:pt x="851228" y="1425817"/>
                  </a:lnTo>
                  <a:lnTo>
                    <a:pt x="856961" y="1474755"/>
                  </a:lnTo>
                  <a:lnTo>
                    <a:pt x="861484" y="1524557"/>
                  </a:lnTo>
                  <a:lnTo>
                    <a:pt x="864782" y="1575229"/>
                  </a:lnTo>
                  <a:lnTo>
                    <a:pt x="866838" y="1626773"/>
                  </a:lnTo>
                  <a:lnTo>
                    <a:pt x="867637" y="1679194"/>
                  </a:lnTo>
                  <a:lnTo>
                    <a:pt x="867162" y="1732496"/>
                  </a:lnTo>
                  <a:lnTo>
                    <a:pt x="865397" y="1786683"/>
                  </a:lnTo>
                  <a:lnTo>
                    <a:pt x="864727" y="1840990"/>
                  </a:lnTo>
                  <a:lnTo>
                    <a:pt x="867377" y="1894240"/>
                  </a:lnTo>
                  <a:lnTo>
                    <a:pt x="873110" y="1946511"/>
                  </a:lnTo>
                  <a:lnTo>
                    <a:pt x="881686" y="1997883"/>
                  </a:lnTo>
                  <a:lnTo>
                    <a:pt x="892868" y="2048433"/>
                  </a:lnTo>
                  <a:lnTo>
                    <a:pt x="906415" y="2098239"/>
                  </a:lnTo>
                  <a:lnTo>
                    <a:pt x="922090" y="2147380"/>
                  </a:lnTo>
                  <a:lnTo>
                    <a:pt x="939653" y="2195933"/>
                  </a:lnTo>
                  <a:lnTo>
                    <a:pt x="958865" y="2243978"/>
                  </a:lnTo>
                  <a:lnTo>
                    <a:pt x="978216" y="2289277"/>
                  </a:lnTo>
                  <a:lnTo>
                    <a:pt x="998324" y="2334408"/>
                  </a:lnTo>
                  <a:lnTo>
                    <a:pt x="1019117" y="2379372"/>
                  </a:lnTo>
                  <a:lnTo>
                    <a:pt x="1040522" y="2424170"/>
                  </a:lnTo>
                  <a:lnTo>
                    <a:pt x="1062467" y="2468801"/>
                  </a:lnTo>
                  <a:lnTo>
                    <a:pt x="1084880" y="2513267"/>
                  </a:lnTo>
                  <a:lnTo>
                    <a:pt x="1107689" y="2557569"/>
                  </a:lnTo>
                  <a:lnTo>
                    <a:pt x="1130819" y="2601708"/>
                  </a:lnTo>
                  <a:lnTo>
                    <a:pt x="1177760" y="2689496"/>
                  </a:lnTo>
                  <a:lnTo>
                    <a:pt x="1204360" y="2743540"/>
                  </a:lnTo>
                  <a:lnTo>
                    <a:pt x="1226254" y="2796888"/>
                  </a:lnTo>
                  <a:lnTo>
                    <a:pt x="1244319" y="2848826"/>
                  </a:lnTo>
                  <a:lnTo>
                    <a:pt x="1259433" y="2898638"/>
                  </a:lnTo>
                  <a:lnTo>
                    <a:pt x="1284318" y="2989027"/>
                  </a:lnTo>
                  <a:lnTo>
                    <a:pt x="1295845" y="3028174"/>
                  </a:lnTo>
                  <a:lnTo>
                    <a:pt x="1307931" y="3062337"/>
                  </a:lnTo>
                  <a:close/>
                </a:path>
              </a:pathLst>
            </a:custGeom>
            <a:solidFill>
              <a:srgbClr val="5B5B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131082" y="6564751"/>
              <a:ext cx="797753" cy="238295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980328" y="6308963"/>
              <a:ext cx="1183934" cy="292854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067988" y="6430913"/>
              <a:ext cx="879134" cy="2523652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4069795" y="5397259"/>
              <a:ext cx="1173480" cy="934085"/>
            </a:xfrm>
            <a:custGeom>
              <a:avLst/>
              <a:gdLst/>
              <a:ahLst/>
              <a:cxnLst/>
              <a:rect l="l" t="t" r="r" b="b"/>
              <a:pathLst>
                <a:path w="1173480" h="934085">
                  <a:moveTo>
                    <a:pt x="929908" y="933611"/>
                  </a:moveTo>
                  <a:lnTo>
                    <a:pt x="867584" y="933669"/>
                  </a:lnTo>
                  <a:lnTo>
                    <a:pt x="737498" y="931708"/>
                  </a:lnTo>
                  <a:lnTo>
                    <a:pt x="730762" y="932033"/>
                  </a:lnTo>
                  <a:lnTo>
                    <a:pt x="634578" y="867544"/>
                  </a:lnTo>
                  <a:lnTo>
                    <a:pt x="536639" y="799601"/>
                  </a:lnTo>
                  <a:lnTo>
                    <a:pt x="421333" y="718507"/>
                  </a:lnTo>
                  <a:lnTo>
                    <a:pt x="360886" y="675524"/>
                  </a:lnTo>
                  <a:lnTo>
                    <a:pt x="300561" y="632248"/>
                  </a:lnTo>
                  <a:lnTo>
                    <a:pt x="241843" y="589678"/>
                  </a:lnTo>
                  <a:lnTo>
                    <a:pt x="186221" y="548811"/>
                  </a:lnTo>
                  <a:lnTo>
                    <a:pt x="135182" y="510646"/>
                  </a:lnTo>
                  <a:lnTo>
                    <a:pt x="90214" y="476181"/>
                  </a:lnTo>
                  <a:lnTo>
                    <a:pt x="52804" y="446414"/>
                  </a:lnTo>
                  <a:lnTo>
                    <a:pt x="6607" y="404968"/>
                  </a:lnTo>
                  <a:lnTo>
                    <a:pt x="0" y="374063"/>
                  </a:lnTo>
                  <a:lnTo>
                    <a:pt x="10393" y="334130"/>
                  </a:lnTo>
                  <a:lnTo>
                    <a:pt x="30211" y="273592"/>
                  </a:lnTo>
                  <a:lnTo>
                    <a:pt x="39374" y="207612"/>
                  </a:lnTo>
                  <a:lnTo>
                    <a:pt x="41079" y="151722"/>
                  </a:lnTo>
                  <a:lnTo>
                    <a:pt x="37626" y="103770"/>
                  </a:lnTo>
                  <a:lnTo>
                    <a:pt x="31317" y="61607"/>
                  </a:lnTo>
                  <a:lnTo>
                    <a:pt x="24452" y="23081"/>
                  </a:lnTo>
                  <a:lnTo>
                    <a:pt x="15638" y="0"/>
                  </a:lnTo>
                  <a:lnTo>
                    <a:pt x="20599" y="3123"/>
                  </a:lnTo>
                  <a:lnTo>
                    <a:pt x="39455" y="47637"/>
                  </a:lnTo>
                  <a:lnTo>
                    <a:pt x="62129" y="87204"/>
                  </a:lnTo>
                  <a:lnTo>
                    <a:pt x="88635" y="121901"/>
                  </a:lnTo>
                  <a:lnTo>
                    <a:pt x="118988" y="151805"/>
                  </a:lnTo>
                  <a:lnTo>
                    <a:pt x="138937" y="170715"/>
                  </a:lnTo>
                  <a:lnTo>
                    <a:pt x="162643" y="196986"/>
                  </a:lnTo>
                  <a:lnTo>
                    <a:pt x="189603" y="229693"/>
                  </a:lnTo>
                  <a:lnTo>
                    <a:pt x="219313" y="267915"/>
                  </a:lnTo>
                  <a:lnTo>
                    <a:pt x="251270" y="310729"/>
                  </a:lnTo>
                  <a:lnTo>
                    <a:pt x="284970" y="357214"/>
                  </a:lnTo>
                  <a:lnTo>
                    <a:pt x="319908" y="406447"/>
                  </a:lnTo>
                  <a:lnTo>
                    <a:pt x="355582" y="457505"/>
                  </a:lnTo>
                  <a:lnTo>
                    <a:pt x="427119" y="561410"/>
                  </a:lnTo>
                  <a:lnTo>
                    <a:pt x="449006" y="585894"/>
                  </a:lnTo>
                  <a:lnTo>
                    <a:pt x="519202" y="621234"/>
                  </a:lnTo>
                  <a:lnTo>
                    <a:pt x="567795" y="632185"/>
                  </a:lnTo>
                  <a:lnTo>
                    <a:pt x="625574" y="638721"/>
                  </a:lnTo>
                  <a:lnTo>
                    <a:pt x="692680" y="640889"/>
                  </a:lnTo>
                  <a:lnTo>
                    <a:pt x="734945" y="640213"/>
                  </a:lnTo>
                  <a:lnTo>
                    <a:pt x="776197" y="638484"/>
                  </a:lnTo>
                  <a:lnTo>
                    <a:pt x="815388" y="636149"/>
                  </a:lnTo>
                  <a:lnTo>
                    <a:pt x="863043" y="632871"/>
                  </a:lnTo>
                  <a:lnTo>
                    <a:pt x="918652" y="626245"/>
                  </a:lnTo>
                  <a:lnTo>
                    <a:pt x="959692" y="614514"/>
                  </a:lnTo>
                  <a:lnTo>
                    <a:pt x="1017381" y="564988"/>
                  </a:lnTo>
                  <a:lnTo>
                    <a:pt x="1043689" y="521820"/>
                  </a:lnTo>
                  <a:lnTo>
                    <a:pt x="1074745" y="462798"/>
                  </a:lnTo>
                  <a:lnTo>
                    <a:pt x="1098702" y="416644"/>
                  </a:lnTo>
                  <a:lnTo>
                    <a:pt x="1127292" y="363280"/>
                  </a:lnTo>
                  <a:lnTo>
                    <a:pt x="1161513" y="301743"/>
                  </a:lnTo>
                  <a:lnTo>
                    <a:pt x="1173066" y="281367"/>
                  </a:lnTo>
                  <a:lnTo>
                    <a:pt x="1165459" y="328881"/>
                  </a:lnTo>
                  <a:lnTo>
                    <a:pt x="1159212" y="376775"/>
                  </a:lnTo>
                  <a:lnTo>
                    <a:pt x="1154714" y="425036"/>
                  </a:lnTo>
                  <a:lnTo>
                    <a:pt x="1152356" y="473647"/>
                  </a:lnTo>
                  <a:lnTo>
                    <a:pt x="1152527" y="522596"/>
                  </a:lnTo>
                  <a:lnTo>
                    <a:pt x="1155618" y="571866"/>
                  </a:lnTo>
                  <a:lnTo>
                    <a:pt x="1162019" y="621443"/>
                  </a:lnTo>
                  <a:lnTo>
                    <a:pt x="1172120" y="671312"/>
                  </a:lnTo>
                  <a:lnTo>
                    <a:pt x="1147039" y="745455"/>
                  </a:lnTo>
                  <a:lnTo>
                    <a:pt x="1113352" y="808293"/>
                  </a:lnTo>
                  <a:lnTo>
                    <a:pt x="1076754" y="858840"/>
                  </a:lnTo>
                  <a:lnTo>
                    <a:pt x="1042943" y="896107"/>
                  </a:lnTo>
                  <a:lnTo>
                    <a:pt x="1006462" y="926854"/>
                  </a:lnTo>
                  <a:lnTo>
                    <a:pt x="980290" y="931653"/>
                  </a:lnTo>
                  <a:lnTo>
                    <a:pt x="929908" y="933611"/>
                  </a:lnTo>
                  <a:close/>
                </a:path>
              </a:pathLst>
            </a:custGeom>
            <a:solidFill>
              <a:srgbClr val="DEA2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112056" y="5503895"/>
              <a:ext cx="1093988" cy="76011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145602" y="5731215"/>
              <a:ext cx="80771" cy="420928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4096705" y="5559936"/>
              <a:ext cx="17780" cy="25400"/>
            </a:xfrm>
            <a:custGeom>
              <a:avLst/>
              <a:gdLst/>
              <a:ahLst/>
              <a:cxnLst/>
              <a:rect l="l" t="t" r="r" b="b"/>
              <a:pathLst>
                <a:path w="17780" h="25400">
                  <a:moveTo>
                    <a:pt x="9425" y="25041"/>
                  </a:moveTo>
                  <a:lnTo>
                    <a:pt x="1435" y="20907"/>
                  </a:lnTo>
                  <a:lnTo>
                    <a:pt x="0" y="15495"/>
                  </a:lnTo>
                  <a:lnTo>
                    <a:pt x="2209" y="9191"/>
                  </a:lnTo>
                  <a:lnTo>
                    <a:pt x="5153" y="2379"/>
                  </a:lnTo>
                  <a:lnTo>
                    <a:pt x="7790" y="1582"/>
                  </a:lnTo>
                  <a:lnTo>
                    <a:pt x="13332" y="0"/>
                  </a:lnTo>
                  <a:lnTo>
                    <a:pt x="16766" y="10614"/>
                  </a:lnTo>
                  <a:lnTo>
                    <a:pt x="17780" y="14954"/>
                  </a:lnTo>
                  <a:lnTo>
                    <a:pt x="16455" y="23716"/>
                  </a:lnTo>
                  <a:lnTo>
                    <a:pt x="16594" y="23716"/>
                  </a:lnTo>
                  <a:lnTo>
                    <a:pt x="12751" y="24406"/>
                  </a:lnTo>
                  <a:lnTo>
                    <a:pt x="9425" y="25041"/>
                  </a:lnTo>
                  <a:close/>
                </a:path>
              </a:pathLst>
            </a:custGeom>
            <a:solidFill>
              <a:srgbClr val="4A49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4069212" y="5413171"/>
              <a:ext cx="1242060" cy="875665"/>
            </a:xfrm>
            <a:custGeom>
              <a:avLst/>
              <a:gdLst/>
              <a:ahLst/>
              <a:cxnLst/>
              <a:rect l="l" t="t" r="r" b="b"/>
              <a:pathLst>
                <a:path w="1242059" h="875664">
                  <a:moveTo>
                    <a:pt x="68021" y="77216"/>
                  </a:moveTo>
                  <a:lnTo>
                    <a:pt x="35775" y="32804"/>
                  </a:lnTo>
                  <a:lnTo>
                    <a:pt x="15265" y="0"/>
                  </a:lnTo>
                  <a:lnTo>
                    <a:pt x="23495" y="43434"/>
                  </a:lnTo>
                  <a:lnTo>
                    <a:pt x="30911" y="89801"/>
                  </a:lnTo>
                  <a:lnTo>
                    <a:pt x="36080" y="134835"/>
                  </a:lnTo>
                  <a:lnTo>
                    <a:pt x="37604" y="174282"/>
                  </a:lnTo>
                  <a:lnTo>
                    <a:pt x="29933" y="213702"/>
                  </a:lnTo>
                  <a:lnTo>
                    <a:pt x="19850" y="258775"/>
                  </a:lnTo>
                  <a:lnTo>
                    <a:pt x="9245" y="298856"/>
                  </a:lnTo>
                  <a:lnTo>
                    <a:pt x="0" y="323291"/>
                  </a:lnTo>
                  <a:lnTo>
                    <a:pt x="419" y="339255"/>
                  </a:lnTo>
                  <a:lnTo>
                    <a:pt x="4800" y="351548"/>
                  </a:lnTo>
                  <a:lnTo>
                    <a:pt x="17272" y="372732"/>
                  </a:lnTo>
                  <a:lnTo>
                    <a:pt x="28638" y="344170"/>
                  </a:lnTo>
                  <a:lnTo>
                    <a:pt x="40030" y="291973"/>
                  </a:lnTo>
                  <a:lnTo>
                    <a:pt x="49225" y="233070"/>
                  </a:lnTo>
                  <a:lnTo>
                    <a:pt x="53975" y="184429"/>
                  </a:lnTo>
                  <a:lnTo>
                    <a:pt x="55892" y="149466"/>
                  </a:lnTo>
                  <a:lnTo>
                    <a:pt x="58623" y="116243"/>
                  </a:lnTo>
                  <a:lnTo>
                    <a:pt x="62344" y="90436"/>
                  </a:lnTo>
                  <a:lnTo>
                    <a:pt x="67233" y="77685"/>
                  </a:lnTo>
                  <a:lnTo>
                    <a:pt x="68021" y="77216"/>
                  </a:lnTo>
                  <a:close/>
                </a:path>
                <a:path w="1242059" h="875664">
                  <a:moveTo>
                    <a:pt x="1241704" y="134734"/>
                  </a:moveTo>
                  <a:lnTo>
                    <a:pt x="1179296" y="246380"/>
                  </a:lnTo>
                  <a:lnTo>
                    <a:pt x="1157160" y="318274"/>
                  </a:lnTo>
                  <a:lnTo>
                    <a:pt x="1149705" y="368973"/>
                  </a:lnTo>
                  <a:lnTo>
                    <a:pt x="1143990" y="420598"/>
                  </a:lnTo>
                  <a:lnTo>
                    <a:pt x="1138834" y="473138"/>
                  </a:lnTo>
                  <a:lnTo>
                    <a:pt x="1133106" y="526580"/>
                  </a:lnTo>
                  <a:lnTo>
                    <a:pt x="1125601" y="580898"/>
                  </a:lnTo>
                  <a:lnTo>
                    <a:pt x="1115187" y="636079"/>
                  </a:lnTo>
                  <a:lnTo>
                    <a:pt x="1104900" y="678599"/>
                  </a:lnTo>
                  <a:lnTo>
                    <a:pt x="1094066" y="716318"/>
                  </a:lnTo>
                  <a:lnTo>
                    <a:pt x="1065707" y="807262"/>
                  </a:lnTo>
                  <a:lnTo>
                    <a:pt x="1045692" y="875449"/>
                  </a:lnTo>
                  <a:lnTo>
                    <a:pt x="1083767" y="806996"/>
                  </a:lnTo>
                  <a:lnTo>
                    <a:pt x="1115009" y="744499"/>
                  </a:lnTo>
                  <a:lnTo>
                    <a:pt x="1145552" y="681939"/>
                  </a:lnTo>
                  <a:lnTo>
                    <a:pt x="1168768" y="633437"/>
                  </a:lnTo>
                  <a:lnTo>
                    <a:pt x="1178039" y="613054"/>
                  </a:lnTo>
                  <a:lnTo>
                    <a:pt x="1168349" y="569074"/>
                  </a:lnTo>
                  <a:lnTo>
                    <a:pt x="1162837" y="515543"/>
                  </a:lnTo>
                  <a:lnTo>
                    <a:pt x="1161135" y="461708"/>
                  </a:lnTo>
                  <a:lnTo>
                    <a:pt x="1162824" y="416839"/>
                  </a:lnTo>
                  <a:lnTo>
                    <a:pt x="1169644" y="372503"/>
                  </a:lnTo>
                  <a:lnTo>
                    <a:pt x="1181493" y="325958"/>
                  </a:lnTo>
                  <a:lnTo>
                    <a:pt x="1196505" y="278053"/>
                  </a:lnTo>
                  <a:lnTo>
                    <a:pt x="1212799" y="229654"/>
                  </a:lnTo>
                  <a:lnTo>
                    <a:pt x="1228496" y="181597"/>
                  </a:lnTo>
                  <a:lnTo>
                    <a:pt x="1241704" y="134734"/>
                  </a:lnTo>
                  <a:close/>
                </a:path>
              </a:pathLst>
            </a:custGeom>
            <a:solidFill>
              <a:srgbClr val="7031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4437244" y="6088908"/>
              <a:ext cx="1097915" cy="1819910"/>
            </a:xfrm>
            <a:custGeom>
              <a:avLst/>
              <a:gdLst/>
              <a:ahLst/>
              <a:cxnLst/>
              <a:rect l="l" t="t" r="r" b="b"/>
              <a:pathLst>
                <a:path w="1097915" h="1819909">
                  <a:moveTo>
                    <a:pt x="1020324" y="192842"/>
                  </a:moveTo>
                  <a:lnTo>
                    <a:pt x="518454" y="192842"/>
                  </a:lnTo>
                  <a:lnTo>
                    <a:pt x="544189" y="185300"/>
                  </a:lnTo>
                  <a:lnTo>
                    <a:pt x="598039" y="168815"/>
                  </a:lnTo>
                  <a:lnTo>
                    <a:pt x="996258" y="0"/>
                  </a:lnTo>
                  <a:lnTo>
                    <a:pt x="1020324" y="192842"/>
                  </a:lnTo>
                  <a:close/>
                </a:path>
                <a:path w="1097915" h="1819909">
                  <a:moveTo>
                    <a:pt x="482814" y="185135"/>
                  </a:moveTo>
                  <a:lnTo>
                    <a:pt x="446643" y="185135"/>
                  </a:lnTo>
                  <a:lnTo>
                    <a:pt x="452551" y="178848"/>
                  </a:lnTo>
                  <a:lnTo>
                    <a:pt x="482814" y="185135"/>
                  </a:lnTo>
                  <a:close/>
                </a:path>
                <a:path w="1097915" h="1819909">
                  <a:moveTo>
                    <a:pt x="990242" y="1819648"/>
                  </a:moveTo>
                  <a:lnTo>
                    <a:pt x="931463" y="1818634"/>
                  </a:lnTo>
                  <a:lnTo>
                    <a:pt x="0" y="819480"/>
                  </a:lnTo>
                  <a:lnTo>
                    <a:pt x="351323" y="233042"/>
                  </a:lnTo>
                  <a:lnTo>
                    <a:pt x="440668" y="191517"/>
                  </a:lnTo>
                  <a:lnTo>
                    <a:pt x="443921" y="184811"/>
                  </a:lnTo>
                  <a:lnTo>
                    <a:pt x="443993" y="184662"/>
                  </a:lnTo>
                  <a:lnTo>
                    <a:pt x="445007" y="184811"/>
                  </a:lnTo>
                  <a:lnTo>
                    <a:pt x="446643" y="185135"/>
                  </a:lnTo>
                  <a:lnTo>
                    <a:pt x="482814" y="185135"/>
                  </a:lnTo>
                  <a:lnTo>
                    <a:pt x="518454" y="192842"/>
                  </a:lnTo>
                  <a:lnTo>
                    <a:pt x="1020324" y="192842"/>
                  </a:lnTo>
                  <a:lnTo>
                    <a:pt x="1097432" y="810705"/>
                  </a:lnTo>
                  <a:lnTo>
                    <a:pt x="990350" y="1818634"/>
                  </a:lnTo>
                  <a:lnTo>
                    <a:pt x="990242" y="1819648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166939" y="6447586"/>
              <a:ext cx="265128" cy="54958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784933" y="6566244"/>
              <a:ext cx="106801" cy="40773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4869301" y="6307012"/>
              <a:ext cx="200466" cy="37795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4891734" y="6862236"/>
              <a:ext cx="70286" cy="219455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5112108" y="6335837"/>
              <a:ext cx="83288" cy="12470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4841046" y="6599651"/>
              <a:ext cx="247253" cy="354848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4957073" y="6665285"/>
              <a:ext cx="470534" cy="1202055"/>
            </a:xfrm>
            <a:custGeom>
              <a:avLst/>
              <a:gdLst/>
              <a:ahLst/>
              <a:cxnLst/>
              <a:rect l="l" t="t" r="r" b="b"/>
              <a:pathLst>
                <a:path w="470534" h="1202054">
                  <a:moveTo>
                    <a:pt x="413107" y="1201693"/>
                  </a:moveTo>
                  <a:lnTo>
                    <a:pt x="41235" y="590956"/>
                  </a:lnTo>
                  <a:lnTo>
                    <a:pt x="39899" y="552682"/>
                  </a:lnTo>
                  <a:lnTo>
                    <a:pt x="36123" y="464839"/>
                  </a:lnTo>
                  <a:lnTo>
                    <a:pt x="30256" y="367893"/>
                  </a:lnTo>
                  <a:lnTo>
                    <a:pt x="22647" y="302314"/>
                  </a:lnTo>
                  <a:lnTo>
                    <a:pt x="15090" y="258770"/>
                  </a:lnTo>
                  <a:lnTo>
                    <a:pt x="7292" y="196495"/>
                  </a:lnTo>
                  <a:lnTo>
                    <a:pt x="1510" y="130555"/>
                  </a:lnTo>
                  <a:lnTo>
                    <a:pt x="0" y="76013"/>
                  </a:lnTo>
                  <a:lnTo>
                    <a:pt x="5018" y="47935"/>
                  </a:lnTo>
                  <a:lnTo>
                    <a:pt x="36204" y="25806"/>
                  </a:lnTo>
                  <a:lnTo>
                    <a:pt x="80983" y="8101"/>
                  </a:lnTo>
                  <a:lnTo>
                    <a:pt x="128455" y="0"/>
                  </a:lnTo>
                  <a:lnTo>
                    <a:pt x="167716" y="6681"/>
                  </a:lnTo>
                  <a:lnTo>
                    <a:pt x="212991" y="55138"/>
                  </a:lnTo>
                  <a:lnTo>
                    <a:pt x="252260" y="118056"/>
                  </a:lnTo>
                  <a:lnTo>
                    <a:pt x="273521" y="157225"/>
                  </a:lnTo>
                  <a:lnTo>
                    <a:pt x="295379" y="200880"/>
                  </a:lnTo>
                  <a:lnTo>
                    <a:pt x="317467" y="248529"/>
                  </a:lnTo>
                  <a:lnTo>
                    <a:pt x="339418" y="299681"/>
                  </a:lnTo>
                  <a:lnTo>
                    <a:pt x="360867" y="353844"/>
                  </a:lnTo>
                  <a:lnTo>
                    <a:pt x="381447" y="410527"/>
                  </a:lnTo>
                  <a:lnTo>
                    <a:pt x="400792" y="469240"/>
                  </a:lnTo>
                  <a:lnTo>
                    <a:pt x="418535" y="529490"/>
                  </a:lnTo>
                  <a:lnTo>
                    <a:pt x="434311" y="590787"/>
                  </a:lnTo>
                  <a:lnTo>
                    <a:pt x="447753" y="652639"/>
                  </a:lnTo>
                  <a:lnTo>
                    <a:pt x="458495" y="714555"/>
                  </a:lnTo>
                  <a:lnTo>
                    <a:pt x="466170" y="776044"/>
                  </a:lnTo>
                  <a:lnTo>
                    <a:pt x="470412" y="836614"/>
                  </a:lnTo>
                  <a:lnTo>
                    <a:pt x="413107" y="1201693"/>
                  </a:lnTo>
                  <a:close/>
                </a:path>
              </a:pathLst>
            </a:custGeom>
            <a:solidFill>
              <a:srgbClr val="9400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5372678" y="7590525"/>
              <a:ext cx="10393" cy="88849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4962334" y="6713341"/>
              <a:ext cx="410649" cy="877183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4995610" y="7077669"/>
              <a:ext cx="377372" cy="650991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5075772" y="6680910"/>
              <a:ext cx="330433" cy="855116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5093421" y="6708007"/>
              <a:ext cx="271546" cy="700979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14932459" y="6643861"/>
              <a:ext cx="502920" cy="835660"/>
            </a:xfrm>
            <a:custGeom>
              <a:avLst/>
              <a:gdLst/>
              <a:ahLst/>
              <a:cxnLst/>
              <a:rect l="l" t="t" r="r" b="b"/>
              <a:pathLst>
                <a:path w="502919" h="835659">
                  <a:moveTo>
                    <a:pt x="480602" y="835443"/>
                  </a:moveTo>
                  <a:lnTo>
                    <a:pt x="474460" y="775534"/>
                  </a:lnTo>
                  <a:lnTo>
                    <a:pt x="465887" y="715727"/>
                  </a:lnTo>
                  <a:lnTo>
                    <a:pt x="455112" y="656327"/>
                  </a:lnTo>
                  <a:lnTo>
                    <a:pt x="442362" y="597641"/>
                  </a:lnTo>
                  <a:lnTo>
                    <a:pt x="427864" y="539973"/>
                  </a:lnTo>
                  <a:lnTo>
                    <a:pt x="411845" y="483630"/>
                  </a:lnTo>
                  <a:lnTo>
                    <a:pt x="394533" y="428918"/>
                  </a:lnTo>
                  <a:lnTo>
                    <a:pt x="376155" y="376142"/>
                  </a:lnTo>
                  <a:lnTo>
                    <a:pt x="356938" y="325607"/>
                  </a:lnTo>
                  <a:lnTo>
                    <a:pt x="337111" y="277621"/>
                  </a:lnTo>
                  <a:lnTo>
                    <a:pt x="316899" y="232488"/>
                  </a:lnTo>
                  <a:lnTo>
                    <a:pt x="296531" y="190514"/>
                  </a:lnTo>
                  <a:lnTo>
                    <a:pt x="276234" y="152005"/>
                  </a:lnTo>
                  <a:lnTo>
                    <a:pt x="256236" y="117267"/>
                  </a:lnTo>
                  <a:lnTo>
                    <a:pt x="218042" y="60326"/>
                  </a:lnTo>
                  <a:lnTo>
                    <a:pt x="183899" y="32038"/>
                  </a:lnTo>
                  <a:lnTo>
                    <a:pt x="160145" y="27965"/>
                  </a:lnTo>
                  <a:lnTo>
                    <a:pt x="128008" y="31120"/>
                  </a:lnTo>
                  <a:lnTo>
                    <a:pt x="71349" y="49440"/>
                  </a:lnTo>
                  <a:lnTo>
                    <a:pt x="32323" y="83732"/>
                  </a:lnTo>
                  <a:lnTo>
                    <a:pt x="29951" y="115637"/>
                  </a:lnTo>
                  <a:lnTo>
                    <a:pt x="30502" y="145958"/>
                  </a:lnTo>
                  <a:lnTo>
                    <a:pt x="33425" y="177493"/>
                  </a:lnTo>
                  <a:lnTo>
                    <a:pt x="38171" y="213034"/>
                  </a:lnTo>
                  <a:lnTo>
                    <a:pt x="44191" y="255378"/>
                  </a:lnTo>
                  <a:lnTo>
                    <a:pt x="50935" y="307320"/>
                  </a:lnTo>
                  <a:lnTo>
                    <a:pt x="57856" y="371654"/>
                  </a:lnTo>
                  <a:lnTo>
                    <a:pt x="64402" y="451176"/>
                  </a:lnTo>
                  <a:lnTo>
                    <a:pt x="70026" y="548680"/>
                  </a:lnTo>
                  <a:lnTo>
                    <a:pt x="34067" y="511402"/>
                  </a:lnTo>
                  <a:lnTo>
                    <a:pt x="29352" y="434136"/>
                  </a:lnTo>
                  <a:lnTo>
                    <a:pt x="24505" y="374727"/>
                  </a:lnTo>
                  <a:lnTo>
                    <a:pt x="19683" y="329195"/>
                  </a:lnTo>
                  <a:lnTo>
                    <a:pt x="15040" y="293559"/>
                  </a:lnTo>
                  <a:lnTo>
                    <a:pt x="6921" y="236061"/>
                  </a:lnTo>
                  <a:lnTo>
                    <a:pt x="3757" y="206239"/>
                  </a:lnTo>
                  <a:lnTo>
                    <a:pt x="1397" y="170397"/>
                  </a:lnTo>
                  <a:lnTo>
                    <a:pt x="0" y="124553"/>
                  </a:lnTo>
                  <a:lnTo>
                    <a:pt x="110" y="97816"/>
                  </a:lnTo>
                  <a:lnTo>
                    <a:pt x="14735" y="50510"/>
                  </a:lnTo>
                  <a:lnTo>
                    <a:pt x="48067" y="27602"/>
                  </a:lnTo>
                  <a:lnTo>
                    <a:pt x="96105" y="8897"/>
                  </a:lnTo>
                  <a:lnTo>
                    <a:pt x="148648" y="0"/>
                  </a:lnTo>
                  <a:lnTo>
                    <a:pt x="195493" y="6511"/>
                  </a:lnTo>
                  <a:lnTo>
                    <a:pt x="230241" y="32641"/>
                  </a:lnTo>
                  <a:lnTo>
                    <a:pt x="266097" y="85993"/>
                  </a:lnTo>
                  <a:lnTo>
                    <a:pt x="299647" y="147555"/>
                  </a:lnTo>
                  <a:lnTo>
                    <a:pt x="318136" y="184801"/>
                  </a:lnTo>
                  <a:lnTo>
                    <a:pt x="337337" y="225868"/>
                  </a:lnTo>
                  <a:lnTo>
                    <a:pt x="356925" y="270387"/>
                  </a:lnTo>
                  <a:lnTo>
                    <a:pt x="376576" y="317994"/>
                  </a:lnTo>
                  <a:lnTo>
                    <a:pt x="395967" y="368320"/>
                  </a:lnTo>
                  <a:lnTo>
                    <a:pt x="414773" y="420999"/>
                  </a:lnTo>
                  <a:lnTo>
                    <a:pt x="432671" y="475664"/>
                  </a:lnTo>
                  <a:lnTo>
                    <a:pt x="449336" y="531949"/>
                  </a:lnTo>
                  <a:lnTo>
                    <a:pt x="464445" y="589485"/>
                  </a:lnTo>
                  <a:lnTo>
                    <a:pt x="477674" y="647907"/>
                  </a:lnTo>
                  <a:lnTo>
                    <a:pt x="488699" y="706847"/>
                  </a:lnTo>
                  <a:lnTo>
                    <a:pt x="497196" y="765939"/>
                  </a:lnTo>
                  <a:lnTo>
                    <a:pt x="502840" y="824815"/>
                  </a:lnTo>
                  <a:lnTo>
                    <a:pt x="480602" y="835443"/>
                  </a:lnTo>
                  <a:close/>
                </a:path>
              </a:pathLst>
            </a:custGeom>
            <a:solidFill>
              <a:srgbClr val="3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4816711" y="6337517"/>
              <a:ext cx="300990" cy="123825"/>
            </a:xfrm>
            <a:custGeom>
              <a:avLst/>
              <a:gdLst/>
              <a:ahLst/>
              <a:cxnLst/>
              <a:rect l="l" t="t" r="r" b="b"/>
              <a:pathLst>
                <a:path w="300990" h="123825">
                  <a:moveTo>
                    <a:pt x="16535" y="123609"/>
                  </a:moveTo>
                  <a:lnTo>
                    <a:pt x="5118" y="103623"/>
                  </a:lnTo>
                  <a:lnTo>
                    <a:pt x="0" y="74939"/>
                  </a:lnTo>
                  <a:lnTo>
                    <a:pt x="1377" y="48445"/>
                  </a:lnTo>
                  <a:lnTo>
                    <a:pt x="53684" y="21115"/>
                  </a:lnTo>
                  <a:lnTo>
                    <a:pt x="108096" y="5445"/>
                  </a:lnTo>
                  <a:lnTo>
                    <a:pt x="166798" y="91"/>
                  </a:lnTo>
                  <a:lnTo>
                    <a:pt x="203766" y="0"/>
                  </a:lnTo>
                  <a:lnTo>
                    <a:pt x="233144" y="2971"/>
                  </a:lnTo>
                  <a:lnTo>
                    <a:pt x="272181" y="9702"/>
                  </a:lnTo>
                  <a:lnTo>
                    <a:pt x="294414" y="15111"/>
                  </a:lnTo>
                  <a:lnTo>
                    <a:pt x="300826" y="27444"/>
                  </a:lnTo>
                  <a:lnTo>
                    <a:pt x="292397" y="54947"/>
                  </a:lnTo>
                  <a:lnTo>
                    <a:pt x="16535" y="123609"/>
                  </a:lnTo>
                  <a:close/>
                </a:path>
              </a:pathLst>
            </a:custGeom>
            <a:solidFill>
              <a:srgbClr val="9400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4804924" y="6326414"/>
              <a:ext cx="320040" cy="142240"/>
            </a:xfrm>
            <a:custGeom>
              <a:avLst/>
              <a:gdLst/>
              <a:ahLst/>
              <a:cxnLst/>
              <a:rect l="l" t="t" r="r" b="b"/>
              <a:pathLst>
                <a:path w="320040" h="142239">
                  <a:moveTo>
                    <a:pt x="26523" y="142108"/>
                  </a:moveTo>
                  <a:lnTo>
                    <a:pt x="8687" y="116281"/>
                  </a:lnTo>
                  <a:lnTo>
                    <a:pt x="0" y="83640"/>
                  </a:lnTo>
                  <a:lnTo>
                    <a:pt x="1866" y="53308"/>
                  </a:lnTo>
                  <a:lnTo>
                    <a:pt x="33602" y="28039"/>
                  </a:lnTo>
                  <a:lnTo>
                    <a:pt x="96878" y="9229"/>
                  </a:lnTo>
                  <a:lnTo>
                    <a:pt x="147665" y="993"/>
                  </a:lnTo>
                  <a:lnTo>
                    <a:pt x="149359" y="993"/>
                  </a:lnTo>
                  <a:lnTo>
                    <a:pt x="179830" y="0"/>
                  </a:lnTo>
                  <a:lnTo>
                    <a:pt x="246877" y="4825"/>
                  </a:lnTo>
                  <a:lnTo>
                    <a:pt x="288425" y="13404"/>
                  </a:lnTo>
                  <a:lnTo>
                    <a:pt x="312887" y="21381"/>
                  </a:lnTo>
                  <a:lnTo>
                    <a:pt x="215070" y="21381"/>
                  </a:lnTo>
                  <a:lnTo>
                    <a:pt x="179127" y="22345"/>
                  </a:lnTo>
                  <a:lnTo>
                    <a:pt x="143689" y="25576"/>
                  </a:lnTo>
                  <a:lnTo>
                    <a:pt x="116977" y="30394"/>
                  </a:lnTo>
                  <a:lnTo>
                    <a:pt x="91617" y="38119"/>
                  </a:lnTo>
                  <a:lnTo>
                    <a:pt x="47352" y="52029"/>
                  </a:lnTo>
                  <a:lnTo>
                    <a:pt x="30583" y="56964"/>
                  </a:lnTo>
                  <a:lnTo>
                    <a:pt x="27524" y="56964"/>
                  </a:lnTo>
                  <a:lnTo>
                    <a:pt x="26888" y="57491"/>
                  </a:lnTo>
                  <a:lnTo>
                    <a:pt x="28791" y="57491"/>
                  </a:lnTo>
                  <a:lnTo>
                    <a:pt x="26631" y="58127"/>
                  </a:lnTo>
                  <a:lnTo>
                    <a:pt x="25563" y="60980"/>
                  </a:lnTo>
                  <a:lnTo>
                    <a:pt x="23819" y="67470"/>
                  </a:lnTo>
                  <a:lnTo>
                    <a:pt x="23143" y="77773"/>
                  </a:lnTo>
                  <a:lnTo>
                    <a:pt x="23124" y="88896"/>
                  </a:lnTo>
                  <a:lnTo>
                    <a:pt x="24183" y="102708"/>
                  </a:lnTo>
                  <a:lnTo>
                    <a:pt x="26672" y="116281"/>
                  </a:lnTo>
                  <a:lnTo>
                    <a:pt x="31011" y="127045"/>
                  </a:lnTo>
                  <a:lnTo>
                    <a:pt x="87023" y="127045"/>
                  </a:lnTo>
                  <a:lnTo>
                    <a:pt x="26523" y="142108"/>
                  </a:lnTo>
                  <a:close/>
                </a:path>
                <a:path w="320040" h="142239">
                  <a:moveTo>
                    <a:pt x="87023" y="127045"/>
                  </a:moveTo>
                  <a:lnTo>
                    <a:pt x="31011" y="127045"/>
                  </a:lnTo>
                  <a:lnTo>
                    <a:pt x="299060" y="60344"/>
                  </a:lnTo>
                  <a:lnTo>
                    <a:pt x="302512" y="49273"/>
                  </a:lnTo>
                  <a:lnTo>
                    <a:pt x="304188" y="41040"/>
                  </a:lnTo>
                  <a:lnTo>
                    <a:pt x="304495" y="38119"/>
                  </a:lnTo>
                  <a:lnTo>
                    <a:pt x="304607" y="37053"/>
                  </a:lnTo>
                  <a:lnTo>
                    <a:pt x="304727" y="35908"/>
                  </a:lnTo>
                  <a:lnTo>
                    <a:pt x="304764" y="34139"/>
                  </a:lnTo>
                  <a:lnTo>
                    <a:pt x="294107" y="31098"/>
                  </a:lnTo>
                  <a:lnTo>
                    <a:pt x="274521" y="27811"/>
                  </a:lnTo>
                  <a:lnTo>
                    <a:pt x="243086" y="23302"/>
                  </a:lnTo>
                  <a:lnTo>
                    <a:pt x="215070" y="21381"/>
                  </a:lnTo>
                  <a:lnTo>
                    <a:pt x="312887" y="21381"/>
                  </a:lnTo>
                  <a:lnTo>
                    <a:pt x="319587" y="37053"/>
                  </a:lnTo>
                  <a:lnTo>
                    <a:pt x="309145" y="71743"/>
                  </a:lnTo>
                  <a:lnTo>
                    <a:pt x="87023" y="127045"/>
                  </a:lnTo>
                  <a:close/>
                </a:path>
                <a:path w="320040" h="142239">
                  <a:moveTo>
                    <a:pt x="28791" y="57491"/>
                  </a:moveTo>
                  <a:lnTo>
                    <a:pt x="26888" y="57491"/>
                  </a:lnTo>
                  <a:lnTo>
                    <a:pt x="27524" y="56964"/>
                  </a:lnTo>
                  <a:lnTo>
                    <a:pt x="30583" y="56964"/>
                  </a:lnTo>
                  <a:lnTo>
                    <a:pt x="28791" y="57491"/>
                  </a:lnTo>
                  <a:close/>
                </a:path>
              </a:pathLst>
            </a:custGeom>
            <a:solidFill>
              <a:srgbClr val="3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4805884" y="6366152"/>
              <a:ext cx="356870" cy="327025"/>
            </a:xfrm>
            <a:custGeom>
              <a:avLst/>
              <a:gdLst/>
              <a:ahLst/>
              <a:cxnLst/>
              <a:rect l="l" t="t" r="r" b="b"/>
              <a:pathLst>
                <a:path w="356869" h="327025">
                  <a:moveTo>
                    <a:pt x="139729" y="326421"/>
                  </a:moveTo>
                  <a:lnTo>
                    <a:pt x="105777" y="298990"/>
                  </a:lnTo>
                  <a:lnTo>
                    <a:pt x="75403" y="253896"/>
                  </a:lnTo>
                  <a:lnTo>
                    <a:pt x="43790" y="197590"/>
                  </a:lnTo>
                  <a:lnTo>
                    <a:pt x="14057" y="141712"/>
                  </a:lnTo>
                  <a:lnTo>
                    <a:pt x="0" y="110821"/>
                  </a:lnTo>
                  <a:lnTo>
                    <a:pt x="7166" y="79445"/>
                  </a:lnTo>
                  <a:lnTo>
                    <a:pt x="76740" y="33139"/>
                  </a:lnTo>
                  <a:lnTo>
                    <a:pt x="125314" y="17759"/>
                  </a:lnTo>
                  <a:lnTo>
                    <a:pt x="173855" y="7259"/>
                  </a:lnTo>
                  <a:lnTo>
                    <a:pt x="215447" y="1415"/>
                  </a:lnTo>
                  <a:lnTo>
                    <a:pt x="243173" y="0"/>
                  </a:lnTo>
                  <a:lnTo>
                    <a:pt x="264729" y="2068"/>
                  </a:lnTo>
                  <a:lnTo>
                    <a:pt x="320201" y="12279"/>
                  </a:lnTo>
                  <a:lnTo>
                    <a:pt x="348422" y="45861"/>
                  </a:lnTo>
                  <a:lnTo>
                    <a:pt x="354345" y="91940"/>
                  </a:lnTo>
                  <a:lnTo>
                    <a:pt x="356723" y="148786"/>
                  </a:lnTo>
                  <a:lnTo>
                    <a:pt x="355961" y="208356"/>
                  </a:lnTo>
                  <a:lnTo>
                    <a:pt x="352462" y="262609"/>
                  </a:lnTo>
                  <a:lnTo>
                    <a:pt x="346632" y="303502"/>
                  </a:lnTo>
                  <a:lnTo>
                    <a:pt x="318905" y="305814"/>
                  </a:lnTo>
                  <a:lnTo>
                    <a:pt x="298135" y="303404"/>
                  </a:lnTo>
                  <a:lnTo>
                    <a:pt x="270098" y="305013"/>
                  </a:lnTo>
                  <a:lnTo>
                    <a:pt x="238199" y="309294"/>
                  </a:lnTo>
                  <a:lnTo>
                    <a:pt x="205848" y="314900"/>
                  </a:lnTo>
                  <a:lnTo>
                    <a:pt x="163461" y="322998"/>
                  </a:lnTo>
                  <a:lnTo>
                    <a:pt x="148524" y="325585"/>
                  </a:lnTo>
                  <a:lnTo>
                    <a:pt x="139729" y="326421"/>
                  </a:lnTo>
                  <a:close/>
                </a:path>
              </a:pathLst>
            </a:custGeom>
            <a:solidFill>
              <a:srgbClr val="9400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4839309" y="6417289"/>
              <a:ext cx="285229" cy="238566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4839430" y="6377787"/>
              <a:ext cx="312500" cy="263225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4883994" y="6385437"/>
              <a:ext cx="263072" cy="300410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14784769" y="6354537"/>
              <a:ext cx="387985" cy="362585"/>
            </a:xfrm>
            <a:custGeom>
              <a:avLst/>
              <a:gdLst/>
              <a:ahLst/>
              <a:cxnLst/>
              <a:rect l="l" t="t" r="r" b="b"/>
              <a:pathLst>
                <a:path w="387984" h="362584">
                  <a:moveTo>
                    <a:pt x="175830" y="362074"/>
                  </a:moveTo>
                  <a:lnTo>
                    <a:pt x="128122" y="350120"/>
                  </a:lnTo>
                  <a:lnTo>
                    <a:pt x="79401" y="286130"/>
                  </a:lnTo>
                  <a:lnTo>
                    <a:pt x="46935" y="227849"/>
                  </a:lnTo>
                  <a:lnTo>
                    <a:pt x="22563" y="179674"/>
                  </a:lnTo>
                  <a:lnTo>
                    <a:pt x="674" y="130982"/>
                  </a:lnTo>
                  <a:lnTo>
                    <a:pt x="0" y="99116"/>
                  </a:lnTo>
                  <a:lnTo>
                    <a:pt x="16634" y="71717"/>
                  </a:lnTo>
                  <a:lnTo>
                    <a:pt x="86459" y="30235"/>
                  </a:lnTo>
                  <a:lnTo>
                    <a:pt x="131962" y="16115"/>
                  </a:lnTo>
                  <a:lnTo>
                    <a:pt x="179403" y="6381"/>
                  </a:lnTo>
                  <a:lnTo>
                    <a:pt x="224937" y="1016"/>
                  </a:lnTo>
                  <a:lnTo>
                    <a:pt x="264721" y="0"/>
                  </a:lnTo>
                  <a:lnTo>
                    <a:pt x="293012" y="4475"/>
                  </a:lnTo>
                  <a:lnTo>
                    <a:pt x="322343" y="11555"/>
                  </a:lnTo>
                  <a:lnTo>
                    <a:pt x="347575" y="19328"/>
                  </a:lnTo>
                  <a:lnTo>
                    <a:pt x="357133" y="23243"/>
                  </a:lnTo>
                  <a:lnTo>
                    <a:pt x="263977" y="23243"/>
                  </a:lnTo>
                  <a:lnTo>
                    <a:pt x="248673" y="23538"/>
                  </a:lnTo>
                  <a:lnTo>
                    <a:pt x="201034" y="29098"/>
                  </a:lnTo>
                  <a:lnTo>
                    <a:pt x="94859" y="56253"/>
                  </a:lnTo>
                  <a:lnTo>
                    <a:pt x="44985" y="86331"/>
                  </a:lnTo>
                  <a:lnTo>
                    <a:pt x="30253" y="120746"/>
                  </a:lnTo>
                  <a:lnTo>
                    <a:pt x="44384" y="151756"/>
                  </a:lnTo>
                  <a:lnTo>
                    <a:pt x="73148" y="207003"/>
                  </a:lnTo>
                  <a:lnTo>
                    <a:pt x="103950" y="262944"/>
                  </a:lnTo>
                  <a:lnTo>
                    <a:pt x="124194" y="296038"/>
                  </a:lnTo>
                  <a:lnTo>
                    <a:pt x="153653" y="327442"/>
                  </a:lnTo>
                  <a:lnTo>
                    <a:pt x="161154" y="331167"/>
                  </a:lnTo>
                  <a:lnTo>
                    <a:pt x="294555" y="331167"/>
                  </a:lnTo>
                  <a:lnTo>
                    <a:pt x="247247" y="343663"/>
                  </a:lnTo>
                  <a:lnTo>
                    <a:pt x="207029" y="355310"/>
                  </a:lnTo>
                  <a:lnTo>
                    <a:pt x="175830" y="362074"/>
                  </a:lnTo>
                  <a:close/>
                </a:path>
                <a:path w="387984" h="362584">
                  <a:moveTo>
                    <a:pt x="377735" y="310831"/>
                  </a:moveTo>
                  <a:lnTo>
                    <a:pt x="358554" y="310831"/>
                  </a:lnTo>
                  <a:lnTo>
                    <a:pt x="365078" y="258627"/>
                  </a:lnTo>
                  <a:lnTo>
                    <a:pt x="367147" y="202931"/>
                  </a:lnTo>
                  <a:lnTo>
                    <a:pt x="366272" y="152113"/>
                  </a:lnTo>
                  <a:lnTo>
                    <a:pt x="363624" y="94758"/>
                  </a:lnTo>
                  <a:lnTo>
                    <a:pt x="359577" y="48763"/>
                  </a:lnTo>
                  <a:lnTo>
                    <a:pt x="359504" y="48248"/>
                  </a:lnTo>
                  <a:lnTo>
                    <a:pt x="307377" y="26723"/>
                  </a:lnTo>
                  <a:lnTo>
                    <a:pt x="263977" y="23243"/>
                  </a:lnTo>
                  <a:lnTo>
                    <a:pt x="357133" y="23243"/>
                  </a:lnTo>
                  <a:lnTo>
                    <a:pt x="377355" y="61542"/>
                  </a:lnTo>
                  <a:lnTo>
                    <a:pt x="384970" y="110704"/>
                  </a:lnTo>
                  <a:lnTo>
                    <a:pt x="387629" y="167366"/>
                  </a:lnTo>
                  <a:lnTo>
                    <a:pt x="386416" y="224668"/>
                  </a:lnTo>
                  <a:lnTo>
                    <a:pt x="382501" y="276323"/>
                  </a:lnTo>
                  <a:lnTo>
                    <a:pt x="377788" y="310440"/>
                  </a:lnTo>
                  <a:lnTo>
                    <a:pt x="377735" y="310831"/>
                  </a:lnTo>
                  <a:close/>
                </a:path>
                <a:path w="387984" h="362584">
                  <a:moveTo>
                    <a:pt x="294555" y="331167"/>
                  </a:moveTo>
                  <a:lnTo>
                    <a:pt x="161154" y="331167"/>
                  </a:lnTo>
                  <a:lnTo>
                    <a:pt x="189333" y="326441"/>
                  </a:lnTo>
                  <a:lnTo>
                    <a:pt x="237864" y="316846"/>
                  </a:lnTo>
                  <a:lnTo>
                    <a:pt x="290763" y="308191"/>
                  </a:lnTo>
                  <a:lnTo>
                    <a:pt x="332044" y="306287"/>
                  </a:lnTo>
                  <a:lnTo>
                    <a:pt x="337063" y="307301"/>
                  </a:lnTo>
                  <a:lnTo>
                    <a:pt x="344625" y="308975"/>
                  </a:lnTo>
                  <a:lnTo>
                    <a:pt x="352524" y="310440"/>
                  </a:lnTo>
                  <a:lnTo>
                    <a:pt x="358554" y="310831"/>
                  </a:lnTo>
                  <a:lnTo>
                    <a:pt x="377735" y="310831"/>
                  </a:lnTo>
                  <a:lnTo>
                    <a:pt x="377034" y="315901"/>
                  </a:lnTo>
                  <a:lnTo>
                    <a:pt x="371708" y="325729"/>
                  </a:lnTo>
                  <a:lnTo>
                    <a:pt x="371122" y="325957"/>
                  </a:lnTo>
                  <a:lnTo>
                    <a:pt x="327107" y="325957"/>
                  </a:lnTo>
                  <a:lnTo>
                    <a:pt x="318763" y="326441"/>
                  </a:lnTo>
                  <a:lnTo>
                    <a:pt x="318184" y="326441"/>
                  </a:lnTo>
                  <a:lnTo>
                    <a:pt x="308585" y="327981"/>
                  </a:lnTo>
                  <a:lnTo>
                    <a:pt x="299572" y="329842"/>
                  </a:lnTo>
                  <a:lnTo>
                    <a:pt x="294555" y="331167"/>
                  </a:lnTo>
                  <a:close/>
                </a:path>
                <a:path w="387984" h="362584">
                  <a:moveTo>
                    <a:pt x="361951" y="329522"/>
                  </a:moveTo>
                  <a:lnTo>
                    <a:pt x="349491" y="329266"/>
                  </a:lnTo>
                  <a:lnTo>
                    <a:pt x="336059" y="326948"/>
                  </a:lnTo>
                  <a:lnTo>
                    <a:pt x="327107" y="325957"/>
                  </a:lnTo>
                  <a:lnTo>
                    <a:pt x="371122" y="325957"/>
                  </a:lnTo>
                  <a:lnTo>
                    <a:pt x="361951" y="329522"/>
                  </a:lnTo>
                  <a:close/>
                </a:path>
              </a:pathLst>
            </a:custGeom>
            <a:solidFill>
              <a:srgbClr val="3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4930296" y="6634999"/>
              <a:ext cx="161804" cy="75003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13847857" y="5575093"/>
              <a:ext cx="1049655" cy="1264920"/>
            </a:xfrm>
            <a:custGeom>
              <a:avLst/>
              <a:gdLst/>
              <a:ahLst/>
              <a:cxnLst/>
              <a:rect l="l" t="t" r="r" b="b"/>
              <a:pathLst>
                <a:path w="1049655" h="1264920">
                  <a:moveTo>
                    <a:pt x="898827" y="1264808"/>
                  </a:moveTo>
                  <a:lnTo>
                    <a:pt x="892566" y="1264797"/>
                  </a:lnTo>
                  <a:lnTo>
                    <a:pt x="885783" y="1260926"/>
                  </a:lnTo>
                  <a:lnTo>
                    <a:pt x="877186" y="1254857"/>
                  </a:lnTo>
                  <a:lnTo>
                    <a:pt x="873225" y="1250003"/>
                  </a:lnTo>
                  <a:lnTo>
                    <a:pt x="60600" y="381003"/>
                  </a:lnTo>
                  <a:lnTo>
                    <a:pt x="4301" y="319915"/>
                  </a:lnTo>
                  <a:lnTo>
                    <a:pt x="0" y="314900"/>
                  </a:lnTo>
                  <a:lnTo>
                    <a:pt x="5933" y="313903"/>
                  </a:lnTo>
                  <a:lnTo>
                    <a:pt x="13667" y="305741"/>
                  </a:lnTo>
                  <a:lnTo>
                    <a:pt x="22698" y="292309"/>
                  </a:lnTo>
                  <a:lnTo>
                    <a:pt x="32525" y="275499"/>
                  </a:lnTo>
                  <a:lnTo>
                    <a:pt x="46400" y="236713"/>
                  </a:lnTo>
                  <a:lnTo>
                    <a:pt x="75713" y="191887"/>
                  </a:lnTo>
                  <a:lnTo>
                    <a:pt x="108292" y="149320"/>
                  </a:lnTo>
                  <a:lnTo>
                    <a:pt x="131969" y="117312"/>
                  </a:lnTo>
                  <a:lnTo>
                    <a:pt x="155017" y="80935"/>
                  </a:lnTo>
                  <a:lnTo>
                    <a:pt x="179142" y="47607"/>
                  </a:lnTo>
                  <a:lnTo>
                    <a:pt x="207141" y="19803"/>
                  </a:lnTo>
                  <a:lnTo>
                    <a:pt x="241808" y="0"/>
                  </a:lnTo>
                  <a:lnTo>
                    <a:pt x="246878" y="9830"/>
                  </a:lnTo>
                  <a:lnTo>
                    <a:pt x="235644" y="22050"/>
                  </a:lnTo>
                  <a:lnTo>
                    <a:pt x="229552" y="31334"/>
                  </a:lnTo>
                  <a:lnTo>
                    <a:pt x="227462" y="41061"/>
                  </a:lnTo>
                  <a:lnTo>
                    <a:pt x="228235" y="54613"/>
                  </a:lnTo>
                  <a:lnTo>
                    <a:pt x="231138" y="72147"/>
                  </a:lnTo>
                  <a:lnTo>
                    <a:pt x="249290" y="115668"/>
                  </a:lnTo>
                  <a:lnTo>
                    <a:pt x="284224" y="169115"/>
                  </a:lnTo>
                  <a:lnTo>
                    <a:pt x="308104" y="199057"/>
                  </a:lnTo>
                  <a:lnTo>
                    <a:pt x="336325" y="230876"/>
                  </a:lnTo>
                  <a:lnTo>
                    <a:pt x="368933" y="264371"/>
                  </a:lnTo>
                  <a:lnTo>
                    <a:pt x="405977" y="299340"/>
                  </a:lnTo>
                  <a:lnTo>
                    <a:pt x="447505" y="335582"/>
                  </a:lnTo>
                  <a:lnTo>
                    <a:pt x="493565" y="372895"/>
                  </a:lnTo>
                  <a:lnTo>
                    <a:pt x="544205" y="411078"/>
                  </a:lnTo>
                  <a:lnTo>
                    <a:pt x="599474" y="449930"/>
                  </a:lnTo>
                  <a:lnTo>
                    <a:pt x="659420" y="489249"/>
                  </a:lnTo>
                  <a:lnTo>
                    <a:pt x="724089" y="528833"/>
                  </a:lnTo>
                  <a:lnTo>
                    <a:pt x="793532" y="568482"/>
                  </a:lnTo>
                  <a:lnTo>
                    <a:pt x="949055" y="645884"/>
                  </a:lnTo>
                  <a:lnTo>
                    <a:pt x="998627" y="669965"/>
                  </a:lnTo>
                  <a:lnTo>
                    <a:pt x="1049170" y="693825"/>
                  </a:lnTo>
                  <a:lnTo>
                    <a:pt x="1049386" y="696679"/>
                  </a:lnTo>
                  <a:lnTo>
                    <a:pt x="1021783" y="731310"/>
                  </a:lnTo>
                  <a:lnTo>
                    <a:pt x="998702" y="782927"/>
                  </a:lnTo>
                  <a:lnTo>
                    <a:pt x="980778" y="839559"/>
                  </a:lnTo>
                  <a:lnTo>
                    <a:pt x="968645" y="889235"/>
                  </a:lnTo>
                  <a:lnTo>
                    <a:pt x="940085" y="1092086"/>
                  </a:lnTo>
                  <a:lnTo>
                    <a:pt x="931384" y="1153133"/>
                  </a:lnTo>
                  <a:lnTo>
                    <a:pt x="923991" y="1199148"/>
                  </a:lnTo>
                  <a:lnTo>
                    <a:pt x="917526" y="1231360"/>
                  </a:lnTo>
                  <a:lnTo>
                    <a:pt x="911609" y="1250999"/>
                  </a:lnTo>
                  <a:lnTo>
                    <a:pt x="905859" y="1259292"/>
                  </a:lnTo>
                  <a:lnTo>
                    <a:pt x="898827" y="1264808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4029821" y="5589848"/>
              <a:ext cx="822015" cy="1102034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4020646" y="5956340"/>
              <a:ext cx="703539" cy="818052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4668652" y="6624279"/>
              <a:ext cx="65196" cy="129448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4747382" y="6263274"/>
              <a:ext cx="129265" cy="469026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4720376" y="6254983"/>
              <a:ext cx="148925" cy="561075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14981371" y="5773061"/>
              <a:ext cx="441325" cy="1002665"/>
            </a:xfrm>
            <a:custGeom>
              <a:avLst/>
              <a:gdLst/>
              <a:ahLst/>
              <a:cxnLst/>
              <a:rect l="l" t="t" r="r" b="b"/>
              <a:pathLst>
                <a:path w="441325" h="1002665">
                  <a:moveTo>
                    <a:pt x="436396" y="1002642"/>
                  </a:moveTo>
                  <a:lnTo>
                    <a:pt x="419279" y="983841"/>
                  </a:lnTo>
                  <a:lnTo>
                    <a:pt x="403648" y="962928"/>
                  </a:lnTo>
                  <a:lnTo>
                    <a:pt x="377841" y="921729"/>
                  </a:lnTo>
                  <a:lnTo>
                    <a:pt x="330193" y="842075"/>
                  </a:lnTo>
                  <a:lnTo>
                    <a:pt x="312901" y="815041"/>
                  </a:lnTo>
                  <a:lnTo>
                    <a:pt x="287531" y="778104"/>
                  </a:lnTo>
                  <a:lnTo>
                    <a:pt x="256416" y="734593"/>
                  </a:lnTo>
                  <a:lnTo>
                    <a:pt x="221890" y="687837"/>
                  </a:lnTo>
                  <a:lnTo>
                    <a:pt x="186284" y="641165"/>
                  </a:lnTo>
                  <a:lnTo>
                    <a:pt x="151932" y="597907"/>
                  </a:lnTo>
                  <a:lnTo>
                    <a:pt x="121167" y="561392"/>
                  </a:lnTo>
                  <a:lnTo>
                    <a:pt x="66236" y="512610"/>
                  </a:lnTo>
                  <a:lnTo>
                    <a:pt x="16472" y="500958"/>
                  </a:lnTo>
                  <a:lnTo>
                    <a:pt x="0" y="503673"/>
                  </a:lnTo>
                  <a:lnTo>
                    <a:pt x="12947" y="498195"/>
                  </a:lnTo>
                  <a:lnTo>
                    <a:pt x="47663" y="482387"/>
                  </a:lnTo>
                  <a:lnTo>
                    <a:pt x="59455" y="477266"/>
                  </a:lnTo>
                  <a:lnTo>
                    <a:pt x="99747" y="453807"/>
                  </a:lnTo>
                  <a:lnTo>
                    <a:pt x="137683" y="425529"/>
                  </a:lnTo>
                  <a:lnTo>
                    <a:pt x="172659" y="393114"/>
                  </a:lnTo>
                  <a:lnTo>
                    <a:pt x="204069" y="357245"/>
                  </a:lnTo>
                  <a:lnTo>
                    <a:pt x="231310" y="318601"/>
                  </a:lnTo>
                  <a:lnTo>
                    <a:pt x="253777" y="277865"/>
                  </a:lnTo>
                  <a:lnTo>
                    <a:pt x="270865" y="235719"/>
                  </a:lnTo>
                  <a:lnTo>
                    <a:pt x="281971" y="192843"/>
                  </a:lnTo>
                  <a:lnTo>
                    <a:pt x="286489" y="149919"/>
                  </a:lnTo>
                  <a:lnTo>
                    <a:pt x="283815" y="107630"/>
                  </a:lnTo>
                  <a:lnTo>
                    <a:pt x="273346" y="66655"/>
                  </a:lnTo>
                  <a:lnTo>
                    <a:pt x="254475" y="27678"/>
                  </a:lnTo>
                  <a:lnTo>
                    <a:pt x="260329" y="0"/>
                  </a:lnTo>
                  <a:lnTo>
                    <a:pt x="286586" y="28264"/>
                  </a:lnTo>
                  <a:lnTo>
                    <a:pt x="305474" y="74322"/>
                  </a:lnTo>
                  <a:lnTo>
                    <a:pt x="317965" y="120230"/>
                  </a:lnTo>
                  <a:lnTo>
                    <a:pt x="325029" y="148046"/>
                  </a:lnTo>
                  <a:lnTo>
                    <a:pt x="330226" y="160708"/>
                  </a:lnTo>
                  <a:lnTo>
                    <a:pt x="353005" y="213945"/>
                  </a:lnTo>
                  <a:lnTo>
                    <a:pt x="371864" y="265478"/>
                  </a:lnTo>
                  <a:lnTo>
                    <a:pt x="391498" y="332950"/>
                  </a:lnTo>
                  <a:lnTo>
                    <a:pt x="401026" y="373496"/>
                  </a:lnTo>
                  <a:lnTo>
                    <a:pt x="410053" y="419026"/>
                  </a:lnTo>
                  <a:lnTo>
                    <a:pt x="418346" y="469872"/>
                  </a:lnTo>
                  <a:lnTo>
                    <a:pt x="425674" y="526369"/>
                  </a:lnTo>
                  <a:lnTo>
                    <a:pt x="431805" y="588848"/>
                  </a:lnTo>
                  <a:lnTo>
                    <a:pt x="436508" y="657644"/>
                  </a:lnTo>
                  <a:lnTo>
                    <a:pt x="439550" y="733087"/>
                  </a:lnTo>
                  <a:lnTo>
                    <a:pt x="440700" y="815513"/>
                  </a:lnTo>
                  <a:lnTo>
                    <a:pt x="439726" y="905254"/>
                  </a:lnTo>
                  <a:lnTo>
                    <a:pt x="436396" y="1002642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5039288" y="6258610"/>
              <a:ext cx="368289" cy="481980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5082479" y="5776813"/>
              <a:ext cx="228660" cy="709391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5055290" y="6240444"/>
              <a:ext cx="232562" cy="264413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13877467" y="5562320"/>
              <a:ext cx="1558925" cy="1290955"/>
            </a:xfrm>
            <a:custGeom>
              <a:avLst/>
              <a:gdLst/>
              <a:ahLst/>
              <a:cxnLst/>
              <a:rect l="l" t="t" r="r" b="b"/>
              <a:pathLst>
                <a:path w="1558925" h="1290954">
                  <a:moveTo>
                    <a:pt x="1558785" y="991997"/>
                  </a:moveTo>
                  <a:lnTo>
                    <a:pt x="1558759" y="942035"/>
                  </a:lnTo>
                  <a:lnTo>
                    <a:pt x="1557896" y="892340"/>
                  </a:lnTo>
                  <a:lnTo>
                    <a:pt x="1556004" y="842911"/>
                  </a:lnTo>
                  <a:lnTo>
                    <a:pt x="1552930" y="793762"/>
                  </a:lnTo>
                  <a:lnTo>
                    <a:pt x="1548472" y="744918"/>
                  </a:lnTo>
                  <a:lnTo>
                    <a:pt x="1542453" y="696379"/>
                  </a:lnTo>
                  <a:lnTo>
                    <a:pt x="1534693" y="648157"/>
                  </a:lnTo>
                  <a:lnTo>
                    <a:pt x="1525003" y="600265"/>
                  </a:lnTo>
                  <a:lnTo>
                    <a:pt x="1513217" y="552742"/>
                  </a:lnTo>
                  <a:lnTo>
                    <a:pt x="1499158" y="505561"/>
                  </a:lnTo>
                  <a:lnTo>
                    <a:pt x="1482623" y="458762"/>
                  </a:lnTo>
                  <a:lnTo>
                    <a:pt x="1463446" y="412356"/>
                  </a:lnTo>
                  <a:lnTo>
                    <a:pt x="1447050" y="368109"/>
                  </a:lnTo>
                  <a:lnTo>
                    <a:pt x="1431467" y="319239"/>
                  </a:lnTo>
                  <a:lnTo>
                    <a:pt x="1414322" y="271716"/>
                  </a:lnTo>
                  <a:lnTo>
                    <a:pt x="1393228" y="231521"/>
                  </a:lnTo>
                  <a:lnTo>
                    <a:pt x="1365770" y="204622"/>
                  </a:lnTo>
                  <a:lnTo>
                    <a:pt x="1363383" y="214490"/>
                  </a:lnTo>
                  <a:lnTo>
                    <a:pt x="1385989" y="246951"/>
                  </a:lnTo>
                  <a:lnTo>
                    <a:pt x="1405242" y="293649"/>
                  </a:lnTo>
                  <a:lnTo>
                    <a:pt x="1419898" y="339661"/>
                  </a:lnTo>
                  <a:lnTo>
                    <a:pt x="1428661" y="370103"/>
                  </a:lnTo>
                  <a:lnTo>
                    <a:pt x="1442681" y="416814"/>
                  </a:lnTo>
                  <a:lnTo>
                    <a:pt x="1455712" y="462178"/>
                  </a:lnTo>
                  <a:lnTo>
                    <a:pt x="1467739" y="506590"/>
                  </a:lnTo>
                  <a:lnTo>
                    <a:pt x="1478749" y="550443"/>
                  </a:lnTo>
                  <a:lnTo>
                    <a:pt x="1488744" y="594131"/>
                  </a:lnTo>
                  <a:lnTo>
                    <a:pt x="1497698" y="638073"/>
                  </a:lnTo>
                  <a:lnTo>
                    <a:pt x="1505597" y="682637"/>
                  </a:lnTo>
                  <a:lnTo>
                    <a:pt x="1512455" y="728256"/>
                  </a:lnTo>
                  <a:lnTo>
                    <a:pt x="1518259" y="775296"/>
                  </a:lnTo>
                  <a:lnTo>
                    <a:pt x="1522984" y="824179"/>
                  </a:lnTo>
                  <a:lnTo>
                    <a:pt x="1526616" y="875284"/>
                  </a:lnTo>
                  <a:lnTo>
                    <a:pt x="1529168" y="929030"/>
                  </a:lnTo>
                  <a:lnTo>
                    <a:pt x="1530629" y="985799"/>
                  </a:lnTo>
                  <a:lnTo>
                    <a:pt x="1530972" y="1045997"/>
                  </a:lnTo>
                  <a:lnTo>
                    <a:pt x="1530197" y="1110030"/>
                  </a:lnTo>
                  <a:lnTo>
                    <a:pt x="1528305" y="1178280"/>
                  </a:lnTo>
                  <a:lnTo>
                    <a:pt x="1512163" y="1155649"/>
                  </a:lnTo>
                  <a:lnTo>
                    <a:pt x="1496491" y="1131189"/>
                  </a:lnTo>
                  <a:lnTo>
                    <a:pt x="1462036" y="1073950"/>
                  </a:lnTo>
                  <a:lnTo>
                    <a:pt x="1441056" y="1039787"/>
                  </a:lnTo>
                  <a:lnTo>
                    <a:pt x="1416088" y="1001001"/>
                  </a:lnTo>
                  <a:lnTo>
                    <a:pt x="1386014" y="956919"/>
                  </a:lnTo>
                  <a:lnTo>
                    <a:pt x="1349743" y="906818"/>
                  </a:lnTo>
                  <a:lnTo>
                    <a:pt x="1306144" y="850023"/>
                  </a:lnTo>
                  <a:lnTo>
                    <a:pt x="1254125" y="785825"/>
                  </a:lnTo>
                  <a:lnTo>
                    <a:pt x="1211414" y="738492"/>
                  </a:lnTo>
                  <a:lnTo>
                    <a:pt x="1161821" y="704964"/>
                  </a:lnTo>
                  <a:lnTo>
                    <a:pt x="1187958" y="690016"/>
                  </a:lnTo>
                  <a:lnTo>
                    <a:pt x="1246174" y="643712"/>
                  </a:lnTo>
                  <a:lnTo>
                    <a:pt x="1275981" y="613498"/>
                  </a:lnTo>
                  <a:lnTo>
                    <a:pt x="1304709" y="579348"/>
                  </a:lnTo>
                  <a:lnTo>
                    <a:pt x="1331239" y="541845"/>
                  </a:lnTo>
                  <a:lnTo>
                    <a:pt x="1354416" y="501548"/>
                  </a:lnTo>
                  <a:lnTo>
                    <a:pt x="1373124" y="459028"/>
                  </a:lnTo>
                  <a:lnTo>
                    <a:pt x="1386192" y="414883"/>
                  </a:lnTo>
                  <a:lnTo>
                    <a:pt x="1392504" y="369658"/>
                  </a:lnTo>
                  <a:lnTo>
                    <a:pt x="1390904" y="323951"/>
                  </a:lnTo>
                  <a:lnTo>
                    <a:pt x="1380261" y="278320"/>
                  </a:lnTo>
                  <a:lnTo>
                    <a:pt x="1359420" y="233349"/>
                  </a:lnTo>
                  <a:lnTo>
                    <a:pt x="1356525" y="250469"/>
                  </a:lnTo>
                  <a:lnTo>
                    <a:pt x="1354836" y="264248"/>
                  </a:lnTo>
                  <a:lnTo>
                    <a:pt x="1353667" y="280263"/>
                  </a:lnTo>
                  <a:lnTo>
                    <a:pt x="1368907" y="321551"/>
                  </a:lnTo>
                  <a:lnTo>
                    <a:pt x="1375308" y="362597"/>
                  </a:lnTo>
                  <a:lnTo>
                    <a:pt x="1373619" y="403123"/>
                  </a:lnTo>
                  <a:lnTo>
                    <a:pt x="1364576" y="442861"/>
                  </a:lnTo>
                  <a:lnTo>
                    <a:pt x="1348905" y="481520"/>
                  </a:lnTo>
                  <a:lnTo>
                    <a:pt x="1327365" y="518845"/>
                  </a:lnTo>
                  <a:lnTo>
                    <a:pt x="1300695" y="554532"/>
                  </a:lnTo>
                  <a:lnTo>
                    <a:pt x="1269619" y="588327"/>
                  </a:lnTo>
                  <a:lnTo>
                    <a:pt x="1234897" y="619950"/>
                  </a:lnTo>
                  <a:lnTo>
                    <a:pt x="1197254" y="649109"/>
                  </a:lnTo>
                  <a:lnTo>
                    <a:pt x="1157427" y="675551"/>
                  </a:lnTo>
                  <a:lnTo>
                    <a:pt x="1113510" y="698296"/>
                  </a:lnTo>
                  <a:lnTo>
                    <a:pt x="1100353" y="701700"/>
                  </a:lnTo>
                  <a:lnTo>
                    <a:pt x="1022934" y="700443"/>
                  </a:lnTo>
                  <a:lnTo>
                    <a:pt x="1022616" y="700062"/>
                  </a:lnTo>
                  <a:lnTo>
                    <a:pt x="1022299" y="700430"/>
                  </a:lnTo>
                  <a:lnTo>
                    <a:pt x="771575" y="573341"/>
                  </a:lnTo>
                  <a:lnTo>
                    <a:pt x="732332" y="550964"/>
                  </a:lnTo>
                  <a:lnTo>
                    <a:pt x="690499" y="525856"/>
                  </a:lnTo>
                  <a:lnTo>
                    <a:pt x="646760" y="498335"/>
                  </a:lnTo>
                  <a:lnTo>
                    <a:pt x="601789" y="468706"/>
                  </a:lnTo>
                  <a:lnTo>
                    <a:pt x="556260" y="437273"/>
                  </a:lnTo>
                  <a:lnTo>
                    <a:pt x="510844" y="404342"/>
                  </a:lnTo>
                  <a:lnTo>
                    <a:pt x="466229" y="370217"/>
                  </a:lnTo>
                  <a:lnTo>
                    <a:pt x="423087" y="335203"/>
                  </a:lnTo>
                  <a:lnTo>
                    <a:pt x="382092" y="299618"/>
                  </a:lnTo>
                  <a:lnTo>
                    <a:pt x="343903" y="263753"/>
                  </a:lnTo>
                  <a:lnTo>
                    <a:pt x="309219" y="227914"/>
                  </a:lnTo>
                  <a:lnTo>
                    <a:pt x="278714" y="192417"/>
                  </a:lnTo>
                  <a:lnTo>
                    <a:pt x="253034" y="157568"/>
                  </a:lnTo>
                  <a:lnTo>
                    <a:pt x="232892" y="123672"/>
                  </a:lnTo>
                  <a:lnTo>
                    <a:pt x="211861" y="59956"/>
                  </a:lnTo>
                  <a:lnTo>
                    <a:pt x="211175" y="47383"/>
                  </a:lnTo>
                  <a:lnTo>
                    <a:pt x="212305" y="37261"/>
                  </a:lnTo>
                  <a:lnTo>
                    <a:pt x="216966" y="29248"/>
                  </a:lnTo>
                  <a:lnTo>
                    <a:pt x="226872" y="22974"/>
                  </a:lnTo>
                  <a:lnTo>
                    <a:pt x="228650" y="22669"/>
                  </a:lnTo>
                  <a:lnTo>
                    <a:pt x="221475" y="16598"/>
                  </a:lnTo>
                  <a:lnTo>
                    <a:pt x="222694" y="8394"/>
                  </a:lnTo>
                  <a:lnTo>
                    <a:pt x="224383" y="0"/>
                  </a:lnTo>
                  <a:lnTo>
                    <a:pt x="193357" y="12153"/>
                  </a:lnTo>
                  <a:lnTo>
                    <a:pt x="166408" y="29298"/>
                  </a:lnTo>
                  <a:lnTo>
                    <a:pt x="141160" y="53606"/>
                  </a:lnTo>
                  <a:lnTo>
                    <a:pt x="115239" y="87261"/>
                  </a:lnTo>
                  <a:lnTo>
                    <a:pt x="78219" y="139192"/>
                  </a:lnTo>
                  <a:lnTo>
                    <a:pt x="44907" y="183045"/>
                  </a:lnTo>
                  <a:lnTo>
                    <a:pt x="17957" y="219773"/>
                  </a:lnTo>
                  <a:lnTo>
                    <a:pt x="0" y="250317"/>
                  </a:lnTo>
                  <a:lnTo>
                    <a:pt x="17957" y="262089"/>
                  </a:lnTo>
                  <a:lnTo>
                    <a:pt x="36309" y="230441"/>
                  </a:lnTo>
                  <a:lnTo>
                    <a:pt x="62458" y="194386"/>
                  </a:lnTo>
                  <a:lnTo>
                    <a:pt x="94615" y="151041"/>
                  </a:lnTo>
                  <a:lnTo>
                    <a:pt x="144957" y="77203"/>
                  </a:lnTo>
                  <a:lnTo>
                    <a:pt x="160083" y="58356"/>
                  </a:lnTo>
                  <a:lnTo>
                    <a:pt x="177152" y="41605"/>
                  </a:lnTo>
                  <a:lnTo>
                    <a:pt x="196977" y="27520"/>
                  </a:lnTo>
                  <a:lnTo>
                    <a:pt x="187998" y="41084"/>
                  </a:lnTo>
                  <a:lnTo>
                    <a:pt x="184213" y="58064"/>
                  </a:lnTo>
                  <a:lnTo>
                    <a:pt x="191909" y="101257"/>
                  </a:lnTo>
                  <a:lnTo>
                    <a:pt x="219417" y="155143"/>
                  </a:lnTo>
                  <a:lnTo>
                    <a:pt x="266052" y="217728"/>
                  </a:lnTo>
                  <a:lnTo>
                    <a:pt x="296341" y="251675"/>
                  </a:lnTo>
                  <a:lnTo>
                    <a:pt x="331152" y="287058"/>
                  </a:lnTo>
                  <a:lnTo>
                    <a:pt x="370408" y="323634"/>
                  </a:lnTo>
                  <a:lnTo>
                    <a:pt x="414032" y="361149"/>
                  </a:lnTo>
                  <a:lnTo>
                    <a:pt x="461924" y="399364"/>
                  </a:lnTo>
                  <a:lnTo>
                    <a:pt x="514019" y="438023"/>
                  </a:lnTo>
                  <a:lnTo>
                    <a:pt x="570230" y="476897"/>
                  </a:lnTo>
                  <a:lnTo>
                    <a:pt x="630453" y="515721"/>
                  </a:lnTo>
                  <a:lnTo>
                    <a:pt x="694613" y="554253"/>
                  </a:lnTo>
                  <a:lnTo>
                    <a:pt x="762647" y="592251"/>
                  </a:lnTo>
                  <a:lnTo>
                    <a:pt x="999172" y="704443"/>
                  </a:lnTo>
                  <a:lnTo>
                    <a:pt x="978204" y="735203"/>
                  </a:lnTo>
                  <a:lnTo>
                    <a:pt x="960894" y="774395"/>
                  </a:lnTo>
                  <a:lnTo>
                    <a:pt x="946721" y="820356"/>
                  </a:lnTo>
                  <a:lnTo>
                    <a:pt x="935177" y="871372"/>
                  </a:lnTo>
                  <a:lnTo>
                    <a:pt x="925766" y="925766"/>
                  </a:lnTo>
                  <a:lnTo>
                    <a:pt x="917968" y="981837"/>
                  </a:lnTo>
                  <a:lnTo>
                    <a:pt x="911275" y="1037894"/>
                  </a:lnTo>
                  <a:lnTo>
                    <a:pt x="905192" y="1092250"/>
                  </a:lnTo>
                  <a:lnTo>
                    <a:pt x="899198" y="1143215"/>
                  </a:lnTo>
                  <a:lnTo>
                    <a:pt x="892771" y="1189113"/>
                  </a:lnTo>
                  <a:lnTo>
                    <a:pt x="885431" y="1228229"/>
                  </a:lnTo>
                  <a:lnTo>
                    <a:pt x="876655" y="1258874"/>
                  </a:lnTo>
                  <a:lnTo>
                    <a:pt x="906437" y="1290662"/>
                  </a:lnTo>
                  <a:lnTo>
                    <a:pt x="922997" y="1226820"/>
                  </a:lnTo>
                  <a:lnTo>
                    <a:pt x="928928" y="1180541"/>
                  </a:lnTo>
                  <a:lnTo>
                    <a:pt x="934173" y="1127594"/>
                  </a:lnTo>
                  <a:lnTo>
                    <a:pt x="939393" y="1070152"/>
                  </a:lnTo>
                  <a:lnTo>
                    <a:pt x="945261" y="1010373"/>
                  </a:lnTo>
                  <a:lnTo>
                    <a:pt x="952411" y="950429"/>
                  </a:lnTo>
                  <a:lnTo>
                    <a:pt x="961529" y="892492"/>
                  </a:lnTo>
                  <a:lnTo>
                    <a:pt x="973264" y="838733"/>
                  </a:lnTo>
                  <a:lnTo>
                    <a:pt x="988275" y="791337"/>
                  </a:lnTo>
                  <a:lnTo>
                    <a:pt x="1068603" y="745566"/>
                  </a:lnTo>
                  <a:lnTo>
                    <a:pt x="1126845" y="747712"/>
                  </a:lnTo>
                  <a:lnTo>
                    <a:pt x="1171867" y="761580"/>
                  </a:lnTo>
                  <a:lnTo>
                    <a:pt x="1205484" y="782650"/>
                  </a:lnTo>
                  <a:lnTo>
                    <a:pt x="1264132" y="850176"/>
                  </a:lnTo>
                  <a:lnTo>
                    <a:pt x="1295146" y="890257"/>
                  </a:lnTo>
                  <a:lnTo>
                    <a:pt x="1330718" y="937247"/>
                  </a:lnTo>
                  <a:lnTo>
                    <a:pt x="1367396" y="987183"/>
                  </a:lnTo>
                  <a:lnTo>
                    <a:pt x="1401749" y="1036167"/>
                  </a:lnTo>
                  <a:lnTo>
                    <a:pt x="1430350" y="1080249"/>
                  </a:lnTo>
                  <a:lnTo>
                    <a:pt x="1466811" y="1138936"/>
                  </a:lnTo>
                  <a:lnTo>
                    <a:pt x="1489862" y="1174496"/>
                  </a:lnTo>
                  <a:lnTo>
                    <a:pt x="1506905" y="1197203"/>
                  </a:lnTo>
                  <a:lnTo>
                    <a:pt x="1525384" y="1217320"/>
                  </a:lnTo>
                  <a:lnTo>
                    <a:pt x="1552702" y="1245133"/>
                  </a:lnTo>
                  <a:lnTo>
                    <a:pt x="1557058" y="1092619"/>
                  </a:lnTo>
                  <a:lnTo>
                    <a:pt x="1558163" y="1042187"/>
                  </a:lnTo>
                  <a:lnTo>
                    <a:pt x="1558785" y="991997"/>
                  </a:lnTo>
                  <a:close/>
                </a:path>
              </a:pathLst>
            </a:custGeom>
            <a:solidFill>
              <a:srgbClr val="4A49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50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6136416" y="8087958"/>
              <a:ext cx="162976" cy="568817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6294729" y="8306683"/>
              <a:ext cx="265297" cy="495818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12530682" y="5725465"/>
              <a:ext cx="3723004" cy="4554855"/>
            </a:xfrm>
            <a:custGeom>
              <a:avLst/>
              <a:gdLst/>
              <a:ahLst/>
              <a:cxnLst/>
              <a:rect l="l" t="t" r="r" b="b"/>
              <a:pathLst>
                <a:path w="3723005" h="4554855">
                  <a:moveTo>
                    <a:pt x="3711506" y="4554307"/>
                  </a:moveTo>
                  <a:lnTo>
                    <a:pt x="752769" y="4554307"/>
                  </a:lnTo>
                  <a:lnTo>
                    <a:pt x="810386" y="4234538"/>
                  </a:lnTo>
                  <a:lnTo>
                    <a:pt x="818052" y="4185517"/>
                  </a:lnTo>
                  <a:lnTo>
                    <a:pt x="823383" y="4136286"/>
                  </a:lnTo>
                  <a:lnTo>
                    <a:pt x="826384" y="4086926"/>
                  </a:lnTo>
                  <a:lnTo>
                    <a:pt x="827065" y="4037517"/>
                  </a:lnTo>
                  <a:lnTo>
                    <a:pt x="825432" y="3988141"/>
                  </a:lnTo>
                  <a:lnTo>
                    <a:pt x="821492" y="3938876"/>
                  </a:lnTo>
                  <a:lnTo>
                    <a:pt x="815253" y="3889804"/>
                  </a:lnTo>
                  <a:lnTo>
                    <a:pt x="806723" y="3841006"/>
                  </a:lnTo>
                  <a:lnTo>
                    <a:pt x="795907" y="3792562"/>
                  </a:lnTo>
                  <a:lnTo>
                    <a:pt x="775501" y="3709254"/>
                  </a:lnTo>
                  <a:lnTo>
                    <a:pt x="756083" y="3628093"/>
                  </a:lnTo>
                  <a:lnTo>
                    <a:pt x="737633" y="3549049"/>
                  </a:lnTo>
                  <a:lnTo>
                    <a:pt x="720134" y="3472094"/>
                  </a:lnTo>
                  <a:lnTo>
                    <a:pt x="703565" y="3397196"/>
                  </a:lnTo>
                  <a:lnTo>
                    <a:pt x="687908" y="3324328"/>
                  </a:lnTo>
                  <a:lnTo>
                    <a:pt x="673143" y="3253460"/>
                  </a:lnTo>
                  <a:lnTo>
                    <a:pt x="659250" y="3184561"/>
                  </a:lnTo>
                  <a:lnTo>
                    <a:pt x="646211" y="3117603"/>
                  </a:lnTo>
                  <a:lnTo>
                    <a:pt x="634007" y="3052555"/>
                  </a:lnTo>
                  <a:lnTo>
                    <a:pt x="622617" y="2989390"/>
                  </a:lnTo>
                  <a:lnTo>
                    <a:pt x="612023" y="2928076"/>
                  </a:lnTo>
                  <a:lnTo>
                    <a:pt x="602206" y="2868584"/>
                  </a:lnTo>
                  <a:lnTo>
                    <a:pt x="593146" y="2810886"/>
                  </a:lnTo>
                  <a:lnTo>
                    <a:pt x="584825" y="2754951"/>
                  </a:lnTo>
                  <a:lnTo>
                    <a:pt x="577222" y="2700750"/>
                  </a:lnTo>
                  <a:lnTo>
                    <a:pt x="570319" y="2648254"/>
                  </a:lnTo>
                  <a:lnTo>
                    <a:pt x="564096" y="2597432"/>
                  </a:lnTo>
                  <a:lnTo>
                    <a:pt x="558534" y="2548256"/>
                  </a:lnTo>
                  <a:lnTo>
                    <a:pt x="553614" y="2500696"/>
                  </a:lnTo>
                  <a:lnTo>
                    <a:pt x="549316" y="2454723"/>
                  </a:lnTo>
                  <a:lnTo>
                    <a:pt x="545622" y="2410306"/>
                  </a:lnTo>
                  <a:lnTo>
                    <a:pt x="542512" y="2367417"/>
                  </a:lnTo>
                  <a:lnTo>
                    <a:pt x="539967" y="2326026"/>
                  </a:lnTo>
                  <a:lnTo>
                    <a:pt x="537967" y="2286103"/>
                  </a:lnTo>
                  <a:lnTo>
                    <a:pt x="536494" y="2247619"/>
                  </a:lnTo>
                  <a:lnTo>
                    <a:pt x="535049" y="2174850"/>
                  </a:lnTo>
                  <a:lnTo>
                    <a:pt x="535040" y="2140506"/>
                  </a:lnTo>
                  <a:lnTo>
                    <a:pt x="535479" y="2107483"/>
                  </a:lnTo>
                  <a:lnTo>
                    <a:pt x="537629" y="2045282"/>
                  </a:lnTo>
                  <a:lnTo>
                    <a:pt x="541345" y="1988010"/>
                  </a:lnTo>
                  <a:lnTo>
                    <a:pt x="546474" y="1935433"/>
                  </a:lnTo>
                  <a:lnTo>
                    <a:pt x="552861" y="1887312"/>
                  </a:lnTo>
                  <a:lnTo>
                    <a:pt x="556478" y="1864850"/>
                  </a:lnTo>
                  <a:lnTo>
                    <a:pt x="393674" y="1909784"/>
                  </a:lnTo>
                  <a:lnTo>
                    <a:pt x="210812" y="1938897"/>
                  </a:lnTo>
                  <a:lnTo>
                    <a:pt x="61664" y="1954599"/>
                  </a:lnTo>
                  <a:lnTo>
                    <a:pt x="0" y="1959298"/>
                  </a:lnTo>
                  <a:lnTo>
                    <a:pt x="193963" y="1281369"/>
                  </a:lnTo>
                  <a:lnTo>
                    <a:pt x="298195" y="924877"/>
                  </a:lnTo>
                  <a:lnTo>
                    <a:pt x="348317" y="772357"/>
                  </a:lnTo>
                  <a:lnTo>
                    <a:pt x="379949" y="706346"/>
                  </a:lnTo>
                  <a:lnTo>
                    <a:pt x="400961" y="689905"/>
                  </a:lnTo>
                  <a:lnTo>
                    <a:pt x="419884" y="671167"/>
                  </a:lnTo>
                  <a:lnTo>
                    <a:pt x="456255" y="632032"/>
                  </a:lnTo>
                  <a:lnTo>
                    <a:pt x="502226" y="606505"/>
                  </a:lnTo>
                  <a:lnTo>
                    <a:pt x="549105" y="582782"/>
                  </a:lnTo>
                  <a:lnTo>
                    <a:pt x="596131" y="559874"/>
                  </a:lnTo>
                  <a:lnTo>
                    <a:pt x="642545" y="536789"/>
                  </a:lnTo>
                  <a:lnTo>
                    <a:pt x="687585" y="512537"/>
                  </a:lnTo>
                  <a:lnTo>
                    <a:pt x="730492" y="486126"/>
                  </a:lnTo>
                  <a:lnTo>
                    <a:pt x="813426" y="424854"/>
                  </a:lnTo>
                  <a:lnTo>
                    <a:pt x="857589" y="397959"/>
                  </a:lnTo>
                  <a:lnTo>
                    <a:pt x="902916" y="374050"/>
                  </a:lnTo>
                  <a:lnTo>
                    <a:pt x="996755" y="327862"/>
                  </a:lnTo>
                  <a:lnTo>
                    <a:pt x="1045111" y="301920"/>
                  </a:lnTo>
                  <a:lnTo>
                    <a:pt x="1080675" y="284892"/>
                  </a:lnTo>
                  <a:lnTo>
                    <a:pt x="1107317" y="273829"/>
                  </a:lnTo>
                  <a:lnTo>
                    <a:pt x="1126750" y="267066"/>
                  </a:lnTo>
                  <a:lnTo>
                    <a:pt x="1140688" y="262938"/>
                  </a:lnTo>
                  <a:lnTo>
                    <a:pt x="1154757" y="256136"/>
                  </a:lnTo>
                  <a:lnTo>
                    <a:pt x="1167186" y="247570"/>
                  </a:lnTo>
                  <a:lnTo>
                    <a:pt x="1177376" y="236561"/>
                  </a:lnTo>
                  <a:lnTo>
                    <a:pt x="1184731" y="222427"/>
                  </a:lnTo>
                  <a:lnTo>
                    <a:pt x="1189263" y="216528"/>
                  </a:lnTo>
                  <a:lnTo>
                    <a:pt x="1201212" y="202610"/>
                  </a:lnTo>
                  <a:lnTo>
                    <a:pt x="1208443" y="194749"/>
                  </a:lnTo>
                  <a:lnTo>
                    <a:pt x="1244710" y="144539"/>
                  </a:lnTo>
                  <a:lnTo>
                    <a:pt x="1269114" y="111330"/>
                  </a:lnTo>
                  <a:lnTo>
                    <a:pt x="1298477" y="71947"/>
                  </a:lnTo>
                  <a:lnTo>
                    <a:pt x="1326805" y="43431"/>
                  </a:lnTo>
                  <a:lnTo>
                    <a:pt x="1361868" y="19854"/>
                  </a:lnTo>
                  <a:lnTo>
                    <a:pt x="1423160" y="0"/>
                  </a:lnTo>
                  <a:lnTo>
                    <a:pt x="1404391" y="38873"/>
                  </a:lnTo>
                  <a:lnTo>
                    <a:pt x="1396073" y="83694"/>
                  </a:lnTo>
                  <a:lnTo>
                    <a:pt x="1397187" y="131347"/>
                  </a:lnTo>
                  <a:lnTo>
                    <a:pt x="1406713" y="178716"/>
                  </a:lnTo>
                  <a:lnTo>
                    <a:pt x="1423633" y="222684"/>
                  </a:lnTo>
                  <a:lnTo>
                    <a:pt x="1461094" y="271118"/>
                  </a:lnTo>
                  <a:lnTo>
                    <a:pt x="1500237" y="320202"/>
                  </a:lnTo>
                  <a:lnTo>
                    <a:pt x="1540648" y="369567"/>
                  </a:lnTo>
                  <a:lnTo>
                    <a:pt x="1581910" y="418847"/>
                  </a:lnTo>
                  <a:lnTo>
                    <a:pt x="1623608" y="467670"/>
                  </a:lnTo>
                  <a:lnTo>
                    <a:pt x="1665325" y="515670"/>
                  </a:lnTo>
                  <a:lnTo>
                    <a:pt x="1706647" y="562477"/>
                  </a:lnTo>
                  <a:lnTo>
                    <a:pt x="1747157" y="607723"/>
                  </a:lnTo>
                  <a:lnTo>
                    <a:pt x="1786439" y="651039"/>
                  </a:lnTo>
                  <a:lnTo>
                    <a:pt x="1824078" y="692056"/>
                  </a:lnTo>
                  <a:lnTo>
                    <a:pt x="1892762" y="765721"/>
                  </a:lnTo>
                  <a:lnTo>
                    <a:pt x="1949883" y="825768"/>
                  </a:lnTo>
                  <a:lnTo>
                    <a:pt x="1992115" y="869248"/>
                  </a:lnTo>
                  <a:lnTo>
                    <a:pt x="2046068" y="922603"/>
                  </a:lnTo>
                  <a:lnTo>
                    <a:pt x="2070217" y="947757"/>
                  </a:lnTo>
                  <a:lnTo>
                    <a:pt x="2107641" y="991836"/>
                  </a:lnTo>
                  <a:lnTo>
                    <a:pt x="2141389" y="1038411"/>
                  </a:lnTo>
                  <a:lnTo>
                    <a:pt x="2184447" y="1100444"/>
                  </a:lnTo>
                  <a:lnTo>
                    <a:pt x="2213527" y="1141309"/>
                  </a:lnTo>
                  <a:lnTo>
                    <a:pt x="2249804" y="1190898"/>
                  </a:lnTo>
                  <a:lnTo>
                    <a:pt x="2294903" y="1250834"/>
                  </a:lnTo>
                  <a:lnTo>
                    <a:pt x="2350447" y="1322735"/>
                  </a:lnTo>
                  <a:lnTo>
                    <a:pt x="2431031" y="1418854"/>
                  </a:lnTo>
                  <a:lnTo>
                    <a:pt x="2456748" y="1450126"/>
                  </a:lnTo>
                  <a:lnTo>
                    <a:pt x="2484293" y="1484225"/>
                  </a:lnTo>
                  <a:lnTo>
                    <a:pt x="2513467" y="1521115"/>
                  </a:lnTo>
                  <a:lnTo>
                    <a:pt x="2544068" y="1560761"/>
                  </a:lnTo>
                  <a:lnTo>
                    <a:pt x="2575898" y="1603128"/>
                  </a:lnTo>
                  <a:lnTo>
                    <a:pt x="2608756" y="1648180"/>
                  </a:lnTo>
                  <a:lnTo>
                    <a:pt x="2642442" y="1695882"/>
                  </a:lnTo>
                  <a:lnTo>
                    <a:pt x="2676757" y="1746200"/>
                  </a:lnTo>
                  <a:lnTo>
                    <a:pt x="2711499" y="1799097"/>
                  </a:lnTo>
                  <a:lnTo>
                    <a:pt x="2746469" y="1854538"/>
                  </a:lnTo>
                  <a:lnTo>
                    <a:pt x="2781466" y="1912488"/>
                  </a:lnTo>
                  <a:lnTo>
                    <a:pt x="2816292" y="1972912"/>
                  </a:lnTo>
                  <a:lnTo>
                    <a:pt x="2850746" y="2035775"/>
                  </a:lnTo>
                  <a:lnTo>
                    <a:pt x="2856810" y="1998521"/>
                  </a:lnTo>
                  <a:lnTo>
                    <a:pt x="2861359" y="1964093"/>
                  </a:lnTo>
                  <a:lnTo>
                    <a:pt x="2864127" y="1940944"/>
                  </a:lnTo>
                  <a:lnTo>
                    <a:pt x="2867797" y="1920682"/>
                  </a:lnTo>
                  <a:lnTo>
                    <a:pt x="2874751" y="1867215"/>
                  </a:lnTo>
                  <a:lnTo>
                    <a:pt x="2882566" y="1790828"/>
                  </a:lnTo>
                  <a:lnTo>
                    <a:pt x="2886594" y="1745331"/>
                  </a:lnTo>
                  <a:lnTo>
                    <a:pt x="2890594" y="1695654"/>
                  </a:lnTo>
                  <a:lnTo>
                    <a:pt x="2894485" y="1642314"/>
                  </a:lnTo>
                  <a:lnTo>
                    <a:pt x="2898187" y="1585827"/>
                  </a:lnTo>
                  <a:lnTo>
                    <a:pt x="2901619" y="1526710"/>
                  </a:lnTo>
                  <a:lnTo>
                    <a:pt x="2904699" y="1465480"/>
                  </a:lnTo>
                  <a:lnTo>
                    <a:pt x="2907347" y="1402653"/>
                  </a:lnTo>
                  <a:lnTo>
                    <a:pt x="2909482" y="1338746"/>
                  </a:lnTo>
                  <a:lnTo>
                    <a:pt x="2911023" y="1274276"/>
                  </a:lnTo>
                  <a:lnTo>
                    <a:pt x="2911889" y="1209760"/>
                  </a:lnTo>
                  <a:lnTo>
                    <a:pt x="2911998" y="1145714"/>
                  </a:lnTo>
                  <a:lnTo>
                    <a:pt x="2911271" y="1082654"/>
                  </a:lnTo>
                  <a:lnTo>
                    <a:pt x="2909627" y="1021099"/>
                  </a:lnTo>
                  <a:lnTo>
                    <a:pt x="2906983" y="961564"/>
                  </a:lnTo>
                  <a:lnTo>
                    <a:pt x="2909010" y="939160"/>
                  </a:lnTo>
                  <a:lnTo>
                    <a:pt x="2908151" y="907799"/>
                  </a:lnTo>
                  <a:lnTo>
                    <a:pt x="2905191" y="871575"/>
                  </a:lnTo>
                  <a:lnTo>
                    <a:pt x="2896636" y="798973"/>
                  </a:lnTo>
                  <a:lnTo>
                    <a:pt x="2893029" y="763300"/>
                  </a:lnTo>
                  <a:lnTo>
                    <a:pt x="2890024" y="727579"/>
                  </a:lnTo>
                  <a:lnTo>
                    <a:pt x="2887557" y="691824"/>
                  </a:lnTo>
                  <a:lnTo>
                    <a:pt x="2883946" y="648083"/>
                  </a:lnTo>
                  <a:lnTo>
                    <a:pt x="2878699" y="604482"/>
                  </a:lnTo>
                  <a:lnTo>
                    <a:pt x="2871825" y="560007"/>
                  </a:lnTo>
                  <a:lnTo>
                    <a:pt x="2863333" y="513645"/>
                  </a:lnTo>
                  <a:lnTo>
                    <a:pt x="2853233" y="464380"/>
                  </a:lnTo>
                  <a:lnTo>
                    <a:pt x="2822181" y="261193"/>
                  </a:lnTo>
                  <a:lnTo>
                    <a:pt x="2837015" y="278916"/>
                  </a:lnTo>
                  <a:lnTo>
                    <a:pt x="2852119" y="299393"/>
                  </a:lnTo>
                  <a:lnTo>
                    <a:pt x="2868321" y="318859"/>
                  </a:lnTo>
                  <a:lnTo>
                    <a:pt x="2886448" y="333547"/>
                  </a:lnTo>
                  <a:lnTo>
                    <a:pt x="3084112" y="408620"/>
                  </a:lnTo>
                  <a:lnTo>
                    <a:pt x="3182424" y="446633"/>
                  </a:lnTo>
                  <a:lnTo>
                    <a:pt x="3231294" y="465900"/>
                  </a:lnTo>
                  <a:lnTo>
                    <a:pt x="3279914" y="485396"/>
                  </a:lnTo>
                  <a:lnTo>
                    <a:pt x="3328239" y="505161"/>
                  </a:lnTo>
                  <a:lnTo>
                    <a:pt x="3368369" y="529242"/>
                  </a:lnTo>
                  <a:lnTo>
                    <a:pt x="3399942" y="563790"/>
                  </a:lnTo>
                  <a:lnTo>
                    <a:pt x="3428440" y="606090"/>
                  </a:lnTo>
                  <a:lnTo>
                    <a:pt x="3456372" y="649003"/>
                  </a:lnTo>
                  <a:lnTo>
                    <a:pt x="3483608" y="692510"/>
                  </a:lnTo>
                  <a:lnTo>
                    <a:pt x="3510022" y="736595"/>
                  </a:lnTo>
                  <a:lnTo>
                    <a:pt x="3535485" y="781238"/>
                  </a:lnTo>
                  <a:lnTo>
                    <a:pt x="3559869" y="826422"/>
                  </a:lnTo>
                  <a:lnTo>
                    <a:pt x="3583048" y="872131"/>
                  </a:lnTo>
                  <a:lnTo>
                    <a:pt x="3604892" y="918346"/>
                  </a:lnTo>
                  <a:lnTo>
                    <a:pt x="3625274" y="965050"/>
                  </a:lnTo>
                  <a:lnTo>
                    <a:pt x="3644067" y="1012225"/>
                  </a:lnTo>
                  <a:lnTo>
                    <a:pt x="3661143" y="1059853"/>
                  </a:lnTo>
                  <a:lnTo>
                    <a:pt x="3676373" y="1107917"/>
                  </a:lnTo>
                  <a:lnTo>
                    <a:pt x="3689630" y="1156400"/>
                  </a:lnTo>
                  <a:lnTo>
                    <a:pt x="3700787" y="1205282"/>
                  </a:lnTo>
                  <a:lnTo>
                    <a:pt x="3709715" y="1254548"/>
                  </a:lnTo>
                  <a:lnTo>
                    <a:pt x="3716287" y="1304180"/>
                  </a:lnTo>
                  <a:lnTo>
                    <a:pt x="3720375" y="1354159"/>
                  </a:lnTo>
                  <a:lnTo>
                    <a:pt x="3722401" y="1442617"/>
                  </a:lnTo>
                  <a:lnTo>
                    <a:pt x="3718014" y="1503436"/>
                  </a:lnTo>
                  <a:lnTo>
                    <a:pt x="3709001" y="1541376"/>
                  </a:lnTo>
                  <a:lnTo>
                    <a:pt x="3697150" y="1561199"/>
                  </a:lnTo>
                  <a:lnTo>
                    <a:pt x="3688278" y="1614071"/>
                  </a:lnTo>
                  <a:lnTo>
                    <a:pt x="3682504" y="1666961"/>
                  </a:lnTo>
                  <a:lnTo>
                    <a:pt x="3679428" y="1719877"/>
                  </a:lnTo>
                  <a:lnTo>
                    <a:pt x="3678649" y="1772827"/>
                  </a:lnTo>
                  <a:lnTo>
                    <a:pt x="3679766" y="1825818"/>
                  </a:lnTo>
                  <a:lnTo>
                    <a:pt x="3682378" y="1878860"/>
                  </a:lnTo>
                  <a:lnTo>
                    <a:pt x="3686085" y="1931959"/>
                  </a:lnTo>
                  <a:lnTo>
                    <a:pt x="3690485" y="1985124"/>
                  </a:lnTo>
                  <a:lnTo>
                    <a:pt x="3697952" y="2024086"/>
                  </a:lnTo>
                  <a:lnTo>
                    <a:pt x="3704576" y="2063102"/>
                  </a:lnTo>
                  <a:lnTo>
                    <a:pt x="3709992" y="2102188"/>
                  </a:lnTo>
                  <a:lnTo>
                    <a:pt x="3713832" y="2141364"/>
                  </a:lnTo>
                  <a:lnTo>
                    <a:pt x="3715274" y="2189844"/>
                  </a:lnTo>
                  <a:lnTo>
                    <a:pt x="3712848" y="2239101"/>
                  </a:lnTo>
                  <a:lnTo>
                    <a:pt x="3707188" y="2288890"/>
                  </a:lnTo>
                  <a:lnTo>
                    <a:pt x="3698927" y="2338966"/>
                  </a:lnTo>
                  <a:lnTo>
                    <a:pt x="3688697" y="2389086"/>
                  </a:lnTo>
                  <a:lnTo>
                    <a:pt x="3677134" y="2439003"/>
                  </a:lnTo>
                  <a:lnTo>
                    <a:pt x="3652538" y="2537251"/>
                  </a:lnTo>
                  <a:lnTo>
                    <a:pt x="3640772" y="2585094"/>
                  </a:lnTo>
                  <a:lnTo>
                    <a:pt x="3630206" y="2631754"/>
                  </a:lnTo>
                  <a:lnTo>
                    <a:pt x="3621472" y="2676989"/>
                  </a:lnTo>
                  <a:lnTo>
                    <a:pt x="3614257" y="2723270"/>
                  </a:lnTo>
                  <a:lnTo>
                    <a:pt x="3609163" y="2769207"/>
                  </a:lnTo>
                  <a:lnTo>
                    <a:pt x="3606077" y="2821749"/>
                  </a:lnTo>
                  <a:lnTo>
                    <a:pt x="3604885" y="2887842"/>
                  </a:lnTo>
                  <a:lnTo>
                    <a:pt x="3660910" y="3678118"/>
                  </a:lnTo>
                  <a:lnTo>
                    <a:pt x="3672705" y="3857632"/>
                  </a:lnTo>
                  <a:lnTo>
                    <a:pt x="3678941" y="3965823"/>
                  </a:lnTo>
                  <a:lnTo>
                    <a:pt x="3681948" y="4028049"/>
                  </a:lnTo>
                  <a:lnTo>
                    <a:pt x="3684093" y="4084029"/>
                  </a:lnTo>
                  <a:lnTo>
                    <a:pt x="3685426" y="4135199"/>
                  </a:lnTo>
                  <a:lnTo>
                    <a:pt x="3685997" y="4182994"/>
                  </a:lnTo>
                  <a:lnTo>
                    <a:pt x="3687420" y="4234299"/>
                  </a:lnTo>
                  <a:lnTo>
                    <a:pt x="3689856" y="4286561"/>
                  </a:lnTo>
                  <a:lnTo>
                    <a:pt x="3693141" y="4339553"/>
                  </a:lnTo>
                  <a:lnTo>
                    <a:pt x="3697112" y="4393049"/>
                  </a:lnTo>
                  <a:lnTo>
                    <a:pt x="3701605" y="4446824"/>
                  </a:lnTo>
                  <a:lnTo>
                    <a:pt x="3711506" y="4554307"/>
                  </a:lnTo>
                  <a:close/>
                </a:path>
              </a:pathLst>
            </a:custGeom>
            <a:solidFill>
              <a:srgbClr val="585B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" name="object 53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3218018" y="7591226"/>
              <a:ext cx="330250" cy="1585630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5673607" y="7800593"/>
              <a:ext cx="425744" cy="671962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5744383" y="6352275"/>
              <a:ext cx="399470" cy="1249253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3426562" y="6405909"/>
              <a:ext cx="2041946" cy="3873500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3444574" y="7495184"/>
              <a:ext cx="174955" cy="1667530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5868893" y="9691542"/>
              <a:ext cx="218358" cy="453176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5342260" y="9198832"/>
              <a:ext cx="232135" cy="503255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3971361" y="8665859"/>
              <a:ext cx="1413509" cy="882274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3091767" y="7745028"/>
              <a:ext cx="334793" cy="2534747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3106338" y="7692999"/>
              <a:ext cx="287944" cy="1476481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3371697" y="9311243"/>
              <a:ext cx="116193" cy="968532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6134404" y="8551620"/>
              <a:ext cx="2225" cy="13837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6044154" y="8002188"/>
              <a:ext cx="154533" cy="531875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6096183" y="7772277"/>
              <a:ext cx="103967" cy="217291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6092495" y="7315565"/>
              <a:ext cx="105277" cy="545348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5997122" y="8085917"/>
              <a:ext cx="83362" cy="418429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6064571" y="7210409"/>
              <a:ext cx="71631" cy="455858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16087252" y="10144718"/>
              <a:ext cx="119298" cy="135056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16071950" y="9909779"/>
              <a:ext cx="131490" cy="336407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15499232" y="6118493"/>
              <a:ext cx="522853" cy="329305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15674948" y="6271411"/>
              <a:ext cx="327903" cy="167060"/>
            </a:xfrm>
            <a:prstGeom prst="rect">
              <a:avLst/>
            </a:prstGeom>
          </p:spPr>
        </p:pic>
        <p:sp>
          <p:nvSpPr>
            <p:cNvPr id="74" name="object 74"/>
            <p:cNvSpPr/>
            <p:nvPr/>
          </p:nvSpPr>
          <p:spPr>
            <a:xfrm>
              <a:off x="15676040" y="7527438"/>
              <a:ext cx="227329" cy="300990"/>
            </a:xfrm>
            <a:custGeom>
              <a:avLst/>
              <a:gdLst/>
              <a:ahLst/>
              <a:cxnLst/>
              <a:rect l="l" t="t" r="r" b="b"/>
              <a:pathLst>
                <a:path w="227330" h="300990">
                  <a:moveTo>
                    <a:pt x="0" y="300828"/>
                  </a:moveTo>
                  <a:lnTo>
                    <a:pt x="12496" y="272691"/>
                  </a:lnTo>
                  <a:lnTo>
                    <a:pt x="30711" y="237989"/>
                  </a:lnTo>
                  <a:lnTo>
                    <a:pt x="58562" y="188059"/>
                  </a:lnTo>
                  <a:lnTo>
                    <a:pt x="124746" y="60620"/>
                  </a:lnTo>
                  <a:lnTo>
                    <a:pt x="144163" y="24747"/>
                  </a:lnTo>
                  <a:lnTo>
                    <a:pt x="158146" y="8453"/>
                  </a:lnTo>
                  <a:lnTo>
                    <a:pt x="173385" y="1127"/>
                  </a:lnTo>
                  <a:lnTo>
                    <a:pt x="187136" y="0"/>
                  </a:lnTo>
                  <a:lnTo>
                    <a:pt x="196656" y="2301"/>
                  </a:lnTo>
                  <a:lnTo>
                    <a:pt x="202007" y="5015"/>
                  </a:lnTo>
                  <a:lnTo>
                    <a:pt x="206970" y="8543"/>
                  </a:lnTo>
                  <a:lnTo>
                    <a:pt x="214408" y="15248"/>
                  </a:lnTo>
                  <a:lnTo>
                    <a:pt x="227181" y="27492"/>
                  </a:lnTo>
                  <a:lnTo>
                    <a:pt x="127589" y="285508"/>
                  </a:lnTo>
                  <a:lnTo>
                    <a:pt x="95482" y="295284"/>
                  </a:lnTo>
                  <a:lnTo>
                    <a:pt x="0" y="300828"/>
                  </a:lnTo>
                  <a:close/>
                </a:path>
              </a:pathLst>
            </a:custGeom>
            <a:solidFill>
              <a:srgbClr val="9400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15668498" y="7513994"/>
              <a:ext cx="240665" cy="320675"/>
            </a:xfrm>
            <a:custGeom>
              <a:avLst/>
              <a:gdLst/>
              <a:ahLst/>
              <a:cxnLst/>
              <a:rect l="l" t="t" r="r" b="b"/>
              <a:pathLst>
                <a:path w="240665" h="320675">
                  <a:moveTo>
                    <a:pt x="29673" y="320506"/>
                  </a:moveTo>
                  <a:lnTo>
                    <a:pt x="0" y="312798"/>
                  </a:lnTo>
                  <a:lnTo>
                    <a:pt x="23018" y="259061"/>
                  </a:lnTo>
                  <a:lnTo>
                    <a:pt x="35831" y="230268"/>
                  </a:lnTo>
                  <a:lnTo>
                    <a:pt x="46990" y="207899"/>
                  </a:lnTo>
                  <a:lnTo>
                    <a:pt x="56211" y="191195"/>
                  </a:lnTo>
                  <a:lnTo>
                    <a:pt x="108151" y="90930"/>
                  </a:lnTo>
                  <a:lnTo>
                    <a:pt x="126746" y="55601"/>
                  </a:lnTo>
                  <a:lnTo>
                    <a:pt x="157758" y="10794"/>
                  </a:lnTo>
                  <a:lnTo>
                    <a:pt x="196163" y="0"/>
                  </a:lnTo>
                  <a:lnTo>
                    <a:pt x="210012" y="3549"/>
                  </a:lnTo>
                  <a:lnTo>
                    <a:pt x="217130" y="7935"/>
                  </a:lnTo>
                  <a:lnTo>
                    <a:pt x="225344" y="14316"/>
                  </a:lnTo>
                  <a:lnTo>
                    <a:pt x="233469" y="21320"/>
                  </a:lnTo>
                  <a:lnTo>
                    <a:pt x="240321" y="27577"/>
                  </a:lnTo>
                  <a:lnTo>
                    <a:pt x="216880" y="42843"/>
                  </a:lnTo>
                  <a:lnTo>
                    <a:pt x="209066" y="35757"/>
                  </a:lnTo>
                  <a:lnTo>
                    <a:pt x="201293" y="29321"/>
                  </a:lnTo>
                  <a:lnTo>
                    <a:pt x="198345" y="27942"/>
                  </a:lnTo>
                  <a:lnTo>
                    <a:pt x="193074" y="25378"/>
                  </a:lnTo>
                  <a:lnTo>
                    <a:pt x="183742" y="22861"/>
                  </a:lnTo>
                  <a:lnTo>
                    <a:pt x="172681" y="24721"/>
                  </a:lnTo>
                  <a:lnTo>
                    <a:pt x="162224" y="35284"/>
                  </a:lnTo>
                  <a:lnTo>
                    <a:pt x="149402" y="60600"/>
                  </a:lnTo>
                  <a:lnTo>
                    <a:pt x="111526" y="141233"/>
                  </a:lnTo>
                  <a:lnTo>
                    <a:pt x="93305" y="178368"/>
                  </a:lnTo>
                  <a:lnTo>
                    <a:pt x="76772" y="210171"/>
                  </a:lnTo>
                  <a:lnTo>
                    <a:pt x="70540" y="221150"/>
                  </a:lnTo>
                  <a:lnTo>
                    <a:pt x="61586" y="240802"/>
                  </a:lnTo>
                  <a:lnTo>
                    <a:pt x="39699" y="297149"/>
                  </a:lnTo>
                  <a:lnTo>
                    <a:pt x="29673" y="320506"/>
                  </a:lnTo>
                  <a:close/>
                </a:path>
              </a:pathLst>
            </a:custGeom>
            <a:solidFill>
              <a:srgbClr val="3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15707418" y="7500456"/>
              <a:ext cx="461645" cy="326390"/>
            </a:xfrm>
            <a:custGeom>
              <a:avLst/>
              <a:gdLst/>
              <a:ahLst/>
              <a:cxnLst/>
              <a:rect l="l" t="t" r="r" b="b"/>
              <a:pathLst>
                <a:path w="461644" h="326390">
                  <a:moveTo>
                    <a:pt x="0" y="326012"/>
                  </a:moveTo>
                  <a:lnTo>
                    <a:pt x="22522" y="271713"/>
                  </a:lnTo>
                  <a:lnTo>
                    <a:pt x="54649" y="220744"/>
                  </a:lnTo>
                  <a:lnTo>
                    <a:pt x="85985" y="179626"/>
                  </a:lnTo>
                  <a:lnTo>
                    <a:pt x="106135" y="154884"/>
                  </a:lnTo>
                  <a:lnTo>
                    <a:pt x="128933" y="125690"/>
                  </a:lnTo>
                  <a:lnTo>
                    <a:pt x="163932" y="81520"/>
                  </a:lnTo>
                  <a:lnTo>
                    <a:pt x="198695" y="38420"/>
                  </a:lnTo>
                  <a:lnTo>
                    <a:pt x="233258" y="3476"/>
                  </a:lnTo>
                  <a:lnTo>
                    <a:pt x="246649" y="0"/>
                  </a:lnTo>
                  <a:lnTo>
                    <a:pt x="259597" y="1092"/>
                  </a:lnTo>
                  <a:lnTo>
                    <a:pt x="288713" y="26783"/>
                  </a:lnTo>
                  <a:lnTo>
                    <a:pt x="323795" y="73201"/>
                  </a:lnTo>
                  <a:lnTo>
                    <a:pt x="367285" y="132893"/>
                  </a:lnTo>
                  <a:lnTo>
                    <a:pt x="410484" y="193664"/>
                  </a:lnTo>
                  <a:lnTo>
                    <a:pt x="444694" y="243317"/>
                  </a:lnTo>
                  <a:lnTo>
                    <a:pt x="461216" y="269654"/>
                  </a:lnTo>
                  <a:lnTo>
                    <a:pt x="175580" y="315817"/>
                  </a:lnTo>
                  <a:lnTo>
                    <a:pt x="0" y="326012"/>
                  </a:lnTo>
                  <a:close/>
                </a:path>
              </a:pathLst>
            </a:custGeom>
            <a:solidFill>
              <a:srgbClr val="9400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7" name="object 77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15782757" y="7557515"/>
              <a:ext cx="372526" cy="219791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15732495" y="7746491"/>
              <a:ext cx="402335" cy="78333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15724356" y="7515422"/>
              <a:ext cx="430926" cy="310042"/>
            </a:xfrm>
            <a:prstGeom prst="rect">
              <a:avLst/>
            </a:prstGeom>
          </p:spPr>
        </p:pic>
        <p:sp>
          <p:nvSpPr>
            <p:cNvPr id="80" name="object 80"/>
            <p:cNvSpPr/>
            <p:nvPr/>
          </p:nvSpPr>
          <p:spPr>
            <a:xfrm>
              <a:off x="15688667" y="7487049"/>
              <a:ext cx="499745" cy="346710"/>
            </a:xfrm>
            <a:custGeom>
              <a:avLst/>
              <a:gdLst/>
              <a:ahLst/>
              <a:cxnLst/>
              <a:rect l="l" t="t" r="r" b="b"/>
              <a:pathLst>
                <a:path w="499744" h="346709">
                  <a:moveTo>
                    <a:pt x="0" y="346612"/>
                  </a:moveTo>
                  <a:lnTo>
                    <a:pt x="20230" y="296078"/>
                  </a:lnTo>
                  <a:lnTo>
                    <a:pt x="49861" y="245747"/>
                  </a:lnTo>
                  <a:lnTo>
                    <a:pt x="80899" y="201913"/>
                  </a:lnTo>
                  <a:lnTo>
                    <a:pt x="114165" y="160002"/>
                  </a:lnTo>
                  <a:lnTo>
                    <a:pt x="135873" y="132242"/>
                  </a:lnTo>
                  <a:lnTo>
                    <a:pt x="171112" y="87767"/>
                  </a:lnTo>
                  <a:lnTo>
                    <a:pt x="206777" y="43531"/>
                  </a:lnTo>
                  <a:lnTo>
                    <a:pt x="246202" y="4694"/>
                  </a:lnTo>
                  <a:lnTo>
                    <a:pt x="264053" y="0"/>
                  </a:lnTo>
                  <a:lnTo>
                    <a:pt x="281498" y="1384"/>
                  </a:lnTo>
                  <a:lnTo>
                    <a:pt x="313298" y="25938"/>
                  </a:lnTo>
                  <a:lnTo>
                    <a:pt x="342870" y="64355"/>
                  </a:lnTo>
                  <a:lnTo>
                    <a:pt x="379913" y="114981"/>
                  </a:lnTo>
                  <a:lnTo>
                    <a:pt x="418903" y="169712"/>
                  </a:lnTo>
                  <a:lnTo>
                    <a:pt x="454318" y="220447"/>
                  </a:lnTo>
                  <a:lnTo>
                    <a:pt x="480632" y="259083"/>
                  </a:lnTo>
                  <a:lnTo>
                    <a:pt x="499555" y="293581"/>
                  </a:lnTo>
                  <a:lnTo>
                    <a:pt x="474951" y="297596"/>
                  </a:lnTo>
                  <a:lnTo>
                    <a:pt x="451383" y="263142"/>
                  </a:lnTo>
                  <a:lnTo>
                    <a:pt x="420215" y="218665"/>
                  </a:lnTo>
                  <a:lnTo>
                    <a:pt x="385198" y="169433"/>
                  </a:lnTo>
                  <a:lnTo>
                    <a:pt x="350084" y="120711"/>
                  </a:lnTo>
                  <a:lnTo>
                    <a:pt x="318624" y="77767"/>
                  </a:lnTo>
                  <a:lnTo>
                    <a:pt x="294570" y="45867"/>
                  </a:lnTo>
                  <a:lnTo>
                    <a:pt x="273303" y="28430"/>
                  </a:lnTo>
                  <a:lnTo>
                    <a:pt x="261118" y="29383"/>
                  </a:lnTo>
                  <a:lnTo>
                    <a:pt x="218008" y="64863"/>
                  </a:lnTo>
                  <a:lnTo>
                    <a:pt x="187605" y="105752"/>
                  </a:lnTo>
                  <a:lnTo>
                    <a:pt x="133496" y="179230"/>
                  </a:lnTo>
                  <a:lnTo>
                    <a:pt x="126264" y="188046"/>
                  </a:lnTo>
                  <a:lnTo>
                    <a:pt x="106947" y="214315"/>
                  </a:lnTo>
                  <a:lnTo>
                    <a:pt x="81916" y="252883"/>
                  </a:lnTo>
                  <a:lnTo>
                    <a:pt x="56115" y="297324"/>
                  </a:lnTo>
                  <a:lnTo>
                    <a:pt x="34486" y="341217"/>
                  </a:lnTo>
                  <a:lnTo>
                    <a:pt x="0" y="346612"/>
                  </a:lnTo>
                  <a:close/>
                </a:path>
              </a:pathLst>
            </a:custGeom>
            <a:solidFill>
              <a:srgbClr val="3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1" name="object 81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15440375" y="8221857"/>
              <a:ext cx="13816" cy="17434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14727935" y="7415813"/>
              <a:ext cx="294406" cy="301172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14470836" y="6851873"/>
              <a:ext cx="57454" cy="88635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13837340" y="6347551"/>
              <a:ext cx="133441" cy="71536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13652845" y="6372971"/>
              <a:ext cx="1103772" cy="1102156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15606277" y="7663463"/>
              <a:ext cx="89794" cy="288035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15644133" y="6322039"/>
              <a:ext cx="324209" cy="1462125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15499232" y="6118493"/>
              <a:ext cx="175717" cy="183916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15618682" y="6252971"/>
              <a:ext cx="125699" cy="99303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15668487" y="7524231"/>
              <a:ext cx="158465" cy="303763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15624931" y="9744363"/>
              <a:ext cx="268742" cy="535411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15608137" y="9442276"/>
              <a:ext cx="268559" cy="518190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15575858" y="7951499"/>
              <a:ext cx="97749" cy="300410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15652119" y="8005327"/>
              <a:ext cx="111587" cy="311657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15519043" y="7850032"/>
              <a:ext cx="132222" cy="327263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15352863" y="5986659"/>
              <a:ext cx="568730" cy="2033760"/>
            </a:xfrm>
            <a:prstGeom prst="rect">
              <a:avLst/>
            </a:prstGeom>
          </p:spPr>
        </p:pic>
        <p:pic>
          <p:nvPicPr>
            <p:cNvPr id="97" name="object 97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13899241" y="6006144"/>
              <a:ext cx="1678681" cy="2213879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13836121" y="8412906"/>
              <a:ext cx="659373" cy="160568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13808079" y="8142914"/>
              <a:ext cx="764773" cy="122834"/>
            </a:xfrm>
            <a:prstGeom prst="rect">
              <a:avLst/>
            </a:prstGeom>
          </p:spPr>
        </p:pic>
        <p:pic>
          <p:nvPicPr>
            <p:cNvPr id="100" name="object 100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13921404" y="7817906"/>
              <a:ext cx="748223" cy="180746"/>
            </a:xfrm>
            <a:prstGeom prst="rect">
              <a:avLst/>
            </a:prstGeom>
          </p:spPr>
        </p:pic>
        <p:sp>
          <p:nvSpPr>
            <p:cNvPr id="101" name="object 101"/>
            <p:cNvSpPr/>
            <p:nvPr/>
          </p:nvSpPr>
          <p:spPr>
            <a:xfrm>
              <a:off x="15567874" y="9348212"/>
              <a:ext cx="70485" cy="932180"/>
            </a:xfrm>
            <a:custGeom>
              <a:avLst/>
              <a:gdLst/>
              <a:ahLst/>
              <a:cxnLst/>
              <a:rect l="l" t="t" r="r" b="b"/>
              <a:pathLst>
                <a:path w="70484" h="932179">
                  <a:moveTo>
                    <a:pt x="68988" y="931560"/>
                  </a:moveTo>
                  <a:lnTo>
                    <a:pt x="14386" y="931560"/>
                  </a:lnTo>
                  <a:lnTo>
                    <a:pt x="14392" y="857858"/>
                  </a:lnTo>
                  <a:lnTo>
                    <a:pt x="14009" y="783987"/>
                  </a:lnTo>
                  <a:lnTo>
                    <a:pt x="13296" y="710460"/>
                  </a:lnTo>
                  <a:lnTo>
                    <a:pt x="11111" y="566510"/>
                  </a:lnTo>
                  <a:lnTo>
                    <a:pt x="6800" y="366078"/>
                  </a:lnTo>
                  <a:lnTo>
                    <a:pt x="1548" y="149437"/>
                  </a:lnTo>
                  <a:lnTo>
                    <a:pt x="172" y="72092"/>
                  </a:lnTo>
                  <a:lnTo>
                    <a:pt x="0" y="42970"/>
                  </a:lnTo>
                  <a:lnTo>
                    <a:pt x="247" y="20904"/>
                  </a:lnTo>
                  <a:lnTo>
                    <a:pt x="972" y="6408"/>
                  </a:lnTo>
                  <a:lnTo>
                    <a:pt x="2233" y="0"/>
                  </a:lnTo>
                  <a:lnTo>
                    <a:pt x="12954" y="9971"/>
                  </a:lnTo>
                  <a:lnTo>
                    <a:pt x="57046" y="321720"/>
                  </a:lnTo>
                  <a:lnTo>
                    <a:pt x="67295" y="508570"/>
                  </a:lnTo>
                  <a:lnTo>
                    <a:pt x="70259" y="683983"/>
                  </a:lnTo>
                  <a:lnTo>
                    <a:pt x="68988" y="931560"/>
                  </a:lnTo>
                  <a:close/>
                </a:path>
              </a:pathLst>
            </a:custGeom>
            <a:solidFill>
              <a:srgbClr val="03030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2" name="object 102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12233482" y="5709943"/>
              <a:ext cx="4982429" cy="4571046"/>
            </a:xfrm>
            <a:prstGeom prst="rect">
              <a:avLst/>
            </a:prstGeom>
          </p:spPr>
        </p:pic>
        <p:pic>
          <p:nvPicPr>
            <p:cNvPr id="103" name="object 103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13359383" y="6519793"/>
              <a:ext cx="253485" cy="445678"/>
            </a:xfrm>
            <a:prstGeom prst="rect">
              <a:avLst/>
            </a:prstGeom>
          </p:spPr>
        </p:pic>
        <p:pic>
          <p:nvPicPr>
            <p:cNvPr id="104" name="object 104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12683184" y="7482900"/>
              <a:ext cx="887425" cy="390692"/>
            </a:xfrm>
            <a:prstGeom prst="rect">
              <a:avLst/>
            </a:prstGeom>
          </p:spPr>
        </p:pic>
        <p:sp>
          <p:nvSpPr>
            <p:cNvPr id="105" name="object 105"/>
            <p:cNvSpPr/>
            <p:nvPr/>
          </p:nvSpPr>
          <p:spPr>
            <a:xfrm>
              <a:off x="12812092" y="5634777"/>
              <a:ext cx="309245" cy="721360"/>
            </a:xfrm>
            <a:custGeom>
              <a:avLst/>
              <a:gdLst/>
              <a:ahLst/>
              <a:cxnLst/>
              <a:rect l="l" t="t" r="r" b="b"/>
              <a:pathLst>
                <a:path w="309244" h="721360">
                  <a:moveTo>
                    <a:pt x="308662" y="721179"/>
                  </a:moveTo>
                  <a:lnTo>
                    <a:pt x="253869" y="690258"/>
                  </a:lnTo>
                  <a:lnTo>
                    <a:pt x="136825" y="609046"/>
                  </a:lnTo>
                  <a:lnTo>
                    <a:pt x="28534" y="494876"/>
                  </a:lnTo>
                  <a:lnTo>
                    <a:pt x="0" y="365079"/>
                  </a:lnTo>
                  <a:lnTo>
                    <a:pt x="30995" y="260499"/>
                  </a:lnTo>
                  <a:lnTo>
                    <a:pt x="73104" y="187610"/>
                  </a:lnTo>
                  <a:lnTo>
                    <a:pt x="154928" y="112185"/>
                  </a:lnTo>
                  <a:lnTo>
                    <a:pt x="305066" y="0"/>
                  </a:lnTo>
                  <a:lnTo>
                    <a:pt x="308662" y="721179"/>
                  </a:lnTo>
                  <a:close/>
                </a:path>
              </a:pathLst>
            </a:custGeom>
            <a:solidFill>
              <a:srgbClr val="7031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12914821" y="5674042"/>
              <a:ext cx="692150" cy="961390"/>
            </a:xfrm>
            <a:custGeom>
              <a:avLst/>
              <a:gdLst/>
              <a:ahLst/>
              <a:cxnLst/>
              <a:rect l="l" t="t" r="r" b="b"/>
              <a:pathLst>
                <a:path w="692150" h="961390">
                  <a:moveTo>
                    <a:pt x="691743" y="585101"/>
                  </a:moveTo>
                  <a:lnTo>
                    <a:pt x="687565" y="534708"/>
                  </a:lnTo>
                  <a:lnTo>
                    <a:pt x="676998" y="487451"/>
                  </a:lnTo>
                  <a:lnTo>
                    <a:pt x="660717" y="443509"/>
                  </a:lnTo>
                  <a:lnTo>
                    <a:pt x="639356" y="403072"/>
                  </a:lnTo>
                  <a:lnTo>
                    <a:pt x="613575" y="366344"/>
                  </a:lnTo>
                  <a:lnTo>
                    <a:pt x="584047" y="333502"/>
                  </a:lnTo>
                  <a:lnTo>
                    <a:pt x="551395" y="304749"/>
                  </a:lnTo>
                  <a:lnTo>
                    <a:pt x="516280" y="280276"/>
                  </a:lnTo>
                  <a:lnTo>
                    <a:pt x="479361" y="260273"/>
                  </a:lnTo>
                  <a:lnTo>
                    <a:pt x="441286" y="244932"/>
                  </a:lnTo>
                  <a:lnTo>
                    <a:pt x="402717" y="234429"/>
                  </a:lnTo>
                  <a:lnTo>
                    <a:pt x="364299" y="228968"/>
                  </a:lnTo>
                  <a:lnTo>
                    <a:pt x="326682" y="228752"/>
                  </a:lnTo>
                  <a:lnTo>
                    <a:pt x="290537" y="233946"/>
                  </a:lnTo>
                  <a:lnTo>
                    <a:pt x="256489" y="244767"/>
                  </a:lnTo>
                  <a:lnTo>
                    <a:pt x="225209" y="261391"/>
                  </a:lnTo>
                  <a:lnTo>
                    <a:pt x="210159" y="303314"/>
                  </a:lnTo>
                  <a:lnTo>
                    <a:pt x="202552" y="0"/>
                  </a:lnTo>
                  <a:lnTo>
                    <a:pt x="165519" y="24028"/>
                  </a:lnTo>
                  <a:lnTo>
                    <a:pt x="132499" y="57213"/>
                  </a:lnTo>
                  <a:lnTo>
                    <a:pt x="100342" y="93675"/>
                  </a:lnTo>
                  <a:lnTo>
                    <a:pt x="65938" y="127546"/>
                  </a:lnTo>
                  <a:lnTo>
                    <a:pt x="36195" y="164096"/>
                  </a:lnTo>
                  <a:lnTo>
                    <a:pt x="13436" y="203657"/>
                  </a:lnTo>
                  <a:lnTo>
                    <a:pt x="431" y="242468"/>
                  </a:lnTo>
                  <a:lnTo>
                    <a:pt x="0" y="276783"/>
                  </a:lnTo>
                  <a:lnTo>
                    <a:pt x="14922" y="302818"/>
                  </a:lnTo>
                  <a:lnTo>
                    <a:pt x="47980" y="316839"/>
                  </a:lnTo>
                  <a:lnTo>
                    <a:pt x="97497" y="328434"/>
                  </a:lnTo>
                  <a:lnTo>
                    <a:pt x="138163" y="347662"/>
                  </a:lnTo>
                  <a:lnTo>
                    <a:pt x="175018" y="377393"/>
                  </a:lnTo>
                  <a:lnTo>
                    <a:pt x="181089" y="384276"/>
                  </a:lnTo>
                  <a:lnTo>
                    <a:pt x="170154" y="414769"/>
                  </a:lnTo>
                  <a:lnTo>
                    <a:pt x="203339" y="650379"/>
                  </a:lnTo>
                  <a:lnTo>
                    <a:pt x="266204" y="866432"/>
                  </a:lnTo>
                  <a:lnTo>
                    <a:pt x="300177" y="961072"/>
                  </a:lnTo>
                  <a:lnTo>
                    <a:pt x="528904" y="899401"/>
                  </a:lnTo>
                  <a:lnTo>
                    <a:pt x="645934" y="839685"/>
                  </a:lnTo>
                  <a:lnTo>
                    <a:pt x="687984" y="746671"/>
                  </a:lnTo>
                  <a:lnTo>
                    <a:pt x="691743" y="585101"/>
                  </a:lnTo>
                  <a:close/>
                </a:path>
              </a:pathLst>
            </a:custGeom>
            <a:solidFill>
              <a:srgbClr val="DEA2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12615227" y="5594794"/>
              <a:ext cx="1076960" cy="1169670"/>
            </a:xfrm>
            <a:custGeom>
              <a:avLst/>
              <a:gdLst/>
              <a:ahLst/>
              <a:cxnLst/>
              <a:rect l="l" t="t" r="r" b="b"/>
              <a:pathLst>
                <a:path w="1076959" h="1169670">
                  <a:moveTo>
                    <a:pt x="521728" y="1169148"/>
                  </a:moveTo>
                  <a:lnTo>
                    <a:pt x="460438" y="1148605"/>
                  </a:lnTo>
                  <a:lnTo>
                    <a:pt x="425548" y="1125824"/>
                  </a:lnTo>
                  <a:lnTo>
                    <a:pt x="388730" y="1096386"/>
                  </a:lnTo>
                  <a:lnTo>
                    <a:pt x="350662" y="1061555"/>
                  </a:lnTo>
                  <a:lnTo>
                    <a:pt x="312021" y="1022591"/>
                  </a:lnTo>
                  <a:lnTo>
                    <a:pt x="273484" y="980758"/>
                  </a:lnTo>
                  <a:lnTo>
                    <a:pt x="235728" y="937318"/>
                  </a:lnTo>
                  <a:lnTo>
                    <a:pt x="199430" y="893532"/>
                  </a:lnTo>
                  <a:lnTo>
                    <a:pt x="165268" y="850664"/>
                  </a:lnTo>
                  <a:lnTo>
                    <a:pt x="133918" y="809975"/>
                  </a:lnTo>
                  <a:lnTo>
                    <a:pt x="133286" y="810556"/>
                  </a:lnTo>
                  <a:lnTo>
                    <a:pt x="132335" y="807906"/>
                  </a:lnTo>
                  <a:lnTo>
                    <a:pt x="109330" y="777157"/>
                  </a:lnTo>
                  <a:lnTo>
                    <a:pt x="89059" y="749473"/>
                  </a:lnTo>
                  <a:lnTo>
                    <a:pt x="71916" y="725562"/>
                  </a:lnTo>
                  <a:lnTo>
                    <a:pt x="58299" y="706130"/>
                  </a:lnTo>
                  <a:lnTo>
                    <a:pt x="84015" y="667729"/>
                  </a:lnTo>
                  <a:lnTo>
                    <a:pt x="0" y="424194"/>
                  </a:lnTo>
                  <a:lnTo>
                    <a:pt x="166606" y="220521"/>
                  </a:lnTo>
                  <a:lnTo>
                    <a:pt x="241058" y="162207"/>
                  </a:lnTo>
                  <a:lnTo>
                    <a:pt x="289330" y="125784"/>
                  </a:lnTo>
                  <a:lnTo>
                    <a:pt x="332534" y="95966"/>
                  </a:lnTo>
                  <a:lnTo>
                    <a:pt x="391777" y="57466"/>
                  </a:lnTo>
                  <a:lnTo>
                    <a:pt x="427427" y="31910"/>
                  </a:lnTo>
                  <a:lnTo>
                    <a:pt x="457164" y="14079"/>
                  </a:lnTo>
                  <a:lnTo>
                    <a:pt x="477694" y="3575"/>
                  </a:lnTo>
                  <a:lnTo>
                    <a:pt x="485723" y="0"/>
                  </a:lnTo>
                  <a:lnTo>
                    <a:pt x="488994" y="12899"/>
                  </a:lnTo>
                  <a:lnTo>
                    <a:pt x="478617" y="17609"/>
                  </a:lnTo>
                  <a:lnTo>
                    <a:pt x="452388" y="31569"/>
                  </a:lnTo>
                  <a:lnTo>
                    <a:pt x="415418" y="55394"/>
                  </a:lnTo>
                  <a:lnTo>
                    <a:pt x="372818" y="89696"/>
                  </a:lnTo>
                  <a:lnTo>
                    <a:pt x="329698" y="135091"/>
                  </a:lnTo>
                  <a:lnTo>
                    <a:pt x="291170" y="192191"/>
                  </a:lnTo>
                  <a:lnTo>
                    <a:pt x="262346" y="261612"/>
                  </a:lnTo>
                  <a:lnTo>
                    <a:pt x="253094" y="301419"/>
                  </a:lnTo>
                  <a:lnTo>
                    <a:pt x="248292" y="342684"/>
                  </a:lnTo>
                  <a:lnTo>
                    <a:pt x="247917" y="385363"/>
                  </a:lnTo>
                  <a:lnTo>
                    <a:pt x="251943" y="429414"/>
                  </a:lnTo>
                  <a:lnTo>
                    <a:pt x="278611" y="407130"/>
                  </a:lnTo>
                  <a:lnTo>
                    <a:pt x="278241" y="405751"/>
                  </a:lnTo>
                  <a:lnTo>
                    <a:pt x="288222" y="400789"/>
                  </a:lnTo>
                  <a:lnTo>
                    <a:pt x="303150" y="439120"/>
                  </a:lnTo>
                  <a:lnTo>
                    <a:pt x="322016" y="478432"/>
                  </a:lnTo>
                  <a:lnTo>
                    <a:pt x="348999" y="524555"/>
                  </a:lnTo>
                  <a:lnTo>
                    <a:pt x="384483" y="572526"/>
                  </a:lnTo>
                  <a:lnTo>
                    <a:pt x="428857" y="617380"/>
                  </a:lnTo>
                  <a:lnTo>
                    <a:pt x="482505" y="654154"/>
                  </a:lnTo>
                  <a:lnTo>
                    <a:pt x="526611" y="672784"/>
                  </a:lnTo>
                  <a:lnTo>
                    <a:pt x="572803" y="682827"/>
                  </a:lnTo>
                  <a:lnTo>
                    <a:pt x="621002" y="684289"/>
                  </a:lnTo>
                  <a:lnTo>
                    <a:pt x="671129" y="677177"/>
                  </a:lnTo>
                  <a:lnTo>
                    <a:pt x="723104" y="661496"/>
                  </a:lnTo>
                  <a:lnTo>
                    <a:pt x="776847" y="637252"/>
                  </a:lnTo>
                  <a:lnTo>
                    <a:pt x="778956" y="643593"/>
                  </a:lnTo>
                  <a:lnTo>
                    <a:pt x="804105" y="632177"/>
                  </a:lnTo>
                  <a:lnTo>
                    <a:pt x="830200" y="621067"/>
                  </a:lnTo>
                  <a:lnTo>
                    <a:pt x="857738" y="610748"/>
                  </a:lnTo>
                  <a:lnTo>
                    <a:pt x="887214" y="601704"/>
                  </a:lnTo>
                  <a:lnTo>
                    <a:pt x="876291" y="626218"/>
                  </a:lnTo>
                  <a:lnTo>
                    <a:pt x="944959" y="622463"/>
                  </a:lnTo>
                  <a:lnTo>
                    <a:pt x="1009696" y="620952"/>
                  </a:lnTo>
                  <a:lnTo>
                    <a:pt x="1057831" y="620738"/>
                  </a:lnTo>
                  <a:lnTo>
                    <a:pt x="1076691" y="620877"/>
                  </a:lnTo>
                  <a:lnTo>
                    <a:pt x="1005831" y="700910"/>
                  </a:lnTo>
                  <a:lnTo>
                    <a:pt x="930242" y="784815"/>
                  </a:lnTo>
                  <a:lnTo>
                    <a:pt x="887289" y="831867"/>
                  </a:lnTo>
                  <a:lnTo>
                    <a:pt x="842385" y="880512"/>
                  </a:lnTo>
                  <a:lnTo>
                    <a:pt x="796645" y="929395"/>
                  </a:lnTo>
                  <a:lnTo>
                    <a:pt x="751185" y="977159"/>
                  </a:lnTo>
                  <a:lnTo>
                    <a:pt x="707120" y="1022451"/>
                  </a:lnTo>
                  <a:lnTo>
                    <a:pt x="665566" y="1063915"/>
                  </a:lnTo>
                  <a:lnTo>
                    <a:pt x="627639" y="1100195"/>
                  </a:lnTo>
                  <a:lnTo>
                    <a:pt x="594454" y="1129937"/>
                  </a:lnTo>
                  <a:lnTo>
                    <a:pt x="546773" y="1164385"/>
                  </a:lnTo>
                  <a:lnTo>
                    <a:pt x="521728" y="1169148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8" name="object 108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12962960" y="6307805"/>
              <a:ext cx="355610" cy="186689"/>
            </a:xfrm>
            <a:prstGeom prst="rect">
              <a:avLst/>
            </a:prstGeom>
          </p:spPr>
        </p:pic>
        <p:pic>
          <p:nvPicPr>
            <p:cNvPr id="109" name="object 109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13054469" y="6264157"/>
              <a:ext cx="223075" cy="79552"/>
            </a:xfrm>
            <a:prstGeom prst="rect">
              <a:avLst/>
            </a:prstGeom>
          </p:spPr>
        </p:pic>
        <p:sp>
          <p:nvSpPr>
            <p:cNvPr id="110" name="object 110"/>
            <p:cNvSpPr/>
            <p:nvPr/>
          </p:nvSpPr>
          <p:spPr>
            <a:xfrm>
              <a:off x="12894947" y="5983279"/>
              <a:ext cx="502920" cy="297815"/>
            </a:xfrm>
            <a:custGeom>
              <a:avLst/>
              <a:gdLst/>
              <a:ahLst/>
              <a:cxnLst/>
              <a:rect l="l" t="t" r="r" b="b"/>
              <a:pathLst>
                <a:path w="502919" h="297814">
                  <a:moveTo>
                    <a:pt x="326670" y="297525"/>
                  </a:moveTo>
                  <a:lnTo>
                    <a:pt x="261483" y="289597"/>
                  </a:lnTo>
                  <a:lnTo>
                    <a:pt x="199987" y="265777"/>
                  </a:lnTo>
                  <a:lnTo>
                    <a:pt x="144725" y="227879"/>
                  </a:lnTo>
                  <a:lnTo>
                    <a:pt x="99032" y="181689"/>
                  </a:lnTo>
                  <a:lnTo>
                    <a:pt x="62505" y="132310"/>
                  </a:lnTo>
                  <a:lnTo>
                    <a:pt x="34741" y="84845"/>
                  </a:lnTo>
                  <a:lnTo>
                    <a:pt x="15338" y="44396"/>
                  </a:lnTo>
                  <a:lnTo>
                    <a:pt x="0" y="4962"/>
                  </a:lnTo>
                  <a:lnTo>
                    <a:pt x="10033" y="0"/>
                  </a:lnTo>
                  <a:lnTo>
                    <a:pt x="14173" y="10505"/>
                  </a:lnTo>
                  <a:lnTo>
                    <a:pt x="26206" y="37292"/>
                  </a:lnTo>
                  <a:lnTo>
                    <a:pt x="46296" y="75580"/>
                  </a:lnTo>
                  <a:lnTo>
                    <a:pt x="74610" y="120585"/>
                  </a:lnTo>
                  <a:lnTo>
                    <a:pt x="111312" y="167527"/>
                  </a:lnTo>
                  <a:lnTo>
                    <a:pt x="156569" y="211623"/>
                  </a:lnTo>
                  <a:lnTo>
                    <a:pt x="210545" y="248091"/>
                  </a:lnTo>
                  <a:lnTo>
                    <a:pt x="254204" y="267107"/>
                  </a:lnTo>
                  <a:lnTo>
                    <a:pt x="299239" y="278126"/>
                  </a:lnTo>
                  <a:lnTo>
                    <a:pt x="345926" y="280859"/>
                  </a:lnTo>
                  <a:lnTo>
                    <a:pt x="394540" y="275018"/>
                  </a:lnTo>
                  <a:lnTo>
                    <a:pt x="445357" y="260315"/>
                  </a:lnTo>
                  <a:lnTo>
                    <a:pt x="498655" y="236463"/>
                  </a:lnTo>
                  <a:lnTo>
                    <a:pt x="502778" y="257015"/>
                  </a:lnTo>
                  <a:lnTo>
                    <a:pt x="456904" y="277001"/>
                  </a:lnTo>
                  <a:lnTo>
                    <a:pt x="412230" y="289409"/>
                  </a:lnTo>
                  <a:lnTo>
                    <a:pt x="368802" y="295748"/>
                  </a:lnTo>
                  <a:lnTo>
                    <a:pt x="326670" y="297525"/>
                  </a:lnTo>
                  <a:close/>
                </a:path>
              </a:pathLst>
            </a:custGeom>
            <a:solidFill>
              <a:srgbClr val="4A49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11711580" y="5552539"/>
              <a:ext cx="1875155" cy="2404745"/>
            </a:xfrm>
            <a:custGeom>
              <a:avLst/>
              <a:gdLst/>
              <a:ahLst/>
              <a:cxnLst/>
              <a:rect l="l" t="t" r="r" b="b"/>
              <a:pathLst>
                <a:path w="1875155" h="2404745">
                  <a:moveTo>
                    <a:pt x="478870" y="2404307"/>
                  </a:moveTo>
                  <a:lnTo>
                    <a:pt x="433395" y="2402146"/>
                  </a:lnTo>
                  <a:lnTo>
                    <a:pt x="390781" y="2396581"/>
                  </a:lnTo>
                  <a:lnTo>
                    <a:pt x="335339" y="2381976"/>
                  </a:lnTo>
                  <a:lnTo>
                    <a:pt x="287875" y="2360011"/>
                  </a:lnTo>
                  <a:lnTo>
                    <a:pt x="247342" y="2331291"/>
                  </a:lnTo>
                  <a:lnTo>
                    <a:pt x="212698" y="2296422"/>
                  </a:lnTo>
                  <a:lnTo>
                    <a:pt x="182898" y="2256010"/>
                  </a:lnTo>
                  <a:lnTo>
                    <a:pt x="156897" y="2210661"/>
                  </a:lnTo>
                  <a:lnTo>
                    <a:pt x="134562" y="2174949"/>
                  </a:lnTo>
                  <a:lnTo>
                    <a:pt x="115132" y="2134999"/>
                  </a:lnTo>
                  <a:lnTo>
                    <a:pt x="97805" y="2090806"/>
                  </a:lnTo>
                  <a:lnTo>
                    <a:pt x="81781" y="2042365"/>
                  </a:lnTo>
                  <a:lnTo>
                    <a:pt x="66259" y="1989674"/>
                  </a:lnTo>
                  <a:lnTo>
                    <a:pt x="50437" y="1932728"/>
                  </a:lnTo>
                  <a:lnTo>
                    <a:pt x="39117" y="1889021"/>
                  </a:lnTo>
                  <a:lnTo>
                    <a:pt x="28751" y="1843300"/>
                  </a:lnTo>
                  <a:lnTo>
                    <a:pt x="19589" y="1795878"/>
                  </a:lnTo>
                  <a:lnTo>
                    <a:pt x="11882" y="1747071"/>
                  </a:lnTo>
                  <a:lnTo>
                    <a:pt x="5881" y="1697190"/>
                  </a:lnTo>
                  <a:lnTo>
                    <a:pt x="1837" y="1646552"/>
                  </a:lnTo>
                  <a:lnTo>
                    <a:pt x="0" y="1595470"/>
                  </a:lnTo>
                  <a:lnTo>
                    <a:pt x="620" y="1544257"/>
                  </a:lnTo>
                  <a:lnTo>
                    <a:pt x="3950" y="1493228"/>
                  </a:lnTo>
                  <a:lnTo>
                    <a:pt x="10238" y="1442697"/>
                  </a:lnTo>
                  <a:lnTo>
                    <a:pt x="19737" y="1392978"/>
                  </a:lnTo>
                  <a:lnTo>
                    <a:pt x="32696" y="1344384"/>
                  </a:lnTo>
                  <a:lnTo>
                    <a:pt x="49367" y="1297231"/>
                  </a:lnTo>
                  <a:lnTo>
                    <a:pt x="70000" y="1251831"/>
                  </a:lnTo>
                  <a:lnTo>
                    <a:pt x="94846" y="1208499"/>
                  </a:lnTo>
                  <a:lnTo>
                    <a:pt x="124156" y="1167549"/>
                  </a:lnTo>
                  <a:lnTo>
                    <a:pt x="260079" y="997000"/>
                  </a:lnTo>
                  <a:lnTo>
                    <a:pt x="298470" y="949247"/>
                  </a:lnTo>
                  <a:lnTo>
                    <a:pt x="333504" y="906230"/>
                  </a:lnTo>
                  <a:lnTo>
                    <a:pt x="365242" y="868063"/>
                  </a:lnTo>
                  <a:lnTo>
                    <a:pt x="393743" y="834857"/>
                  </a:lnTo>
                  <a:lnTo>
                    <a:pt x="441278" y="783782"/>
                  </a:lnTo>
                  <a:lnTo>
                    <a:pt x="481508" y="747477"/>
                  </a:lnTo>
                  <a:lnTo>
                    <a:pt x="505250" y="725116"/>
                  </a:lnTo>
                  <a:lnTo>
                    <a:pt x="531497" y="699410"/>
                  </a:lnTo>
                  <a:lnTo>
                    <a:pt x="560091" y="670708"/>
                  </a:lnTo>
                  <a:lnTo>
                    <a:pt x="694725" y="533003"/>
                  </a:lnTo>
                  <a:lnTo>
                    <a:pt x="732648" y="494612"/>
                  </a:lnTo>
                  <a:lnTo>
                    <a:pt x="771957" y="455341"/>
                  </a:lnTo>
                  <a:lnTo>
                    <a:pt x="812491" y="415540"/>
                  </a:lnTo>
                  <a:lnTo>
                    <a:pt x="854092" y="375562"/>
                  </a:lnTo>
                  <a:lnTo>
                    <a:pt x="896597" y="335760"/>
                  </a:lnTo>
                  <a:lnTo>
                    <a:pt x="939849" y="296485"/>
                  </a:lnTo>
                  <a:lnTo>
                    <a:pt x="983685" y="258089"/>
                  </a:lnTo>
                  <a:lnTo>
                    <a:pt x="1027948" y="220926"/>
                  </a:lnTo>
                  <a:lnTo>
                    <a:pt x="1072475" y="185346"/>
                  </a:lnTo>
                  <a:lnTo>
                    <a:pt x="1117108" y="151703"/>
                  </a:lnTo>
                  <a:lnTo>
                    <a:pt x="1161686" y="120348"/>
                  </a:lnTo>
                  <a:lnTo>
                    <a:pt x="1206049" y="91634"/>
                  </a:lnTo>
                  <a:lnTo>
                    <a:pt x="1250038" y="65913"/>
                  </a:lnTo>
                  <a:lnTo>
                    <a:pt x="1293491" y="43537"/>
                  </a:lnTo>
                  <a:lnTo>
                    <a:pt x="1336250" y="24858"/>
                  </a:lnTo>
                  <a:lnTo>
                    <a:pt x="1378154" y="10228"/>
                  </a:lnTo>
                  <a:lnTo>
                    <a:pt x="1419042" y="0"/>
                  </a:lnTo>
                  <a:lnTo>
                    <a:pt x="1394857" y="11993"/>
                  </a:lnTo>
                  <a:lnTo>
                    <a:pt x="1428524" y="11745"/>
                  </a:lnTo>
                  <a:lnTo>
                    <a:pt x="1458931" y="18144"/>
                  </a:lnTo>
                  <a:lnTo>
                    <a:pt x="1484878" y="31435"/>
                  </a:lnTo>
                  <a:lnTo>
                    <a:pt x="1505169" y="51868"/>
                  </a:lnTo>
                  <a:lnTo>
                    <a:pt x="1489069" y="69824"/>
                  </a:lnTo>
                  <a:lnTo>
                    <a:pt x="1463560" y="48871"/>
                  </a:lnTo>
                  <a:lnTo>
                    <a:pt x="1426954" y="39284"/>
                  </a:lnTo>
                  <a:lnTo>
                    <a:pt x="1382736" y="41368"/>
                  </a:lnTo>
                  <a:lnTo>
                    <a:pt x="1334395" y="55428"/>
                  </a:lnTo>
                  <a:lnTo>
                    <a:pt x="1285417" y="81768"/>
                  </a:lnTo>
                  <a:lnTo>
                    <a:pt x="1239288" y="120692"/>
                  </a:lnTo>
                  <a:lnTo>
                    <a:pt x="1189491" y="171695"/>
                  </a:lnTo>
                  <a:lnTo>
                    <a:pt x="1159639" y="207536"/>
                  </a:lnTo>
                  <a:lnTo>
                    <a:pt x="1127992" y="251037"/>
                  </a:lnTo>
                  <a:lnTo>
                    <a:pt x="1097448" y="301140"/>
                  </a:lnTo>
                  <a:lnTo>
                    <a:pt x="1070905" y="356789"/>
                  </a:lnTo>
                  <a:lnTo>
                    <a:pt x="1051263" y="416927"/>
                  </a:lnTo>
                  <a:lnTo>
                    <a:pt x="1041420" y="480498"/>
                  </a:lnTo>
                  <a:lnTo>
                    <a:pt x="1042006" y="518999"/>
                  </a:lnTo>
                  <a:lnTo>
                    <a:pt x="1048126" y="558887"/>
                  </a:lnTo>
                  <a:lnTo>
                    <a:pt x="1059387" y="599677"/>
                  </a:lnTo>
                  <a:lnTo>
                    <a:pt x="1075391" y="640884"/>
                  </a:lnTo>
                  <a:lnTo>
                    <a:pt x="1095745" y="682026"/>
                  </a:lnTo>
                  <a:lnTo>
                    <a:pt x="1120052" y="722616"/>
                  </a:lnTo>
                  <a:lnTo>
                    <a:pt x="1147918" y="762171"/>
                  </a:lnTo>
                  <a:lnTo>
                    <a:pt x="1178947" y="800206"/>
                  </a:lnTo>
                  <a:lnTo>
                    <a:pt x="1212745" y="836237"/>
                  </a:lnTo>
                  <a:lnTo>
                    <a:pt x="1248915" y="869780"/>
                  </a:lnTo>
                  <a:lnTo>
                    <a:pt x="1287063" y="900350"/>
                  </a:lnTo>
                  <a:lnTo>
                    <a:pt x="1326794" y="927462"/>
                  </a:lnTo>
                  <a:lnTo>
                    <a:pt x="1367711" y="950633"/>
                  </a:lnTo>
                  <a:lnTo>
                    <a:pt x="1409421" y="969377"/>
                  </a:lnTo>
                  <a:lnTo>
                    <a:pt x="1451527" y="983211"/>
                  </a:lnTo>
                  <a:lnTo>
                    <a:pt x="1511234" y="991376"/>
                  </a:lnTo>
                  <a:lnTo>
                    <a:pt x="1570228" y="986110"/>
                  </a:lnTo>
                  <a:lnTo>
                    <a:pt x="1627215" y="970359"/>
                  </a:lnTo>
                  <a:lnTo>
                    <a:pt x="1680896" y="947067"/>
                  </a:lnTo>
                  <a:lnTo>
                    <a:pt x="1729975" y="919177"/>
                  </a:lnTo>
                  <a:lnTo>
                    <a:pt x="1773154" y="889635"/>
                  </a:lnTo>
                  <a:lnTo>
                    <a:pt x="1809138" y="861385"/>
                  </a:lnTo>
                  <a:lnTo>
                    <a:pt x="1854328" y="820537"/>
                  </a:lnTo>
                  <a:lnTo>
                    <a:pt x="1860940" y="813828"/>
                  </a:lnTo>
                  <a:lnTo>
                    <a:pt x="1874932" y="834367"/>
                  </a:lnTo>
                  <a:lnTo>
                    <a:pt x="1868281" y="841236"/>
                  </a:lnTo>
                  <a:lnTo>
                    <a:pt x="1862869" y="862955"/>
                  </a:lnTo>
                  <a:lnTo>
                    <a:pt x="1851001" y="897879"/>
                  </a:lnTo>
                  <a:lnTo>
                    <a:pt x="1830438" y="949153"/>
                  </a:lnTo>
                  <a:lnTo>
                    <a:pt x="1798944" y="1019922"/>
                  </a:lnTo>
                  <a:lnTo>
                    <a:pt x="1782271" y="1055520"/>
                  </a:lnTo>
                  <a:lnTo>
                    <a:pt x="1763804" y="1094106"/>
                  </a:lnTo>
                  <a:lnTo>
                    <a:pt x="1743729" y="1135299"/>
                  </a:lnTo>
                  <a:lnTo>
                    <a:pt x="1722234" y="1178720"/>
                  </a:lnTo>
                  <a:lnTo>
                    <a:pt x="1699505" y="1223988"/>
                  </a:lnTo>
                  <a:lnTo>
                    <a:pt x="1651098" y="1318546"/>
                  </a:lnTo>
                  <a:lnTo>
                    <a:pt x="1625793" y="1367077"/>
                  </a:lnTo>
                  <a:lnTo>
                    <a:pt x="1600004" y="1415935"/>
                  </a:lnTo>
                  <a:lnTo>
                    <a:pt x="1573918" y="1464741"/>
                  </a:lnTo>
                  <a:lnTo>
                    <a:pt x="1547721" y="1513114"/>
                  </a:lnTo>
                  <a:lnTo>
                    <a:pt x="1521601" y="1560675"/>
                  </a:lnTo>
                  <a:lnTo>
                    <a:pt x="1495746" y="1607043"/>
                  </a:lnTo>
                  <a:lnTo>
                    <a:pt x="1470342" y="1651839"/>
                  </a:lnTo>
                  <a:lnTo>
                    <a:pt x="1445577" y="1694682"/>
                  </a:lnTo>
                  <a:lnTo>
                    <a:pt x="1421638" y="1735193"/>
                  </a:lnTo>
                  <a:lnTo>
                    <a:pt x="1403371" y="1767120"/>
                  </a:lnTo>
                  <a:lnTo>
                    <a:pt x="1383959" y="1803024"/>
                  </a:lnTo>
                  <a:lnTo>
                    <a:pt x="1340567" y="1884105"/>
                  </a:lnTo>
                  <a:lnTo>
                    <a:pt x="1316018" y="1927948"/>
                  </a:lnTo>
                  <a:lnTo>
                    <a:pt x="1289190" y="1973105"/>
                  </a:lnTo>
                  <a:lnTo>
                    <a:pt x="1259798" y="2018910"/>
                  </a:lnTo>
                  <a:lnTo>
                    <a:pt x="1227558" y="2064697"/>
                  </a:lnTo>
                  <a:lnTo>
                    <a:pt x="1192186" y="2109800"/>
                  </a:lnTo>
                  <a:lnTo>
                    <a:pt x="1153400" y="2153552"/>
                  </a:lnTo>
                  <a:lnTo>
                    <a:pt x="1110914" y="2195287"/>
                  </a:lnTo>
                  <a:lnTo>
                    <a:pt x="1049474" y="2241525"/>
                  </a:lnTo>
                  <a:lnTo>
                    <a:pt x="1012152" y="2263757"/>
                  </a:lnTo>
                  <a:lnTo>
                    <a:pt x="971155" y="2285116"/>
                  </a:lnTo>
                  <a:lnTo>
                    <a:pt x="927026" y="2305392"/>
                  </a:lnTo>
                  <a:lnTo>
                    <a:pt x="880312" y="2324373"/>
                  </a:lnTo>
                  <a:lnTo>
                    <a:pt x="831556" y="2341848"/>
                  </a:lnTo>
                  <a:lnTo>
                    <a:pt x="781304" y="2357607"/>
                  </a:lnTo>
                  <a:lnTo>
                    <a:pt x="730100" y="2371439"/>
                  </a:lnTo>
                  <a:lnTo>
                    <a:pt x="678489" y="2383133"/>
                  </a:lnTo>
                  <a:lnTo>
                    <a:pt x="627016" y="2392478"/>
                  </a:lnTo>
                  <a:lnTo>
                    <a:pt x="576225" y="2399262"/>
                  </a:lnTo>
                  <a:lnTo>
                    <a:pt x="526662" y="2403276"/>
                  </a:lnTo>
                  <a:lnTo>
                    <a:pt x="478870" y="2404307"/>
                  </a:lnTo>
                  <a:close/>
                </a:path>
              </a:pathLst>
            </a:custGeom>
            <a:solidFill>
              <a:srgbClr val="585B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2" name="object 112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12162129" y="6447494"/>
              <a:ext cx="1239072" cy="1352671"/>
            </a:xfrm>
            <a:prstGeom prst="rect">
              <a:avLst/>
            </a:prstGeom>
          </p:spPr>
        </p:pic>
        <p:pic>
          <p:nvPicPr>
            <p:cNvPr id="113" name="object 113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11849042" y="6025590"/>
              <a:ext cx="1128457" cy="1680088"/>
            </a:xfrm>
            <a:prstGeom prst="rect">
              <a:avLst/>
            </a:prstGeom>
          </p:spPr>
        </p:pic>
        <p:pic>
          <p:nvPicPr>
            <p:cNvPr id="114" name="object 114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12019757" y="6943130"/>
              <a:ext cx="485851" cy="847892"/>
            </a:xfrm>
            <a:prstGeom prst="rect">
              <a:avLst/>
            </a:prstGeom>
          </p:spPr>
        </p:pic>
        <p:pic>
          <p:nvPicPr>
            <p:cNvPr id="115" name="object 115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12835280" y="6878055"/>
              <a:ext cx="838615" cy="857890"/>
            </a:xfrm>
            <a:prstGeom prst="rect">
              <a:avLst/>
            </a:prstGeom>
          </p:spPr>
        </p:pic>
        <p:pic>
          <p:nvPicPr>
            <p:cNvPr id="116" name="object 116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13123712" y="6885035"/>
              <a:ext cx="489051" cy="477377"/>
            </a:xfrm>
            <a:prstGeom prst="rect">
              <a:avLst/>
            </a:prstGeom>
          </p:spPr>
        </p:pic>
        <p:pic>
          <p:nvPicPr>
            <p:cNvPr id="117" name="object 117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12657856" y="7382438"/>
              <a:ext cx="959297" cy="500298"/>
            </a:xfrm>
            <a:prstGeom prst="rect">
              <a:avLst/>
            </a:prstGeom>
          </p:spPr>
        </p:pic>
        <p:pic>
          <p:nvPicPr>
            <p:cNvPr id="118" name="object 118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12654472" y="7604698"/>
              <a:ext cx="293857" cy="143134"/>
            </a:xfrm>
            <a:prstGeom prst="rect">
              <a:avLst/>
            </a:prstGeom>
          </p:spPr>
        </p:pic>
        <p:pic>
          <p:nvPicPr>
            <p:cNvPr id="119" name="object 119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12884688" y="7305689"/>
              <a:ext cx="97810" cy="132618"/>
            </a:xfrm>
            <a:prstGeom prst="rect">
              <a:avLst/>
            </a:prstGeom>
          </p:spPr>
        </p:pic>
        <p:pic>
          <p:nvPicPr>
            <p:cNvPr id="120" name="object 120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12287097" y="7119274"/>
              <a:ext cx="804306" cy="680618"/>
            </a:xfrm>
            <a:prstGeom prst="rect">
              <a:avLst/>
            </a:prstGeom>
          </p:spPr>
        </p:pic>
        <p:pic>
          <p:nvPicPr>
            <p:cNvPr id="121" name="object 121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13726942" y="6875311"/>
              <a:ext cx="3200" cy="86593"/>
            </a:xfrm>
            <a:prstGeom prst="rect">
              <a:avLst/>
            </a:prstGeom>
          </p:spPr>
        </p:pic>
        <p:pic>
          <p:nvPicPr>
            <p:cNvPr id="122" name="object 122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13120268" y="6428810"/>
              <a:ext cx="414771" cy="671626"/>
            </a:xfrm>
            <a:prstGeom prst="rect">
              <a:avLst/>
            </a:prstGeom>
          </p:spPr>
        </p:pic>
        <p:pic>
          <p:nvPicPr>
            <p:cNvPr id="123" name="object 123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13091403" y="6567921"/>
              <a:ext cx="287670" cy="551352"/>
            </a:xfrm>
            <a:prstGeom prst="rect">
              <a:avLst/>
            </a:prstGeom>
          </p:spPr>
        </p:pic>
        <p:pic>
          <p:nvPicPr>
            <p:cNvPr id="124" name="object 124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12743961" y="7006162"/>
              <a:ext cx="534253" cy="678240"/>
            </a:xfrm>
            <a:prstGeom prst="rect">
              <a:avLst/>
            </a:prstGeom>
          </p:spPr>
        </p:pic>
        <p:pic>
          <p:nvPicPr>
            <p:cNvPr id="125" name="object 125"/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12718785" y="7438308"/>
              <a:ext cx="165902" cy="179588"/>
            </a:xfrm>
            <a:prstGeom prst="rect">
              <a:avLst/>
            </a:prstGeom>
          </p:spPr>
        </p:pic>
        <p:pic>
          <p:nvPicPr>
            <p:cNvPr id="126" name="object 126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12982498" y="7100437"/>
              <a:ext cx="137769" cy="205252"/>
            </a:xfrm>
            <a:prstGeom prst="rect">
              <a:avLst/>
            </a:prstGeom>
          </p:spPr>
        </p:pic>
        <p:pic>
          <p:nvPicPr>
            <p:cNvPr id="127" name="object 127"/>
            <p:cNvPicPr/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12134940" y="7857530"/>
              <a:ext cx="175686" cy="93756"/>
            </a:xfrm>
            <a:prstGeom prst="rect">
              <a:avLst/>
            </a:prstGeom>
          </p:spPr>
        </p:pic>
        <p:pic>
          <p:nvPicPr>
            <p:cNvPr id="128" name="object 128"/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11735594" y="5927872"/>
              <a:ext cx="907295" cy="1284427"/>
            </a:xfrm>
            <a:prstGeom prst="rect">
              <a:avLst/>
            </a:prstGeom>
          </p:spPr>
        </p:pic>
        <p:pic>
          <p:nvPicPr>
            <p:cNvPr id="129" name="object 129"/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12148687" y="7791022"/>
              <a:ext cx="138303" cy="94487"/>
            </a:xfrm>
            <a:prstGeom prst="rect">
              <a:avLst/>
            </a:prstGeom>
          </p:spPr>
        </p:pic>
        <p:pic>
          <p:nvPicPr>
            <p:cNvPr id="130" name="object 130"/>
            <p:cNvPicPr/>
            <p:nvPr/>
          </p:nvPicPr>
          <p:blipFill>
            <a:blip r:embed="rId101" cstate="print"/>
            <a:stretch>
              <a:fillRect/>
            </a:stretch>
          </p:blipFill>
          <p:spPr>
            <a:xfrm>
              <a:off x="11743212" y="5995110"/>
              <a:ext cx="917051" cy="1940051"/>
            </a:xfrm>
            <a:prstGeom prst="rect">
              <a:avLst/>
            </a:prstGeom>
          </p:spPr>
        </p:pic>
        <p:pic>
          <p:nvPicPr>
            <p:cNvPr id="131" name="object 131"/>
            <p:cNvPicPr/>
            <p:nvPr/>
          </p:nvPicPr>
          <p:blipFill>
            <a:blip r:embed="rId102" cstate="print"/>
            <a:stretch>
              <a:fillRect/>
            </a:stretch>
          </p:blipFill>
          <p:spPr>
            <a:xfrm>
              <a:off x="11995433" y="7705679"/>
              <a:ext cx="166695" cy="151851"/>
            </a:xfrm>
            <a:prstGeom prst="rect">
              <a:avLst/>
            </a:prstGeom>
          </p:spPr>
        </p:pic>
        <p:pic>
          <p:nvPicPr>
            <p:cNvPr id="132" name="object 132"/>
            <p:cNvPicPr/>
            <p:nvPr/>
          </p:nvPicPr>
          <p:blipFill>
            <a:blip r:embed="rId103" cstate="print"/>
            <a:stretch>
              <a:fillRect/>
            </a:stretch>
          </p:blipFill>
          <p:spPr>
            <a:xfrm>
              <a:off x="12233421" y="7665170"/>
              <a:ext cx="589086" cy="282214"/>
            </a:xfrm>
            <a:prstGeom prst="rect">
              <a:avLst/>
            </a:prstGeom>
          </p:spPr>
        </p:pic>
        <p:pic>
          <p:nvPicPr>
            <p:cNvPr id="133" name="object 133"/>
            <p:cNvPicPr/>
            <p:nvPr/>
          </p:nvPicPr>
          <p:blipFill>
            <a:blip r:embed="rId104" cstate="print"/>
            <a:stretch>
              <a:fillRect/>
            </a:stretch>
          </p:blipFill>
          <p:spPr>
            <a:xfrm>
              <a:off x="12254178" y="7728081"/>
              <a:ext cx="480547" cy="166207"/>
            </a:xfrm>
            <a:prstGeom prst="rect">
              <a:avLst/>
            </a:prstGeom>
          </p:spPr>
        </p:pic>
        <p:pic>
          <p:nvPicPr>
            <p:cNvPr id="134" name="object 134"/>
            <p:cNvPicPr/>
            <p:nvPr/>
          </p:nvPicPr>
          <p:blipFill>
            <a:blip r:embed="rId105" cstate="print"/>
            <a:stretch>
              <a:fillRect/>
            </a:stretch>
          </p:blipFill>
          <p:spPr>
            <a:xfrm>
              <a:off x="12771813" y="6066455"/>
              <a:ext cx="115331" cy="185450"/>
            </a:xfrm>
            <a:prstGeom prst="rect">
              <a:avLst/>
            </a:prstGeom>
          </p:spPr>
        </p:pic>
        <p:sp>
          <p:nvSpPr>
            <p:cNvPr id="135" name="object 135"/>
            <p:cNvSpPr/>
            <p:nvPr/>
          </p:nvSpPr>
          <p:spPr>
            <a:xfrm>
              <a:off x="11684432" y="5520397"/>
              <a:ext cx="2045970" cy="2488565"/>
            </a:xfrm>
            <a:custGeom>
              <a:avLst/>
              <a:gdLst/>
              <a:ahLst/>
              <a:cxnLst/>
              <a:rect l="l" t="t" r="r" b="b"/>
              <a:pathLst>
                <a:path w="2045969" h="2488565">
                  <a:moveTo>
                    <a:pt x="1922183" y="832561"/>
                  </a:moveTo>
                  <a:lnTo>
                    <a:pt x="1918284" y="803630"/>
                  </a:lnTo>
                  <a:lnTo>
                    <a:pt x="1908937" y="780008"/>
                  </a:lnTo>
                  <a:lnTo>
                    <a:pt x="1853907" y="816711"/>
                  </a:lnTo>
                  <a:lnTo>
                    <a:pt x="1852803" y="820572"/>
                  </a:lnTo>
                  <a:lnTo>
                    <a:pt x="1855863" y="824903"/>
                  </a:lnTo>
                  <a:lnTo>
                    <a:pt x="1857502" y="836142"/>
                  </a:lnTo>
                  <a:lnTo>
                    <a:pt x="1797659" y="881456"/>
                  </a:lnTo>
                  <a:lnTo>
                    <a:pt x="1760435" y="905370"/>
                  </a:lnTo>
                  <a:lnTo>
                    <a:pt x="1719364" y="927989"/>
                  </a:lnTo>
                  <a:lnTo>
                    <a:pt x="1675180" y="947724"/>
                  </a:lnTo>
                  <a:lnTo>
                    <a:pt x="1628660" y="962977"/>
                  </a:lnTo>
                  <a:lnTo>
                    <a:pt x="1580553" y="972146"/>
                  </a:lnTo>
                  <a:lnTo>
                    <a:pt x="1531632" y="973620"/>
                  </a:lnTo>
                  <a:lnTo>
                    <a:pt x="1482636" y="965822"/>
                  </a:lnTo>
                  <a:lnTo>
                    <a:pt x="1434719" y="950302"/>
                  </a:lnTo>
                  <a:lnTo>
                    <a:pt x="1388541" y="929919"/>
                  </a:lnTo>
                  <a:lnTo>
                    <a:pt x="1344498" y="905141"/>
                  </a:lnTo>
                  <a:lnTo>
                    <a:pt x="1303007" y="876401"/>
                  </a:lnTo>
                  <a:lnTo>
                    <a:pt x="1264450" y="844169"/>
                  </a:lnTo>
                  <a:lnTo>
                    <a:pt x="1229233" y="808913"/>
                  </a:lnTo>
                  <a:lnTo>
                    <a:pt x="1197762" y="771080"/>
                  </a:lnTo>
                  <a:lnTo>
                    <a:pt x="1170444" y="731113"/>
                  </a:lnTo>
                  <a:lnTo>
                    <a:pt x="1147673" y="689508"/>
                  </a:lnTo>
                  <a:lnTo>
                    <a:pt x="1129855" y="646684"/>
                  </a:lnTo>
                  <a:lnTo>
                    <a:pt x="1117384" y="603123"/>
                  </a:lnTo>
                  <a:lnTo>
                    <a:pt x="1110678" y="559269"/>
                  </a:lnTo>
                  <a:lnTo>
                    <a:pt x="1110119" y="515594"/>
                  </a:lnTo>
                  <a:lnTo>
                    <a:pt x="1120178" y="444182"/>
                  </a:lnTo>
                  <a:lnTo>
                    <a:pt x="1139253" y="377075"/>
                  </a:lnTo>
                  <a:lnTo>
                    <a:pt x="1164196" y="315849"/>
                  </a:lnTo>
                  <a:lnTo>
                    <a:pt x="1191844" y="262064"/>
                  </a:lnTo>
                  <a:lnTo>
                    <a:pt x="1219047" y="217309"/>
                  </a:lnTo>
                  <a:lnTo>
                    <a:pt x="1242644" y="183134"/>
                  </a:lnTo>
                  <a:lnTo>
                    <a:pt x="1266431" y="152844"/>
                  </a:lnTo>
                  <a:lnTo>
                    <a:pt x="1259357" y="159359"/>
                  </a:lnTo>
                  <a:lnTo>
                    <a:pt x="1216634" y="203847"/>
                  </a:lnTo>
                  <a:lnTo>
                    <a:pt x="1186776" y="239687"/>
                  </a:lnTo>
                  <a:lnTo>
                    <a:pt x="1155141" y="283184"/>
                  </a:lnTo>
                  <a:lnTo>
                    <a:pt x="1124585" y="333286"/>
                  </a:lnTo>
                  <a:lnTo>
                    <a:pt x="1098054" y="388937"/>
                  </a:lnTo>
                  <a:lnTo>
                    <a:pt x="1078407" y="449072"/>
                  </a:lnTo>
                  <a:lnTo>
                    <a:pt x="1068565" y="512648"/>
                  </a:lnTo>
                  <a:lnTo>
                    <a:pt x="1069149" y="551141"/>
                  </a:lnTo>
                  <a:lnTo>
                    <a:pt x="1075270" y="591032"/>
                  </a:lnTo>
                  <a:lnTo>
                    <a:pt x="1086535" y="631825"/>
                  </a:lnTo>
                  <a:lnTo>
                    <a:pt x="1102537" y="673036"/>
                  </a:lnTo>
                  <a:lnTo>
                    <a:pt x="1122883" y="714171"/>
                  </a:lnTo>
                  <a:lnTo>
                    <a:pt x="1147191" y="754761"/>
                  </a:lnTo>
                  <a:lnTo>
                    <a:pt x="1175067" y="794321"/>
                  </a:lnTo>
                  <a:lnTo>
                    <a:pt x="1206093" y="832358"/>
                  </a:lnTo>
                  <a:lnTo>
                    <a:pt x="1239888" y="868387"/>
                  </a:lnTo>
                  <a:lnTo>
                    <a:pt x="1276057" y="901928"/>
                  </a:lnTo>
                  <a:lnTo>
                    <a:pt x="1314208" y="932497"/>
                  </a:lnTo>
                  <a:lnTo>
                    <a:pt x="1353934" y="959612"/>
                  </a:lnTo>
                  <a:lnTo>
                    <a:pt x="1394853" y="982776"/>
                  </a:lnTo>
                  <a:lnTo>
                    <a:pt x="1436560" y="1001522"/>
                  </a:lnTo>
                  <a:lnTo>
                    <a:pt x="1478673" y="1015365"/>
                  </a:lnTo>
                  <a:lnTo>
                    <a:pt x="1529829" y="1023251"/>
                  </a:lnTo>
                  <a:lnTo>
                    <a:pt x="1580591" y="1020978"/>
                  </a:lnTo>
                  <a:lnTo>
                    <a:pt x="1630159" y="1010386"/>
                  </a:lnTo>
                  <a:lnTo>
                    <a:pt x="1677708" y="993330"/>
                  </a:lnTo>
                  <a:lnTo>
                    <a:pt x="1722437" y="971664"/>
                  </a:lnTo>
                  <a:lnTo>
                    <a:pt x="1763509" y="947242"/>
                  </a:lnTo>
                  <a:lnTo>
                    <a:pt x="1800123" y="921905"/>
                  </a:lnTo>
                  <a:lnTo>
                    <a:pt x="1831454" y="897521"/>
                  </a:lnTo>
                  <a:lnTo>
                    <a:pt x="1856701" y="875931"/>
                  </a:lnTo>
                  <a:lnTo>
                    <a:pt x="1855393" y="884555"/>
                  </a:lnTo>
                  <a:lnTo>
                    <a:pt x="1816277" y="941933"/>
                  </a:lnTo>
                  <a:lnTo>
                    <a:pt x="1777784" y="969124"/>
                  </a:lnTo>
                  <a:lnTo>
                    <a:pt x="1734121" y="995489"/>
                  </a:lnTo>
                  <a:lnTo>
                    <a:pt x="1686153" y="1018895"/>
                  </a:lnTo>
                  <a:lnTo>
                    <a:pt x="1634756" y="1037221"/>
                  </a:lnTo>
                  <a:lnTo>
                    <a:pt x="1690712" y="1028509"/>
                  </a:lnTo>
                  <a:lnTo>
                    <a:pt x="1742909" y="1014971"/>
                  </a:lnTo>
                  <a:lnTo>
                    <a:pt x="1789887" y="997839"/>
                  </a:lnTo>
                  <a:lnTo>
                    <a:pt x="1830158" y="978344"/>
                  </a:lnTo>
                  <a:lnTo>
                    <a:pt x="1822132" y="1001179"/>
                  </a:lnTo>
                  <a:lnTo>
                    <a:pt x="1802117" y="1053515"/>
                  </a:lnTo>
                  <a:lnTo>
                    <a:pt x="1776183" y="1115402"/>
                  </a:lnTo>
                  <a:lnTo>
                    <a:pt x="1743646" y="1187704"/>
                  </a:lnTo>
                  <a:lnTo>
                    <a:pt x="1724672" y="1228013"/>
                  </a:lnTo>
                  <a:lnTo>
                    <a:pt x="1703781" y="1271257"/>
                  </a:lnTo>
                  <a:lnTo>
                    <a:pt x="1680870" y="1317536"/>
                  </a:lnTo>
                  <a:lnTo>
                    <a:pt x="1655864" y="1366939"/>
                  </a:lnTo>
                  <a:lnTo>
                    <a:pt x="1628673" y="1419580"/>
                  </a:lnTo>
                  <a:lnTo>
                    <a:pt x="1599209" y="1475574"/>
                  </a:lnTo>
                  <a:lnTo>
                    <a:pt x="1567383" y="1535023"/>
                  </a:lnTo>
                  <a:lnTo>
                    <a:pt x="1533093" y="1598041"/>
                  </a:lnTo>
                  <a:lnTo>
                    <a:pt x="1496263" y="1664716"/>
                  </a:lnTo>
                  <a:lnTo>
                    <a:pt x="1407274" y="1824062"/>
                  </a:lnTo>
                  <a:lnTo>
                    <a:pt x="1384528" y="1864245"/>
                  </a:lnTo>
                  <a:lnTo>
                    <a:pt x="1361681" y="1902472"/>
                  </a:lnTo>
                  <a:lnTo>
                    <a:pt x="1337703" y="1939429"/>
                  </a:lnTo>
                  <a:lnTo>
                    <a:pt x="1311503" y="1975789"/>
                  </a:lnTo>
                  <a:lnTo>
                    <a:pt x="1282039" y="2012226"/>
                  </a:lnTo>
                  <a:lnTo>
                    <a:pt x="1248232" y="2049424"/>
                  </a:lnTo>
                  <a:lnTo>
                    <a:pt x="1209014" y="2088032"/>
                  </a:lnTo>
                  <a:lnTo>
                    <a:pt x="1163332" y="2128748"/>
                  </a:lnTo>
                  <a:lnTo>
                    <a:pt x="1110119" y="2172246"/>
                  </a:lnTo>
                  <a:lnTo>
                    <a:pt x="1168996" y="2147201"/>
                  </a:lnTo>
                  <a:lnTo>
                    <a:pt x="1220419" y="2117204"/>
                  </a:lnTo>
                  <a:lnTo>
                    <a:pt x="1265123" y="2083219"/>
                  </a:lnTo>
                  <a:lnTo>
                    <a:pt x="1303883" y="2046236"/>
                  </a:lnTo>
                  <a:lnTo>
                    <a:pt x="1337437" y="2007235"/>
                  </a:lnTo>
                  <a:lnTo>
                    <a:pt x="1366520" y="1967217"/>
                  </a:lnTo>
                  <a:lnTo>
                    <a:pt x="1391907" y="1927148"/>
                  </a:lnTo>
                  <a:lnTo>
                    <a:pt x="1414322" y="1888020"/>
                  </a:lnTo>
                  <a:lnTo>
                    <a:pt x="1453286" y="1816531"/>
                  </a:lnTo>
                  <a:lnTo>
                    <a:pt x="1471333" y="1786140"/>
                  </a:lnTo>
                  <a:lnTo>
                    <a:pt x="1527810" y="1694446"/>
                  </a:lnTo>
                  <a:lnTo>
                    <a:pt x="1577873" y="1611820"/>
                  </a:lnTo>
                  <a:lnTo>
                    <a:pt x="1605407" y="1565541"/>
                  </a:lnTo>
                  <a:lnTo>
                    <a:pt x="1634045" y="1516634"/>
                  </a:lnTo>
                  <a:lnTo>
                    <a:pt x="1663382" y="1465567"/>
                  </a:lnTo>
                  <a:lnTo>
                    <a:pt x="1693024" y="1412862"/>
                  </a:lnTo>
                  <a:lnTo>
                    <a:pt x="1722539" y="1359001"/>
                  </a:lnTo>
                  <a:lnTo>
                    <a:pt x="1751533" y="1304480"/>
                  </a:lnTo>
                  <a:lnTo>
                    <a:pt x="1779587" y="1249807"/>
                  </a:lnTo>
                  <a:lnTo>
                    <a:pt x="1806295" y="1195463"/>
                  </a:lnTo>
                  <a:lnTo>
                    <a:pt x="1831238" y="1141958"/>
                  </a:lnTo>
                  <a:lnTo>
                    <a:pt x="1854022" y="1089787"/>
                  </a:lnTo>
                  <a:lnTo>
                    <a:pt x="1874227" y="1039444"/>
                  </a:lnTo>
                  <a:lnTo>
                    <a:pt x="1891436" y="991425"/>
                  </a:lnTo>
                  <a:lnTo>
                    <a:pt x="1905241" y="946238"/>
                  </a:lnTo>
                  <a:lnTo>
                    <a:pt x="1915248" y="904367"/>
                  </a:lnTo>
                  <a:lnTo>
                    <a:pt x="1921027" y="866305"/>
                  </a:lnTo>
                  <a:lnTo>
                    <a:pt x="1922183" y="832561"/>
                  </a:lnTo>
                  <a:close/>
                </a:path>
                <a:path w="2045969" h="2488565">
                  <a:moveTo>
                    <a:pt x="2045627" y="1462405"/>
                  </a:moveTo>
                  <a:lnTo>
                    <a:pt x="2045208" y="1410144"/>
                  </a:lnTo>
                  <a:lnTo>
                    <a:pt x="2042782" y="1359306"/>
                  </a:lnTo>
                  <a:lnTo>
                    <a:pt x="2038324" y="1309941"/>
                  </a:lnTo>
                  <a:lnTo>
                    <a:pt x="2031771" y="1262037"/>
                  </a:lnTo>
                  <a:lnTo>
                    <a:pt x="2023084" y="1215631"/>
                  </a:lnTo>
                  <a:lnTo>
                    <a:pt x="2012213" y="1170736"/>
                  </a:lnTo>
                  <a:lnTo>
                    <a:pt x="1999132" y="1127366"/>
                  </a:lnTo>
                  <a:lnTo>
                    <a:pt x="1983778" y="1085557"/>
                  </a:lnTo>
                  <a:lnTo>
                    <a:pt x="1966125" y="1045311"/>
                  </a:lnTo>
                  <a:lnTo>
                    <a:pt x="1969300" y="1077252"/>
                  </a:lnTo>
                  <a:lnTo>
                    <a:pt x="1972233" y="1113713"/>
                  </a:lnTo>
                  <a:lnTo>
                    <a:pt x="1975002" y="1155090"/>
                  </a:lnTo>
                  <a:lnTo>
                    <a:pt x="1977669" y="1201737"/>
                  </a:lnTo>
                  <a:lnTo>
                    <a:pt x="1980272" y="1254023"/>
                  </a:lnTo>
                  <a:lnTo>
                    <a:pt x="1982901" y="1312316"/>
                  </a:lnTo>
                  <a:lnTo>
                    <a:pt x="1988413" y="1448371"/>
                  </a:lnTo>
                  <a:lnTo>
                    <a:pt x="1989264" y="1528508"/>
                  </a:lnTo>
                  <a:lnTo>
                    <a:pt x="1985695" y="1603438"/>
                  </a:lnTo>
                  <a:lnTo>
                    <a:pt x="1978215" y="1673072"/>
                  </a:lnTo>
                  <a:lnTo>
                    <a:pt x="1967293" y="1737334"/>
                  </a:lnTo>
                  <a:lnTo>
                    <a:pt x="1953450" y="1796135"/>
                  </a:lnTo>
                  <a:lnTo>
                    <a:pt x="1937156" y="1849386"/>
                  </a:lnTo>
                  <a:lnTo>
                    <a:pt x="1918919" y="1896986"/>
                  </a:lnTo>
                  <a:lnTo>
                    <a:pt x="1899234" y="1938870"/>
                  </a:lnTo>
                  <a:lnTo>
                    <a:pt x="1878584" y="1974926"/>
                  </a:lnTo>
                  <a:lnTo>
                    <a:pt x="1836394" y="2029231"/>
                  </a:lnTo>
                  <a:lnTo>
                    <a:pt x="1796300" y="2059216"/>
                  </a:lnTo>
                  <a:lnTo>
                    <a:pt x="1778266" y="2064867"/>
                  </a:lnTo>
                  <a:lnTo>
                    <a:pt x="1762239" y="2064181"/>
                  </a:lnTo>
                  <a:lnTo>
                    <a:pt x="1721840" y="2060155"/>
                  </a:lnTo>
                  <a:lnTo>
                    <a:pt x="1673656" y="2065756"/>
                  </a:lnTo>
                  <a:lnTo>
                    <a:pt x="1619707" y="2079269"/>
                  </a:lnTo>
                  <a:lnTo>
                    <a:pt x="1561998" y="2098979"/>
                  </a:lnTo>
                  <a:lnTo>
                    <a:pt x="1502549" y="2123148"/>
                  </a:lnTo>
                  <a:lnTo>
                    <a:pt x="1443380" y="2150097"/>
                  </a:lnTo>
                  <a:lnTo>
                    <a:pt x="1386522" y="2178075"/>
                  </a:lnTo>
                  <a:lnTo>
                    <a:pt x="1333982" y="2205393"/>
                  </a:lnTo>
                  <a:lnTo>
                    <a:pt x="1287767" y="2230323"/>
                  </a:lnTo>
                  <a:lnTo>
                    <a:pt x="1222438" y="2266175"/>
                  </a:lnTo>
                  <a:lnTo>
                    <a:pt x="1207338" y="2273655"/>
                  </a:lnTo>
                  <a:lnTo>
                    <a:pt x="1090498" y="2319007"/>
                  </a:lnTo>
                  <a:lnTo>
                    <a:pt x="1027899" y="2342527"/>
                  </a:lnTo>
                  <a:lnTo>
                    <a:pt x="961999" y="2366340"/>
                  </a:lnTo>
                  <a:lnTo>
                    <a:pt x="1010615" y="2336774"/>
                  </a:lnTo>
                  <a:lnTo>
                    <a:pt x="1056576" y="2303818"/>
                  </a:lnTo>
                  <a:lnTo>
                    <a:pt x="1099261" y="2267394"/>
                  </a:lnTo>
                  <a:lnTo>
                    <a:pt x="1138059" y="2227440"/>
                  </a:lnTo>
                  <a:lnTo>
                    <a:pt x="1102766" y="2252383"/>
                  </a:lnTo>
                  <a:lnTo>
                    <a:pt x="1063129" y="2276995"/>
                  </a:lnTo>
                  <a:lnTo>
                    <a:pt x="1019746" y="2300948"/>
                  </a:lnTo>
                  <a:lnTo>
                    <a:pt x="973213" y="2323896"/>
                  </a:lnTo>
                  <a:lnTo>
                    <a:pt x="924140" y="2345512"/>
                  </a:lnTo>
                  <a:lnTo>
                    <a:pt x="873150" y="2365464"/>
                  </a:lnTo>
                  <a:lnTo>
                    <a:pt x="820839" y="2383434"/>
                  </a:lnTo>
                  <a:lnTo>
                    <a:pt x="767803" y="2399068"/>
                  </a:lnTo>
                  <a:lnTo>
                    <a:pt x="714654" y="2412034"/>
                  </a:lnTo>
                  <a:lnTo>
                    <a:pt x="662012" y="2422017"/>
                  </a:lnTo>
                  <a:lnTo>
                    <a:pt x="610463" y="2428671"/>
                  </a:lnTo>
                  <a:lnTo>
                    <a:pt x="544982" y="2430335"/>
                  </a:lnTo>
                  <a:lnTo>
                    <a:pt x="494601" y="2424366"/>
                  </a:lnTo>
                  <a:lnTo>
                    <a:pt x="454774" y="2415756"/>
                  </a:lnTo>
                  <a:lnTo>
                    <a:pt x="420928" y="2409444"/>
                  </a:lnTo>
                  <a:lnTo>
                    <a:pt x="357657" y="2398572"/>
                  </a:lnTo>
                  <a:lnTo>
                    <a:pt x="291744" y="2358199"/>
                  </a:lnTo>
                  <a:lnTo>
                    <a:pt x="257340" y="2317000"/>
                  </a:lnTo>
                  <a:lnTo>
                    <a:pt x="221742" y="2256485"/>
                  </a:lnTo>
                  <a:lnTo>
                    <a:pt x="191312" y="2193290"/>
                  </a:lnTo>
                  <a:lnTo>
                    <a:pt x="165658" y="2133828"/>
                  </a:lnTo>
                  <a:lnTo>
                    <a:pt x="144284" y="2078088"/>
                  </a:lnTo>
                  <a:lnTo>
                    <a:pt x="126707" y="2026081"/>
                  </a:lnTo>
                  <a:lnTo>
                    <a:pt x="112445" y="1977809"/>
                  </a:lnTo>
                  <a:lnTo>
                    <a:pt x="101003" y="1933282"/>
                  </a:lnTo>
                  <a:lnTo>
                    <a:pt x="91909" y="1892490"/>
                  </a:lnTo>
                  <a:lnTo>
                    <a:pt x="73723" y="1792643"/>
                  </a:lnTo>
                  <a:lnTo>
                    <a:pt x="64223" y="1733321"/>
                  </a:lnTo>
                  <a:lnTo>
                    <a:pt x="57251" y="1677974"/>
                  </a:lnTo>
                  <a:lnTo>
                    <a:pt x="52832" y="1626260"/>
                  </a:lnTo>
                  <a:lnTo>
                    <a:pt x="50990" y="1577784"/>
                  </a:lnTo>
                  <a:lnTo>
                    <a:pt x="51765" y="1532178"/>
                  </a:lnTo>
                  <a:lnTo>
                    <a:pt x="55181" y="1489062"/>
                  </a:lnTo>
                  <a:lnTo>
                    <a:pt x="61264" y="1448079"/>
                  </a:lnTo>
                  <a:lnTo>
                    <a:pt x="70053" y="1408836"/>
                  </a:lnTo>
                  <a:lnTo>
                    <a:pt x="81572" y="1370990"/>
                  </a:lnTo>
                  <a:lnTo>
                    <a:pt x="95859" y="1334135"/>
                  </a:lnTo>
                  <a:lnTo>
                    <a:pt x="112941" y="1297914"/>
                  </a:lnTo>
                  <a:lnTo>
                    <a:pt x="132842" y="1261960"/>
                  </a:lnTo>
                  <a:lnTo>
                    <a:pt x="155587" y="1225892"/>
                  </a:lnTo>
                  <a:lnTo>
                    <a:pt x="181216" y="1189329"/>
                  </a:lnTo>
                  <a:lnTo>
                    <a:pt x="209765" y="1151928"/>
                  </a:lnTo>
                  <a:lnTo>
                    <a:pt x="241249" y="1113282"/>
                  </a:lnTo>
                  <a:lnTo>
                    <a:pt x="275704" y="1073035"/>
                  </a:lnTo>
                  <a:lnTo>
                    <a:pt x="313169" y="1030808"/>
                  </a:lnTo>
                  <a:lnTo>
                    <a:pt x="353656" y="986231"/>
                  </a:lnTo>
                  <a:lnTo>
                    <a:pt x="443852" y="888542"/>
                  </a:lnTo>
                  <a:lnTo>
                    <a:pt x="475729" y="854938"/>
                  </a:lnTo>
                  <a:lnTo>
                    <a:pt x="532968" y="802462"/>
                  </a:lnTo>
                  <a:lnTo>
                    <a:pt x="558304" y="778840"/>
                  </a:lnTo>
                  <a:lnTo>
                    <a:pt x="596303" y="741019"/>
                  </a:lnTo>
                  <a:lnTo>
                    <a:pt x="621436" y="715467"/>
                  </a:lnTo>
                  <a:lnTo>
                    <a:pt x="648525" y="687349"/>
                  </a:lnTo>
                  <a:lnTo>
                    <a:pt x="774319" y="555637"/>
                  </a:lnTo>
                  <a:lnTo>
                    <a:pt x="809586" y="519455"/>
                  </a:lnTo>
                  <a:lnTo>
                    <a:pt x="846162" y="482587"/>
                  </a:lnTo>
                  <a:lnTo>
                    <a:pt x="883920" y="445338"/>
                  </a:lnTo>
                  <a:lnTo>
                    <a:pt x="922782" y="408051"/>
                  </a:lnTo>
                  <a:lnTo>
                    <a:pt x="962621" y="371005"/>
                  </a:lnTo>
                  <a:lnTo>
                    <a:pt x="1003325" y="334530"/>
                  </a:lnTo>
                  <a:lnTo>
                    <a:pt x="1044778" y="298919"/>
                  </a:lnTo>
                  <a:lnTo>
                    <a:pt x="1086904" y="264515"/>
                  </a:lnTo>
                  <a:lnTo>
                    <a:pt x="1129550" y="231597"/>
                  </a:lnTo>
                  <a:lnTo>
                    <a:pt x="1172641" y="200494"/>
                  </a:lnTo>
                  <a:lnTo>
                    <a:pt x="1141717" y="231914"/>
                  </a:lnTo>
                  <a:lnTo>
                    <a:pt x="1110030" y="268198"/>
                  </a:lnTo>
                  <a:lnTo>
                    <a:pt x="1079411" y="308914"/>
                  </a:lnTo>
                  <a:lnTo>
                    <a:pt x="1051674" y="353606"/>
                  </a:lnTo>
                  <a:lnTo>
                    <a:pt x="1028636" y="401840"/>
                  </a:lnTo>
                  <a:lnTo>
                    <a:pt x="1012139" y="453148"/>
                  </a:lnTo>
                  <a:lnTo>
                    <a:pt x="1003985" y="507085"/>
                  </a:lnTo>
                  <a:lnTo>
                    <a:pt x="1004658" y="551865"/>
                  </a:lnTo>
                  <a:lnTo>
                    <a:pt x="1011847" y="596430"/>
                  </a:lnTo>
                  <a:lnTo>
                    <a:pt x="1025004" y="640473"/>
                  </a:lnTo>
                  <a:lnTo>
                    <a:pt x="1043609" y="683717"/>
                  </a:lnTo>
                  <a:lnTo>
                    <a:pt x="1067142" y="725843"/>
                  </a:lnTo>
                  <a:lnTo>
                    <a:pt x="1095057" y="766584"/>
                  </a:lnTo>
                  <a:lnTo>
                    <a:pt x="1126832" y="805624"/>
                  </a:lnTo>
                  <a:lnTo>
                    <a:pt x="1161923" y="842683"/>
                  </a:lnTo>
                  <a:lnTo>
                    <a:pt x="1199832" y="877443"/>
                  </a:lnTo>
                  <a:lnTo>
                    <a:pt x="1239989" y="909624"/>
                  </a:lnTo>
                  <a:lnTo>
                    <a:pt x="1281899" y="938936"/>
                  </a:lnTo>
                  <a:lnTo>
                    <a:pt x="1242237" y="904798"/>
                  </a:lnTo>
                  <a:lnTo>
                    <a:pt x="1204696" y="867511"/>
                  </a:lnTo>
                  <a:lnTo>
                    <a:pt x="1169835" y="827519"/>
                  </a:lnTo>
                  <a:lnTo>
                    <a:pt x="1138186" y="785291"/>
                  </a:lnTo>
                  <a:lnTo>
                    <a:pt x="1110322" y="741273"/>
                  </a:lnTo>
                  <a:lnTo>
                    <a:pt x="1086802" y="695947"/>
                  </a:lnTo>
                  <a:lnTo>
                    <a:pt x="1068158" y="649744"/>
                  </a:lnTo>
                  <a:lnTo>
                    <a:pt x="1054950" y="603148"/>
                  </a:lnTo>
                  <a:lnTo>
                    <a:pt x="1047737" y="556602"/>
                  </a:lnTo>
                  <a:lnTo>
                    <a:pt x="1047076" y="510578"/>
                  </a:lnTo>
                  <a:lnTo>
                    <a:pt x="1054684" y="454494"/>
                  </a:lnTo>
                  <a:lnTo>
                    <a:pt x="1069441" y="401129"/>
                  </a:lnTo>
                  <a:lnTo>
                    <a:pt x="1089698" y="351028"/>
                  </a:lnTo>
                  <a:lnTo>
                    <a:pt x="1113802" y="304711"/>
                  </a:lnTo>
                  <a:lnTo>
                    <a:pt x="1140155" y="262712"/>
                  </a:lnTo>
                  <a:lnTo>
                    <a:pt x="1167079" y="225552"/>
                  </a:lnTo>
                  <a:lnTo>
                    <a:pt x="1192974" y="193789"/>
                  </a:lnTo>
                  <a:lnTo>
                    <a:pt x="1226934" y="164566"/>
                  </a:lnTo>
                  <a:lnTo>
                    <a:pt x="1272387" y="137655"/>
                  </a:lnTo>
                  <a:lnTo>
                    <a:pt x="1317929" y="113830"/>
                  </a:lnTo>
                  <a:lnTo>
                    <a:pt x="1363433" y="93421"/>
                  </a:lnTo>
                  <a:lnTo>
                    <a:pt x="1408760" y="76809"/>
                  </a:lnTo>
                  <a:lnTo>
                    <a:pt x="1453794" y="64312"/>
                  </a:lnTo>
                  <a:lnTo>
                    <a:pt x="1438529" y="0"/>
                  </a:lnTo>
                  <a:lnTo>
                    <a:pt x="1395387" y="13055"/>
                  </a:lnTo>
                  <a:lnTo>
                    <a:pt x="1351546" y="30022"/>
                  </a:lnTo>
                  <a:lnTo>
                    <a:pt x="1307160" y="50558"/>
                  </a:lnTo>
                  <a:lnTo>
                    <a:pt x="1262380" y="74358"/>
                  </a:lnTo>
                  <a:lnTo>
                    <a:pt x="1217320" y="101104"/>
                  </a:lnTo>
                  <a:lnTo>
                    <a:pt x="1172133" y="130479"/>
                  </a:lnTo>
                  <a:lnTo>
                    <a:pt x="1126959" y="162166"/>
                  </a:lnTo>
                  <a:lnTo>
                    <a:pt x="1081925" y="195859"/>
                  </a:lnTo>
                  <a:lnTo>
                    <a:pt x="1037196" y="231216"/>
                  </a:lnTo>
                  <a:lnTo>
                    <a:pt x="992873" y="267931"/>
                  </a:lnTo>
                  <a:lnTo>
                    <a:pt x="949134" y="305689"/>
                  </a:lnTo>
                  <a:lnTo>
                    <a:pt x="906094" y="344170"/>
                  </a:lnTo>
                  <a:lnTo>
                    <a:pt x="863892" y="383057"/>
                  </a:lnTo>
                  <a:lnTo>
                    <a:pt x="822680" y="422046"/>
                  </a:lnTo>
                  <a:lnTo>
                    <a:pt x="782586" y="460806"/>
                  </a:lnTo>
                  <a:lnTo>
                    <a:pt x="743762" y="499008"/>
                  </a:lnTo>
                  <a:lnTo>
                    <a:pt x="706335" y="536371"/>
                  </a:lnTo>
                  <a:lnTo>
                    <a:pt x="603846" y="640080"/>
                  </a:lnTo>
                  <a:lnTo>
                    <a:pt x="545058" y="699109"/>
                  </a:lnTo>
                  <a:lnTo>
                    <a:pt x="518960" y="724636"/>
                  </a:lnTo>
                  <a:lnTo>
                    <a:pt x="495223" y="747077"/>
                  </a:lnTo>
                  <a:lnTo>
                    <a:pt x="474002" y="766114"/>
                  </a:lnTo>
                  <a:lnTo>
                    <a:pt x="448792" y="791146"/>
                  </a:lnTo>
                  <a:lnTo>
                    <a:pt x="418376" y="825004"/>
                  </a:lnTo>
                  <a:lnTo>
                    <a:pt x="384035" y="865746"/>
                  </a:lnTo>
                  <a:lnTo>
                    <a:pt x="347065" y="911479"/>
                  </a:lnTo>
                  <a:lnTo>
                    <a:pt x="308737" y="960272"/>
                  </a:lnTo>
                  <a:lnTo>
                    <a:pt x="270357" y="1010208"/>
                  </a:lnTo>
                  <a:lnTo>
                    <a:pt x="233197" y="1059357"/>
                  </a:lnTo>
                  <a:lnTo>
                    <a:pt x="198551" y="1105814"/>
                  </a:lnTo>
                  <a:lnTo>
                    <a:pt x="141935" y="1182941"/>
                  </a:lnTo>
                  <a:lnTo>
                    <a:pt x="110794" y="1226210"/>
                  </a:lnTo>
                  <a:lnTo>
                    <a:pt x="76022" y="1284973"/>
                  </a:lnTo>
                  <a:lnTo>
                    <a:pt x="46253" y="1354074"/>
                  </a:lnTo>
                  <a:lnTo>
                    <a:pt x="33655" y="1392415"/>
                  </a:lnTo>
                  <a:lnTo>
                    <a:pt x="22796" y="1433245"/>
                  </a:lnTo>
                  <a:lnTo>
                    <a:pt x="13843" y="1476502"/>
                  </a:lnTo>
                  <a:lnTo>
                    <a:pt x="6946" y="1522171"/>
                  </a:lnTo>
                  <a:lnTo>
                    <a:pt x="2273" y="1570215"/>
                  </a:lnTo>
                  <a:lnTo>
                    <a:pt x="0" y="1620583"/>
                  </a:lnTo>
                  <a:lnTo>
                    <a:pt x="279" y="1673250"/>
                  </a:lnTo>
                  <a:lnTo>
                    <a:pt x="3263" y="1728177"/>
                  </a:lnTo>
                  <a:lnTo>
                    <a:pt x="9131" y="1785327"/>
                  </a:lnTo>
                  <a:lnTo>
                    <a:pt x="18034" y="1844675"/>
                  </a:lnTo>
                  <a:lnTo>
                    <a:pt x="30137" y="1906155"/>
                  </a:lnTo>
                  <a:lnTo>
                    <a:pt x="45593" y="1969757"/>
                  </a:lnTo>
                  <a:lnTo>
                    <a:pt x="64592" y="2035441"/>
                  </a:lnTo>
                  <a:lnTo>
                    <a:pt x="89776" y="2118969"/>
                  </a:lnTo>
                  <a:lnTo>
                    <a:pt x="103238" y="2161540"/>
                  </a:lnTo>
                  <a:lnTo>
                    <a:pt x="118021" y="2203869"/>
                  </a:lnTo>
                  <a:lnTo>
                    <a:pt x="134708" y="2245410"/>
                  </a:lnTo>
                  <a:lnTo>
                    <a:pt x="153873" y="2285555"/>
                  </a:lnTo>
                  <a:lnTo>
                    <a:pt x="176060" y="2323757"/>
                  </a:lnTo>
                  <a:lnTo>
                    <a:pt x="201841" y="2359418"/>
                  </a:lnTo>
                  <a:lnTo>
                    <a:pt x="231800" y="2391968"/>
                  </a:lnTo>
                  <a:lnTo>
                    <a:pt x="266496" y="2420836"/>
                  </a:lnTo>
                  <a:lnTo>
                    <a:pt x="306489" y="2445448"/>
                  </a:lnTo>
                  <a:lnTo>
                    <a:pt x="352361" y="2465222"/>
                  </a:lnTo>
                  <a:lnTo>
                    <a:pt x="404672" y="2479586"/>
                  </a:lnTo>
                  <a:lnTo>
                    <a:pt x="446570" y="2485809"/>
                  </a:lnTo>
                  <a:lnTo>
                    <a:pt x="493966" y="2488361"/>
                  </a:lnTo>
                  <a:lnTo>
                    <a:pt x="545947" y="2487168"/>
                  </a:lnTo>
                  <a:lnTo>
                    <a:pt x="601586" y="2482138"/>
                  </a:lnTo>
                  <a:lnTo>
                    <a:pt x="659993" y="2473198"/>
                  </a:lnTo>
                  <a:lnTo>
                    <a:pt x="718858" y="2481122"/>
                  </a:lnTo>
                  <a:lnTo>
                    <a:pt x="778687" y="2480995"/>
                  </a:lnTo>
                  <a:lnTo>
                    <a:pt x="838593" y="2474099"/>
                  </a:lnTo>
                  <a:lnTo>
                    <a:pt x="897712" y="2461653"/>
                  </a:lnTo>
                  <a:lnTo>
                    <a:pt x="955128" y="2444927"/>
                  </a:lnTo>
                  <a:lnTo>
                    <a:pt x="1009980" y="2425166"/>
                  </a:lnTo>
                  <a:lnTo>
                    <a:pt x="1061389" y="2403602"/>
                  </a:lnTo>
                  <a:lnTo>
                    <a:pt x="1108456" y="2381491"/>
                  </a:lnTo>
                  <a:lnTo>
                    <a:pt x="1150315" y="2360091"/>
                  </a:lnTo>
                  <a:lnTo>
                    <a:pt x="1186078" y="2340635"/>
                  </a:lnTo>
                  <a:lnTo>
                    <a:pt x="1235773" y="2312568"/>
                  </a:lnTo>
                  <a:lnTo>
                    <a:pt x="1247952" y="2306459"/>
                  </a:lnTo>
                  <a:lnTo>
                    <a:pt x="1265910" y="2298369"/>
                  </a:lnTo>
                  <a:lnTo>
                    <a:pt x="1345768" y="2260308"/>
                  </a:lnTo>
                  <a:lnTo>
                    <a:pt x="1401025" y="2234323"/>
                  </a:lnTo>
                  <a:lnTo>
                    <a:pt x="1462049" y="2206358"/>
                  </a:lnTo>
                  <a:lnTo>
                    <a:pt x="1525511" y="2178431"/>
                  </a:lnTo>
                  <a:lnTo>
                    <a:pt x="1588109" y="2152523"/>
                  </a:lnTo>
                  <a:lnTo>
                    <a:pt x="1646491" y="2130653"/>
                  </a:lnTo>
                  <a:lnTo>
                    <a:pt x="1697342" y="2114804"/>
                  </a:lnTo>
                  <a:lnTo>
                    <a:pt x="1737334" y="2106980"/>
                  </a:lnTo>
                  <a:lnTo>
                    <a:pt x="1763141" y="2109178"/>
                  </a:lnTo>
                  <a:lnTo>
                    <a:pt x="1779676" y="2113000"/>
                  </a:lnTo>
                  <a:lnTo>
                    <a:pt x="1798878" y="2110905"/>
                  </a:lnTo>
                  <a:lnTo>
                    <a:pt x="1843125" y="2088400"/>
                  </a:lnTo>
                  <a:lnTo>
                    <a:pt x="1891550" y="2040483"/>
                  </a:lnTo>
                  <a:lnTo>
                    <a:pt x="1915985" y="2006625"/>
                  </a:lnTo>
                  <a:lnTo>
                    <a:pt x="1939848" y="1965985"/>
                  </a:lnTo>
                  <a:lnTo>
                    <a:pt x="1962594" y="1918398"/>
                  </a:lnTo>
                  <a:lnTo>
                    <a:pt x="1983689" y="1863725"/>
                  </a:lnTo>
                  <a:lnTo>
                    <a:pt x="2002574" y="1801799"/>
                  </a:lnTo>
                  <a:lnTo>
                    <a:pt x="2018728" y="1732508"/>
                  </a:lnTo>
                  <a:lnTo>
                    <a:pt x="2031593" y="1655686"/>
                  </a:lnTo>
                  <a:lnTo>
                    <a:pt x="2040636" y="1571167"/>
                  </a:lnTo>
                  <a:lnTo>
                    <a:pt x="2044090" y="1516087"/>
                  </a:lnTo>
                  <a:lnTo>
                    <a:pt x="2045627" y="1462405"/>
                  </a:lnTo>
                  <a:close/>
                </a:path>
              </a:pathLst>
            </a:custGeom>
            <a:solidFill>
              <a:srgbClr val="03030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6"/>
            <p:cNvSpPr/>
            <p:nvPr/>
          </p:nvSpPr>
          <p:spPr>
            <a:xfrm>
              <a:off x="15425215" y="8236865"/>
              <a:ext cx="392430" cy="429259"/>
            </a:xfrm>
            <a:custGeom>
              <a:avLst/>
              <a:gdLst/>
              <a:ahLst/>
              <a:cxnLst/>
              <a:rect l="l" t="t" r="r" b="b"/>
              <a:pathLst>
                <a:path w="392430" h="429259">
                  <a:moveTo>
                    <a:pt x="339682" y="428708"/>
                  </a:moveTo>
                  <a:lnTo>
                    <a:pt x="287376" y="413387"/>
                  </a:lnTo>
                  <a:lnTo>
                    <a:pt x="185973" y="285141"/>
                  </a:lnTo>
                  <a:lnTo>
                    <a:pt x="0" y="10837"/>
                  </a:lnTo>
                  <a:lnTo>
                    <a:pt x="11153" y="6446"/>
                  </a:lnTo>
                  <a:lnTo>
                    <a:pt x="44841" y="0"/>
                  </a:lnTo>
                  <a:lnTo>
                    <a:pt x="101402" y="1584"/>
                  </a:lnTo>
                  <a:lnTo>
                    <a:pt x="181177" y="21289"/>
                  </a:lnTo>
                  <a:lnTo>
                    <a:pt x="217909" y="37925"/>
                  </a:lnTo>
                  <a:lnTo>
                    <a:pt x="254106" y="61427"/>
                  </a:lnTo>
                  <a:lnTo>
                    <a:pt x="288550" y="90693"/>
                  </a:lnTo>
                  <a:lnTo>
                    <a:pt x="320026" y="124618"/>
                  </a:lnTo>
                  <a:lnTo>
                    <a:pt x="347314" y="162100"/>
                  </a:lnTo>
                  <a:lnTo>
                    <a:pt x="369200" y="202034"/>
                  </a:lnTo>
                  <a:lnTo>
                    <a:pt x="384464" y="243318"/>
                  </a:lnTo>
                  <a:lnTo>
                    <a:pt x="391890" y="284849"/>
                  </a:lnTo>
                  <a:lnTo>
                    <a:pt x="390261" y="325521"/>
                  </a:lnTo>
                  <a:lnTo>
                    <a:pt x="378360" y="364233"/>
                  </a:lnTo>
                  <a:lnTo>
                    <a:pt x="339682" y="428708"/>
                  </a:lnTo>
                  <a:close/>
                </a:path>
              </a:pathLst>
            </a:custGeom>
            <a:solidFill>
              <a:srgbClr val="3A3A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7" name="object 137"/>
            <p:cNvPicPr/>
            <p:nvPr/>
          </p:nvPicPr>
          <p:blipFill>
            <a:blip r:embed="rId106" cstate="print"/>
            <a:stretch>
              <a:fillRect/>
            </a:stretch>
          </p:blipFill>
          <p:spPr>
            <a:xfrm>
              <a:off x="15462284" y="8258847"/>
              <a:ext cx="193152" cy="213121"/>
            </a:xfrm>
            <a:prstGeom prst="rect">
              <a:avLst/>
            </a:prstGeom>
          </p:spPr>
        </p:pic>
        <p:pic>
          <p:nvPicPr>
            <p:cNvPr id="138" name="object 138"/>
            <p:cNvPicPr/>
            <p:nvPr/>
          </p:nvPicPr>
          <p:blipFill>
            <a:blip r:embed="rId107" cstate="print"/>
            <a:stretch>
              <a:fillRect/>
            </a:stretch>
          </p:blipFill>
          <p:spPr>
            <a:xfrm>
              <a:off x="15225287" y="8909695"/>
              <a:ext cx="140729" cy="77251"/>
            </a:xfrm>
            <a:prstGeom prst="rect">
              <a:avLst/>
            </a:prstGeom>
          </p:spPr>
        </p:pic>
        <p:sp>
          <p:nvSpPr>
            <p:cNvPr id="139" name="object 139"/>
            <p:cNvSpPr/>
            <p:nvPr/>
          </p:nvSpPr>
          <p:spPr>
            <a:xfrm>
              <a:off x="13782726" y="7396492"/>
              <a:ext cx="1949450" cy="1628139"/>
            </a:xfrm>
            <a:custGeom>
              <a:avLst/>
              <a:gdLst/>
              <a:ahLst/>
              <a:cxnLst/>
              <a:rect l="l" t="t" r="r" b="b"/>
              <a:pathLst>
                <a:path w="1949450" h="1628140">
                  <a:moveTo>
                    <a:pt x="1948967" y="1070559"/>
                  </a:moveTo>
                  <a:lnTo>
                    <a:pt x="1862747" y="1006602"/>
                  </a:lnTo>
                  <a:lnTo>
                    <a:pt x="1828977" y="990955"/>
                  </a:lnTo>
                  <a:lnTo>
                    <a:pt x="1803234" y="978395"/>
                  </a:lnTo>
                  <a:lnTo>
                    <a:pt x="1764944" y="948156"/>
                  </a:lnTo>
                  <a:lnTo>
                    <a:pt x="1729003" y="910069"/>
                  </a:lnTo>
                  <a:lnTo>
                    <a:pt x="1693405" y="871296"/>
                  </a:lnTo>
                  <a:lnTo>
                    <a:pt x="1650174" y="818222"/>
                  </a:lnTo>
                  <a:lnTo>
                    <a:pt x="1564297" y="704227"/>
                  </a:lnTo>
                  <a:lnTo>
                    <a:pt x="1537131" y="669150"/>
                  </a:lnTo>
                  <a:lnTo>
                    <a:pt x="1523276" y="648957"/>
                  </a:lnTo>
                  <a:lnTo>
                    <a:pt x="1506893" y="622350"/>
                  </a:lnTo>
                  <a:lnTo>
                    <a:pt x="1488198" y="594982"/>
                  </a:lnTo>
                  <a:lnTo>
                    <a:pt x="1467421" y="572541"/>
                  </a:lnTo>
                  <a:lnTo>
                    <a:pt x="1424152" y="517055"/>
                  </a:lnTo>
                  <a:lnTo>
                    <a:pt x="1356664" y="427329"/>
                  </a:lnTo>
                  <a:lnTo>
                    <a:pt x="1331772" y="396748"/>
                  </a:lnTo>
                  <a:lnTo>
                    <a:pt x="1312329" y="378117"/>
                  </a:lnTo>
                  <a:lnTo>
                    <a:pt x="1291666" y="362000"/>
                  </a:lnTo>
                  <a:lnTo>
                    <a:pt x="1205547" y="293192"/>
                  </a:lnTo>
                  <a:lnTo>
                    <a:pt x="1185824" y="273481"/>
                  </a:lnTo>
                  <a:lnTo>
                    <a:pt x="1153337" y="234226"/>
                  </a:lnTo>
                  <a:lnTo>
                    <a:pt x="1115555" y="188061"/>
                  </a:lnTo>
                  <a:lnTo>
                    <a:pt x="1079969" y="147637"/>
                  </a:lnTo>
                  <a:lnTo>
                    <a:pt x="1054036" y="125603"/>
                  </a:lnTo>
                  <a:lnTo>
                    <a:pt x="1028598" y="111633"/>
                  </a:lnTo>
                  <a:lnTo>
                    <a:pt x="961339" y="71615"/>
                  </a:lnTo>
                  <a:lnTo>
                    <a:pt x="943724" y="62484"/>
                  </a:lnTo>
                  <a:lnTo>
                    <a:pt x="926109" y="52044"/>
                  </a:lnTo>
                  <a:lnTo>
                    <a:pt x="894118" y="30721"/>
                  </a:lnTo>
                  <a:lnTo>
                    <a:pt x="860259" y="9652"/>
                  </a:lnTo>
                  <a:lnTo>
                    <a:pt x="837057" y="0"/>
                  </a:lnTo>
                  <a:lnTo>
                    <a:pt x="820712" y="1524"/>
                  </a:lnTo>
                  <a:lnTo>
                    <a:pt x="801243" y="7823"/>
                  </a:lnTo>
                  <a:lnTo>
                    <a:pt x="766457" y="41871"/>
                  </a:lnTo>
                  <a:lnTo>
                    <a:pt x="747179" y="102819"/>
                  </a:lnTo>
                  <a:lnTo>
                    <a:pt x="746340" y="135674"/>
                  </a:lnTo>
                  <a:lnTo>
                    <a:pt x="755218" y="166204"/>
                  </a:lnTo>
                  <a:lnTo>
                    <a:pt x="764857" y="187363"/>
                  </a:lnTo>
                  <a:lnTo>
                    <a:pt x="772922" y="207403"/>
                  </a:lnTo>
                  <a:lnTo>
                    <a:pt x="781723" y="226479"/>
                  </a:lnTo>
                  <a:lnTo>
                    <a:pt x="793610" y="244754"/>
                  </a:lnTo>
                  <a:lnTo>
                    <a:pt x="742251" y="239953"/>
                  </a:lnTo>
                  <a:lnTo>
                    <a:pt x="629932" y="228663"/>
                  </a:lnTo>
                  <a:lnTo>
                    <a:pt x="573100" y="223685"/>
                  </a:lnTo>
                  <a:lnTo>
                    <a:pt x="518591" y="220167"/>
                  </a:lnTo>
                  <a:lnTo>
                    <a:pt x="468477" y="218871"/>
                  </a:lnTo>
                  <a:lnTo>
                    <a:pt x="424815" y="220535"/>
                  </a:lnTo>
                  <a:lnTo>
                    <a:pt x="389686" y="225945"/>
                  </a:lnTo>
                  <a:lnTo>
                    <a:pt x="365315" y="229235"/>
                  </a:lnTo>
                  <a:lnTo>
                    <a:pt x="292315" y="238721"/>
                  </a:lnTo>
                  <a:lnTo>
                    <a:pt x="227977" y="257911"/>
                  </a:lnTo>
                  <a:lnTo>
                    <a:pt x="178155" y="278041"/>
                  </a:lnTo>
                  <a:lnTo>
                    <a:pt x="138099" y="332447"/>
                  </a:lnTo>
                  <a:lnTo>
                    <a:pt x="129717" y="369747"/>
                  </a:lnTo>
                  <a:lnTo>
                    <a:pt x="138417" y="405269"/>
                  </a:lnTo>
                  <a:lnTo>
                    <a:pt x="163093" y="435622"/>
                  </a:lnTo>
                  <a:lnTo>
                    <a:pt x="191084" y="455333"/>
                  </a:lnTo>
                  <a:lnTo>
                    <a:pt x="223405" y="466191"/>
                  </a:lnTo>
                  <a:lnTo>
                    <a:pt x="261073" y="469988"/>
                  </a:lnTo>
                  <a:lnTo>
                    <a:pt x="305092" y="468541"/>
                  </a:lnTo>
                  <a:lnTo>
                    <a:pt x="356476" y="463613"/>
                  </a:lnTo>
                  <a:lnTo>
                    <a:pt x="416229" y="457034"/>
                  </a:lnTo>
                  <a:lnTo>
                    <a:pt x="485368" y="450583"/>
                  </a:lnTo>
                  <a:lnTo>
                    <a:pt x="513562" y="462953"/>
                  </a:lnTo>
                  <a:lnTo>
                    <a:pt x="549998" y="471830"/>
                  </a:lnTo>
                  <a:lnTo>
                    <a:pt x="598665" y="479615"/>
                  </a:lnTo>
                  <a:lnTo>
                    <a:pt x="663549" y="488683"/>
                  </a:lnTo>
                  <a:lnTo>
                    <a:pt x="748652" y="501408"/>
                  </a:lnTo>
                  <a:lnTo>
                    <a:pt x="764552" y="504355"/>
                  </a:lnTo>
                  <a:lnTo>
                    <a:pt x="775754" y="505841"/>
                  </a:lnTo>
                  <a:lnTo>
                    <a:pt x="787742" y="506476"/>
                  </a:lnTo>
                  <a:lnTo>
                    <a:pt x="814031" y="527075"/>
                  </a:lnTo>
                  <a:lnTo>
                    <a:pt x="837171" y="540473"/>
                  </a:lnTo>
                  <a:lnTo>
                    <a:pt x="860526" y="553199"/>
                  </a:lnTo>
                  <a:lnTo>
                    <a:pt x="887437" y="571754"/>
                  </a:lnTo>
                  <a:lnTo>
                    <a:pt x="886434" y="578624"/>
                  </a:lnTo>
                  <a:lnTo>
                    <a:pt x="884974" y="586498"/>
                  </a:lnTo>
                  <a:lnTo>
                    <a:pt x="882967" y="595071"/>
                  </a:lnTo>
                  <a:lnTo>
                    <a:pt x="880364" y="604012"/>
                  </a:lnTo>
                  <a:lnTo>
                    <a:pt x="838581" y="597687"/>
                  </a:lnTo>
                  <a:lnTo>
                    <a:pt x="830199" y="596950"/>
                  </a:lnTo>
                  <a:lnTo>
                    <a:pt x="816254" y="594525"/>
                  </a:lnTo>
                  <a:lnTo>
                    <a:pt x="772833" y="583565"/>
                  </a:lnTo>
                  <a:lnTo>
                    <a:pt x="754100" y="579767"/>
                  </a:lnTo>
                  <a:lnTo>
                    <a:pt x="730123" y="577481"/>
                  </a:lnTo>
                  <a:lnTo>
                    <a:pt x="695845" y="575373"/>
                  </a:lnTo>
                  <a:lnTo>
                    <a:pt x="662686" y="574611"/>
                  </a:lnTo>
                  <a:lnTo>
                    <a:pt x="642099" y="576300"/>
                  </a:lnTo>
                  <a:lnTo>
                    <a:pt x="613130" y="578065"/>
                  </a:lnTo>
                  <a:lnTo>
                    <a:pt x="561911" y="577659"/>
                  </a:lnTo>
                  <a:lnTo>
                    <a:pt x="480606" y="575500"/>
                  </a:lnTo>
                  <a:lnTo>
                    <a:pt x="353949" y="576237"/>
                  </a:lnTo>
                  <a:lnTo>
                    <a:pt x="339991" y="575919"/>
                  </a:lnTo>
                  <a:lnTo>
                    <a:pt x="274662" y="573151"/>
                  </a:lnTo>
                  <a:lnTo>
                    <a:pt x="231724" y="573290"/>
                  </a:lnTo>
                  <a:lnTo>
                    <a:pt x="204025" y="575564"/>
                  </a:lnTo>
                  <a:lnTo>
                    <a:pt x="184404" y="579170"/>
                  </a:lnTo>
                  <a:lnTo>
                    <a:pt x="165709" y="583285"/>
                  </a:lnTo>
                  <a:lnTo>
                    <a:pt x="140817" y="587121"/>
                  </a:lnTo>
                  <a:lnTo>
                    <a:pt x="102552" y="589876"/>
                  </a:lnTo>
                  <a:lnTo>
                    <a:pt x="41719" y="611124"/>
                  </a:lnTo>
                  <a:lnTo>
                    <a:pt x="12001" y="639940"/>
                  </a:lnTo>
                  <a:lnTo>
                    <a:pt x="1193" y="686104"/>
                  </a:lnTo>
                  <a:lnTo>
                    <a:pt x="2324" y="699198"/>
                  </a:lnTo>
                  <a:lnTo>
                    <a:pt x="18224" y="736333"/>
                  </a:lnTo>
                  <a:lnTo>
                    <a:pt x="46151" y="762889"/>
                  </a:lnTo>
                  <a:lnTo>
                    <a:pt x="83947" y="780592"/>
                  </a:lnTo>
                  <a:lnTo>
                    <a:pt x="129425" y="791235"/>
                  </a:lnTo>
                  <a:lnTo>
                    <a:pt x="180403" y="796582"/>
                  </a:lnTo>
                  <a:lnTo>
                    <a:pt x="234721" y="798398"/>
                  </a:lnTo>
                  <a:lnTo>
                    <a:pt x="344678" y="798461"/>
                  </a:lnTo>
                  <a:lnTo>
                    <a:pt x="370878" y="799045"/>
                  </a:lnTo>
                  <a:lnTo>
                    <a:pt x="396011" y="800290"/>
                  </a:lnTo>
                  <a:lnTo>
                    <a:pt x="440677" y="801725"/>
                  </a:lnTo>
                  <a:lnTo>
                    <a:pt x="492633" y="804900"/>
                  </a:lnTo>
                  <a:lnTo>
                    <a:pt x="562673" y="809688"/>
                  </a:lnTo>
                  <a:lnTo>
                    <a:pt x="610895" y="811453"/>
                  </a:lnTo>
                  <a:lnTo>
                    <a:pt x="647547" y="814781"/>
                  </a:lnTo>
                  <a:lnTo>
                    <a:pt x="682815" y="820623"/>
                  </a:lnTo>
                  <a:lnTo>
                    <a:pt x="726935" y="829932"/>
                  </a:lnTo>
                  <a:lnTo>
                    <a:pt x="790117" y="843661"/>
                  </a:lnTo>
                  <a:lnTo>
                    <a:pt x="785939" y="869276"/>
                  </a:lnTo>
                  <a:lnTo>
                    <a:pt x="715403" y="859193"/>
                  </a:lnTo>
                  <a:lnTo>
                    <a:pt x="689533" y="856716"/>
                  </a:lnTo>
                  <a:lnTo>
                    <a:pt x="667651" y="856818"/>
                  </a:lnTo>
                  <a:lnTo>
                    <a:pt x="659612" y="856437"/>
                  </a:lnTo>
                  <a:lnTo>
                    <a:pt x="645109" y="854646"/>
                  </a:lnTo>
                  <a:lnTo>
                    <a:pt x="576554" y="844994"/>
                  </a:lnTo>
                  <a:lnTo>
                    <a:pt x="550392" y="842022"/>
                  </a:lnTo>
                  <a:lnTo>
                    <a:pt x="527697" y="840498"/>
                  </a:lnTo>
                  <a:lnTo>
                    <a:pt x="511073" y="841133"/>
                  </a:lnTo>
                  <a:lnTo>
                    <a:pt x="478459" y="841527"/>
                  </a:lnTo>
                  <a:lnTo>
                    <a:pt x="425107" y="838631"/>
                  </a:lnTo>
                  <a:lnTo>
                    <a:pt x="311150" y="830148"/>
                  </a:lnTo>
                  <a:lnTo>
                    <a:pt x="277990" y="828192"/>
                  </a:lnTo>
                  <a:lnTo>
                    <a:pt x="246189" y="828802"/>
                  </a:lnTo>
                  <a:lnTo>
                    <a:pt x="206514" y="830770"/>
                  </a:lnTo>
                  <a:lnTo>
                    <a:pt x="148983" y="833983"/>
                  </a:lnTo>
                  <a:lnTo>
                    <a:pt x="105041" y="834440"/>
                  </a:lnTo>
                  <a:lnTo>
                    <a:pt x="60248" y="846747"/>
                  </a:lnTo>
                  <a:lnTo>
                    <a:pt x="23558" y="872883"/>
                  </a:lnTo>
                  <a:lnTo>
                    <a:pt x="3924" y="914806"/>
                  </a:lnTo>
                  <a:lnTo>
                    <a:pt x="0" y="941844"/>
                  </a:lnTo>
                  <a:lnTo>
                    <a:pt x="2514" y="957516"/>
                  </a:lnTo>
                  <a:lnTo>
                    <a:pt x="26708" y="996975"/>
                  </a:lnTo>
                  <a:lnTo>
                    <a:pt x="75577" y="1024547"/>
                  </a:lnTo>
                  <a:lnTo>
                    <a:pt x="118262" y="1035748"/>
                  </a:lnTo>
                  <a:lnTo>
                    <a:pt x="163131" y="1044816"/>
                  </a:lnTo>
                  <a:lnTo>
                    <a:pt x="217030" y="1051991"/>
                  </a:lnTo>
                  <a:lnTo>
                    <a:pt x="235788" y="1051737"/>
                  </a:lnTo>
                  <a:lnTo>
                    <a:pt x="255752" y="1050531"/>
                  </a:lnTo>
                  <a:lnTo>
                    <a:pt x="294881" y="1047229"/>
                  </a:lnTo>
                  <a:lnTo>
                    <a:pt x="312496" y="1046010"/>
                  </a:lnTo>
                  <a:lnTo>
                    <a:pt x="667067" y="1086789"/>
                  </a:lnTo>
                  <a:lnTo>
                    <a:pt x="711911" y="1099616"/>
                  </a:lnTo>
                  <a:lnTo>
                    <a:pt x="712724" y="1138402"/>
                  </a:lnTo>
                  <a:lnTo>
                    <a:pt x="711606" y="1162215"/>
                  </a:lnTo>
                  <a:lnTo>
                    <a:pt x="708621" y="1185875"/>
                  </a:lnTo>
                  <a:lnTo>
                    <a:pt x="682701" y="1175004"/>
                  </a:lnTo>
                  <a:lnTo>
                    <a:pt x="645083" y="1168654"/>
                  </a:lnTo>
                  <a:lnTo>
                    <a:pt x="587794" y="1163866"/>
                  </a:lnTo>
                  <a:lnTo>
                    <a:pt x="502843" y="1157668"/>
                  </a:lnTo>
                  <a:lnTo>
                    <a:pt x="462407" y="1150988"/>
                  </a:lnTo>
                  <a:lnTo>
                    <a:pt x="409105" y="1142758"/>
                  </a:lnTo>
                  <a:lnTo>
                    <a:pt x="349465" y="1134859"/>
                  </a:lnTo>
                  <a:lnTo>
                    <a:pt x="290068" y="1129207"/>
                  </a:lnTo>
                  <a:lnTo>
                    <a:pt x="237439" y="1127709"/>
                  </a:lnTo>
                  <a:lnTo>
                    <a:pt x="198145" y="1132255"/>
                  </a:lnTo>
                  <a:lnTo>
                    <a:pt x="189611" y="1132344"/>
                  </a:lnTo>
                  <a:lnTo>
                    <a:pt x="181673" y="1132789"/>
                  </a:lnTo>
                  <a:lnTo>
                    <a:pt x="174510" y="1133665"/>
                  </a:lnTo>
                  <a:lnTo>
                    <a:pt x="168262" y="1135062"/>
                  </a:lnTo>
                  <a:lnTo>
                    <a:pt x="165608" y="1143127"/>
                  </a:lnTo>
                  <a:lnTo>
                    <a:pt x="159753" y="1140599"/>
                  </a:lnTo>
                  <a:lnTo>
                    <a:pt x="156375" y="1146467"/>
                  </a:lnTo>
                  <a:lnTo>
                    <a:pt x="152006" y="1153045"/>
                  </a:lnTo>
                  <a:lnTo>
                    <a:pt x="148272" y="1159522"/>
                  </a:lnTo>
                  <a:lnTo>
                    <a:pt x="145148" y="1165885"/>
                  </a:lnTo>
                  <a:lnTo>
                    <a:pt x="137363" y="1185900"/>
                  </a:lnTo>
                  <a:lnTo>
                    <a:pt x="137782" y="1204214"/>
                  </a:lnTo>
                  <a:lnTo>
                    <a:pt x="149567" y="1240637"/>
                  </a:lnTo>
                  <a:lnTo>
                    <a:pt x="217411" y="1281836"/>
                  </a:lnTo>
                  <a:lnTo>
                    <a:pt x="270078" y="1299197"/>
                  </a:lnTo>
                  <a:lnTo>
                    <a:pt x="321297" y="1310894"/>
                  </a:lnTo>
                  <a:lnTo>
                    <a:pt x="360629" y="1314272"/>
                  </a:lnTo>
                  <a:lnTo>
                    <a:pt x="375653" y="1317434"/>
                  </a:lnTo>
                  <a:lnTo>
                    <a:pt x="401828" y="1325880"/>
                  </a:lnTo>
                  <a:lnTo>
                    <a:pt x="433311" y="1336738"/>
                  </a:lnTo>
                  <a:lnTo>
                    <a:pt x="464286" y="1347114"/>
                  </a:lnTo>
                  <a:lnTo>
                    <a:pt x="488429" y="1354531"/>
                  </a:lnTo>
                  <a:lnTo>
                    <a:pt x="513651" y="1359916"/>
                  </a:lnTo>
                  <a:lnTo>
                    <a:pt x="555383" y="1365885"/>
                  </a:lnTo>
                  <a:lnTo>
                    <a:pt x="629107" y="1375067"/>
                  </a:lnTo>
                  <a:lnTo>
                    <a:pt x="655599" y="1381391"/>
                  </a:lnTo>
                  <a:lnTo>
                    <a:pt x="677316" y="1385544"/>
                  </a:lnTo>
                  <a:lnTo>
                    <a:pt x="751357" y="1397927"/>
                  </a:lnTo>
                  <a:lnTo>
                    <a:pt x="770407" y="1413662"/>
                  </a:lnTo>
                  <a:lnTo>
                    <a:pt x="794461" y="1429994"/>
                  </a:lnTo>
                  <a:lnTo>
                    <a:pt x="819480" y="1442631"/>
                  </a:lnTo>
                  <a:lnTo>
                    <a:pt x="841451" y="1447215"/>
                  </a:lnTo>
                  <a:lnTo>
                    <a:pt x="879348" y="1466342"/>
                  </a:lnTo>
                  <a:lnTo>
                    <a:pt x="931164" y="1484464"/>
                  </a:lnTo>
                  <a:lnTo>
                    <a:pt x="979233" y="1498015"/>
                  </a:lnTo>
                  <a:lnTo>
                    <a:pt x="1005941" y="1503464"/>
                  </a:lnTo>
                  <a:lnTo>
                    <a:pt x="1023340" y="1508302"/>
                  </a:lnTo>
                  <a:lnTo>
                    <a:pt x="1048169" y="1519021"/>
                  </a:lnTo>
                  <a:lnTo>
                    <a:pt x="1074293" y="1530769"/>
                  </a:lnTo>
                  <a:lnTo>
                    <a:pt x="1095552" y="1538681"/>
                  </a:lnTo>
                  <a:lnTo>
                    <a:pt x="1148930" y="1548955"/>
                  </a:lnTo>
                  <a:lnTo>
                    <a:pt x="1196467" y="1556169"/>
                  </a:lnTo>
                  <a:lnTo>
                    <a:pt x="1257147" y="1563103"/>
                  </a:lnTo>
                  <a:lnTo>
                    <a:pt x="1296682" y="1566062"/>
                  </a:lnTo>
                  <a:lnTo>
                    <a:pt x="1322514" y="1566392"/>
                  </a:lnTo>
                  <a:lnTo>
                    <a:pt x="1354620" y="1564716"/>
                  </a:lnTo>
                  <a:lnTo>
                    <a:pt x="1369466" y="1564322"/>
                  </a:lnTo>
                  <a:lnTo>
                    <a:pt x="1388491" y="1564589"/>
                  </a:lnTo>
                  <a:lnTo>
                    <a:pt x="1413560" y="1565833"/>
                  </a:lnTo>
                  <a:lnTo>
                    <a:pt x="1425219" y="1564640"/>
                  </a:lnTo>
                  <a:lnTo>
                    <a:pt x="1436420" y="1560868"/>
                  </a:lnTo>
                  <a:lnTo>
                    <a:pt x="1447342" y="1556626"/>
                  </a:lnTo>
                  <a:lnTo>
                    <a:pt x="1458188" y="1554060"/>
                  </a:lnTo>
                  <a:lnTo>
                    <a:pt x="1531340" y="1573364"/>
                  </a:lnTo>
                  <a:lnTo>
                    <a:pt x="1583436" y="1602295"/>
                  </a:lnTo>
                  <a:lnTo>
                    <a:pt x="1591792" y="1617941"/>
                  </a:lnTo>
                  <a:lnTo>
                    <a:pt x="1606931" y="1625727"/>
                  </a:lnTo>
                  <a:lnTo>
                    <a:pt x="1639963" y="1627936"/>
                  </a:lnTo>
                  <a:lnTo>
                    <a:pt x="1701990" y="1626895"/>
                  </a:lnTo>
                  <a:lnTo>
                    <a:pt x="1842554" y="1524431"/>
                  </a:lnTo>
                  <a:lnTo>
                    <a:pt x="1948967" y="1070559"/>
                  </a:lnTo>
                  <a:close/>
                </a:path>
              </a:pathLst>
            </a:custGeom>
            <a:solidFill>
              <a:srgbClr val="DEA2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0" name="object 140"/>
            <p:cNvPicPr/>
            <p:nvPr/>
          </p:nvPicPr>
          <p:blipFill>
            <a:blip r:embed="rId108" cstate="print"/>
            <a:stretch>
              <a:fillRect/>
            </a:stretch>
          </p:blipFill>
          <p:spPr>
            <a:xfrm>
              <a:off x="14637745" y="7887857"/>
              <a:ext cx="126583" cy="121218"/>
            </a:xfrm>
            <a:prstGeom prst="rect">
              <a:avLst/>
            </a:prstGeom>
          </p:spPr>
        </p:pic>
        <p:pic>
          <p:nvPicPr>
            <p:cNvPr id="141" name="object 141"/>
            <p:cNvPicPr/>
            <p:nvPr/>
          </p:nvPicPr>
          <p:blipFill>
            <a:blip r:embed="rId109" cstate="print"/>
            <a:stretch>
              <a:fillRect/>
            </a:stretch>
          </p:blipFill>
          <p:spPr>
            <a:xfrm>
              <a:off x="14190664" y="7795930"/>
              <a:ext cx="297332" cy="67665"/>
            </a:xfrm>
            <a:prstGeom prst="rect">
              <a:avLst/>
            </a:prstGeom>
          </p:spPr>
        </p:pic>
        <p:pic>
          <p:nvPicPr>
            <p:cNvPr id="142" name="object 142"/>
            <p:cNvPicPr/>
            <p:nvPr/>
          </p:nvPicPr>
          <p:blipFill>
            <a:blip r:embed="rId110" cstate="print"/>
            <a:stretch>
              <a:fillRect/>
            </a:stretch>
          </p:blipFill>
          <p:spPr>
            <a:xfrm>
              <a:off x="13957523" y="8142792"/>
              <a:ext cx="67543" cy="2316"/>
            </a:xfrm>
            <a:prstGeom prst="rect">
              <a:avLst/>
            </a:prstGeom>
          </p:spPr>
        </p:pic>
        <p:pic>
          <p:nvPicPr>
            <p:cNvPr id="143" name="object 143"/>
            <p:cNvPicPr/>
            <p:nvPr/>
          </p:nvPicPr>
          <p:blipFill>
            <a:blip r:embed="rId111" cstate="print"/>
            <a:stretch>
              <a:fillRect/>
            </a:stretch>
          </p:blipFill>
          <p:spPr>
            <a:xfrm>
              <a:off x="13860840" y="8120359"/>
              <a:ext cx="16642" cy="7589"/>
            </a:xfrm>
            <a:prstGeom prst="rect">
              <a:avLst/>
            </a:prstGeom>
          </p:spPr>
        </p:pic>
        <p:pic>
          <p:nvPicPr>
            <p:cNvPr id="144" name="object 144"/>
            <p:cNvPicPr/>
            <p:nvPr/>
          </p:nvPicPr>
          <p:blipFill>
            <a:blip r:embed="rId112" cstate="print"/>
            <a:stretch>
              <a:fillRect/>
            </a:stretch>
          </p:blipFill>
          <p:spPr>
            <a:xfrm>
              <a:off x="15298368" y="8033003"/>
              <a:ext cx="21488" cy="32583"/>
            </a:xfrm>
            <a:prstGeom prst="rect">
              <a:avLst/>
            </a:prstGeom>
          </p:spPr>
        </p:pic>
        <p:pic>
          <p:nvPicPr>
            <p:cNvPr id="145" name="object 145"/>
            <p:cNvPicPr/>
            <p:nvPr/>
          </p:nvPicPr>
          <p:blipFill>
            <a:blip r:embed="rId113" cstate="print"/>
            <a:stretch>
              <a:fillRect/>
            </a:stretch>
          </p:blipFill>
          <p:spPr>
            <a:xfrm>
              <a:off x="15135879" y="7819277"/>
              <a:ext cx="114178" cy="149656"/>
            </a:xfrm>
            <a:prstGeom prst="rect">
              <a:avLst/>
            </a:prstGeom>
          </p:spPr>
        </p:pic>
        <p:pic>
          <p:nvPicPr>
            <p:cNvPr id="146" name="object 146"/>
            <p:cNvPicPr/>
            <p:nvPr/>
          </p:nvPicPr>
          <p:blipFill>
            <a:blip r:embed="rId114" cstate="print"/>
            <a:stretch>
              <a:fillRect/>
            </a:stretch>
          </p:blipFill>
          <p:spPr>
            <a:xfrm>
              <a:off x="14085630" y="8442106"/>
              <a:ext cx="538490" cy="145206"/>
            </a:xfrm>
            <a:prstGeom prst="rect">
              <a:avLst/>
            </a:prstGeom>
          </p:spPr>
        </p:pic>
        <p:pic>
          <p:nvPicPr>
            <p:cNvPr id="147" name="object 147"/>
            <p:cNvPicPr/>
            <p:nvPr/>
          </p:nvPicPr>
          <p:blipFill>
            <a:blip r:embed="rId115" cstate="print"/>
            <a:stretch>
              <a:fillRect/>
            </a:stretch>
          </p:blipFill>
          <p:spPr>
            <a:xfrm>
              <a:off x="15029747" y="7722899"/>
              <a:ext cx="65318" cy="51663"/>
            </a:xfrm>
            <a:prstGeom prst="rect">
              <a:avLst/>
            </a:prstGeom>
          </p:spPr>
        </p:pic>
        <p:pic>
          <p:nvPicPr>
            <p:cNvPr id="148" name="object 148"/>
            <p:cNvPicPr/>
            <p:nvPr/>
          </p:nvPicPr>
          <p:blipFill>
            <a:blip r:embed="rId116" cstate="print"/>
            <a:stretch>
              <a:fillRect/>
            </a:stretch>
          </p:blipFill>
          <p:spPr>
            <a:xfrm>
              <a:off x="14966044" y="7667000"/>
              <a:ext cx="22250" cy="22677"/>
            </a:xfrm>
            <a:prstGeom prst="rect">
              <a:avLst/>
            </a:prstGeom>
          </p:spPr>
        </p:pic>
        <p:pic>
          <p:nvPicPr>
            <p:cNvPr id="149" name="object 149"/>
            <p:cNvPicPr/>
            <p:nvPr/>
          </p:nvPicPr>
          <p:blipFill>
            <a:blip r:embed="rId117" cstate="print"/>
            <a:stretch>
              <a:fillRect/>
            </a:stretch>
          </p:blipFill>
          <p:spPr>
            <a:xfrm>
              <a:off x="14537953" y="7562697"/>
              <a:ext cx="20482" cy="47762"/>
            </a:xfrm>
            <a:prstGeom prst="rect">
              <a:avLst/>
            </a:prstGeom>
          </p:spPr>
        </p:pic>
        <p:pic>
          <p:nvPicPr>
            <p:cNvPr id="150" name="object 150"/>
            <p:cNvPicPr/>
            <p:nvPr/>
          </p:nvPicPr>
          <p:blipFill>
            <a:blip r:embed="rId118" cstate="print"/>
            <a:stretch>
              <a:fillRect/>
            </a:stretch>
          </p:blipFill>
          <p:spPr>
            <a:xfrm>
              <a:off x="14752442" y="7472963"/>
              <a:ext cx="84338" cy="49103"/>
            </a:xfrm>
            <a:prstGeom prst="rect">
              <a:avLst/>
            </a:prstGeom>
          </p:spPr>
        </p:pic>
        <p:pic>
          <p:nvPicPr>
            <p:cNvPr id="151" name="object 151"/>
            <p:cNvPicPr/>
            <p:nvPr/>
          </p:nvPicPr>
          <p:blipFill>
            <a:blip r:embed="rId119" cstate="print"/>
            <a:stretch>
              <a:fillRect/>
            </a:stretch>
          </p:blipFill>
          <p:spPr>
            <a:xfrm>
              <a:off x="14592055" y="7395941"/>
              <a:ext cx="72420" cy="23195"/>
            </a:xfrm>
            <a:prstGeom prst="rect">
              <a:avLst/>
            </a:prstGeom>
          </p:spPr>
        </p:pic>
        <p:pic>
          <p:nvPicPr>
            <p:cNvPr id="152" name="object 152"/>
            <p:cNvPicPr/>
            <p:nvPr/>
          </p:nvPicPr>
          <p:blipFill>
            <a:blip r:embed="rId120" cstate="print"/>
            <a:stretch>
              <a:fillRect/>
            </a:stretch>
          </p:blipFill>
          <p:spPr>
            <a:xfrm>
              <a:off x="14553894" y="7463454"/>
              <a:ext cx="1015014" cy="926317"/>
            </a:xfrm>
            <a:prstGeom prst="rect">
              <a:avLst/>
            </a:prstGeom>
          </p:spPr>
        </p:pic>
        <p:pic>
          <p:nvPicPr>
            <p:cNvPr id="153" name="object 153"/>
            <p:cNvPicPr/>
            <p:nvPr/>
          </p:nvPicPr>
          <p:blipFill>
            <a:blip r:embed="rId121" cstate="print"/>
            <a:stretch>
              <a:fillRect/>
            </a:stretch>
          </p:blipFill>
          <p:spPr>
            <a:xfrm>
              <a:off x="14533606" y="7396489"/>
              <a:ext cx="173633" cy="255513"/>
            </a:xfrm>
            <a:prstGeom prst="rect">
              <a:avLst/>
            </a:prstGeom>
          </p:spPr>
        </p:pic>
        <p:pic>
          <p:nvPicPr>
            <p:cNvPr id="154" name="object 154"/>
            <p:cNvPicPr/>
            <p:nvPr/>
          </p:nvPicPr>
          <p:blipFill>
            <a:blip r:embed="rId122" cstate="print"/>
            <a:stretch>
              <a:fillRect/>
            </a:stretch>
          </p:blipFill>
          <p:spPr>
            <a:xfrm>
              <a:off x="13782628" y="8338321"/>
              <a:ext cx="304000" cy="115854"/>
            </a:xfrm>
            <a:prstGeom prst="rect">
              <a:avLst/>
            </a:prstGeom>
          </p:spPr>
        </p:pic>
        <p:pic>
          <p:nvPicPr>
            <p:cNvPr id="155" name="object 155"/>
            <p:cNvPicPr/>
            <p:nvPr/>
          </p:nvPicPr>
          <p:blipFill>
            <a:blip r:embed="rId123" cstate="print"/>
            <a:stretch>
              <a:fillRect/>
            </a:stretch>
          </p:blipFill>
          <p:spPr>
            <a:xfrm>
              <a:off x="13921333" y="7801994"/>
              <a:ext cx="269330" cy="64557"/>
            </a:xfrm>
            <a:prstGeom prst="rect">
              <a:avLst/>
            </a:prstGeom>
          </p:spPr>
        </p:pic>
        <p:pic>
          <p:nvPicPr>
            <p:cNvPr id="156" name="object 156"/>
            <p:cNvPicPr/>
            <p:nvPr/>
          </p:nvPicPr>
          <p:blipFill>
            <a:blip r:embed="rId124" cstate="print"/>
            <a:stretch>
              <a:fillRect/>
            </a:stretch>
          </p:blipFill>
          <p:spPr>
            <a:xfrm>
              <a:off x="13913388" y="7615366"/>
              <a:ext cx="1150772" cy="354512"/>
            </a:xfrm>
            <a:prstGeom prst="rect">
              <a:avLst/>
            </a:prstGeom>
          </p:spPr>
        </p:pic>
        <p:pic>
          <p:nvPicPr>
            <p:cNvPr id="157" name="object 157"/>
            <p:cNvPicPr/>
            <p:nvPr/>
          </p:nvPicPr>
          <p:blipFill>
            <a:blip r:embed="rId125" cstate="print"/>
            <a:stretch>
              <a:fillRect/>
            </a:stretch>
          </p:blipFill>
          <p:spPr>
            <a:xfrm>
              <a:off x="13881292" y="8181410"/>
              <a:ext cx="853622" cy="76017"/>
            </a:xfrm>
            <a:prstGeom prst="rect">
              <a:avLst/>
            </a:prstGeom>
          </p:spPr>
        </p:pic>
        <p:pic>
          <p:nvPicPr>
            <p:cNvPr id="158" name="object 158"/>
            <p:cNvPicPr/>
            <p:nvPr/>
          </p:nvPicPr>
          <p:blipFill>
            <a:blip r:embed="rId126" cstate="print"/>
            <a:stretch>
              <a:fillRect/>
            </a:stretch>
          </p:blipFill>
          <p:spPr>
            <a:xfrm>
              <a:off x="14536977" y="7976250"/>
              <a:ext cx="126644" cy="24262"/>
            </a:xfrm>
            <a:prstGeom prst="rect">
              <a:avLst/>
            </a:prstGeom>
          </p:spPr>
        </p:pic>
        <p:pic>
          <p:nvPicPr>
            <p:cNvPr id="159" name="object 159"/>
            <p:cNvPicPr/>
            <p:nvPr/>
          </p:nvPicPr>
          <p:blipFill>
            <a:blip r:embed="rId127" cstate="print"/>
            <a:stretch>
              <a:fillRect/>
            </a:stretch>
          </p:blipFill>
          <p:spPr>
            <a:xfrm>
              <a:off x="14312188" y="7972782"/>
              <a:ext cx="112545" cy="1424"/>
            </a:xfrm>
            <a:prstGeom prst="rect">
              <a:avLst/>
            </a:prstGeom>
          </p:spPr>
        </p:pic>
        <p:pic>
          <p:nvPicPr>
            <p:cNvPr id="160" name="object 160"/>
            <p:cNvPicPr/>
            <p:nvPr/>
          </p:nvPicPr>
          <p:blipFill>
            <a:blip r:embed="rId128" cstate="print"/>
            <a:stretch>
              <a:fillRect/>
            </a:stretch>
          </p:blipFill>
          <p:spPr>
            <a:xfrm>
              <a:off x="13783786" y="7969559"/>
              <a:ext cx="1068263" cy="280614"/>
            </a:xfrm>
            <a:prstGeom prst="rect">
              <a:avLst/>
            </a:prstGeom>
          </p:spPr>
        </p:pic>
        <p:pic>
          <p:nvPicPr>
            <p:cNvPr id="161" name="object 161"/>
            <p:cNvPicPr/>
            <p:nvPr/>
          </p:nvPicPr>
          <p:blipFill>
            <a:blip r:embed="rId129" cstate="print"/>
            <a:stretch>
              <a:fillRect/>
            </a:stretch>
          </p:blipFill>
          <p:spPr>
            <a:xfrm>
              <a:off x="13921161" y="7793552"/>
              <a:ext cx="777270" cy="118811"/>
            </a:xfrm>
            <a:prstGeom prst="rect">
              <a:avLst/>
            </a:prstGeom>
          </p:spPr>
        </p:pic>
        <p:pic>
          <p:nvPicPr>
            <p:cNvPr id="162" name="object 162"/>
            <p:cNvPicPr/>
            <p:nvPr/>
          </p:nvPicPr>
          <p:blipFill>
            <a:blip r:embed="rId130" cstate="print"/>
            <a:stretch>
              <a:fillRect/>
            </a:stretch>
          </p:blipFill>
          <p:spPr>
            <a:xfrm>
              <a:off x="13809878" y="8117646"/>
              <a:ext cx="826404" cy="143682"/>
            </a:xfrm>
            <a:prstGeom prst="rect">
              <a:avLst/>
            </a:prstGeom>
          </p:spPr>
        </p:pic>
        <p:pic>
          <p:nvPicPr>
            <p:cNvPr id="163" name="object 163"/>
            <p:cNvPicPr/>
            <p:nvPr/>
          </p:nvPicPr>
          <p:blipFill>
            <a:blip r:embed="rId131" cstate="print"/>
            <a:stretch>
              <a:fillRect/>
            </a:stretch>
          </p:blipFill>
          <p:spPr>
            <a:xfrm>
              <a:off x="15124845" y="8960883"/>
              <a:ext cx="21175" cy="1028"/>
            </a:xfrm>
            <a:prstGeom prst="rect">
              <a:avLst/>
            </a:prstGeom>
          </p:spPr>
        </p:pic>
        <p:pic>
          <p:nvPicPr>
            <p:cNvPr id="164" name="object 164"/>
            <p:cNvPicPr/>
            <p:nvPr/>
          </p:nvPicPr>
          <p:blipFill>
            <a:blip r:embed="rId132" cstate="print"/>
            <a:stretch>
              <a:fillRect/>
            </a:stretch>
          </p:blipFill>
          <p:spPr>
            <a:xfrm>
              <a:off x="13919666" y="8568628"/>
              <a:ext cx="12275" cy="67747"/>
            </a:xfrm>
            <a:prstGeom prst="rect">
              <a:avLst/>
            </a:prstGeom>
          </p:spPr>
        </p:pic>
        <p:pic>
          <p:nvPicPr>
            <p:cNvPr id="165" name="object 165"/>
            <p:cNvPicPr/>
            <p:nvPr/>
          </p:nvPicPr>
          <p:blipFill>
            <a:blip r:embed="rId133" cstate="print"/>
            <a:stretch>
              <a:fillRect/>
            </a:stretch>
          </p:blipFill>
          <p:spPr>
            <a:xfrm>
              <a:off x="13919666" y="8524036"/>
              <a:ext cx="1357091" cy="438911"/>
            </a:xfrm>
            <a:prstGeom prst="rect">
              <a:avLst/>
            </a:prstGeom>
          </p:spPr>
        </p:pic>
        <p:pic>
          <p:nvPicPr>
            <p:cNvPr id="166" name="object 166"/>
            <p:cNvPicPr/>
            <p:nvPr/>
          </p:nvPicPr>
          <p:blipFill>
            <a:blip r:embed="rId134" cstate="print"/>
            <a:stretch>
              <a:fillRect/>
            </a:stretch>
          </p:blipFill>
          <p:spPr>
            <a:xfrm>
              <a:off x="13782628" y="8224697"/>
              <a:ext cx="890381" cy="258678"/>
            </a:xfrm>
            <a:prstGeom prst="rect">
              <a:avLst/>
            </a:prstGeom>
          </p:spPr>
        </p:pic>
        <p:pic>
          <p:nvPicPr>
            <p:cNvPr id="167" name="object 167"/>
            <p:cNvPicPr/>
            <p:nvPr/>
          </p:nvPicPr>
          <p:blipFill>
            <a:blip r:embed="rId135" cstate="print"/>
            <a:stretch>
              <a:fillRect/>
            </a:stretch>
          </p:blipFill>
          <p:spPr>
            <a:xfrm>
              <a:off x="13800063" y="8358133"/>
              <a:ext cx="66651" cy="65071"/>
            </a:xfrm>
            <a:prstGeom prst="rect">
              <a:avLst/>
            </a:prstGeom>
          </p:spPr>
        </p:pic>
        <p:sp>
          <p:nvSpPr>
            <p:cNvPr id="168" name="object 168"/>
            <p:cNvSpPr/>
            <p:nvPr/>
          </p:nvSpPr>
          <p:spPr>
            <a:xfrm>
              <a:off x="14553842" y="8243740"/>
              <a:ext cx="68580" cy="31115"/>
            </a:xfrm>
            <a:custGeom>
              <a:avLst/>
              <a:gdLst/>
              <a:ahLst/>
              <a:cxnLst/>
              <a:rect l="l" t="t" r="r" b="b"/>
              <a:pathLst>
                <a:path w="68580" h="31115">
                  <a:moveTo>
                    <a:pt x="63835" y="31099"/>
                  </a:moveTo>
                  <a:lnTo>
                    <a:pt x="0" y="19754"/>
                  </a:lnTo>
                  <a:lnTo>
                    <a:pt x="14829" y="22026"/>
                  </a:lnTo>
                  <a:lnTo>
                    <a:pt x="16262" y="14197"/>
                  </a:lnTo>
                  <a:lnTo>
                    <a:pt x="18480" y="0"/>
                  </a:lnTo>
                  <a:lnTo>
                    <a:pt x="68120" y="4854"/>
                  </a:lnTo>
                  <a:lnTo>
                    <a:pt x="63835" y="31099"/>
                  </a:lnTo>
                  <a:close/>
                </a:path>
              </a:pathLst>
            </a:custGeom>
            <a:solidFill>
              <a:srgbClr val="7500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9" name="object 169"/>
            <p:cNvPicPr/>
            <p:nvPr/>
          </p:nvPicPr>
          <p:blipFill>
            <a:blip r:embed="rId136" cstate="print"/>
            <a:stretch>
              <a:fillRect/>
            </a:stretch>
          </p:blipFill>
          <p:spPr>
            <a:xfrm>
              <a:off x="14488453" y="7655935"/>
              <a:ext cx="145115" cy="31668"/>
            </a:xfrm>
            <a:prstGeom prst="rect">
              <a:avLst/>
            </a:prstGeom>
          </p:spPr>
        </p:pic>
        <p:pic>
          <p:nvPicPr>
            <p:cNvPr id="170" name="object 170"/>
            <p:cNvPicPr/>
            <p:nvPr/>
          </p:nvPicPr>
          <p:blipFill>
            <a:blip r:embed="rId137" cstate="print"/>
            <a:stretch>
              <a:fillRect/>
            </a:stretch>
          </p:blipFill>
          <p:spPr>
            <a:xfrm>
              <a:off x="14207520" y="7643987"/>
              <a:ext cx="56981" cy="8381"/>
            </a:xfrm>
            <a:prstGeom prst="rect">
              <a:avLst/>
            </a:prstGeom>
          </p:spPr>
        </p:pic>
        <p:pic>
          <p:nvPicPr>
            <p:cNvPr id="171" name="object 171"/>
            <p:cNvPicPr/>
            <p:nvPr/>
          </p:nvPicPr>
          <p:blipFill>
            <a:blip r:embed="rId138" cstate="print"/>
            <a:stretch>
              <a:fillRect/>
            </a:stretch>
          </p:blipFill>
          <p:spPr>
            <a:xfrm>
              <a:off x="14633568" y="7687604"/>
              <a:ext cx="386974" cy="142707"/>
            </a:xfrm>
            <a:prstGeom prst="rect">
              <a:avLst/>
            </a:prstGeom>
          </p:spPr>
        </p:pic>
        <p:pic>
          <p:nvPicPr>
            <p:cNvPr id="172" name="object 172"/>
            <p:cNvPicPr/>
            <p:nvPr/>
          </p:nvPicPr>
          <p:blipFill>
            <a:blip r:embed="rId139" cstate="print"/>
            <a:stretch>
              <a:fillRect/>
            </a:stretch>
          </p:blipFill>
          <p:spPr>
            <a:xfrm>
              <a:off x="13966392" y="7667792"/>
              <a:ext cx="288044" cy="149108"/>
            </a:xfrm>
            <a:prstGeom prst="rect">
              <a:avLst/>
            </a:prstGeom>
          </p:spPr>
        </p:pic>
        <p:pic>
          <p:nvPicPr>
            <p:cNvPr id="173" name="object 173"/>
            <p:cNvPicPr/>
            <p:nvPr/>
          </p:nvPicPr>
          <p:blipFill>
            <a:blip r:embed="rId140" cstate="print"/>
            <a:stretch>
              <a:fillRect/>
            </a:stretch>
          </p:blipFill>
          <p:spPr>
            <a:xfrm>
              <a:off x="13963360" y="7652369"/>
              <a:ext cx="244160" cy="97078"/>
            </a:xfrm>
            <a:prstGeom prst="rect">
              <a:avLst/>
            </a:prstGeom>
          </p:spPr>
        </p:pic>
        <p:pic>
          <p:nvPicPr>
            <p:cNvPr id="174" name="object 174"/>
            <p:cNvPicPr/>
            <p:nvPr/>
          </p:nvPicPr>
          <p:blipFill>
            <a:blip r:embed="rId141" cstate="print"/>
            <a:stretch>
              <a:fillRect/>
            </a:stretch>
          </p:blipFill>
          <p:spPr>
            <a:xfrm>
              <a:off x="13979712" y="7799374"/>
              <a:ext cx="247406" cy="23195"/>
            </a:xfrm>
            <a:prstGeom prst="rect">
              <a:avLst/>
            </a:prstGeom>
          </p:spPr>
        </p:pic>
        <p:pic>
          <p:nvPicPr>
            <p:cNvPr id="175" name="object 175"/>
            <p:cNvPicPr/>
            <p:nvPr/>
          </p:nvPicPr>
          <p:blipFill>
            <a:blip r:embed="rId142" cstate="print"/>
            <a:stretch>
              <a:fillRect/>
            </a:stretch>
          </p:blipFill>
          <p:spPr>
            <a:xfrm>
              <a:off x="14269150" y="7640238"/>
              <a:ext cx="219303" cy="15697"/>
            </a:xfrm>
            <a:prstGeom prst="rect">
              <a:avLst/>
            </a:prstGeom>
          </p:spPr>
        </p:pic>
        <p:pic>
          <p:nvPicPr>
            <p:cNvPr id="176" name="object 176"/>
            <p:cNvPicPr/>
            <p:nvPr/>
          </p:nvPicPr>
          <p:blipFill>
            <a:blip r:embed="rId143" cstate="print"/>
            <a:stretch>
              <a:fillRect/>
            </a:stretch>
          </p:blipFill>
          <p:spPr>
            <a:xfrm>
              <a:off x="13851605" y="7985564"/>
              <a:ext cx="394351" cy="161891"/>
            </a:xfrm>
            <a:prstGeom prst="rect">
              <a:avLst/>
            </a:prstGeom>
          </p:spPr>
        </p:pic>
        <p:pic>
          <p:nvPicPr>
            <p:cNvPr id="177" name="object 177"/>
            <p:cNvPicPr/>
            <p:nvPr/>
          </p:nvPicPr>
          <p:blipFill>
            <a:blip r:embed="rId144" cstate="print"/>
            <a:stretch>
              <a:fillRect/>
            </a:stretch>
          </p:blipFill>
          <p:spPr>
            <a:xfrm>
              <a:off x="14181703" y="7643987"/>
              <a:ext cx="630722" cy="197053"/>
            </a:xfrm>
            <a:prstGeom prst="rect">
              <a:avLst/>
            </a:prstGeom>
          </p:spPr>
        </p:pic>
        <p:pic>
          <p:nvPicPr>
            <p:cNvPr id="178" name="object 178"/>
            <p:cNvPicPr/>
            <p:nvPr/>
          </p:nvPicPr>
          <p:blipFill>
            <a:blip r:embed="rId145" cstate="print"/>
            <a:stretch>
              <a:fillRect/>
            </a:stretch>
          </p:blipFill>
          <p:spPr>
            <a:xfrm>
              <a:off x="13875767" y="7987537"/>
              <a:ext cx="700926" cy="213410"/>
            </a:xfrm>
            <a:prstGeom prst="rect">
              <a:avLst/>
            </a:prstGeom>
          </p:spPr>
        </p:pic>
        <p:pic>
          <p:nvPicPr>
            <p:cNvPr id="179" name="object 179"/>
            <p:cNvPicPr/>
            <p:nvPr/>
          </p:nvPicPr>
          <p:blipFill>
            <a:blip r:embed="rId146" cstate="print"/>
            <a:stretch>
              <a:fillRect/>
            </a:stretch>
          </p:blipFill>
          <p:spPr>
            <a:xfrm>
              <a:off x="13832555" y="8274466"/>
              <a:ext cx="263926" cy="124663"/>
            </a:xfrm>
            <a:prstGeom prst="rect">
              <a:avLst/>
            </a:prstGeom>
          </p:spPr>
        </p:pic>
        <p:pic>
          <p:nvPicPr>
            <p:cNvPr id="180" name="object 180"/>
            <p:cNvPicPr/>
            <p:nvPr/>
          </p:nvPicPr>
          <p:blipFill>
            <a:blip r:embed="rId147" cstate="print"/>
            <a:stretch>
              <a:fillRect/>
            </a:stretch>
          </p:blipFill>
          <p:spPr>
            <a:xfrm>
              <a:off x="14345564" y="8430615"/>
              <a:ext cx="206410" cy="55229"/>
            </a:xfrm>
            <a:prstGeom prst="rect">
              <a:avLst/>
            </a:prstGeom>
          </p:spPr>
        </p:pic>
        <p:pic>
          <p:nvPicPr>
            <p:cNvPr id="181" name="object 181"/>
            <p:cNvPicPr/>
            <p:nvPr/>
          </p:nvPicPr>
          <p:blipFill>
            <a:blip r:embed="rId148" cstate="print"/>
            <a:stretch>
              <a:fillRect/>
            </a:stretch>
          </p:blipFill>
          <p:spPr>
            <a:xfrm>
              <a:off x="13833011" y="8362675"/>
              <a:ext cx="680100" cy="112501"/>
            </a:xfrm>
            <a:prstGeom prst="rect">
              <a:avLst/>
            </a:prstGeom>
          </p:spPr>
        </p:pic>
        <p:pic>
          <p:nvPicPr>
            <p:cNvPr id="182" name="object 182"/>
            <p:cNvPicPr/>
            <p:nvPr/>
          </p:nvPicPr>
          <p:blipFill>
            <a:blip r:embed="rId149" cstate="print"/>
            <a:stretch>
              <a:fillRect/>
            </a:stretch>
          </p:blipFill>
          <p:spPr>
            <a:xfrm>
              <a:off x="13862577" y="8284463"/>
              <a:ext cx="11887" cy="4754"/>
            </a:xfrm>
            <a:prstGeom prst="rect">
              <a:avLst/>
            </a:prstGeom>
          </p:spPr>
        </p:pic>
        <p:pic>
          <p:nvPicPr>
            <p:cNvPr id="183" name="object 183"/>
            <p:cNvPicPr/>
            <p:nvPr/>
          </p:nvPicPr>
          <p:blipFill>
            <a:blip r:embed="rId150" cstate="print"/>
            <a:stretch>
              <a:fillRect/>
            </a:stretch>
          </p:blipFill>
          <p:spPr>
            <a:xfrm>
              <a:off x="13927401" y="8264286"/>
              <a:ext cx="597509" cy="36332"/>
            </a:xfrm>
            <a:prstGeom prst="rect">
              <a:avLst/>
            </a:prstGeom>
          </p:spPr>
        </p:pic>
        <p:pic>
          <p:nvPicPr>
            <p:cNvPr id="184" name="object 184"/>
            <p:cNvPicPr/>
            <p:nvPr/>
          </p:nvPicPr>
          <p:blipFill>
            <a:blip r:embed="rId151" cstate="print"/>
            <a:stretch>
              <a:fillRect/>
            </a:stretch>
          </p:blipFill>
          <p:spPr>
            <a:xfrm>
              <a:off x="13969623" y="8574288"/>
              <a:ext cx="105613" cy="71485"/>
            </a:xfrm>
            <a:prstGeom prst="rect">
              <a:avLst/>
            </a:prstGeom>
          </p:spPr>
        </p:pic>
        <p:pic>
          <p:nvPicPr>
            <p:cNvPr id="185" name="object 185"/>
            <p:cNvPicPr/>
            <p:nvPr/>
          </p:nvPicPr>
          <p:blipFill>
            <a:blip r:embed="rId152" cstate="print"/>
            <a:stretch>
              <a:fillRect/>
            </a:stretch>
          </p:blipFill>
          <p:spPr>
            <a:xfrm>
              <a:off x="13960082" y="8554303"/>
              <a:ext cx="616305" cy="226954"/>
            </a:xfrm>
            <a:prstGeom prst="rect">
              <a:avLst/>
            </a:prstGeom>
          </p:spPr>
        </p:pic>
        <p:pic>
          <p:nvPicPr>
            <p:cNvPr id="186" name="object 186"/>
            <p:cNvPicPr/>
            <p:nvPr/>
          </p:nvPicPr>
          <p:blipFill>
            <a:blip r:embed="rId153" cstate="print"/>
            <a:stretch>
              <a:fillRect/>
            </a:stretch>
          </p:blipFill>
          <p:spPr>
            <a:xfrm>
              <a:off x="14077892" y="8219541"/>
              <a:ext cx="664612" cy="303550"/>
            </a:xfrm>
            <a:prstGeom prst="rect">
              <a:avLst/>
            </a:prstGeom>
          </p:spPr>
        </p:pic>
        <p:pic>
          <p:nvPicPr>
            <p:cNvPr id="187" name="object 187"/>
            <p:cNvPicPr/>
            <p:nvPr/>
          </p:nvPicPr>
          <p:blipFill>
            <a:blip r:embed="rId154" cstate="print"/>
            <a:stretch>
              <a:fillRect/>
            </a:stretch>
          </p:blipFill>
          <p:spPr>
            <a:xfrm>
              <a:off x="14059235" y="8575852"/>
              <a:ext cx="356311" cy="145724"/>
            </a:xfrm>
            <a:prstGeom prst="rect">
              <a:avLst/>
            </a:prstGeom>
          </p:spPr>
        </p:pic>
        <p:pic>
          <p:nvPicPr>
            <p:cNvPr id="188" name="object 188"/>
            <p:cNvPicPr/>
            <p:nvPr/>
          </p:nvPicPr>
          <p:blipFill>
            <a:blip r:embed="rId155" cstate="print"/>
            <a:stretch>
              <a:fillRect/>
            </a:stretch>
          </p:blipFill>
          <p:spPr>
            <a:xfrm>
              <a:off x="14058594" y="8555887"/>
              <a:ext cx="355975" cy="183398"/>
            </a:xfrm>
            <a:prstGeom prst="rect">
              <a:avLst/>
            </a:prstGeom>
          </p:spPr>
        </p:pic>
        <p:sp>
          <p:nvSpPr>
            <p:cNvPr id="189" name="object 189"/>
            <p:cNvSpPr/>
            <p:nvPr/>
          </p:nvSpPr>
          <p:spPr>
            <a:xfrm>
              <a:off x="13797623" y="7394143"/>
              <a:ext cx="967740" cy="1259205"/>
            </a:xfrm>
            <a:custGeom>
              <a:avLst/>
              <a:gdLst/>
              <a:ahLst/>
              <a:cxnLst/>
              <a:rect l="l" t="t" r="r" b="b"/>
              <a:pathLst>
                <a:path w="967740" h="1259204">
                  <a:moveTo>
                    <a:pt x="135915" y="910374"/>
                  </a:moveTo>
                  <a:lnTo>
                    <a:pt x="114515" y="869645"/>
                  </a:lnTo>
                  <a:lnTo>
                    <a:pt x="59728" y="863625"/>
                  </a:lnTo>
                  <a:lnTo>
                    <a:pt x="30162" y="862545"/>
                  </a:lnTo>
                  <a:lnTo>
                    <a:pt x="14630" y="874039"/>
                  </a:lnTo>
                  <a:lnTo>
                    <a:pt x="5651" y="892276"/>
                  </a:lnTo>
                  <a:lnTo>
                    <a:pt x="1397" y="915898"/>
                  </a:lnTo>
                  <a:lnTo>
                    <a:pt x="0" y="943559"/>
                  </a:lnTo>
                  <a:lnTo>
                    <a:pt x="3835" y="968743"/>
                  </a:lnTo>
                  <a:lnTo>
                    <a:pt x="12979" y="986091"/>
                  </a:lnTo>
                  <a:lnTo>
                    <a:pt x="22263" y="996111"/>
                  </a:lnTo>
                  <a:lnTo>
                    <a:pt x="26517" y="999337"/>
                  </a:lnTo>
                  <a:lnTo>
                    <a:pt x="53403" y="999007"/>
                  </a:lnTo>
                  <a:lnTo>
                    <a:pt x="104711" y="990612"/>
                  </a:lnTo>
                  <a:lnTo>
                    <a:pt x="134289" y="945134"/>
                  </a:lnTo>
                  <a:lnTo>
                    <a:pt x="135915" y="910374"/>
                  </a:lnTo>
                  <a:close/>
                </a:path>
                <a:path w="967740" h="1259204">
                  <a:moveTo>
                    <a:pt x="155867" y="685761"/>
                  </a:moveTo>
                  <a:lnTo>
                    <a:pt x="155752" y="674649"/>
                  </a:lnTo>
                  <a:lnTo>
                    <a:pt x="153301" y="662051"/>
                  </a:lnTo>
                  <a:lnTo>
                    <a:pt x="149326" y="639381"/>
                  </a:lnTo>
                  <a:lnTo>
                    <a:pt x="80619" y="610552"/>
                  </a:lnTo>
                  <a:lnTo>
                    <a:pt x="57150" y="607580"/>
                  </a:lnTo>
                  <a:lnTo>
                    <a:pt x="45542" y="609981"/>
                  </a:lnTo>
                  <a:lnTo>
                    <a:pt x="12788" y="642518"/>
                  </a:lnTo>
                  <a:lnTo>
                    <a:pt x="2667" y="681710"/>
                  </a:lnTo>
                  <a:lnTo>
                    <a:pt x="4025" y="699541"/>
                  </a:lnTo>
                  <a:lnTo>
                    <a:pt x="25806" y="737323"/>
                  </a:lnTo>
                  <a:lnTo>
                    <a:pt x="63246" y="758558"/>
                  </a:lnTo>
                  <a:lnTo>
                    <a:pt x="92608" y="755802"/>
                  </a:lnTo>
                  <a:lnTo>
                    <a:pt x="140792" y="737577"/>
                  </a:lnTo>
                  <a:lnTo>
                    <a:pt x="151460" y="703453"/>
                  </a:lnTo>
                  <a:lnTo>
                    <a:pt x="154241" y="695363"/>
                  </a:lnTo>
                  <a:lnTo>
                    <a:pt x="155867" y="685761"/>
                  </a:lnTo>
                  <a:close/>
                </a:path>
                <a:path w="967740" h="1259204">
                  <a:moveTo>
                    <a:pt x="266738" y="1189189"/>
                  </a:moveTo>
                  <a:lnTo>
                    <a:pt x="233768" y="1155001"/>
                  </a:lnTo>
                  <a:lnTo>
                    <a:pt x="188988" y="1144841"/>
                  </a:lnTo>
                  <a:lnTo>
                    <a:pt x="181673" y="1143698"/>
                  </a:lnTo>
                  <a:lnTo>
                    <a:pt x="167208" y="1157211"/>
                  </a:lnTo>
                  <a:lnTo>
                    <a:pt x="151853" y="1184452"/>
                  </a:lnTo>
                  <a:lnTo>
                    <a:pt x="144678" y="1218057"/>
                  </a:lnTo>
                  <a:lnTo>
                    <a:pt x="154774" y="1250645"/>
                  </a:lnTo>
                  <a:lnTo>
                    <a:pt x="181711" y="1256779"/>
                  </a:lnTo>
                  <a:lnTo>
                    <a:pt x="209892" y="1259001"/>
                  </a:lnTo>
                  <a:lnTo>
                    <a:pt x="232117" y="1259052"/>
                  </a:lnTo>
                  <a:lnTo>
                    <a:pt x="241122" y="1258684"/>
                  </a:lnTo>
                  <a:lnTo>
                    <a:pt x="254635" y="1238745"/>
                  </a:lnTo>
                  <a:lnTo>
                    <a:pt x="263715" y="1214729"/>
                  </a:lnTo>
                  <a:lnTo>
                    <a:pt x="266738" y="1189189"/>
                  </a:lnTo>
                  <a:close/>
                </a:path>
                <a:path w="967740" h="1259204">
                  <a:moveTo>
                    <a:pt x="302120" y="314921"/>
                  </a:moveTo>
                  <a:lnTo>
                    <a:pt x="301205" y="287134"/>
                  </a:lnTo>
                  <a:lnTo>
                    <a:pt x="297002" y="269760"/>
                  </a:lnTo>
                  <a:lnTo>
                    <a:pt x="267360" y="268706"/>
                  </a:lnTo>
                  <a:lnTo>
                    <a:pt x="249834" y="268503"/>
                  </a:lnTo>
                  <a:lnTo>
                    <a:pt x="237515" y="269265"/>
                  </a:lnTo>
                  <a:lnTo>
                    <a:pt x="188074" y="279692"/>
                  </a:lnTo>
                  <a:lnTo>
                    <a:pt x="152971" y="314744"/>
                  </a:lnTo>
                  <a:lnTo>
                    <a:pt x="149161" y="332549"/>
                  </a:lnTo>
                  <a:lnTo>
                    <a:pt x="151676" y="354431"/>
                  </a:lnTo>
                  <a:lnTo>
                    <a:pt x="172250" y="395744"/>
                  </a:lnTo>
                  <a:lnTo>
                    <a:pt x="220700" y="402564"/>
                  </a:lnTo>
                  <a:lnTo>
                    <a:pt x="247865" y="401904"/>
                  </a:lnTo>
                  <a:lnTo>
                    <a:pt x="266598" y="394182"/>
                  </a:lnTo>
                  <a:lnTo>
                    <a:pt x="287489" y="377456"/>
                  </a:lnTo>
                  <a:lnTo>
                    <a:pt x="298094" y="347052"/>
                  </a:lnTo>
                  <a:lnTo>
                    <a:pt x="302120" y="314921"/>
                  </a:lnTo>
                  <a:close/>
                </a:path>
                <a:path w="967740" h="1259204">
                  <a:moveTo>
                    <a:pt x="967727" y="130632"/>
                  </a:moveTo>
                  <a:lnTo>
                    <a:pt x="951496" y="92583"/>
                  </a:lnTo>
                  <a:lnTo>
                    <a:pt x="921854" y="47345"/>
                  </a:lnTo>
                  <a:lnTo>
                    <a:pt x="892683" y="25234"/>
                  </a:lnTo>
                  <a:lnTo>
                    <a:pt x="867524" y="8102"/>
                  </a:lnTo>
                  <a:lnTo>
                    <a:pt x="857910" y="5511"/>
                  </a:lnTo>
                  <a:lnTo>
                    <a:pt x="857224" y="5562"/>
                  </a:lnTo>
                  <a:lnTo>
                    <a:pt x="843546" y="0"/>
                  </a:lnTo>
                  <a:lnTo>
                    <a:pt x="836104" y="800"/>
                  </a:lnTo>
                  <a:lnTo>
                    <a:pt x="833018" y="4089"/>
                  </a:lnTo>
                  <a:lnTo>
                    <a:pt x="832408" y="6045"/>
                  </a:lnTo>
                  <a:lnTo>
                    <a:pt x="841756" y="9207"/>
                  </a:lnTo>
                  <a:lnTo>
                    <a:pt x="858304" y="17602"/>
                  </a:lnTo>
                  <a:lnTo>
                    <a:pt x="872451" y="31153"/>
                  </a:lnTo>
                  <a:lnTo>
                    <a:pt x="883818" y="46901"/>
                  </a:lnTo>
                  <a:lnTo>
                    <a:pt x="892022" y="61925"/>
                  </a:lnTo>
                  <a:lnTo>
                    <a:pt x="893673" y="66306"/>
                  </a:lnTo>
                  <a:lnTo>
                    <a:pt x="894778" y="65201"/>
                  </a:lnTo>
                  <a:lnTo>
                    <a:pt x="907389" y="102692"/>
                  </a:lnTo>
                  <a:lnTo>
                    <a:pt x="910196" y="110655"/>
                  </a:lnTo>
                  <a:lnTo>
                    <a:pt x="943737" y="141198"/>
                  </a:lnTo>
                  <a:lnTo>
                    <a:pt x="954989" y="142582"/>
                  </a:lnTo>
                  <a:lnTo>
                    <a:pt x="962685" y="141478"/>
                  </a:lnTo>
                  <a:lnTo>
                    <a:pt x="966978" y="137337"/>
                  </a:lnTo>
                  <a:lnTo>
                    <a:pt x="967727" y="130632"/>
                  </a:lnTo>
                  <a:close/>
                </a:path>
              </a:pathLst>
            </a:custGeom>
            <a:solidFill>
              <a:srgbClr val="FAC2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" name="object 190"/>
            <p:cNvSpPr/>
            <p:nvPr/>
          </p:nvSpPr>
          <p:spPr>
            <a:xfrm>
              <a:off x="14010256" y="8556478"/>
              <a:ext cx="54610" cy="97155"/>
            </a:xfrm>
            <a:custGeom>
              <a:avLst/>
              <a:gdLst/>
              <a:ahLst/>
              <a:cxnLst/>
              <a:rect l="l" t="t" r="r" b="b"/>
              <a:pathLst>
                <a:path w="54609" h="97154">
                  <a:moveTo>
                    <a:pt x="18412" y="96962"/>
                  </a:moveTo>
                  <a:lnTo>
                    <a:pt x="4421" y="96813"/>
                  </a:lnTo>
                  <a:lnTo>
                    <a:pt x="0" y="68368"/>
                  </a:lnTo>
                  <a:lnTo>
                    <a:pt x="5654" y="40344"/>
                  </a:lnTo>
                  <a:lnTo>
                    <a:pt x="20408" y="16351"/>
                  </a:lnTo>
                  <a:lnTo>
                    <a:pt x="43287" y="0"/>
                  </a:lnTo>
                  <a:lnTo>
                    <a:pt x="45342" y="730"/>
                  </a:lnTo>
                  <a:lnTo>
                    <a:pt x="49411" y="2366"/>
                  </a:lnTo>
                  <a:lnTo>
                    <a:pt x="54108" y="26849"/>
                  </a:lnTo>
                  <a:lnTo>
                    <a:pt x="51090" y="52385"/>
                  </a:lnTo>
                  <a:lnTo>
                    <a:pt x="42004" y="76405"/>
                  </a:lnTo>
                  <a:lnTo>
                    <a:pt x="28497" y="96340"/>
                  </a:lnTo>
                  <a:lnTo>
                    <a:pt x="18412" y="96962"/>
                  </a:lnTo>
                  <a:close/>
                </a:path>
              </a:pathLst>
            </a:custGeom>
            <a:solidFill>
              <a:srgbClr val="FFD4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" name="object 191"/>
            <p:cNvSpPr/>
            <p:nvPr/>
          </p:nvSpPr>
          <p:spPr>
            <a:xfrm>
              <a:off x="13942302" y="7670037"/>
              <a:ext cx="58419" cy="979805"/>
            </a:xfrm>
            <a:custGeom>
              <a:avLst/>
              <a:gdLst/>
              <a:ahLst/>
              <a:cxnLst/>
              <a:rect l="l" t="t" r="r" b="b"/>
              <a:pathLst>
                <a:path w="58419" h="979804">
                  <a:moveTo>
                    <a:pt x="56159" y="0"/>
                  </a:moveTo>
                  <a:lnTo>
                    <a:pt x="20764" y="16471"/>
                  </a:lnTo>
                  <a:lnTo>
                    <a:pt x="4483" y="56654"/>
                  </a:lnTo>
                  <a:lnTo>
                    <a:pt x="6997" y="78536"/>
                  </a:lnTo>
                  <a:lnTo>
                    <a:pt x="21805" y="114820"/>
                  </a:lnTo>
                  <a:lnTo>
                    <a:pt x="49352" y="123266"/>
                  </a:lnTo>
                  <a:lnTo>
                    <a:pt x="49276" y="123012"/>
                  </a:lnTo>
                  <a:lnTo>
                    <a:pt x="40995" y="92367"/>
                  </a:lnTo>
                  <a:lnTo>
                    <a:pt x="39319" y="62014"/>
                  </a:lnTo>
                  <a:lnTo>
                    <a:pt x="44361" y="31457"/>
                  </a:lnTo>
                  <a:lnTo>
                    <a:pt x="56159" y="0"/>
                  </a:lnTo>
                  <a:close/>
                </a:path>
                <a:path w="58419" h="979804">
                  <a:moveTo>
                    <a:pt x="57848" y="871435"/>
                  </a:moveTo>
                  <a:lnTo>
                    <a:pt x="45389" y="868908"/>
                  </a:lnTo>
                  <a:lnTo>
                    <a:pt x="36995" y="867803"/>
                  </a:lnTo>
                  <a:lnTo>
                    <a:pt x="22529" y="881316"/>
                  </a:lnTo>
                  <a:lnTo>
                    <a:pt x="7175" y="908558"/>
                  </a:lnTo>
                  <a:lnTo>
                    <a:pt x="0" y="942162"/>
                  </a:lnTo>
                  <a:lnTo>
                    <a:pt x="10096" y="974750"/>
                  </a:lnTo>
                  <a:lnTo>
                    <a:pt x="15913" y="976858"/>
                  </a:lnTo>
                  <a:lnTo>
                    <a:pt x="22567" y="978344"/>
                  </a:lnTo>
                  <a:lnTo>
                    <a:pt x="29375" y="979551"/>
                  </a:lnTo>
                  <a:lnTo>
                    <a:pt x="29476" y="978344"/>
                  </a:lnTo>
                  <a:lnTo>
                    <a:pt x="29578" y="976858"/>
                  </a:lnTo>
                  <a:lnTo>
                    <a:pt x="31407" y="952538"/>
                  </a:lnTo>
                  <a:lnTo>
                    <a:pt x="36068" y="925512"/>
                  </a:lnTo>
                  <a:lnTo>
                    <a:pt x="44513" y="898486"/>
                  </a:lnTo>
                  <a:lnTo>
                    <a:pt x="57848" y="871435"/>
                  </a:lnTo>
                  <a:close/>
                </a:path>
              </a:pathLst>
            </a:custGeom>
            <a:solidFill>
              <a:srgbClr val="F8E3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2" name="object 192"/>
            <p:cNvPicPr/>
            <p:nvPr/>
          </p:nvPicPr>
          <p:blipFill>
            <a:blip r:embed="rId156" cstate="print"/>
            <a:stretch>
              <a:fillRect/>
            </a:stretch>
          </p:blipFill>
          <p:spPr>
            <a:xfrm>
              <a:off x="14035444" y="7941076"/>
              <a:ext cx="852297" cy="311322"/>
            </a:xfrm>
            <a:prstGeom prst="rect">
              <a:avLst/>
            </a:prstGeom>
          </p:spPr>
        </p:pic>
        <p:sp>
          <p:nvSpPr>
            <p:cNvPr id="193" name="object 193"/>
            <p:cNvSpPr/>
            <p:nvPr/>
          </p:nvSpPr>
          <p:spPr>
            <a:xfrm>
              <a:off x="13904379" y="7663433"/>
              <a:ext cx="195580" cy="476884"/>
            </a:xfrm>
            <a:custGeom>
              <a:avLst/>
              <a:gdLst/>
              <a:ahLst/>
              <a:cxnLst/>
              <a:rect l="l" t="t" r="r" b="b"/>
              <a:pathLst>
                <a:path w="195580" h="476884">
                  <a:moveTo>
                    <a:pt x="49110" y="416471"/>
                  </a:moveTo>
                  <a:lnTo>
                    <a:pt x="48996" y="405358"/>
                  </a:lnTo>
                  <a:lnTo>
                    <a:pt x="46545" y="392760"/>
                  </a:lnTo>
                  <a:lnTo>
                    <a:pt x="43484" y="370344"/>
                  </a:lnTo>
                  <a:lnTo>
                    <a:pt x="41262" y="358648"/>
                  </a:lnTo>
                  <a:lnTo>
                    <a:pt x="38773" y="353872"/>
                  </a:lnTo>
                  <a:lnTo>
                    <a:pt x="34937" y="352234"/>
                  </a:lnTo>
                  <a:lnTo>
                    <a:pt x="20040" y="349542"/>
                  </a:lnTo>
                  <a:lnTo>
                    <a:pt x="3657" y="378536"/>
                  </a:lnTo>
                  <a:lnTo>
                    <a:pt x="0" y="411416"/>
                  </a:lnTo>
                  <a:lnTo>
                    <a:pt x="7150" y="445185"/>
                  </a:lnTo>
                  <a:lnTo>
                    <a:pt x="23202" y="476783"/>
                  </a:lnTo>
                  <a:lnTo>
                    <a:pt x="28270" y="474408"/>
                  </a:lnTo>
                  <a:lnTo>
                    <a:pt x="44704" y="434162"/>
                  </a:lnTo>
                  <a:lnTo>
                    <a:pt x="47485" y="426072"/>
                  </a:lnTo>
                  <a:lnTo>
                    <a:pt x="49110" y="416471"/>
                  </a:lnTo>
                  <a:close/>
                </a:path>
                <a:path w="195580" h="476884">
                  <a:moveTo>
                    <a:pt x="195364" y="45631"/>
                  </a:moveTo>
                  <a:lnTo>
                    <a:pt x="194449" y="17843"/>
                  </a:lnTo>
                  <a:lnTo>
                    <a:pt x="190246" y="469"/>
                  </a:lnTo>
                  <a:lnTo>
                    <a:pt x="181152" y="152"/>
                  </a:lnTo>
                  <a:lnTo>
                    <a:pt x="168960" y="0"/>
                  </a:lnTo>
                  <a:lnTo>
                    <a:pt x="168884" y="152"/>
                  </a:lnTo>
                  <a:lnTo>
                    <a:pt x="153784" y="30607"/>
                  </a:lnTo>
                  <a:lnTo>
                    <a:pt x="148132" y="62661"/>
                  </a:lnTo>
                  <a:lnTo>
                    <a:pt x="153035" y="92278"/>
                  </a:lnTo>
                  <a:lnTo>
                    <a:pt x="169494" y="115608"/>
                  </a:lnTo>
                  <a:lnTo>
                    <a:pt x="173545" y="113449"/>
                  </a:lnTo>
                  <a:lnTo>
                    <a:pt x="177406" y="111023"/>
                  </a:lnTo>
                  <a:lnTo>
                    <a:pt x="180733" y="108165"/>
                  </a:lnTo>
                  <a:lnTo>
                    <a:pt x="191338" y="77762"/>
                  </a:lnTo>
                  <a:lnTo>
                    <a:pt x="195364" y="45631"/>
                  </a:lnTo>
                  <a:close/>
                </a:path>
              </a:pathLst>
            </a:custGeom>
            <a:solidFill>
              <a:srgbClr val="FFD4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" name="object 194"/>
            <p:cNvSpPr/>
            <p:nvPr/>
          </p:nvSpPr>
          <p:spPr>
            <a:xfrm>
              <a:off x="13800294" y="8001936"/>
              <a:ext cx="52705" cy="151130"/>
            </a:xfrm>
            <a:custGeom>
              <a:avLst/>
              <a:gdLst/>
              <a:ahLst/>
              <a:cxnLst/>
              <a:rect l="l" t="t" r="r" b="b"/>
              <a:pathLst>
                <a:path w="52705" h="151129">
                  <a:moveTo>
                    <a:pt x="52416" y="150953"/>
                  </a:moveTo>
                  <a:lnTo>
                    <a:pt x="10344" y="110982"/>
                  </a:lnTo>
                  <a:lnTo>
                    <a:pt x="0" y="73913"/>
                  </a:lnTo>
                  <a:lnTo>
                    <a:pt x="3789" y="53659"/>
                  </a:lnTo>
                  <a:lnTo>
                    <a:pt x="20531" y="16687"/>
                  </a:lnTo>
                  <a:lnTo>
                    <a:pt x="51942" y="0"/>
                  </a:lnTo>
                  <a:lnTo>
                    <a:pt x="38141" y="35575"/>
                  </a:lnTo>
                  <a:lnTo>
                    <a:pt x="33944" y="73534"/>
                  </a:lnTo>
                  <a:lnTo>
                    <a:pt x="38865" y="112465"/>
                  </a:lnTo>
                  <a:lnTo>
                    <a:pt x="52416" y="150953"/>
                  </a:lnTo>
                  <a:close/>
                </a:path>
              </a:pathLst>
            </a:custGeom>
            <a:solidFill>
              <a:srgbClr val="F8E3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" name="object 195"/>
            <p:cNvSpPr/>
            <p:nvPr/>
          </p:nvSpPr>
          <p:spPr>
            <a:xfrm>
              <a:off x="13885268" y="8263279"/>
              <a:ext cx="48895" cy="121285"/>
            </a:xfrm>
            <a:custGeom>
              <a:avLst/>
              <a:gdLst/>
              <a:ahLst/>
              <a:cxnLst/>
              <a:rect l="l" t="t" r="r" b="b"/>
              <a:pathLst>
                <a:path w="48894" h="121284">
                  <a:moveTo>
                    <a:pt x="17879" y="121273"/>
                  </a:moveTo>
                  <a:lnTo>
                    <a:pt x="10703" y="109500"/>
                  </a:lnTo>
                  <a:lnTo>
                    <a:pt x="4834" y="98557"/>
                  </a:lnTo>
                  <a:lnTo>
                    <a:pt x="0" y="69062"/>
                  </a:lnTo>
                  <a:lnTo>
                    <a:pt x="1696" y="44091"/>
                  </a:lnTo>
                  <a:lnTo>
                    <a:pt x="9858" y="21714"/>
                  </a:lnTo>
                  <a:lnTo>
                    <a:pt x="24422" y="0"/>
                  </a:lnTo>
                  <a:lnTo>
                    <a:pt x="32763" y="1744"/>
                  </a:lnTo>
                  <a:lnTo>
                    <a:pt x="39415" y="3853"/>
                  </a:lnTo>
                  <a:lnTo>
                    <a:pt x="43430" y="6544"/>
                  </a:lnTo>
                  <a:lnTo>
                    <a:pt x="48275" y="41234"/>
                  </a:lnTo>
                  <a:lnTo>
                    <a:pt x="46656" y="75990"/>
                  </a:lnTo>
                  <a:lnTo>
                    <a:pt x="39766" y="103952"/>
                  </a:lnTo>
                  <a:lnTo>
                    <a:pt x="28803" y="118258"/>
                  </a:lnTo>
                  <a:lnTo>
                    <a:pt x="27586" y="118785"/>
                  </a:lnTo>
                  <a:lnTo>
                    <a:pt x="17879" y="121273"/>
                  </a:lnTo>
                  <a:close/>
                </a:path>
              </a:pathLst>
            </a:custGeom>
            <a:solidFill>
              <a:srgbClr val="FFD4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6" name="object 196"/>
            <p:cNvPicPr/>
            <p:nvPr/>
          </p:nvPicPr>
          <p:blipFill>
            <a:blip r:embed="rId157" cstate="print"/>
            <a:stretch>
              <a:fillRect/>
            </a:stretch>
          </p:blipFill>
          <p:spPr>
            <a:xfrm>
              <a:off x="14559320" y="7513259"/>
              <a:ext cx="198973" cy="187878"/>
            </a:xfrm>
            <a:prstGeom prst="rect">
              <a:avLst/>
            </a:prstGeom>
          </p:spPr>
        </p:pic>
        <p:sp>
          <p:nvSpPr>
            <p:cNvPr id="197" name="object 197"/>
            <p:cNvSpPr/>
            <p:nvPr/>
          </p:nvSpPr>
          <p:spPr>
            <a:xfrm>
              <a:off x="13797623" y="7389748"/>
              <a:ext cx="926465" cy="1004569"/>
            </a:xfrm>
            <a:custGeom>
              <a:avLst/>
              <a:gdLst/>
              <a:ahLst/>
              <a:cxnLst/>
              <a:rect l="l" t="t" r="r" b="b"/>
              <a:pathLst>
                <a:path w="926465" h="1004570">
                  <a:moveTo>
                    <a:pt x="47904" y="1003782"/>
                  </a:moveTo>
                  <a:lnTo>
                    <a:pt x="38265" y="969721"/>
                  </a:lnTo>
                  <a:lnTo>
                    <a:pt x="36512" y="935647"/>
                  </a:lnTo>
                  <a:lnTo>
                    <a:pt x="40398" y="901585"/>
                  </a:lnTo>
                  <a:lnTo>
                    <a:pt x="47688" y="867524"/>
                  </a:lnTo>
                  <a:lnTo>
                    <a:pt x="30162" y="866940"/>
                  </a:lnTo>
                  <a:lnTo>
                    <a:pt x="14630" y="878433"/>
                  </a:lnTo>
                  <a:lnTo>
                    <a:pt x="5651" y="896670"/>
                  </a:lnTo>
                  <a:lnTo>
                    <a:pt x="1397" y="920292"/>
                  </a:lnTo>
                  <a:lnTo>
                    <a:pt x="0" y="947953"/>
                  </a:lnTo>
                  <a:lnTo>
                    <a:pt x="0" y="970788"/>
                  </a:lnTo>
                  <a:lnTo>
                    <a:pt x="2755" y="984211"/>
                  </a:lnTo>
                  <a:lnTo>
                    <a:pt x="10769" y="993444"/>
                  </a:lnTo>
                  <a:lnTo>
                    <a:pt x="26517" y="1003731"/>
                  </a:lnTo>
                  <a:lnTo>
                    <a:pt x="33007" y="1004316"/>
                  </a:lnTo>
                  <a:lnTo>
                    <a:pt x="40309" y="1004265"/>
                  </a:lnTo>
                  <a:lnTo>
                    <a:pt x="47904" y="1003782"/>
                  </a:lnTo>
                  <a:close/>
                </a:path>
                <a:path w="926465" h="1004570">
                  <a:moveTo>
                    <a:pt x="926452" y="136194"/>
                  </a:moveTo>
                  <a:lnTo>
                    <a:pt x="911555" y="75336"/>
                  </a:lnTo>
                  <a:lnTo>
                    <a:pt x="882408" y="21374"/>
                  </a:lnTo>
                  <a:lnTo>
                    <a:pt x="879995" y="19888"/>
                  </a:lnTo>
                  <a:lnTo>
                    <a:pt x="879995" y="21323"/>
                  </a:lnTo>
                  <a:lnTo>
                    <a:pt x="867524" y="12496"/>
                  </a:lnTo>
                  <a:lnTo>
                    <a:pt x="857910" y="9906"/>
                  </a:lnTo>
                  <a:lnTo>
                    <a:pt x="857224" y="9956"/>
                  </a:lnTo>
                  <a:lnTo>
                    <a:pt x="843762" y="2451"/>
                  </a:lnTo>
                  <a:lnTo>
                    <a:pt x="836688" y="0"/>
                  </a:lnTo>
                  <a:lnTo>
                    <a:pt x="833678" y="2641"/>
                  </a:lnTo>
                  <a:lnTo>
                    <a:pt x="832408" y="10439"/>
                  </a:lnTo>
                  <a:lnTo>
                    <a:pt x="841756" y="13601"/>
                  </a:lnTo>
                  <a:lnTo>
                    <a:pt x="858304" y="21996"/>
                  </a:lnTo>
                  <a:lnTo>
                    <a:pt x="872451" y="35547"/>
                  </a:lnTo>
                  <a:lnTo>
                    <a:pt x="883818" y="51295"/>
                  </a:lnTo>
                  <a:lnTo>
                    <a:pt x="892022" y="66319"/>
                  </a:lnTo>
                  <a:lnTo>
                    <a:pt x="893673" y="70700"/>
                  </a:lnTo>
                  <a:lnTo>
                    <a:pt x="894778" y="69596"/>
                  </a:lnTo>
                  <a:lnTo>
                    <a:pt x="911021" y="114579"/>
                  </a:lnTo>
                  <a:lnTo>
                    <a:pt x="916470" y="122809"/>
                  </a:lnTo>
                  <a:lnTo>
                    <a:pt x="926452" y="136194"/>
                  </a:lnTo>
                  <a:close/>
                </a:path>
              </a:pathLst>
            </a:custGeom>
            <a:solidFill>
              <a:srgbClr val="F8E3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" name="object 198"/>
            <p:cNvSpPr/>
            <p:nvPr/>
          </p:nvSpPr>
          <p:spPr>
            <a:xfrm>
              <a:off x="14715525" y="7437051"/>
              <a:ext cx="50165" cy="100330"/>
            </a:xfrm>
            <a:custGeom>
              <a:avLst/>
              <a:gdLst/>
              <a:ahLst/>
              <a:cxnLst/>
              <a:rect l="l" t="t" r="r" b="b"/>
              <a:pathLst>
                <a:path w="50165" h="100329">
                  <a:moveTo>
                    <a:pt x="42097" y="99720"/>
                  </a:moveTo>
                  <a:lnTo>
                    <a:pt x="47693" y="95218"/>
                  </a:lnTo>
                  <a:lnTo>
                    <a:pt x="41623" y="94433"/>
                  </a:lnTo>
                  <a:lnTo>
                    <a:pt x="22248" y="72095"/>
                  </a:lnTo>
                  <a:lnTo>
                    <a:pt x="7960" y="49336"/>
                  </a:lnTo>
                  <a:lnTo>
                    <a:pt x="99" y="25517"/>
                  </a:lnTo>
                  <a:lnTo>
                    <a:pt x="0" y="0"/>
                  </a:lnTo>
                  <a:lnTo>
                    <a:pt x="3960" y="4435"/>
                  </a:lnTo>
                  <a:lnTo>
                    <a:pt x="33600" y="49674"/>
                  </a:lnTo>
                  <a:lnTo>
                    <a:pt x="49829" y="87722"/>
                  </a:lnTo>
                  <a:lnTo>
                    <a:pt x="49085" y="94420"/>
                  </a:lnTo>
                  <a:lnTo>
                    <a:pt x="44787" y="98557"/>
                  </a:lnTo>
                  <a:lnTo>
                    <a:pt x="42097" y="99720"/>
                  </a:lnTo>
                  <a:close/>
                </a:path>
              </a:pathLst>
            </a:custGeom>
            <a:solidFill>
              <a:srgbClr val="FFD4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9" name="object 199"/>
            <p:cNvPicPr/>
            <p:nvPr/>
          </p:nvPicPr>
          <p:blipFill>
            <a:blip r:embed="rId158" cstate="print"/>
            <a:stretch>
              <a:fillRect/>
            </a:stretch>
          </p:blipFill>
          <p:spPr>
            <a:xfrm>
              <a:off x="14584100" y="7446751"/>
              <a:ext cx="143195" cy="200131"/>
            </a:xfrm>
            <a:prstGeom prst="rect">
              <a:avLst/>
            </a:prstGeom>
          </p:spPr>
        </p:pic>
        <p:pic>
          <p:nvPicPr>
            <p:cNvPr id="200" name="object 200"/>
            <p:cNvPicPr/>
            <p:nvPr/>
          </p:nvPicPr>
          <p:blipFill>
            <a:blip r:embed="rId159" cstate="print"/>
            <a:stretch>
              <a:fillRect/>
            </a:stretch>
          </p:blipFill>
          <p:spPr>
            <a:xfrm>
              <a:off x="14559340" y="7413954"/>
              <a:ext cx="138542" cy="98816"/>
            </a:xfrm>
            <a:prstGeom prst="rect">
              <a:avLst/>
            </a:prstGeom>
          </p:spPr>
        </p:pic>
        <p:pic>
          <p:nvPicPr>
            <p:cNvPr id="201" name="object 201"/>
            <p:cNvPicPr/>
            <p:nvPr/>
          </p:nvPicPr>
          <p:blipFill>
            <a:blip r:embed="rId160" cstate="print"/>
            <a:stretch>
              <a:fillRect/>
            </a:stretch>
          </p:blipFill>
          <p:spPr>
            <a:xfrm>
              <a:off x="14580682" y="7487167"/>
              <a:ext cx="115797" cy="174101"/>
            </a:xfrm>
            <a:prstGeom prst="rect">
              <a:avLst/>
            </a:prstGeom>
          </p:spPr>
        </p:pic>
        <p:pic>
          <p:nvPicPr>
            <p:cNvPr id="202" name="object 202"/>
            <p:cNvPicPr/>
            <p:nvPr/>
          </p:nvPicPr>
          <p:blipFill>
            <a:blip r:embed="rId161" cstate="print"/>
            <a:stretch>
              <a:fillRect/>
            </a:stretch>
          </p:blipFill>
          <p:spPr>
            <a:xfrm>
              <a:off x="14607753" y="8785859"/>
              <a:ext cx="604906" cy="127284"/>
            </a:xfrm>
            <a:prstGeom prst="rect">
              <a:avLst/>
            </a:prstGeom>
          </p:spPr>
        </p:pic>
        <p:pic>
          <p:nvPicPr>
            <p:cNvPr id="203" name="object 203"/>
            <p:cNvPicPr/>
            <p:nvPr/>
          </p:nvPicPr>
          <p:blipFill>
            <a:blip r:embed="rId162" cstate="print"/>
            <a:stretch>
              <a:fillRect/>
            </a:stretch>
          </p:blipFill>
          <p:spPr>
            <a:xfrm>
              <a:off x="14669901" y="7913186"/>
              <a:ext cx="217505" cy="118628"/>
            </a:xfrm>
            <a:prstGeom prst="rect">
              <a:avLst/>
            </a:prstGeom>
          </p:spPr>
        </p:pic>
        <p:pic>
          <p:nvPicPr>
            <p:cNvPr id="204" name="object 204"/>
            <p:cNvPicPr/>
            <p:nvPr/>
          </p:nvPicPr>
          <p:blipFill>
            <a:blip r:embed="rId163" cstate="print"/>
            <a:stretch>
              <a:fillRect/>
            </a:stretch>
          </p:blipFill>
          <p:spPr>
            <a:xfrm>
              <a:off x="15284033" y="8903695"/>
              <a:ext cx="14640" cy="7040"/>
            </a:xfrm>
            <a:prstGeom prst="rect">
              <a:avLst/>
            </a:prstGeom>
          </p:spPr>
        </p:pic>
        <p:pic>
          <p:nvPicPr>
            <p:cNvPr id="205" name="object 205"/>
            <p:cNvPicPr/>
            <p:nvPr/>
          </p:nvPicPr>
          <p:blipFill>
            <a:blip r:embed="rId164" cstate="print"/>
            <a:stretch>
              <a:fillRect/>
            </a:stretch>
          </p:blipFill>
          <p:spPr>
            <a:xfrm>
              <a:off x="14534083" y="8779153"/>
              <a:ext cx="826282" cy="186171"/>
            </a:xfrm>
            <a:prstGeom prst="rect">
              <a:avLst/>
            </a:prstGeom>
          </p:spPr>
        </p:pic>
        <p:pic>
          <p:nvPicPr>
            <p:cNvPr id="206" name="object 206"/>
            <p:cNvPicPr/>
            <p:nvPr/>
          </p:nvPicPr>
          <p:blipFill>
            <a:blip r:embed="rId165" cstate="print"/>
            <a:stretch>
              <a:fillRect/>
            </a:stretch>
          </p:blipFill>
          <p:spPr>
            <a:xfrm>
              <a:off x="15497342" y="8446281"/>
              <a:ext cx="153564" cy="450006"/>
            </a:xfrm>
            <a:prstGeom prst="rect">
              <a:avLst/>
            </a:prstGeom>
          </p:spPr>
        </p:pic>
        <p:pic>
          <p:nvPicPr>
            <p:cNvPr id="207" name="object 207"/>
            <p:cNvPicPr/>
            <p:nvPr/>
          </p:nvPicPr>
          <p:blipFill>
            <a:blip r:embed="rId166" cstate="print"/>
            <a:stretch>
              <a:fillRect/>
            </a:stretch>
          </p:blipFill>
          <p:spPr>
            <a:xfrm>
              <a:off x="14559320" y="7465405"/>
              <a:ext cx="107106" cy="393405"/>
            </a:xfrm>
            <a:prstGeom prst="rect">
              <a:avLst/>
            </a:prstGeom>
          </p:spPr>
        </p:pic>
        <p:pic>
          <p:nvPicPr>
            <p:cNvPr id="208" name="object 208"/>
            <p:cNvPicPr/>
            <p:nvPr/>
          </p:nvPicPr>
          <p:blipFill>
            <a:blip r:embed="rId167" cstate="print"/>
            <a:stretch>
              <a:fillRect/>
            </a:stretch>
          </p:blipFill>
          <p:spPr>
            <a:xfrm>
              <a:off x="15276759" y="8870685"/>
              <a:ext cx="272917" cy="89214"/>
            </a:xfrm>
            <a:prstGeom prst="rect">
              <a:avLst/>
            </a:prstGeom>
          </p:spPr>
        </p:pic>
        <p:pic>
          <p:nvPicPr>
            <p:cNvPr id="209" name="object 209"/>
            <p:cNvPicPr/>
            <p:nvPr/>
          </p:nvPicPr>
          <p:blipFill>
            <a:blip r:embed="rId168" cstate="print"/>
            <a:stretch>
              <a:fillRect/>
            </a:stretch>
          </p:blipFill>
          <p:spPr>
            <a:xfrm>
              <a:off x="15557174" y="8377427"/>
              <a:ext cx="83057" cy="83118"/>
            </a:xfrm>
            <a:prstGeom prst="rect">
              <a:avLst/>
            </a:prstGeom>
          </p:spPr>
        </p:pic>
        <p:sp>
          <p:nvSpPr>
            <p:cNvPr id="210" name="object 210"/>
            <p:cNvSpPr/>
            <p:nvPr/>
          </p:nvSpPr>
          <p:spPr>
            <a:xfrm>
              <a:off x="14630496" y="8251713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0" y="0"/>
                  </a:moveTo>
                  <a:lnTo>
                    <a:pt x="2981" y="0"/>
                  </a:lnTo>
                </a:path>
              </a:pathLst>
            </a:custGeom>
            <a:ln w="3175">
              <a:solidFill>
                <a:srgbClr val="DDA2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1" name="object 211"/>
            <p:cNvPicPr/>
            <p:nvPr/>
          </p:nvPicPr>
          <p:blipFill>
            <a:blip r:embed="rId169" cstate="print"/>
            <a:stretch>
              <a:fillRect/>
            </a:stretch>
          </p:blipFill>
          <p:spPr>
            <a:xfrm>
              <a:off x="15020543" y="7830311"/>
              <a:ext cx="27736" cy="16763"/>
            </a:xfrm>
            <a:prstGeom prst="rect">
              <a:avLst/>
            </a:prstGeom>
          </p:spPr>
        </p:pic>
        <p:pic>
          <p:nvPicPr>
            <p:cNvPr id="212" name="object 212"/>
            <p:cNvPicPr/>
            <p:nvPr/>
          </p:nvPicPr>
          <p:blipFill>
            <a:blip r:embed="rId170" cstate="print"/>
            <a:stretch>
              <a:fillRect/>
            </a:stretch>
          </p:blipFill>
          <p:spPr>
            <a:xfrm>
              <a:off x="14567946" y="7709367"/>
              <a:ext cx="466161" cy="272917"/>
            </a:xfrm>
            <a:prstGeom prst="rect">
              <a:avLst/>
            </a:prstGeom>
          </p:spPr>
        </p:pic>
        <p:pic>
          <p:nvPicPr>
            <p:cNvPr id="213" name="object 213"/>
            <p:cNvPicPr/>
            <p:nvPr/>
          </p:nvPicPr>
          <p:blipFill>
            <a:blip r:embed="rId171" cstate="print"/>
            <a:stretch>
              <a:fillRect/>
            </a:stretch>
          </p:blipFill>
          <p:spPr>
            <a:xfrm>
              <a:off x="14562410" y="7702661"/>
              <a:ext cx="478462" cy="178003"/>
            </a:xfrm>
            <a:prstGeom prst="rect">
              <a:avLst/>
            </a:prstGeom>
          </p:spPr>
        </p:pic>
        <p:pic>
          <p:nvPicPr>
            <p:cNvPr id="214" name="object 214"/>
            <p:cNvPicPr/>
            <p:nvPr/>
          </p:nvPicPr>
          <p:blipFill>
            <a:blip r:embed="rId172" cstate="print"/>
            <a:stretch>
              <a:fillRect/>
            </a:stretch>
          </p:blipFill>
          <p:spPr>
            <a:xfrm>
              <a:off x="14430937" y="7858048"/>
              <a:ext cx="578205" cy="398586"/>
            </a:xfrm>
            <a:prstGeom prst="rect">
              <a:avLst/>
            </a:prstGeom>
          </p:spPr>
        </p:pic>
        <p:pic>
          <p:nvPicPr>
            <p:cNvPr id="215" name="object 215"/>
            <p:cNvPicPr/>
            <p:nvPr/>
          </p:nvPicPr>
          <p:blipFill>
            <a:blip r:embed="rId173" cstate="print"/>
            <a:stretch>
              <a:fillRect/>
            </a:stretch>
          </p:blipFill>
          <p:spPr>
            <a:xfrm>
              <a:off x="14524786" y="8288535"/>
              <a:ext cx="177911" cy="16329"/>
            </a:xfrm>
            <a:prstGeom prst="rect">
              <a:avLst/>
            </a:prstGeom>
          </p:spPr>
        </p:pic>
        <p:pic>
          <p:nvPicPr>
            <p:cNvPr id="216" name="object 216"/>
            <p:cNvPicPr/>
            <p:nvPr/>
          </p:nvPicPr>
          <p:blipFill>
            <a:blip r:embed="rId174" cstate="print"/>
            <a:stretch>
              <a:fillRect/>
            </a:stretch>
          </p:blipFill>
          <p:spPr>
            <a:xfrm>
              <a:off x="14411613" y="8289858"/>
              <a:ext cx="293156" cy="355305"/>
            </a:xfrm>
            <a:prstGeom prst="rect">
              <a:avLst/>
            </a:prstGeom>
          </p:spPr>
        </p:pic>
        <p:sp>
          <p:nvSpPr>
            <p:cNvPr id="217" name="object 217"/>
            <p:cNvSpPr/>
            <p:nvPr/>
          </p:nvSpPr>
          <p:spPr>
            <a:xfrm>
              <a:off x="14697272" y="8305799"/>
              <a:ext cx="1905" cy="0"/>
            </a:xfrm>
            <a:custGeom>
              <a:avLst/>
              <a:gdLst/>
              <a:ahLst/>
              <a:cxnLst/>
              <a:rect l="l" t="t" r="r" b="b"/>
              <a:pathLst>
                <a:path w="1905">
                  <a:moveTo>
                    <a:pt x="0" y="0"/>
                  </a:moveTo>
                  <a:lnTo>
                    <a:pt x="1463" y="0"/>
                  </a:lnTo>
                </a:path>
              </a:pathLst>
            </a:custGeom>
            <a:ln w="3175">
              <a:solidFill>
                <a:srgbClr val="DEA3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8" name="object 218"/>
            <p:cNvPicPr/>
            <p:nvPr/>
          </p:nvPicPr>
          <p:blipFill>
            <a:blip r:embed="rId175" cstate="print"/>
            <a:stretch>
              <a:fillRect/>
            </a:stretch>
          </p:blipFill>
          <p:spPr>
            <a:xfrm>
              <a:off x="14412833" y="8600724"/>
              <a:ext cx="161330" cy="164012"/>
            </a:xfrm>
            <a:prstGeom prst="rect">
              <a:avLst/>
            </a:prstGeom>
          </p:spPr>
        </p:pic>
        <p:pic>
          <p:nvPicPr>
            <p:cNvPr id="219" name="object 219"/>
            <p:cNvPicPr/>
            <p:nvPr/>
          </p:nvPicPr>
          <p:blipFill>
            <a:blip r:embed="rId176" cstate="print"/>
            <a:stretch>
              <a:fillRect/>
            </a:stretch>
          </p:blipFill>
          <p:spPr>
            <a:xfrm>
              <a:off x="14371960" y="8615903"/>
              <a:ext cx="67025" cy="103662"/>
            </a:xfrm>
            <a:prstGeom prst="rect">
              <a:avLst/>
            </a:prstGeom>
          </p:spPr>
        </p:pic>
        <p:pic>
          <p:nvPicPr>
            <p:cNvPr id="220" name="object 220"/>
            <p:cNvPicPr/>
            <p:nvPr/>
          </p:nvPicPr>
          <p:blipFill>
            <a:blip r:embed="rId177" cstate="print"/>
            <a:stretch>
              <a:fillRect/>
            </a:stretch>
          </p:blipFill>
          <p:spPr>
            <a:xfrm>
              <a:off x="15478322" y="8291230"/>
              <a:ext cx="90373" cy="130301"/>
            </a:xfrm>
            <a:prstGeom prst="rect">
              <a:avLst/>
            </a:prstGeom>
          </p:spPr>
        </p:pic>
        <p:pic>
          <p:nvPicPr>
            <p:cNvPr id="221" name="object 221"/>
            <p:cNvPicPr/>
            <p:nvPr/>
          </p:nvPicPr>
          <p:blipFill>
            <a:blip r:embed="rId178" cstate="print"/>
            <a:stretch>
              <a:fillRect/>
            </a:stretch>
          </p:blipFill>
          <p:spPr>
            <a:xfrm>
              <a:off x="15346375" y="8389772"/>
              <a:ext cx="273679" cy="489325"/>
            </a:xfrm>
            <a:prstGeom prst="rect">
              <a:avLst/>
            </a:prstGeom>
          </p:spPr>
        </p:pic>
        <p:pic>
          <p:nvPicPr>
            <p:cNvPr id="222" name="object 222"/>
            <p:cNvPicPr/>
            <p:nvPr/>
          </p:nvPicPr>
          <p:blipFill>
            <a:blip r:embed="rId179" cstate="print"/>
            <a:stretch>
              <a:fillRect/>
            </a:stretch>
          </p:blipFill>
          <p:spPr>
            <a:xfrm>
              <a:off x="14883291" y="7976584"/>
              <a:ext cx="18745" cy="26151"/>
            </a:xfrm>
            <a:prstGeom prst="rect">
              <a:avLst/>
            </a:prstGeom>
          </p:spPr>
        </p:pic>
        <p:pic>
          <p:nvPicPr>
            <p:cNvPr id="223" name="object 223"/>
            <p:cNvPicPr/>
            <p:nvPr/>
          </p:nvPicPr>
          <p:blipFill>
            <a:blip r:embed="rId180" cstate="print"/>
            <a:stretch>
              <a:fillRect/>
            </a:stretch>
          </p:blipFill>
          <p:spPr>
            <a:xfrm>
              <a:off x="14574163" y="8750472"/>
              <a:ext cx="224332" cy="70469"/>
            </a:xfrm>
            <a:prstGeom prst="rect">
              <a:avLst/>
            </a:prstGeom>
          </p:spPr>
        </p:pic>
        <p:pic>
          <p:nvPicPr>
            <p:cNvPr id="224" name="object 224"/>
            <p:cNvPicPr/>
            <p:nvPr/>
          </p:nvPicPr>
          <p:blipFill>
            <a:blip r:embed="rId181" cstate="print"/>
            <a:stretch>
              <a:fillRect/>
            </a:stretch>
          </p:blipFill>
          <p:spPr>
            <a:xfrm>
              <a:off x="14584953" y="8599688"/>
              <a:ext cx="26121" cy="17465"/>
            </a:xfrm>
            <a:prstGeom prst="rect">
              <a:avLst/>
            </a:prstGeom>
          </p:spPr>
        </p:pic>
        <p:pic>
          <p:nvPicPr>
            <p:cNvPr id="225" name="object 225"/>
            <p:cNvPicPr/>
            <p:nvPr/>
          </p:nvPicPr>
          <p:blipFill>
            <a:blip r:embed="rId182" cstate="print"/>
            <a:stretch>
              <a:fillRect/>
            </a:stretch>
          </p:blipFill>
          <p:spPr>
            <a:xfrm>
              <a:off x="15009144" y="7834670"/>
              <a:ext cx="469178" cy="456559"/>
            </a:xfrm>
            <a:prstGeom prst="rect">
              <a:avLst/>
            </a:prstGeom>
          </p:spPr>
        </p:pic>
        <p:pic>
          <p:nvPicPr>
            <p:cNvPr id="226" name="object 226"/>
            <p:cNvPicPr/>
            <p:nvPr/>
          </p:nvPicPr>
          <p:blipFill>
            <a:blip r:embed="rId183" cstate="print"/>
            <a:stretch>
              <a:fillRect/>
            </a:stretch>
          </p:blipFill>
          <p:spPr>
            <a:xfrm>
              <a:off x="14616928" y="8497366"/>
              <a:ext cx="63367" cy="43799"/>
            </a:xfrm>
            <a:prstGeom prst="rect">
              <a:avLst/>
            </a:prstGeom>
          </p:spPr>
        </p:pic>
        <p:pic>
          <p:nvPicPr>
            <p:cNvPr id="227" name="object 227"/>
            <p:cNvPicPr/>
            <p:nvPr/>
          </p:nvPicPr>
          <p:blipFill>
            <a:blip r:embed="rId184" cstate="print"/>
            <a:stretch>
              <a:fillRect/>
            </a:stretch>
          </p:blipFill>
          <p:spPr>
            <a:xfrm>
              <a:off x="14798496" y="8820941"/>
              <a:ext cx="547817" cy="88605"/>
            </a:xfrm>
            <a:prstGeom prst="rect">
              <a:avLst/>
            </a:prstGeom>
          </p:spPr>
        </p:pic>
        <p:pic>
          <p:nvPicPr>
            <p:cNvPr id="228" name="object 228"/>
            <p:cNvPicPr/>
            <p:nvPr/>
          </p:nvPicPr>
          <p:blipFill>
            <a:blip r:embed="rId185" cstate="print"/>
            <a:stretch>
              <a:fillRect/>
            </a:stretch>
          </p:blipFill>
          <p:spPr>
            <a:xfrm>
              <a:off x="14576389" y="8756232"/>
              <a:ext cx="66476" cy="29565"/>
            </a:xfrm>
            <a:prstGeom prst="rect">
              <a:avLst/>
            </a:prstGeom>
          </p:spPr>
        </p:pic>
        <p:pic>
          <p:nvPicPr>
            <p:cNvPr id="229" name="object 229"/>
            <p:cNvPicPr/>
            <p:nvPr/>
          </p:nvPicPr>
          <p:blipFill>
            <a:blip r:embed="rId186" cstate="print"/>
            <a:stretch>
              <a:fillRect/>
            </a:stretch>
          </p:blipFill>
          <p:spPr>
            <a:xfrm>
              <a:off x="14704770" y="8045774"/>
              <a:ext cx="142676" cy="267736"/>
            </a:xfrm>
            <a:prstGeom prst="rect">
              <a:avLst/>
            </a:prstGeom>
          </p:spPr>
        </p:pic>
        <p:pic>
          <p:nvPicPr>
            <p:cNvPr id="230" name="object 230"/>
            <p:cNvPicPr/>
            <p:nvPr/>
          </p:nvPicPr>
          <p:blipFill>
            <a:blip r:embed="rId187" cstate="print"/>
            <a:stretch>
              <a:fillRect/>
            </a:stretch>
          </p:blipFill>
          <p:spPr>
            <a:xfrm>
              <a:off x="14795906" y="8043335"/>
              <a:ext cx="77144" cy="153344"/>
            </a:xfrm>
            <a:prstGeom prst="rect">
              <a:avLst/>
            </a:prstGeom>
          </p:spPr>
        </p:pic>
        <p:pic>
          <p:nvPicPr>
            <p:cNvPr id="231" name="object 231"/>
            <p:cNvPicPr/>
            <p:nvPr/>
          </p:nvPicPr>
          <p:blipFill>
            <a:blip r:embed="rId188" cstate="print"/>
            <a:stretch>
              <a:fillRect/>
            </a:stretch>
          </p:blipFill>
          <p:spPr>
            <a:xfrm>
              <a:off x="14675540" y="8446617"/>
              <a:ext cx="27584" cy="20634"/>
            </a:xfrm>
            <a:prstGeom prst="rect">
              <a:avLst/>
            </a:prstGeom>
          </p:spPr>
        </p:pic>
        <p:pic>
          <p:nvPicPr>
            <p:cNvPr id="232" name="object 232"/>
            <p:cNvPicPr/>
            <p:nvPr/>
          </p:nvPicPr>
          <p:blipFill>
            <a:blip r:embed="rId189" cstate="print"/>
            <a:stretch>
              <a:fillRect/>
            </a:stretch>
          </p:blipFill>
          <p:spPr>
            <a:xfrm>
              <a:off x="14571420" y="8297295"/>
              <a:ext cx="203057" cy="357896"/>
            </a:xfrm>
            <a:prstGeom prst="rect">
              <a:avLst/>
            </a:prstGeom>
          </p:spPr>
        </p:pic>
        <p:pic>
          <p:nvPicPr>
            <p:cNvPr id="233" name="object 233"/>
            <p:cNvPicPr/>
            <p:nvPr/>
          </p:nvPicPr>
          <p:blipFill>
            <a:blip r:embed="rId190" cstate="print"/>
            <a:stretch>
              <a:fillRect/>
            </a:stretch>
          </p:blipFill>
          <p:spPr>
            <a:xfrm>
              <a:off x="14698887" y="8300191"/>
              <a:ext cx="69494" cy="83880"/>
            </a:xfrm>
            <a:prstGeom prst="rect">
              <a:avLst/>
            </a:prstGeom>
          </p:spPr>
        </p:pic>
        <p:pic>
          <p:nvPicPr>
            <p:cNvPr id="234" name="object 234"/>
            <p:cNvPicPr/>
            <p:nvPr/>
          </p:nvPicPr>
          <p:blipFill>
            <a:blip r:embed="rId191" cstate="print"/>
            <a:stretch>
              <a:fillRect/>
            </a:stretch>
          </p:blipFill>
          <p:spPr>
            <a:xfrm>
              <a:off x="14564115" y="8617152"/>
              <a:ext cx="87833" cy="146303"/>
            </a:xfrm>
            <a:prstGeom prst="rect">
              <a:avLst/>
            </a:prstGeom>
          </p:spPr>
        </p:pic>
        <p:pic>
          <p:nvPicPr>
            <p:cNvPr id="235" name="object 235"/>
            <p:cNvPicPr/>
            <p:nvPr/>
          </p:nvPicPr>
          <p:blipFill>
            <a:blip r:embed="rId192" cstate="print"/>
            <a:stretch>
              <a:fillRect/>
            </a:stretch>
          </p:blipFill>
          <p:spPr>
            <a:xfrm>
              <a:off x="14658227" y="7865455"/>
              <a:ext cx="907602" cy="961247"/>
            </a:xfrm>
            <a:prstGeom prst="rect">
              <a:avLst/>
            </a:prstGeom>
          </p:spPr>
        </p:pic>
        <p:pic>
          <p:nvPicPr>
            <p:cNvPr id="236" name="object 236"/>
            <p:cNvPicPr/>
            <p:nvPr/>
          </p:nvPicPr>
          <p:blipFill>
            <a:blip r:embed="rId193" cstate="print"/>
            <a:stretch>
              <a:fillRect/>
            </a:stretch>
          </p:blipFill>
          <p:spPr>
            <a:xfrm>
              <a:off x="15075772" y="7859420"/>
              <a:ext cx="481401" cy="557143"/>
            </a:xfrm>
            <a:prstGeom prst="rect">
              <a:avLst/>
            </a:prstGeom>
          </p:spPr>
        </p:pic>
        <p:pic>
          <p:nvPicPr>
            <p:cNvPr id="237" name="object 237"/>
            <p:cNvPicPr/>
            <p:nvPr/>
          </p:nvPicPr>
          <p:blipFill>
            <a:blip r:embed="rId194" cstate="print"/>
            <a:stretch>
              <a:fillRect/>
            </a:stretch>
          </p:blipFill>
          <p:spPr>
            <a:xfrm>
              <a:off x="14642866" y="8722278"/>
              <a:ext cx="37642" cy="33954"/>
            </a:xfrm>
            <a:prstGeom prst="rect">
              <a:avLst/>
            </a:prstGeom>
          </p:spPr>
        </p:pic>
        <p:pic>
          <p:nvPicPr>
            <p:cNvPr id="238" name="object 238"/>
            <p:cNvPicPr/>
            <p:nvPr/>
          </p:nvPicPr>
          <p:blipFill>
            <a:blip r:embed="rId195" cstate="print"/>
            <a:stretch>
              <a:fillRect/>
            </a:stretch>
          </p:blipFill>
          <p:spPr>
            <a:xfrm>
              <a:off x="14640976" y="8723314"/>
              <a:ext cx="765078" cy="155874"/>
            </a:xfrm>
            <a:prstGeom prst="rect">
              <a:avLst/>
            </a:prstGeom>
          </p:spPr>
        </p:pic>
        <p:pic>
          <p:nvPicPr>
            <p:cNvPr id="239" name="object 239"/>
            <p:cNvPicPr/>
            <p:nvPr/>
          </p:nvPicPr>
          <p:blipFill>
            <a:blip r:embed="rId196" cstate="print"/>
            <a:stretch>
              <a:fillRect/>
            </a:stretch>
          </p:blipFill>
          <p:spPr>
            <a:xfrm>
              <a:off x="14873050" y="8038368"/>
              <a:ext cx="51602" cy="26852"/>
            </a:xfrm>
            <a:prstGeom prst="rect">
              <a:avLst/>
            </a:prstGeom>
          </p:spPr>
        </p:pic>
        <p:pic>
          <p:nvPicPr>
            <p:cNvPr id="240" name="object 240"/>
            <p:cNvPicPr/>
            <p:nvPr/>
          </p:nvPicPr>
          <p:blipFill>
            <a:blip r:embed="rId197" cstate="print"/>
            <a:stretch>
              <a:fillRect/>
            </a:stretch>
          </p:blipFill>
          <p:spPr>
            <a:xfrm>
              <a:off x="15332994" y="8443325"/>
              <a:ext cx="244937" cy="435803"/>
            </a:xfrm>
            <a:prstGeom prst="rect">
              <a:avLst/>
            </a:prstGeom>
          </p:spPr>
        </p:pic>
        <p:pic>
          <p:nvPicPr>
            <p:cNvPr id="241" name="object 241"/>
            <p:cNvPicPr/>
            <p:nvPr/>
          </p:nvPicPr>
          <p:blipFill>
            <a:blip r:embed="rId198" cstate="print"/>
            <a:stretch>
              <a:fillRect/>
            </a:stretch>
          </p:blipFill>
          <p:spPr>
            <a:xfrm>
              <a:off x="14876129" y="7983778"/>
              <a:ext cx="81046" cy="115336"/>
            </a:xfrm>
            <a:prstGeom prst="rect">
              <a:avLst/>
            </a:prstGeom>
          </p:spPr>
        </p:pic>
        <p:pic>
          <p:nvPicPr>
            <p:cNvPr id="242" name="object 242"/>
            <p:cNvPicPr/>
            <p:nvPr/>
          </p:nvPicPr>
          <p:blipFill>
            <a:blip r:embed="rId199" cstate="print"/>
            <a:stretch>
              <a:fillRect/>
            </a:stretch>
          </p:blipFill>
          <p:spPr>
            <a:xfrm>
              <a:off x="14651949" y="8475603"/>
              <a:ext cx="110855" cy="206136"/>
            </a:xfrm>
            <a:prstGeom prst="rect">
              <a:avLst/>
            </a:prstGeom>
          </p:spPr>
        </p:pic>
        <p:pic>
          <p:nvPicPr>
            <p:cNvPr id="243" name="object 243"/>
            <p:cNvPicPr/>
            <p:nvPr/>
          </p:nvPicPr>
          <p:blipFill>
            <a:blip r:embed="rId200" cstate="print"/>
            <a:stretch>
              <a:fillRect/>
            </a:stretch>
          </p:blipFill>
          <p:spPr>
            <a:xfrm>
              <a:off x="14774478" y="8218322"/>
              <a:ext cx="65318" cy="104272"/>
            </a:xfrm>
            <a:prstGeom prst="rect">
              <a:avLst/>
            </a:prstGeom>
          </p:spPr>
        </p:pic>
        <p:pic>
          <p:nvPicPr>
            <p:cNvPr id="244" name="object 244"/>
            <p:cNvPicPr/>
            <p:nvPr/>
          </p:nvPicPr>
          <p:blipFill>
            <a:blip r:embed="rId201" cstate="print"/>
            <a:stretch>
              <a:fillRect/>
            </a:stretch>
          </p:blipFill>
          <p:spPr>
            <a:xfrm>
              <a:off x="14897252" y="7844850"/>
              <a:ext cx="188312" cy="146243"/>
            </a:xfrm>
            <a:prstGeom prst="rect">
              <a:avLst/>
            </a:prstGeom>
          </p:spPr>
        </p:pic>
        <p:pic>
          <p:nvPicPr>
            <p:cNvPr id="245" name="object 245"/>
            <p:cNvPicPr/>
            <p:nvPr/>
          </p:nvPicPr>
          <p:blipFill>
            <a:blip r:embed="rId202" cstate="print"/>
            <a:stretch>
              <a:fillRect/>
            </a:stretch>
          </p:blipFill>
          <p:spPr>
            <a:xfrm>
              <a:off x="14814224" y="8051322"/>
              <a:ext cx="137791" cy="170657"/>
            </a:xfrm>
            <a:prstGeom prst="rect">
              <a:avLst/>
            </a:prstGeom>
          </p:spPr>
        </p:pic>
        <p:pic>
          <p:nvPicPr>
            <p:cNvPr id="246" name="object 246"/>
            <p:cNvPicPr/>
            <p:nvPr/>
          </p:nvPicPr>
          <p:blipFill>
            <a:blip r:embed="rId203" cstate="print"/>
            <a:stretch>
              <a:fillRect/>
            </a:stretch>
          </p:blipFill>
          <p:spPr>
            <a:xfrm>
              <a:off x="14680294" y="8313510"/>
              <a:ext cx="133464" cy="183855"/>
            </a:xfrm>
            <a:prstGeom prst="rect">
              <a:avLst/>
            </a:prstGeom>
          </p:spPr>
        </p:pic>
        <p:pic>
          <p:nvPicPr>
            <p:cNvPr id="247" name="object 247"/>
            <p:cNvPicPr/>
            <p:nvPr/>
          </p:nvPicPr>
          <p:blipFill>
            <a:blip r:embed="rId204" cstate="print"/>
            <a:stretch>
              <a:fillRect/>
            </a:stretch>
          </p:blipFill>
          <p:spPr>
            <a:xfrm>
              <a:off x="14643231" y="8630990"/>
              <a:ext cx="51968" cy="119481"/>
            </a:xfrm>
            <a:prstGeom prst="rect">
              <a:avLst/>
            </a:prstGeom>
          </p:spPr>
        </p:pic>
        <p:pic>
          <p:nvPicPr>
            <p:cNvPr id="248" name="object 248"/>
            <p:cNvPicPr/>
            <p:nvPr/>
          </p:nvPicPr>
          <p:blipFill>
            <a:blip r:embed="rId205" cstate="print"/>
            <a:stretch>
              <a:fillRect/>
            </a:stretch>
          </p:blipFill>
          <p:spPr>
            <a:xfrm>
              <a:off x="13774247" y="7388075"/>
              <a:ext cx="1964729" cy="1732344"/>
            </a:xfrm>
            <a:prstGeom prst="rect">
              <a:avLst/>
            </a:prstGeom>
          </p:spPr>
        </p:pic>
        <p:pic>
          <p:nvPicPr>
            <p:cNvPr id="249" name="object 249"/>
            <p:cNvPicPr/>
            <p:nvPr/>
          </p:nvPicPr>
          <p:blipFill>
            <a:blip r:embed="rId206" cstate="print"/>
            <a:stretch>
              <a:fillRect/>
            </a:stretch>
          </p:blipFill>
          <p:spPr>
            <a:xfrm>
              <a:off x="15315680" y="8448415"/>
              <a:ext cx="478377" cy="671139"/>
            </a:xfrm>
            <a:prstGeom prst="rect">
              <a:avLst/>
            </a:prstGeom>
          </p:spPr>
        </p:pic>
        <p:pic>
          <p:nvPicPr>
            <p:cNvPr id="250" name="object 250"/>
            <p:cNvPicPr/>
            <p:nvPr/>
          </p:nvPicPr>
          <p:blipFill>
            <a:blip r:embed="rId207" cstate="print"/>
            <a:stretch>
              <a:fillRect/>
            </a:stretch>
          </p:blipFill>
          <p:spPr>
            <a:xfrm>
              <a:off x="15583204" y="8304793"/>
              <a:ext cx="40873" cy="37703"/>
            </a:xfrm>
            <a:prstGeom prst="rect">
              <a:avLst/>
            </a:prstGeom>
          </p:spPr>
        </p:pic>
        <p:pic>
          <p:nvPicPr>
            <p:cNvPr id="251" name="object 251"/>
            <p:cNvPicPr/>
            <p:nvPr/>
          </p:nvPicPr>
          <p:blipFill>
            <a:blip r:embed="rId208" cstate="print"/>
            <a:stretch>
              <a:fillRect/>
            </a:stretch>
          </p:blipFill>
          <p:spPr>
            <a:xfrm>
              <a:off x="15301021" y="8306957"/>
              <a:ext cx="436077" cy="756361"/>
            </a:xfrm>
            <a:prstGeom prst="rect">
              <a:avLst/>
            </a:prstGeom>
          </p:spPr>
        </p:pic>
        <p:pic>
          <p:nvPicPr>
            <p:cNvPr id="252" name="object 252"/>
            <p:cNvPicPr/>
            <p:nvPr/>
          </p:nvPicPr>
          <p:blipFill>
            <a:blip r:embed="rId209" cstate="print"/>
            <a:stretch>
              <a:fillRect/>
            </a:stretch>
          </p:blipFill>
          <p:spPr>
            <a:xfrm>
              <a:off x="15595823" y="8596883"/>
              <a:ext cx="141274" cy="352988"/>
            </a:xfrm>
            <a:prstGeom prst="rect">
              <a:avLst/>
            </a:prstGeom>
          </p:spPr>
        </p:pic>
        <p:pic>
          <p:nvPicPr>
            <p:cNvPr id="253" name="object 253"/>
            <p:cNvPicPr/>
            <p:nvPr/>
          </p:nvPicPr>
          <p:blipFill>
            <a:blip r:embed="rId210" cstate="print"/>
            <a:stretch>
              <a:fillRect/>
            </a:stretch>
          </p:blipFill>
          <p:spPr>
            <a:xfrm>
              <a:off x="15596555" y="8370935"/>
              <a:ext cx="40843" cy="79095"/>
            </a:xfrm>
            <a:prstGeom prst="rect">
              <a:avLst/>
            </a:prstGeom>
          </p:spPr>
        </p:pic>
        <p:sp>
          <p:nvSpPr>
            <p:cNvPr id="254" name="object 254"/>
            <p:cNvSpPr/>
            <p:nvPr/>
          </p:nvSpPr>
          <p:spPr>
            <a:xfrm>
              <a:off x="15209180" y="8256734"/>
              <a:ext cx="462280" cy="833119"/>
            </a:xfrm>
            <a:custGeom>
              <a:avLst/>
              <a:gdLst/>
              <a:ahLst/>
              <a:cxnLst/>
              <a:rect l="l" t="t" r="r" b="b"/>
              <a:pathLst>
                <a:path w="462280" h="833120">
                  <a:moveTo>
                    <a:pt x="301218" y="692392"/>
                  </a:moveTo>
                  <a:lnTo>
                    <a:pt x="271164" y="692392"/>
                  </a:lnTo>
                  <a:lnTo>
                    <a:pt x="296728" y="675686"/>
                  </a:lnTo>
                  <a:lnTo>
                    <a:pt x="321828" y="656344"/>
                  </a:lnTo>
                  <a:lnTo>
                    <a:pt x="368539" y="608938"/>
                  </a:lnTo>
                  <a:lnTo>
                    <a:pt x="392555" y="571096"/>
                  </a:lnTo>
                  <a:lnTo>
                    <a:pt x="411172" y="525795"/>
                  </a:lnTo>
                  <a:lnTo>
                    <a:pt x="424894" y="475477"/>
                  </a:lnTo>
                  <a:lnTo>
                    <a:pt x="434222" y="422586"/>
                  </a:lnTo>
                  <a:lnTo>
                    <a:pt x="439661" y="369564"/>
                  </a:lnTo>
                  <a:lnTo>
                    <a:pt x="441711" y="318856"/>
                  </a:lnTo>
                  <a:lnTo>
                    <a:pt x="440877" y="272903"/>
                  </a:lnTo>
                  <a:lnTo>
                    <a:pt x="432818" y="211050"/>
                  </a:lnTo>
                  <a:lnTo>
                    <a:pt x="416359" y="161367"/>
                  </a:lnTo>
                  <a:lnTo>
                    <a:pt x="392960" y="121434"/>
                  </a:lnTo>
                  <a:lnTo>
                    <a:pt x="364081" y="88833"/>
                  </a:lnTo>
                  <a:lnTo>
                    <a:pt x="331183" y="61142"/>
                  </a:lnTo>
                  <a:lnTo>
                    <a:pt x="295727" y="35943"/>
                  </a:lnTo>
                  <a:lnTo>
                    <a:pt x="259173" y="10817"/>
                  </a:lnTo>
                  <a:lnTo>
                    <a:pt x="267203" y="0"/>
                  </a:lnTo>
                  <a:lnTo>
                    <a:pt x="302064" y="18804"/>
                  </a:lnTo>
                  <a:lnTo>
                    <a:pt x="354750" y="52395"/>
                  </a:lnTo>
                  <a:lnTo>
                    <a:pt x="401567" y="97723"/>
                  </a:lnTo>
                  <a:lnTo>
                    <a:pt x="431233" y="143448"/>
                  </a:lnTo>
                  <a:lnTo>
                    <a:pt x="448006" y="188507"/>
                  </a:lnTo>
                  <a:lnTo>
                    <a:pt x="456142" y="231837"/>
                  </a:lnTo>
                  <a:lnTo>
                    <a:pt x="459898" y="272376"/>
                  </a:lnTo>
                  <a:lnTo>
                    <a:pt x="462121" y="329104"/>
                  </a:lnTo>
                  <a:lnTo>
                    <a:pt x="460001" y="384605"/>
                  </a:lnTo>
                  <a:lnTo>
                    <a:pt x="453513" y="438196"/>
                  </a:lnTo>
                  <a:lnTo>
                    <a:pt x="442632" y="489195"/>
                  </a:lnTo>
                  <a:lnTo>
                    <a:pt x="427331" y="536918"/>
                  </a:lnTo>
                  <a:lnTo>
                    <a:pt x="407585" y="580684"/>
                  </a:lnTo>
                  <a:lnTo>
                    <a:pt x="383369" y="619809"/>
                  </a:lnTo>
                  <a:lnTo>
                    <a:pt x="332073" y="670946"/>
                  </a:lnTo>
                  <a:lnTo>
                    <a:pt x="301218" y="692392"/>
                  </a:lnTo>
                  <a:close/>
                </a:path>
                <a:path w="462280" h="833120">
                  <a:moveTo>
                    <a:pt x="113685" y="832826"/>
                  </a:moveTo>
                  <a:lnTo>
                    <a:pt x="107640" y="827623"/>
                  </a:lnTo>
                  <a:lnTo>
                    <a:pt x="102753" y="826829"/>
                  </a:lnTo>
                  <a:lnTo>
                    <a:pt x="98817" y="825589"/>
                  </a:lnTo>
                  <a:lnTo>
                    <a:pt x="73494" y="790041"/>
                  </a:lnTo>
                  <a:lnTo>
                    <a:pt x="69301" y="784181"/>
                  </a:lnTo>
                  <a:lnTo>
                    <a:pt x="68005" y="778848"/>
                  </a:lnTo>
                  <a:lnTo>
                    <a:pt x="27424" y="740765"/>
                  </a:lnTo>
                  <a:lnTo>
                    <a:pt x="11393" y="725516"/>
                  </a:lnTo>
                  <a:lnTo>
                    <a:pt x="0" y="713878"/>
                  </a:lnTo>
                  <a:lnTo>
                    <a:pt x="44375" y="713878"/>
                  </a:lnTo>
                  <a:lnTo>
                    <a:pt x="70003" y="713110"/>
                  </a:lnTo>
                  <a:lnTo>
                    <a:pt x="122026" y="709930"/>
                  </a:lnTo>
                  <a:lnTo>
                    <a:pt x="176018" y="695676"/>
                  </a:lnTo>
                  <a:lnTo>
                    <a:pt x="223267" y="680236"/>
                  </a:lnTo>
                  <a:lnTo>
                    <a:pt x="239540" y="677852"/>
                  </a:lnTo>
                  <a:lnTo>
                    <a:pt x="253547" y="680671"/>
                  </a:lnTo>
                  <a:lnTo>
                    <a:pt x="264389" y="686312"/>
                  </a:lnTo>
                  <a:lnTo>
                    <a:pt x="267865" y="689431"/>
                  </a:lnTo>
                  <a:lnTo>
                    <a:pt x="244546" y="689431"/>
                  </a:lnTo>
                  <a:lnTo>
                    <a:pt x="237040" y="689927"/>
                  </a:lnTo>
                  <a:lnTo>
                    <a:pt x="226147" y="693650"/>
                  </a:lnTo>
                  <a:lnTo>
                    <a:pt x="213613" y="699043"/>
                  </a:lnTo>
                  <a:lnTo>
                    <a:pt x="203408" y="703791"/>
                  </a:lnTo>
                  <a:lnTo>
                    <a:pt x="154962" y="720219"/>
                  </a:lnTo>
                  <a:lnTo>
                    <a:pt x="32262" y="720219"/>
                  </a:lnTo>
                  <a:lnTo>
                    <a:pt x="86337" y="767017"/>
                  </a:lnTo>
                  <a:lnTo>
                    <a:pt x="122522" y="767017"/>
                  </a:lnTo>
                  <a:lnTo>
                    <a:pt x="120008" y="767523"/>
                  </a:lnTo>
                  <a:lnTo>
                    <a:pt x="88337" y="781918"/>
                  </a:lnTo>
                  <a:lnTo>
                    <a:pt x="90500" y="787678"/>
                  </a:lnTo>
                  <a:lnTo>
                    <a:pt x="97949" y="798668"/>
                  </a:lnTo>
                  <a:lnTo>
                    <a:pt x="109259" y="808890"/>
                  </a:lnTo>
                  <a:lnTo>
                    <a:pt x="120379" y="817352"/>
                  </a:lnTo>
                  <a:lnTo>
                    <a:pt x="127258" y="823063"/>
                  </a:lnTo>
                  <a:lnTo>
                    <a:pt x="113685" y="832826"/>
                  </a:lnTo>
                  <a:close/>
                </a:path>
                <a:path w="462280" h="833120">
                  <a:moveTo>
                    <a:pt x="122522" y="767017"/>
                  </a:moveTo>
                  <a:lnTo>
                    <a:pt x="86337" y="767017"/>
                  </a:lnTo>
                  <a:lnTo>
                    <a:pt x="91933" y="761054"/>
                  </a:lnTo>
                  <a:lnTo>
                    <a:pt x="100964" y="758620"/>
                  </a:lnTo>
                  <a:lnTo>
                    <a:pt x="107507" y="755984"/>
                  </a:lnTo>
                  <a:lnTo>
                    <a:pt x="124671" y="751457"/>
                  </a:lnTo>
                  <a:lnTo>
                    <a:pt x="159239" y="741805"/>
                  </a:lnTo>
                  <a:lnTo>
                    <a:pt x="205898" y="725072"/>
                  </a:lnTo>
                  <a:lnTo>
                    <a:pt x="259335" y="699302"/>
                  </a:lnTo>
                  <a:lnTo>
                    <a:pt x="253468" y="693650"/>
                  </a:lnTo>
                  <a:lnTo>
                    <a:pt x="246398" y="690175"/>
                  </a:lnTo>
                  <a:lnTo>
                    <a:pt x="244546" y="689431"/>
                  </a:lnTo>
                  <a:lnTo>
                    <a:pt x="267865" y="689431"/>
                  </a:lnTo>
                  <a:lnTo>
                    <a:pt x="271164" y="692392"/>
                  </a:lnTo>
                  <a:lnTo>
                    <a:pt x="301218" y="692392"/>
                  </a:lnTo>
                  <a:lnTo>
                    <a:pt x="291278" y="699302"/>
                  </a:lnTo>
                  <a:lnTo>
                    <a:pt x="242276" y="726305"/>
                  </a:lnTo>
                  <a:lnTo>
                    <a:pt x="186595" y="749473"/>
                  </a:lnTo>
                  <a:lnTo>
                    <a:pt x="125676" y="766382"/>
                  </a:lnTo>
                  <a:lnTo>
                    <a:pt x="122522" y="767017"/>
                  </a:lnTo>
                  <a:close/>
                </a:path>
                <a:path w="462280" h="833120">
                  <a:moveTo>
                    <a:pt x="106388" y="726644"/>
                  </a:moveTo>
                  <a:lnTo>
                    <a:pt x="66189" y="724849"/>
                  </a:lnTo>
                  <a:lnTo>
                    <a:pt x="32262" y="720219"/>
                  </a:lnTo>
                  <a:lnTo>
                    <a:pt x="154962" y="720219"/>
                  </a:lnTo>
                  <a:lnTo>
                    <a:pt x="152310" y="721119"/>
                  </a:lnTo>
                  <a:lnTo>
                    <a:pt x="106388" y="726644"/>
                  </a:lnTo>
                  <a:close/>
                </a:path>
              </a:pathLst>
            </a:custGeom>
            <a:solidFill>
              <a:srgbClr val="4A49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5" name="object 255"/>
            <p:cNvPicPr/>
            <p:nvPr/>
          </p:nvPicPr>
          <p:blipFill>
            <a:blip r:embed="rId211" cstate="print"/>
            <a:stretch>
              <a:fillRect/>
            </a:stretch>
          </p:blipFill>
          <p:spPr>
            <a:xfrm>
              <a:off x="15639865" y="8343190"/>
              <a:ext cx="172160" cy="195695"/>
            </a:xfrm>
            <a:prstGeom prst="rect">
              <a:avLst/>
            </a:prstGeom>
          </p:spPr>
        </p:pic>
        <p:sp>
          <p:nvSpPr>
            <p:cNvPr id="256" name="object 256"/>
            <p:cNvSpPr/>
            <p:nvPr/>
          </p:nvSpPr>
          <p:spPr>
            <a:xfrm>
              <a:off x="15087978" y="8210928"/>
              <a:ext cx="2140585" cy="1925320"/>
            </a:xfrm>
            <a:custGeom>
              <a:avLst/>
              <a:gdLst/>
              <a:ahLst/>
              <a:cxnLst/>
              <a:rect l="l" t="t" r="r" b="b"/>
              <a:pathLst>
                <a:path w="2140584" h="1925320">
                  <a:moveTo>
                    <a:pt x="1547149" y="1925115"/>
                  </a:moveTo>
                  <a:lnTo>
                    <a:pt x="1499527" y="1921601"/>
                  </a:lnTo>
                  <a:lnTo>
                    <a:pt x="1452051" y="1914464"/>
                  </a:lnTo>
                  <a:lnTo>
                    <a:pt x="1404833" y="1904152"/>
                  </a:lnTo>
                  <a:lnTo>
                    <a:pt x="1356231" y="1892087"/>
                  </a:lnTo>
                  <a:lnTo>
                    <a:pt x="1291663" y="1874475"/>
                  </a:lnTo>
                  <a:lnTo>
                    <a:pt x="1237906" y="1852354"/>
                  </a:lnTo>
                  <a:lnTo>
                    <a:pt x="1202816" y="1834652"/>
                  </a:lnTo>
                  <a:lnTo>
                    <a:pt x="1091686" y="1776063"/>
                  </a:lnTo>
                  <a:lnTo>
                    <a:pt x="1036493" y="1737703"/>
                  </a:lnTo>
                  <a:lnTo>
                    <a:pt x="991338" y="1704499"/>
                  </a:lnTo>
                  <a:lnTo>
                    <a:pt x="954768" y="1675609"/>
                  </a:lnTo>
                  <a:lnTo>
                    <a:pt x="925328" y="1650191"/>
                  </a:lnTo>
                  <a:lnTo>
                    <a:pt x="882019" y="1606400"/>
                  </a:lnTo>
                  <a:lnTo>
                    <a:pt x="849776" y="1566388"/>
                  </a:lnTo>
                  <a:lnTo>
                    <a:pt x="834168" y="1545693"/>
                  </a:lnTo>
                  <a:lnTo>
                    <a:pt x="816963" y="1523416"/>
                  </a:lnTo>
                  <a:lnTo>
                    <a:pt x="771942" y="1470747"/>
                  </a:lnTo>
                  <a:lnTo>
                    <a:pt x="741218" y="1438670"/>
                  </a:lnTo>
                  <a:lnTo>
                    <a:pt x="703079" y="1401641"/>
                  </a:lnTo>
                  <a:lnTo>
                    <a:pt x="612764" y="1317211"/>
                  </a:lnTo>
                  <a:lnTo>
                    <a:pt x="473703" y="1188584"/>
                  </a:lnTo>
                  <a:lnTo>
                    <a:pt x="252903" y="986700"/>
                  </a:lnTo>
                  <a:lnTo>
                    <a:pt x="0" y="757899"/>
                  </a:lnTo>
                  <a:lnTo>
                    <a:pt x="20710" y="758372"/>
                  </a:lnTo>
                  <a:lnTo>
                    <a:pt x="20494" y="758318"/>
                  </a:lnTo>
                  <a:lnTo>
                    <a:pt x="62375" y="759264"/>
                  </a:lnTo>
                  <a:lnTo>
                    <a:pt x="95783" y="789782"/>
                  </a:lnTo>
                  <a:lnTo>
                    <a:pt x="129971" y="818045"/>
                  </a:lnTo>
                  <a:lnTo>
                    <a:pt x="165878" y="843522"/>
                  </a:lnTo>
                  <a:lnTo>
                    <a:pt x="204442" y="865678"/>
                  </a:lnTo>
                  <a:lnTo>
                    <a:pt x="246603" y="883981"/>
                  </a:lnTo>
                  <a:lnTo>
                    <a:pt x="293299" y="897896"/>
                  </a:lnTo>
                  <a:lnTo>
                    <a:pt x="345469" y="906891"/>
                  </a:lnTo>
                  <a:lnTo>
                    <a:pt x="410046" y="908821"/>
                  </a:lnTo>
                  <a:lnTo>
                    <a:pt x="462965" y="899848"/>
                  </a:lnTo>
                  <a:lnTo>
                    <a:pt x="505806" y="882491"/>
                  </a:lnTo>
                  <a:lnTo>
                    <a:pt x="540148" y="859267"/>
                  </a:lnTo>
                  <a:lnTo>
                    <a:pt x="567572" y="832693"/>
                  </a:lnTo>
                  <a:lnTo>
                    <a:pt x="607983" y="779566"/>
                  </a:lnTo>
                  <a:lnTo>
                    <a:pt x="624130" y="758047"/>
                  </a:lnTo>
                  <a:lnTo>
                    <a:pt x="652212" y="703176"/>
                  </a:lnTo>
                  <a:lnTo>
                    <a:pt x="675821" y="649709"/>
                  </a:lnTo>
                  <a:lnTo>
                    <a:pt x="695042" y="597615"/>
                  </a:lnTo>
                  <a:lnTo>
                    <a:pt x="709963" y="546866"/>
                  </a:lnTo>
                  <a:lnTo>
                    <a:pt x="720672" y="497432"/>
                  </a:lnTo>
                  <a:lnTo>
                    <a:pt x="727257" y="449286"/>
                  </a:lnTo>
                  <a:lnTo>
                    <a:pt x="729805" y="402396"/>
                  </a:lnTo>
                  <a:lnTo>
                    <a:pt x="728404" y="356735"/>
                  </a:lnTo>
                  <a:lnTo>
                    <a:pt x="723140" y="312272"/>
                  </a:lnTo>
                  <a:lnTo>
                    <a:pt x="710712" y="253678"/>
                  </a:lnTo>
                  <a:lnTo>
                    <a:pt x="695100" y="215981"/>
                  </a:lnTo>
                  <a:lnTo>
                    <a:pt x="642558" y="163209"/>
                  </a:lnTo>
                  <a:lnTo>
                    <a:pt x="599742" y="128097"/>
                  </a:lnTo>
                  <a:lnTo>
                    <a:pt x="527180" y="81438"/>
                  </a:lnTo>
                  <a:lnTo>
                    <a:pt x="477254" y="59033"/>
                  </a:lnTo>
                  <a:lnTo>
                    <a:pt x="425202" y="43905"/>
                  </a:lnTo>
                  <a:lnTo>
                    <a:pt x="376251" y="41046"/>
                  </a:lnTo>
                  <a:lnTo>
                    <a:pt x="347848" y="5133"/>
                  </a:lnTo>
                  <a:lnTo>
                    <a:pt x="381486" y="1285"/>
                  </a:lnTo>
                  <a:lnTo>
                    <a:pt x="419094" y="0"/>
                  </a:lnTo>
                  <a:lnTo>
                    <a:pt x="456603" y="2271"/>
                  </a:lnTo>
                  <a:lnTo>
                    <a:pt x="515764" y="18456"/>
                  </a:lnTo>
                  <a:lnTo>
                    <a:pt x="574769" y="46576"/>
                  </a:lnTo>
                  <a:lnTo>
                    <a:pt x="642782" y="85633"/>
                  </a:lnTo>
                  <a:lnTo>
                    <a:pt x="679862" y="108668"/>
                  </a:lnTo>
                  <a:lnTo>
                    <a:pt x="718828" y="133723"/>
                  </a:lnTo>
                  <a:lnTo>
                    <a:pt x="759559" y="160559"/>
                  </a:lnTo>
                  <a:lnTo>
                    <a:pt x="845829" y="218623"/>
                  </a:lnTo>
                  <a:lnTo>
                    <a:pt x="985426" y="313120"/>
                  </a:lnTo>
                  <a:lnTo>
                    <a:pt x="1034190" y="345640"/>
                  </a:lnTo>
                  <a:lnTo>
                    <a:pt x="1083866" y="378273"/>
                  </a:lnTo>
                  <a:lnTo>
                    <a:pt x="1134333" y="410781"/>
                  </a:lnTo>
                  <a:lnTo>
                    <a:pt x="1185469" y="442925"/>
                  </a:lnTo>
                  <a:lnTo>
                    <a:pt x="1237152" y="474468"/>
                  </a:lnTo>
                  <a:lnTo>
                    <a:pt x="1289261" y="505171"/>
                  </a:lnTo>
                  <a:lnTo>
                    <a:pt x="1341674" y="534795"/>
                  </a:lnTo>
                  <a:lnTo>
                    <a:pt x="1415976" y="574432"/>
                  </a:lnTo>
                  <a:lnTo>
                    <a:pt x="1481027" y="606709"/>
                  </a:lnTo>
                  <a:lnTo>
                    <a:pt x="1537865" y="632967"/>
                  </a:lnTo>
                  <a:lnTo>
                    <a:pt x="1587528" y="654549"/>
                  </a:lnTo>
                  <a:lnTo>
                    <a:pt x="1669487" y="689055"/>
                  </a:lnTo>
                  <a:lnTo>
                    <a:pt x="1703861" y="704662"/>
                  </a:lnTo>
                  <a:lnTo>
                    <a:pt x="1735215" y="720962"/>
                  </a:lnTo>
                  <a:lnTo>
                    <a:pt x="1764589" y="739297"/>
                  </a:lnTo>
                  <a:lnTo>
                    <a:pt x="1793022" y="761008"/>
                  </a:lnTo>
                  <a:lnTo>
                    <a:pt x="1820199" y="779896"/>
                  </a:lnTo>
                  <a:lnTo>
                    <a:pt x="1884245" y="822092"/>
                  </a:lnTo>
                  <a:lnTo>
                    <a:pt x="1921343" y="850493"/>
                  </a:lnTo>
                  <a:lnTo>
                    <a:pt x="1961976" y="887159"/>
                  </a:lnTo>
                  <a:lnTo>
                    <a:pt x="2006261" y="934636"/>
                  </a:lnTo>
                  <a:lnTo>
                    <a:pt x="2054311" y="995470"/>
                  </a:lnTo>
                  <a:lnTo>
                    <a:pt x="2096538" y="1058638"/>
                  </a:lnTo>
                  <a:lnTo>
                    <a:pt x="2122285" y="1109891"/>
                  </a:lnTo>
                  <a:lnTo>
                    <a:pt x="2135483" y="1153399"/>
                  </a:lnTo>
                  <a:lnTo>
                    <a:pt x="2140061" y="1193332"/>
                  </a:lnTo>
                  <a:lnTo>
                    <a:pt x="2139948" y="1233859"/>
                  </a:lnTo>
                  <a:lnTo>
                    <a:pt x="2139073" y="1279150"/>
                  </a:lnTo>
                  <a:lnTo>
                    <a:pt x="2135869" y="1350377"/>
                  </a:lnTo>
                  <a:lnTo>
                    <a:pt x="2126994" y="1417800"/>
                  </a:lnTo>
                  <a:lnTo>
                    <a:pt x="2113734" y="1480754"/>
                  </a:lnTo>
                  <a:lnTo>
                    <a:pt x="2097373" y="1538571"/>
                  </a:lnTo>
                  <a:lnTo>
                    <a:pt x="2079198" y="1590586"/>
                  </a:lnTo>
                  <a:lnTo>
                    <a:pt x="2060495" y="1636133"/>
                  </a:lnTo>
                  <a:lnTo>
                    <a:pt x="2042547" y="1674546"/>
                  </a:lnTo>
                  <a:lnTo>
                    <a:pt x="2014066" y="1727302"/>
                  </a:lnTo>
                  <a:lnTo>
                    <a:pt x="1975253" y="1776408"/>
                  </a:lnTo>
                  <a:lnTo>
                    <a:pt x="1933561" y="1808634"/>
                  </a:lnTo>
                  <a:lnTo>
                    <a:pt x="1884666" y="1836925"/>
                  </a:lnTo>
                  <a:lnTo>
                    <a:pt x="1832203" y="1861216"/>
                  </a:lnTo>
                  <a:lnTo>
                    <a:pt x="1779810" y="1881442"/>
                  </a:lnTo>
                  <a:lnTo>
                    <a:pt x="1731123" y="1897538"/>
                  </a:lnTo>
                  <a:lnTo>
                    <a:pt x="1689780" y="1909439"/>
                  </a:lnTo>
                  <a:lnTo>
                    <a:pt x="1642387" y="1919482"/>
                  </a:lnTo>
                  <a:lnTo>
                    <a:pt x="1594806" y="1924558"/>
                  </a:lnTo>
                  <a:lnTo>
                    <a:pt x="1547149" y="1925115"/>
                  </a:lnTo>
                  <a:close/>
                </a:path>
              </a:pathLst>
            </a:custGeom>
            <a:solidFill>
              <a:srgbClr val="585B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7" name="object 257"/>
            <p:cNvPicPr/>
            <p:nvPr/>
          </p:nvPicPr>
          <p:blipFill>
            <a:blip r:embed="rId163" cstate="print"/>
            <a:stretch>
              <a:fillRect/>
            </a:stretch>
          </p:blipFill>
          <p:spPr>
            <a:xfrm>
              <a:off x="15325404" y="9087032"/>
              <a:ext cx="17952" cy="10972"/>
            </a:xfrm>
            <a:prstGeom prst="rect">
              <a:avLst/>
            </a:prstGeom>
          </p:spPr>
        </p:pic>
        <p:pic>
          <p:nvPicPr>
            <p:cNvPr id="258" name="object 258"/>
            <p:cNvPicPr/>
            <p:nvPr/>
          </p:nvPicPr>
          <p:blipFill>
            <a:blip r:embed="rId212" cstate="print"/>
            <a:stretch>
              <a:fillRect/>
            </a:stretch>
          </p:blipFill>
          <p:spPr>
            <a:xfrm>
              <a:off x="15160629" y="8979803"/>
              <a:ext cx="267705" cy="137373"/>
            </a:xfrm>
            <a:prstGeom prst="rect">
              <a:avLst/>
            </a:prstGeom>
          </p:spPr>
        </p:pic>
        <p:pic>
          <p:nvPicPr>
            <p:cNvPr id="259" name="object 259"/>
            <p:cNvPicPr/>
            <p:nvPr/>
          </p:nvPicPr>
          <p:blipFill>
            <a:blip r:embed="rId213" cstate="print"/>
            <a:stretch>
              <a:fillRect/>
            </a:stretch>
          </p:blipFill>
          <p:spPr>
            <a:xfrm>
              <a:off x="15540501" y="9074414"/>
              <a:ext cx="82417" cy="39136"/>
            </a:xfrm>
            <a:prstGeom prst="rect">
              <a:avLst/>
            </a:prstGeom>
          </p:spPr>
        </p:pic>
        <p:pic>
          <p:nvPicPr>
            <p:cNvPr id="260" name="object 260"/>
            <p:cNvPicPr/>
            <p:nvPr/>
          </p:nvPicPr>
          <p:blipFill>
            <a:blip r:embed="rId214" cstate="print"/>
            <a:stretch>
              <a:fillRect/>
            </a:stretch>
          </p:blipFill>
          <p:spPr>
            <a:xfrm>
              <a:off x="15337597" y="9074414"/>
              <a:ext cx="1327891" cy="966734"/>
            </a:xfrm>
            <a:prstGeom prst="rect">
              <a:avLst/>
            </a:prstGeom>
          </p:spPr>
        </p:pic>
        <p:pic>
          <p:nvPicPr>
            <p:cNvPr id="261" name="object 261"/>
            <p:cNvPicPr/>
            <p:nvPr/>
          </p:nvPicPr>
          <p:blipFill>
            <a:blip r:embed="rId215" cstate="print"/>
            <a:stretch>
              <a:fillRect/>
            </a:stretch>
          </p:blipFill>
          <p:spPr>
            <a:xfrm>
              <a:off x="16964919" y="9951231"/>
              <a:ext cx="129148" cy="100485"/>
            </a:xfrm>
            <a:prstGeom prst="rect">
              <a:avLst/>
            </a:prstGeom>
          </p:spPr>
        </p:pic>
        <p:pic>
          <p:nvPicPr>
            <p:cNvPr id="262" name="object 262"/>
            <p:cNvPicPr/>
            <p:nvPr/>
          </p:nvPicPr>
          <p:blipFill>
            <a:blip r:embed="rId216" cstate="print"/>
            <a:stretch>
              <a:fillRect/>
            </a:stretch>
          </p:blipFill>
          <p:spPr>
            <a:xfrm>
              <a:off x="16492432" y="10074437"/>
              <a:ext cx="422090" cy="61868"/>
            </a:xfrm>
            <a:prstGeom prst="rect">
              <a:avLst/>
            </a:prstGeom>
          </p:spPr>
        </p:pic>
        <p:pic>
          <p:nvPicPr>
            <p:cNvPr id="263" name="object 263"/>
            <p:cNvPicPr/>
            <p:nvPr/>
          </p:nvPicPr>
          <p:blipFill>
            <a:blip r:embed="rId217" cstate="print"/>
            <a:stretch>
              <a:fillRect/>
            </a:stretch>
          </p:blipFill>
          <p:spPr>
            <a:xfrm>
              <a:off x="15783670" y="8496512"/>
              <a:ext cx="28346" cy="42367"/>
            </a:xfrm>
            <a:prstGeom prst="rect">
              <a:avLst/>
            </a:prstGeom>
          </p:spPr>
        </p:pic>
        <p:pic>
          <p:nvPicPr>
            <p:cNvPr id="264" name="object 264"/>
            <p:cNvPicPr/>
            <p:nvPr/>
          </p:nvPicPr>
          <p:blipFill>
            <a:blip r:embed="rId218" cstate="print"/>
            <a:stretch>
              <a:fillRect/>
            </a:stretch>
          </p:blipFill>
          <p:spPr>
            <a:xfrm>
              <a:off x="15621426" y="8508156"/>
              <a:ext cx="196366" cy="566257"/>
            </a:xfrm>
            <a:prstGeom prst="rect">
              <a:avLst/>
            </a:prstGeom>
          </p:spPr>
        </p:pic>
        <p:pic>
          <p:nvPicPr>
            <p:cNvPr id="265" name="object 265"/>
            <p:cNvPicPr/>
            <p:nvPr/>
          </p:nvPicPr>
          <p:blipFill>
            <a:blip r:embed="rId219" cstate="print"/>
            <a:stretch>
              <a:fillRect/>
            </a:stretch>
          </p:blipFill>
          <p:spPr>
            <a:xfrm>
              <a:off x="15648572" y="8521933"/>
              <a:ext cx="1464590" cy="1433779"/>
            </a:xfrm>
            <a:prstGeom prst="rect">
              <a:avLst/>
            </a:prstGeom>
          </p:spPr>
        </p:pic>
        <p:pic>
          <p:nvPicPr>
            <p:cNvPr id="266" name="object 266"/>
            <p:cNvPicPr/>
            <p:nvPr/>
          </p:nvPicPr>
          <p:blipFill>
            <a:blip r:embed="rId220" cstate="print"/>
            <a:stretch>
              <a:fillRect/>
            </a:stretch>
          </p:blipFill>
          <p:spPr>
            <a:xfrm>
              <a:off x="15622924" y="8985138"/>
              <a:ext cx="1259245" cy="1046652"/>
            </a:xfrm>
            <a:prstGeom prst="rect">
              <a:avLst/>
            </a:prstGeom>
          </p:spPr>
        </p:pic>
        <p:pic>
          <p:nvPicPr>
            <p:cNvPr id="267" name="object 267"/>
            <p:cNvPicPr/>
            <p:nvPr/>
          </p:nvPicPr>
          <p:blipFill>
            <a:blip r:embed="rId221" cstate="print"/>
            <a:stretch>
              <a:fillRect/>
            </a:stretch>
          </p:blipFill>
          <p:spPr>
            <a:xfrm>
              <a:off x="15821253" y="9641677"/>
              <a:ext cx="250697" cy="268102"/>
            </a:xfrm>
            <a:prstGeom prst="rect">
              <a:avLst/>
            </a:prstGeom>
          </p:spPr>
        </p:pic>
        <p:pic>
          <p:nvPicPr>
            <p:cNvPr id="268" name="object 268"/>
            <p:cNvPicPr/>
            <p:nvPr/>
          </p:nvPicPr>
          <p:blipFill>
            <a:blip r:embed="rId222" cstate="print"/>
            <a:stretch>
              <a:fillRect/>
            </a:stretch>
          </p:blipFill>
          <p:spPr>
            <a:xfrm>
              <a:off x="15278737" y="9069287"/>
              <a:ext cx="59305" cy="26706"/>
            </a:xfrm>
            <a:prstGeom prst="rect">
              <a:avLst/>
            </a:prstGeom>
          </p:spPr>
        </p:pic>
        <p:pic>
          <p:nvPicPr>
            <p:cNvPr id="269" name="object 269"/>
            <p:cNvPicPr/>
            <p:nvPr/>
          </p:nvPicPr>
          <p:blipFill>
            <a:blip r:embed="rId223" cstate="print"/>
            <a:stretch>
              <a:fillRect/>
            </a:stretch>
          </p:blipFill>
          <p:spPr>
            <a:xfrm>
              <a:off x="15190121" y="9013681"/>
              <a:ext cx="48457" cy="30438"/>
            </a:xfrm>
            <a:prstGeom prst="rect">
              <a:avLst/>
            </a:prstGeom>
          </p:spPr>
        </p:pic>
        <p:pic>
          <p:nvPicPr>
            <p:cNvPr id="270" name="object 270"/>
            <p:cNvPicPr/>
            <p:nvPr/>
          </p:nvPicPr>
          <p:blipFill>
            <a:blip r:embed="rId224" cstate="print"/>
            <a:stretch>
              <a:fillRect/>
            </a:stretch>
          </p:blipFill>
          <p:spPr>
            <a:xfrm>
              <a:off x="15087995" y="8968831"/>
              <a:ext cx="2006071" cy="1167383"/>
            </a:xfrm>
            <a:prstGeom prst="rect">
              <a:avLst/>
            </a:prstGeom>
          </p:spPr>
        </p:pic>
        <p:pic>
          <p:nvPicPr>
            <p:cNvPr id="271" name="object 271"/>
            <p:cNvPicPr/>
            <p:nvPr/>
          </p:nvPicPr>
          <p:blipFill>
            <a:blip r:embed="rId225" cstate="print"/>
            <a:stretch>
              <a:fillRect/>
            </a:stretch>
          </p:blipFill>
          <p:spPr>
            <a:xfrm>
              <a:off x="15111434" y="8969349"/>
              <a:ext cx="49194" cy="10454"/>
            </a:xfrm>
            <a:prstGeom prst="rect">
              <a:avLst/>
            </a:prstGeom>
          </p:spPr>
        </p:pic>
        <p:pic>
          <p:nvPicPr>
            <p:cNvPr id="272" name="object 272"/>
            <p:cNvPicPr/>
            <p:nvPr/>
          </p:nvPicPr>
          <p:blipFill>
            <a:blip r:embed="rId226" cstate="print"/>
            <a:stretch>
              <a:fillRect/>
            </a:stretch>
          </p:blipFill>
          <p:spPr>
            <a:xfrm>
              <a:off x="16834468" y="8950603"/>
              <a:ext cx="393549" cy="1007882"/>
            </a:xfrm>
            <a:prstGeom prst="rect">
              <a:avLst/>
            </a:prstGeom>
          </p:spPr>
        </p:pic>
        <p:pic>
          <p:nvPicPr>
            <p:cNvPr id="273" name="object 273"/>
            <p:cNvPicPr/>
            <p:nvPr/>
          </p:nvPicPr>
          <p:blipFill>
            <a:blip r:embed="rId227" cstate="print"/>
            <a:stretch>
              <a:fillRect/>
            </a:stretch>
          </p:blipFill>
          <p:spPr>
            <a:xfrm>
              <a:off x="16882171" y="9337547"/>
              <a:ext cx="286694" cy="619810"/>
            </a:xfrm>
            <a:prstGeom prst="rect">
              <a:avLst/>
            </a:prstGeom>
          </p:spPr>
        </p:pic>
        <p:pic>
          <p:nvPicPr>
            <p:cNvPr id="274" name="object 274"/>
            <p:cNvPicPr/>
            <p:nvPr/>
          </p:nvPicPr>
          <p:blipFill>
            <a:blip r:embed="rId228" cstate="print"/>
            <a:stretch>
              <a:fillRect/>
            </a:stretch>
          </p:blipFill>
          <p:spPr>
            <a:xfrm>
              <a:off x="16665488" y="9955712"/>
              <a:ext cx="245516" cy="123779"/>
            </a:xfrm>
            <a:prstGeom prst="rect">
              <a:avLst/>
            </a:prstGeom>
          </p:spPr>
        </p:pic>
        <p:pic>
          <p:nvPicPr>
            <p:cNvPr id="275" name="object 275"/>
            <p:cNvPicPr/>
            <p:nvPr/>
          </p:nvPicPr>
          <p:blipFill>
            <a:blip r:embed="rId229" cstate="print"/>
            <a:stretch>
              <a:fillRect/>
            </a:stretch>
          </p:blipFill>
          <p:spPr>
            <a:xfrm>
              <a:off x="16942672" y="9083070"/>
              <a:ext cx="113385" cy="149260"/>
            </a:xfrm>
            <a:prstGeom prst="rect">
              <a:avLst/>
            </a:prstGeom>
          </p:spPr>
        </p:pic>
        <p:pic>
          <p:nvPicPr>
            <p:cNvPr id="276" name="object 276"/>
            <p:cNvPicPr/>
            <p:nvPr/>
          </p:nvPicPr>
          <p:blipFill>
            <a:blip r:embed="rId230" cstate="print"/>
            <a:stretch>
              <a:fillRect/>
            </a:stretch>
          </p:blipFill>
          <p:spPr>
            <a:xfrm>
              <a:off x="15687720" y="8339022"/>
              <a:ext cx="95951" cy="157490"/>
            </a:xfrm>
            <a:prstGeom prst="rect">
              <a:avLst/>
            </a:prstGeom>
          </p:spPr>
        </p:pic>
        <p:pic>
          <p:nvPicPr>
            <p:cNvPr id="277" name="object 277"/>
            <p:cNvPicPr/>
            <p:nvPr/>
          </p:nvPicPr>
          <p:blipFill>
            <a:blip r:embed="rId231" cstate="print"/>
            <a:stretch>
              <a:fillRect/>
            </a:stretch>
          </p:blipFill>
          <p:spPr>
            <a:xfrm>
              <a:off x="15523051" y="8256679"/>
              <a:ext cx="51876" cy="17040"/>
            </a:xfrm>
            <a:prstGeom prst="rect">
              <a:avLst/>
            </a:prstGeom>
          </p:spPr>
        </p:pic>
        <p:pic>
          <p:nvPicPr>
            <p:cNvPr id="278" name="object 278"/>
            <p:cNvPicPr/>
            <p:nvPr/>
          </p:nvPicPr>
          <p:blipFill>
            <a:blip r:embed="rId232" cstate="print"/>
            <a:stretch>
              <a:fillRect/>
            </a:stretch>
          </p:blipFill>
          <p:spPr>
            <a:xfrm>
              <a:off x="15435833" y="8210945"/>
              <a:ext cx="1416588" cy="768644"/>
            </a:xfrm>
            <a:prstGeom prst="rect">
              <a:avLst/>
            </a:prstGeom>
          </p:spPr>
        </p:pic>
        <p:pic>
          <p:nvPicPr>
            <p:cNvPr id="279" name="object 279"/>
            <p:cNvPicPr/>
            <p:nvPr/>
          </p:nvPicPr>
          <p:blipFill>
            <a:blip r:embed="rId233" cstate="print"/>
            <a:stretch>
              <a:fillRect/>
            </a:stretch>
          </p:blipFill>
          <p:spPr>
            <a:xfrm>
              <a:off x="16445117" y="8865778"/>
              <a:ext cx="406420" cy="122072"/>
            </a:xfrm>
            <a:prstGeom prst="rect">
              <a:avLst/>
            </a:prstGeom>
          </p:spPr>
        </p:pic>
        <p:pic>
          <p:nvPicPr>
            <p:cNvPr id="280" name="object 280"/>
            <p:cNvPicPr/>
            <p:nvPr/>
          </p:nvPicPr>
          <p:blipFill>
            <a:blip r:embed="rId234" cstate="print"/>
            <a:stretch>
              <a:fillRect/>
            </a:stretch>
          </p:blipFill>
          <p:spPr>
            <a:xfrm>
              <a:off x="15746911" y="8387333"/>
              <a:ext cx="411053" cy="324093"/>
            </a:xfrm>
            <a:prstGeom prst="rect">
              <a:avLst/>
            </a:prstGeom>
          </p:spPr>
        </p:pic>
        <p:sp>
          <p:nvSpPr>
            <p:cNvPr id="281" name="object 281"/>
            <p:cNvSpPr/>
            <p:nvPr/>
          </p:nvSpPr>
          <p:spPr>
            <a:xfrm>
              <a:off x="15048472" y="8197201"/>
              <a:ext cx="2207895" cy="1998980"/>
            </a:xfrm>
            <a:custGeom>
              <a:avLst/>
              <a:gdLst/>
              <a:ahLst/>
              <a:cxnLst/>
              <a:rect l="l" t="t" r="r" b="b"/>
              <a:pathLst>
                <a:path w="2207894" h="1998979">
                  <a:moveTo>
                    <a:pt x="1799577" y="757682"/>
                  </a:moveTo>
                  <a:lnTo>
                    <a:pt x="1759978" y="735088"/>
                  </a:lnTo>
                  <a:lnTo>
                    <a:pt x="1719186" y="712241"/>
                  </a:lnTo>
                  <a:lnTo>
                    <a:pt x="1454848" y="567105"/>
                  </a:lnTo>
                  <a:lnTo>
                    <a:pt x="1408480" y="541108"/>
                  </a:lnTo>
                  <a:lnTo>
                    <a:pt x="1361719" y="514451"/>
                  </a:lnTo>
                  <a:lnTo>
                    <a:pt x="1314665" y="487108"/>
                  </a:lnTo>
                  <a:lnTo>
                    <a:pt x="1267434" y="459003"/>
                  </a:lnTo>
                  <a:lnTo>
                    <a:pt x="1180604" y="404622"/>
                  </a:lnTo>
                  <a:lnTo>
                    <a:pt x="1101661" y="354279"/>
                  </a:lnTo>
                  <a:lnTo>
                    <a:pt x="1030084" y="307822"/>
                  </a:lnTo>
                  <a:lnTo>
                    <a:pt x="965327" y="265163"/>
                  </a:lnTo>
                  <a:lnTo>
                    <a:pt x="906830" y="226174"/>
                  </a:lnTo>
                  <a:lnTo>
                    <a:pt x="763625" y="130048"/>
                  </a:lnTo>
                  <a:lnTo>
                    <a:pt x="724839" y="104559"/>
                  </a:lnTo>
                  <a:lnTo>
                    <a:pt x="689635" y="82169"/>
                  </a:lnTo>
                  <a:lnTo>
                    <a:pt x="627786" y="46164"/>
                  </a:lnTo>
                  <a:lnTo>
                    <a:pt x="573760" y="21082"/>
                  </a:lnTo>
                  <a:lnTo>
                    <a:pt x="523240" y="6019"/>
                  </a:lnTo>
                  <a:lnTo>
                    <a:pt x="471919" y="0"/>
                  </a:lnTo>
                  <a:lnTo>
                    <a:pt x="444601" y="101"/>
                  </a:lnTo>
                  <a:lnTo>
                    <a:pt x="415467" y="2120"/>
                  </a:lnTo>
                  <a:lnTo>
                    <a:pt x="383971" y="5930"/>
                  </a:lnTo>
                  <a:lnTo>
                    <a:pt x="408051" y="36880"/>
                  </a:lnTo>
                  <a:lnTo>
                    <a:pt x="417766" y="35547"/>
                  </a:lnTo>
                  <a:lnTo>
                    <a:pt x="413169" y="29743"/>
                  </a:lnTo>
                  <a:lnTo>
                    <a:pt x="443077" y="28282"/>
                  </a:lnTo>
                  <a:lnTo>
                    <a:pt x="497814" y="32804"/>
                  </a:lnTo>
                  <a:lnTo>
                    <a:pt x="550494" y="48120"/>
                  </a:lnTo>
                  <a:lnTo>
                    <a:pt x="606767" y="75323"/>
                  </a:lnTo>
                  <a:lnTo>
                    <a:pt x="672287" y="115481"/>
                  </a:lnTo>
                  <a:lnTo>
                    <a:pt x="710285" y="140741"/>
                  </a:lnTo>
                  <a:lnTo>
                    <a:pt x="853655" y="238912"/>
                  </a:lnTo>
                  <a:lnTo>
                    <a:pt x="913599" y="279552"/>
                  </a:lnTo>
                  <a:lnTo>
                    <a:pt x="980808" y="324358"/>
                  </a:lnTo>
                  <a:lnTo>
                    <a:pt x="1055966" y="373468"/>
                  </a:lnTo>
                  <a:lnTo>
                    <a:pt x="1139799" y="427037"/>
                  </a:lnTo>
                  <a:lnTo>
                    <a:pt x="1204722" y="467880"/>
                  </a:lnTo>
                  <a:lnTo>
                    <a:pt x="1265669" y="504367"/>
                  </a:lnTo>
                  <a:lnTo>
                    <a:pt x="1322857" y="536867"/>
                  </a:lnTo>
                  <a:lnTo>
                    <a:pt x="1376540" y="565785"/>
                  </a:lnTo>
                  <a:lnTo>
                    <a:pt x="1426908" y="591502"/>
                  </a:lnTo>
                  <a:lnTo>
                    <a:pt x="1474216" y="614413"/>
                  </a:lnTo>
                  <a:lnTo>
                    <a:pt x="1518691" y="634885"/>
                  </a:lnTo>
                  <a:lnTo>
                    <a:pt x="1560537" y="653313"/>
                  </a:lnTo>
                  <a:lnTo>
                    <a:pt x="1600022" y="670090"/>
                  </a:lnTo>
                  <a:lnTo>
                    <a:pt x="1706422" y="714375"/>
                  </a:lnTo>
                  <a:lnTo>
                    <a:pt x="1738642" y="728395"/>
                  </a:lnTo>
                  <a:lnTo>
                    <a:pt x="1769618" y="742708"/>
                  </a:lnTo>
                  <a:lnTo>
                    <a:pt x="1799577" y="757682"/>
                  </a:lnTo>
                  <a:close/>
                </a:path>
                <a:path w="2207894" h="1998979">
                  <a:moveTo>
                    <a:pt x="2207603" y="1293774"/>
                  </a:moveTo>
                  <a:lnTo>
                    <a:pt x="2207031" y="1245336"/>
                  </a:lnTo>
                  <a:lnTo>
                    <a:pt x="2202573" y="1199756"/>
                  </a:lnTo>
                  <a:lnTo>
                    <a:pt x="2193925" y="1156373"/>
                  </a:lnTo>
                  <a:lnTo>
                    <a:pt x="2180767" y="1114564"/>
                  </a:lnTo>
                  <a:lnTo>
                    <a:pt x="2162797" y="1073683"/>
                  </a:lnTo>
                  <a:lnTo>
                    <a:pt x="2139696" y="1033068"/>
                  </a:lnTo>
                  <a:lnTo>
                    <a:pt x="2111159" y="992111"/>
                  </a:lnTo>
                  <a:lnTo>
                    <a:pt x="2076856" y="950150"/>
                  </a:lnTo>
                  <a:lnTo>
                    <a:pt x="2042236" y="919416"/>
                  </a:lnTo>
                  <a:lnTo>
                    <a:pt x="2003755" y="888961"/>
                  </a:lnTo>
                  <a:lnTo>
                    <a:pt x="1961680" y="858685"/>
                  </a:lnTo>
                  <a:lnTo>
                    <a:pt x="1916290" y="828459"/>
                  </a:lnTo>
                  <a:lnTo>
                    <a:pt x="1867852" y="798144"/>
                  </a:lnTo>
                  <a:lnTo>
                    <a:pt x="1902383" y="822998"/>
                  </a:lnTo>
                  <a:lnTo>
                    <a:pt x="1936965" y="851496"/>
                  </a:lnTo>
                  <a:lnTo>
                    <a:pt x="1972017" y="884364"/>
                  </a:lnTo>
                  <a:lnTo>
                    <a:pt x="2007958" y="922312"/>
                  </a:lnTo>
                  <a:lnTo>
                    <a:pt x="2045195" y="966063"/>
                  </a:lnTo>
                  <a:lnTo>
                    <a:pt x="2084146" y="1016330"/>
                  </a:lnTo>
                  <a:lnTo>
                    <a:pt x="2114219" y="1061415"/>
                  </a:lnTo>
                  <a:lnTo>
                    <a:pt x="2136991" y="1105712"/>
                  </a:lnTo>
                  <a:lnTo>
                    <a:pt x="2153120" y="1149959"/>
                  </a:lnTo>
                  <a:lnTo>
                    <a:pt x="2163305" y="1194879"/>
                  </a:lnTo>
                  <a:lnTo>
                    <a:pt x="2168245" y="1241234"/>
                  </a:lnTo>
                  <a:lnTo>
                    <a:pt x="2168601" y="1289723"/>
                  </a:lnTo>
                  <a:lnTo>
                    <a:pt x="2165070" y="1341107"/>
                  </a:lnTo>
                  <a:lnTo>
                    <a:pt x="2158352" y="1396098"/>
                  </a:lnTo>
                  <a:lnTo>
                    <a:pt x="2147824" y="1457083"/>
                  </a:lnTo>
                  <a:lnTo>
                    <a:pt x="2134031" y="1515148"/>
                  </a:lnTo>
                  <a:lnTo>
                    <a:pt x="2117407" y="1569910"/>
                  </a:lnTo>
                  <a:lnTo>
                    <a:pt x="2098382" y="1620989"/>
                  </a:lnTo>
                  <a:lnTo>
                    <a:pt x="2077427" y="1667992"/>
                  </a:lnTo>
                  <a:lnTo>
                    <a:pt x="2054974" y="1710524"/>
                  </a:lnTo>
                  <a:lnTo>
                    <a:pt x="2031453" y="1748231"/>
                  </a:lnTo>
                  <a:lnTo>
                    <a:pt x="1986800" y="1794700"/>
                  </a:lnTo>
                  <a:lnTo>
                    <a:pt x="1955647" y="1817192"/>
                  </a:lnTo>
                  <a:lnTo>
                    <a:pt x="1919351" y="1838591"/>
                  </a:lnTo>
                  <a:lnTo>
                    <a:pt x="1878507" y="1858441"/>
                  </a:lnTo>
                  <a:lnTo>
                    <a:pt x="1833689" y="1876298"/>
                  </a:lnTo>
                  <a:lnTo>
                    <a:pt x="1785467" y="1891715"/>
                  </a:lnTo>
                  <a:lnTo>
                    <a:pt x="1734413" y="1904250"/>
                  </a:lnTo>
                  <a:lnTo>
                    <a:pt x="1681099" y="1913432"/>
                  </a:lnTo>
                  <a:lnTo>
                    <a:pt x="1626108" y="1918830"/>
                  </a:lnTo>
                  <a:lnTo>
                    <a:pt x="1570012" y="1919986"/>
                  </a:lnTo>
                  <a:lnTo>
                    <a:pt x="1513382" y="1916468"/>
                  </a:lnTo>
                  <a:lnTo>
                    <a:pt x="1456804" y="1907794"/>
                  </a:lnTo>
                  <a:lnTo>
                    <a:pt x="1406639" y="1895487"/>
                  </a:lnTo>
                  <a:lnTo>
                    <a:pt x="1355344" y="1878825"/>
                  </a:lnTo>
                  <a:lnTo>
                    <a:pt x="1303693" y="1858708"/>
                  </a:lnTo>
                  <a:lnTo>
                    <a:pt x="1252448" y="1836026"/>
                  </a:lnTo>
                  <a:lnTo>
                    <a:pt x="1202397" y="1811655"/>
                  </a:lnTo>
                  <a:lnTo>
                    <a:pt x="1154315" y="1786496"/>
                  </a:lnTo>
                  <a:lnTo>
                    <a:pt x="1108964" y="1761439"/>
                  </a:lnTo>
                  <a:lnTo>
                    <a:pt x="1071118" y="1735632"/>
                  </a:lnTo>
                  <a:lnTo>
                    <a:pt x="1037551" y="1710067"/>
                  </a:lnTo>
                  <a:lnTo>
                    <a:pt x="1007249" y="1684274"/>
                  </a:lnTo>
                  <a:lnTo>
                    <a:pt x="979170" y="1657819"/>
                  </a:lnTo>
                  <a:lnTo>
                    <a:pt x="952309" y="1630222"/>
                  </a:lnTo>
                  <a:lnTo>
                    <a:pt x="925626" y="1601050"/>
                  </a:lnTo>
                  <a:lnTo>
                    <a:pt x="836447" y="1499527"/>
                  </a:lnTo>
                  <a:lnTo>
                    <a:pt x="800277" y="1459496"/>
                  </a:lnTo>
                  <a:lnTo>
                    <a:pt x="759155" y="1415618"/>
                  </a:lnTo>
                  <a:lnTo>
                    <a:pt x="712089" y="1367434"/>
                  </a:lnTo>
                  <a:lnTo>
                    <a:pt x="658037" y="1314488"/>
                  </a:lnTo>
                  <a:lnTo>
                    <a:pt x="598043" y="1257973"/>
                  </a:lnTo>
                  <a:lnTo>
                    <a:pt x="541680" y="1205915"/>
                  </a:lnTo>
                  <a:lnTo>
                    <a:pt x="488823" y="1158024"/>
                  </a:lnTo>
                  <a:lnTo>
                    <a:pt x="439331" y="1113993"/>
                  </a:lnTo>
                  <a:lnTo>
                    <a:pt x="393065" y="1073518"/>
                  </a:lnTo>
                  <a:lnTo>
                    <a:pt x="349897" y="1036307"/>
                  </a:lnTo>
                  <a:lnTo>
                    <a:pt x="175806" y="888682"/>
                  </a:lnTo>
                  <a:lnTo>
                    <a:pt x="148399" y="864743"/>
                  </a:lnTo>
                  <a:lnTo>
                    <a:pt x="123151" y="841971"/>
                  </a:lnTo>
                  <a:lnTo>
                    <a:pt x="99923" y="820064"/>
                  </a:lnTo>
                  <a:lnTo>
                    <a:pt x="78574" y="798728"/>
                  </a:lnTo>
                  <a:lnTo>
                    <a:pt x="58991" y="777646"/>
                  </a:lnTo>
                  <a:lnTo>
                    <a:pt x="64160" y="777811"/>
                  </a:lnTo>
                  <a:lnTo>
                    <a:pt x="73672" y="777379"/>
                  </a:lnTo>
                  <a:lnTo>
                    <a:pt x="79362" y="777646"/>
                  </a:lnTo>
                  <a:lnTo>
                    <a:pt x="81686" y="777760"/>
                  </a:lnTo>
                  <a:lnTo>
                    <a:pt x="89725" y="779703"/>
                  </a:lnTo>
                  <a:lnTo>
                    <a:pt x="92214" y="779754"/>
                  </a:lnTo>
                  <a:lnTo>
                    <a:pt x="129933" y="813244"/>
                  </a:lnTo>
                  <a:lnTo>
                    <a:pt x="167894" y="843559"/>
                  </a:lnTo>
                  <a:lnTo>
                    <a:pt x="206527" y="870292"/>
                  </a:lnTo>
                  <a:lnTo>
                    <a:pt x="246253" y="893038"/>
                  </a:lnTo>
                  <a:lnTo>
                    <a:pt x="287489" y="911402"/>
                  </a:lnTo>
                  <a:lnTo>
                    <a:pt x="330657" y="924979"/>
                  </a:lnTo>
                  <a:lnTo>
                    <a:pt x="376199" y="933386"/>
                  </a:lnTo>
                  <a:lnTo>
                    <a:pt x="424522" y="936205"/>
                  </a:lnTo>
                  <a:lnTo>
                    <a:pt x="476059" y="933043"/>
                  </a:lnTo>
                  <a:lnTo>
                    <a:pt x="529285" y="919187"/>
                  </a:lnTo>
                  <a:lnTo>
                    <a:pt x="573163" y="894676"/>
                  </a:lnTo>
                  <a:lnTo>
                    <a:pt x="608672" y="863955"/>
                  </a:lnTo>
                  <a:lnTo>
                    <a:pt x="636828" y="831507"/>
                  </a:lnTo>
                  <a:lnTo>
                    <a:pt x="674992" y="779233"/>
                  </a:lnTo>
                  <a:lnTo>
                    <a:pt x="697141" y="735774"/>
                  </a:lnTo>
                  <a:lnTo>
                    <a:pt x="717461" y="691896"/>
                  </a:lnTo>
                  <a:lnTo>
                    <a:pt x="735622" y="647585"/>
                  </a:lnTo>
                  <a:lnTo>
                    <a:pt x="751306" y="602767"/>
                  </a:lnTo>
                  <a:lnTo>
                    <a:pt x="764184" y="557403"/>
                  </a:lnTo>
                  <a:lnTo>
                    <a:pt x="773950" y="511454"/>
                  </a:lnTo>
                  <a:lnTo>
                    <a:pt x="780288" y="464870"/>
                  </a:lnTo>
                  <a:lnTo>
                    <a:pt x="782866" y="417614"/>
                  </a:lnTo>
                  <a:lnTo>
                    <a:pt x="781367" y="369633"/>
                  </a:lnTo>
                  <a:lnTo>
                    <a:pt x="775487" y="320878"/>
                  </a:lnTo>
                  <a:lnTo>
                    <a:pt x="759599" y="261480"/>
                  </a:lnTo>
                  <a:lnTo>
                    <a:pt x="724484" y="198247"/>
                  </a:lnTo>
                  <a:lnTo>
                    <a:pt x="697064" y="167716"/>
                  </a:lnTo>
                  <a:lnTo>
                    <a:pt x="661250" y="137579"/>
                  </a:lnTo>
                  <a:lnTo>
                    <a:pt x="619861" y="108712"/>
                  </a:lnTo>
                  <a:lnTo>
                    <a:pt x="574306" y="83426"/>
                  </a:lnTo>
                  <a:lnTo>
                    <a:pt x="525970" y="64020"/>
                  </a:lnTo>
                  <a:lnTo>
                    <a:pt x="476237" y="52793"/>
                  </a:lnTo>
                  <a:lnTo>
                    <a:pt x="426529" y="52031"/>
                  </a:lnTo>
                  <a:lnTo>
                    <a:pt x="440651" y="58343"/>
                  </a:lnTo>
                  <a:lnTo>
                    <a:pt x="446836" y="61722"/>
                  </a:lnTo>
                  <a:lnTo>
                    <a:pt x="451510" y="65557"/>
                  </a:lnTo>
                  <a:lnTo>
                    <a:pt x="502158" y="76212"/>
                  </a:lnTo>
                  <a:lnTo>
                    <a:pt x="546404" y="93751"/>
                  </a:lnTo>
                  <a:lnTo>
                    <a:pt x="583844" y="115277"/>
                  </a:lnTo>
                  <a:lnTo>
                    <a:pt x="653122" y="173570"/>
                  </a:lnTo>
                  <a:lnTo>
                    <a:pt x="681824" y="202653"/>
                  </a:lnTo>
                  <a:lnTo>
                    <a:pt x="717397" y="267271"/>
                  </a:lnTo>
                  <a:lnTo>
                    <a:pt x="730250" y="317309"/>
                  </a:lnTo>
                  <a:lnTo>
                    <a:pt x="737323" y="367258"/>
                  </a:lnTo>
                  <a:lnTo>
                    <a:pt x="739076" y="417055"/>
                  </a:lnTo>
                  <a:lnTo>
                    <a:pt x="735952" y="466636"/>
                  </a:lnTo>
                  <a:lnTo>
                    <a:pt x="728383" y="515975"/>
                  </a:lnTo>
                  <a:lnTo>
                    <a:pt x="716813" y="565010"/>
                  </a:lnTo>
                  <a:lnTo>
                    <a:pt x="701713" y="613676"/>
                  </a:lnTo>
                  <a:lnTo>
                    <a:pt x="683501" y="661936"/>
                  </a:lnTo>
                  <a:lnTo>
                    <a:pt x="662635" y="709726"/>
                  </a:lnTo>
                  <a:lnTo>
                    <a:pt x="639559" y="756996"/>
                  </a:lnTo>
                  <a:lnTo>
                    <a:pt x="623455" y="779399"/>
                  </a:lnTo>
                  <a:lnTo>
                    <a:pt x="607466" y="802436"/>
                  </a:lnTo>
                  <a:lnTo>
                    <a:pt x="567893" y="848372"/>
                  </a:lnTo>
                  <a:lnTo>
                    <a:pt x="515594" y="881405"/>
                  </a:lnTo>
                  <a:lnTo>
                    <a:pt x="446608" y="898537"/>
                  </a:lnTo>
                  <a:lnTo>
                    <a:pt x="406882" y="899820"/>
                  </a:lnTo>
                  <a:lnTo>
                    <a:pt x="364223" y="895527"/>
                  </a:lnTo>
                  <a:lnTo>
                    <a:pt x="319024" y="885126"/>
                  </a:lnTo>
                  <a:lnTo>
                    <a:pt x="271716" y="868095"/>
                  </a:lnTo>
                  <a:lnTo>
                    <a:pt x="222707" y="843889"/>
                  </a:lnTo>
                  <a:lnTo>
                    <a:pt x="172389" y="811974"/>
                  </a:lnTo>
                  <a:lnTo>
                    <a:pt x="121196" y="771829"/>
                  </a:lnTo>
                  <a:lnTo>
                    <a:pt x="113042" y="771906"/>
                  </a:lnTo>
                  <a:lnTo>
                    <a:pt x="102590" y="771537"/>
                  </a:lnTo>
                  <a:lnTo>
                    <a:pt x="76619" y="769886"/>
                  </a:lnTo>
                  <a:lnTo>
                    <a:pt x="17945" y="765594"/>
                  </a:lnTo>
                  <a:lnTo>
                    <a:pt x="0" y="764705"/>
                  </a:lnTo>
                  <a:lnTo>
                    <a:pt x="46139" y="819365"/>
                  </a:lnTo>
                  <a:lnTo>
                    <a:pt x="93091" y="870699"/>
                  </a:lnTo>
                  <a:lnTo>
                    <a:pt x="144170" y="922769"/>
                  </a:lnTo>
                  <a:lnTo>
                    <a:pt x="172313" y="950366"/>
                  </a:lnTo>
                  <a:lnTo>
                    <a:pt x="235877" y="1011224"/>
                  </a:lnTo>
                  <a:lnTo>
                    <a:pt x="403821" y="1169835"/>
                  </a:lnTo>
                  <a:lnTo>
                    <a:pt x="514896" y="1275753"/>
                  </a:lnTo>
                  <a:lnTo>
                    <a:pt x="578662" y="1337157"/>
                  </a:lnTo>
                  <a:lnTo>
                    <a:pt x="632333" y="1389773"/>
                  </a:lnTo>
                  <a:lnTo>
                    <a:pt x="680643" y="1437919"/>
                  </a:lnTo>
                  <a:lnTo>
                    <a:pt x="724230" y="1482013"/>
                  </a:lnTo>
                  <a:lnTo>
                    <a:pt x="763689" y="1522514"/>
                  </a:lnTo>
                  <a:lnTo>
                    <a:pt x="799630" y="1559852"/>
                  </a:lnTo>
                  <a:lnTo>
                    <a:pt x="920457" y="1686420"/>
                  </a:lnTo>
                  <a:lnTo>
                    <a:pt x="948004" y="1714563"/>
                  </a:lnTo>
                  <a:lnTo>
                    <a:pt x="975690" y="1742186"/>
                  </a:lnTo>
                  <a:lnTo>
                    <a:pt x="1004138" y="1769719"/>
                  </a:lnTo>
                  <a:lnTo>
                    <a:pt x="1033970" y="1797621"/>
                  </a:lnTo>
                  <a:lnTo>
                    <a:pt x="1114107" y="1843239"/>
                  </a:lnTo>
                  <a:lnTo>
                    <a:pt x="1158976" y="1868030"/>
                  </a:lnTo>
                  <a:lnTo>
                    <a:pt x="1205776" y="1892871"/>
                  </a:lnTo>
                  <a:lnTo>
                    <a:pt x="1253553" y="1916823"/>
                  </a:lnTo>
                  <a:lnTo>
                    <a:pt x="1301369" y="1938934"/>
                  </a:lnTo>
                  <a:lnTo>
                    <a:pt x="1348244" y="1958276"/>
                  </a:lnTo>
                  <a:lnTo>
                    <a:pt x="1393240" y="1973872"/>
                  </a:lnTo>
                  <a:lnTo>
                    <a:pt x="1435417" y="1984806"/>
                  </a:lnTo>
                  <a:lnTo>
                    <a:pt x="1492605" y="1994014"/>
                  </a:lnTo>
                  <a:lnTo>
                    <a:pt x="1550187" y="1998395"/>
                  </a:lnTo>
                  <a:lnTo>
                    <a:pt x="1607591" y="1998345"/>
                  </a:lnTo>
                  <a:lnTo>
                    <a:pt x="1664246" y="1994217"/>
                  </a:lnTo>
                  <a:lnTo>
                    <a:pt x="1719567" y="1986381"/>
                  </a:lnTo>
                  <a:lnTo>
                    <a:pt x="1772996" y="1975218"/>
                  </a:lnTo>
                  <a:lnTo>
                    <a:pt x="1823948" y="1961095"/>
                  </a:lnTo>
                  <a:lnTo>
                    <a:pt x="1871853" y="1944395"/>
                  </a:lnTo>
                  <a:lnTo>
                    <a:pt x="1916137" y="1925472"/>
                  </a:lnTo>
                  <a:lnTo>
                    <a:pt x="1956219" y="1904707"/>
                  </a:lnTo>
                  <a:lnTo>
                    <a:pt x="1991537" y="1882470"/>
                  </a:lnTo>
                  <a:lnTo>
                    <a:pt x="2045550" y="1835061"/>
                  </a:lnTo>
                  <a:lnTo>
                    <a:pt x="2072716" y="1792630"/>
                  </a:lnTo>
                  <a:lnTo>
                    <a:pt x="2091131" y="1756841"/>
                  </a:lnTo>
                  <a:lnTo>
                    <a:pt x="2111260" y="1712696"/>
                  </a:lnTo>
                  <a:lnTo>
                    <a:pt x="2131987" y="1661172"/>
                  </a:lnTo>
                  <a:lnTo>
                    <a:pt x="2152192" y="1603311"/>
                  </a:lnTo>
                  <a:lnTo>
                    <a:pt x="2170734" y="1540116"/>
                  </a:lnTo>
                  <a:lnTo>
                    <a:pt x="2186508" y="1472590"/>
                  </a:lnTo>
                  <a:lnTo>
                    <a:pt x="2198382" y="1401749"/>
                  </a:lnTo>
                  <a:lnTo>
                    <a:pt x="2204618" y="1345692"/>
                  </a:lnTo>
                  <a:lnTo>
                    <a:pt x="2207603" y="1293774"/>
                  </a:lnTo>
                  <a:close/>
                </a:path>
              </a:pathLst>
            </a:custGeom>
            <a:solidFill>
              <a:srgbClr val="03030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" name="object 282"/>
            <p:cNvSpPr/>
            <p:nvPr/>
          </p:nvSpPr>
          <p:spPr>
            <a:xfrm>
              <a:off x="14989387" y="8940676"/>
              <a:ext cx="214629" cy="40005"/>
            </a:xfrm>
            <a:custGeom>
              <a:avLst/>
              <a:gdLst/>
              <a:ahLst/>
              <a:cxnLst/>
              <a:rect l="l" t="t" r="r" b="b"/>
              <a:pathLst>
                <a:path w="214630" h="40004">
                  <a:moveTo>
                    <a:pt x="95173" y="39406"/>
                  </a:moveTo>
                  <a:lnTo>
                    <a:pt x="52606" y="37523"/>
                  </a:lnTo>
                  <a:lnTo>
                    <a:pt x="10139" y="34168"/>
                  </a:lnTo>
                  <a:lnTo>
                    <a:pt x="0" y="0"/>
                  </a:lnTo>
                  <a:lnTo>
                    <a:pt x="50385" y="6077"/>
                  </a:lnTo>
                  <a:lnTo>
                    <a:pt x="105026" y="10227"/>
                  </a:lnTo>
                  <a:lnTo>
                    <a:pt x="157944" y="10794"/>
                  </a:lnTo>
                  <a:lnTo>
                    <a:pt x="203158" y="6125"/>
                  </a:lnTo>
                  <a:lnTo>
                    <a:pt x="206627" y="12262"/>
                  </a:lnTo>
                  <a:lnTo>
                    <a:pt x="209737" y="18402"/>
                  </a:lnTo>
                  <a:lnTo>
                    <a:pt x="212342" y="24542"/>
                  </a:lnTo>
                  <a:lnTo>
                    <a:pt x="214298" y="30680"/>
                  </a:lnTo>
                  <a:lnTo>
                    <a:pt x="168253" y="36278"/>
                  </a:lnTo>
                  <a:lnTo>
                    <a:pt x="134751" y="39198"/>
                  </a:lnTo>
                  <a:lnTo>
                    <a:pt x="95173" y="39406"/>
                  </a:lnTo>
                  <a:close/>
                </a:path>
              </a:pathLst>
            </a:custGeom>
            <a:solidFill>
              <a:srgbClr val="7031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3" name="object 283"/>
            <p:cNvPicPr/>
            <p:nvPr/>
          </p:nvPicPr>
          <p:blipFill>
            <a:blip r:embed="rId235" cstate="print"/>
            <a:stretch>
              <a:fillRect/>
            </a:stretch>
          </p:blipFill>
          <p:spPr>
            <a:xfrm>
              <a:off x="15389620" y="8162872"/>
              <a:ext cx="270211" cy="200290"/>
            </a:xfrm>
            <a:prstGeom prst="rect">
              <a:avLst/>
            </a:prstGeom>
          </p:spPr>
        </p:pic>
        <p:sp>
          <p:nvSpPr>
            <p:cNvPr id="284" name="object 284"/>
            <p:cNvSpPr/>
            <p:nvPr/>
          </p:nvSpPr>
          <p:spPr>
            <a:xfrm>
              <a:off x="13605992" y="3147922"/>
              <a:ext cx="2178685" cy="2892425"/>
            </a:xfrm>
            <a:custGeom>
              <a:avLst/>
              <a:gdLst/>
              <a:ahLst/>
              <a:cxnLst/>
              <a:rect l="l" t="t" r="r" b="b"/>
              <a:pathLst>
                <a:path w="2178684" h="2892425">
                  <a:moveTo>
                    <a:pt x="2178494" y="1198867"/>
                  </a:moveTo>
                  <a:lnTo>
                    <a:pt x="2177275" y="1145552"/>
                  </a:lnTo>
                  <a:lnTo>
                    <a:pt x="2175713" y="1103553"/>
                  </a:lnTo>
                  <a:lnTo>
                    <a:pt x="2168156" y="1053084"/>
                  </a:lnTo>
                  <a:lnTo>
                    <a:pt x="2151570" y="1015911"/>
                  </a:lnTo>
                  <a:lnTo>
                    <a:pt x="2101088" y="978776"/>
                  </a:lnTo>
                  <a:lnTo>
                    <a:pt x="2072093" y="977493"/>
                  </a:lnTo>
                  <a:lnTo>
                    <a:pt x="2043849" y="986840"/>
                  </a:lnTo>
                  <a:lnTo>
                    <a:pt x="2018804" y="1006170"/>
                  </a:lnTo>
                  <a:lnTo>
                    <a:pt x="2003539" y="1028712"/>
                  </a:lnTo>
                  <a:lnTo>
                    <a:pt x="2009902" y="982662"/>
                  </a:lnTo>
                  <a:lnTo>
                    <a:pt x="2015604" y="931570"/>
                  </a:lnTo>
                  <a:lnTo>
                    <a:pt x="2019858" y="879729"/>
                  </a:lnTo>
                  <a:lnTo>
                    <a:pt x="2022436" y="827468"/>
                  </a:lnTo>
                  <a:lnTo>
                    <a:pt x="2023122" y="775106"/>
                  </a:lnTo>
                  <a:lnTo>
                    <a:pt x="2021662" y="722960"/>
                  </a:lnTo>
                  <a:lnTo>
                    <a:pt x="2017852" y="671385"/>
                  </a:lnTo>
                  <a:lnTo>
                    <a:pt x="2011426" y="620674"/>
                  </a:lnTo>
                  <a:lnTo>
                    <a:pt x="2002193" y="571182"/>
                  </a:lnTo>
                  <a:lnTo>
                    <a:pt x="1989886" y="523227"/>
                  </a:lnTo>
                  <a:lnTo>
                    <a:pt x="1974303" y="477139"/>
                  </a:lnTo>
                  <a:lnTo>
                    <a:pt x="1949551" y="421614"/>
                  </a:lnTo>
                  <a:lnTo>
                    <a:pt x="1919084" y="369252"/>
                  </a:lnTo>
                  <a:lnTo>
                    <a:pt x="1883270" y="320103"/>
                  </a:lnTo>
                  <a:lnTo>
                    <a:pt x="1842477" y="274218"/>
                  </a:lnTo>
                  <a:lnTo>
                    <a:pt x="1797100" y="231673"/>
                  </a:lnTo>
                  <a:lnTo>
                    <a:pt x="1747494" y="192506"/>
                  </a:lnTo>
                  <a:lnTo>
                    <a:pt x="1694065" y="156794"/>
                  </a:lnTo>
                  <a:lnTo>
                    <a:pt x="1637157" y="124574"/>
                  </a:lnTo>
                  <a:lnTo>
                    <a:pt x="1577174" y="95923"/>
                  </a:lnTo>
                  <a:lnTo>
                    <a:pt x="1514475" y="70891"/>
                  </a:lnTo>
                  <a:lnTo>
                    <a:pt x="1449438" y="49542"/>
                  </a:lnTo>
                  <a:lnTo>
                    <a:pt x="1382445" y="31927"/>
                  </a:lnTo>
                  <a:lnTo>
                    <a:pt x="1313878" y="18110"/>
                  </a:lnTo>
                  <a:lnTo>
                    <a:pt x="1244104" y="8140"/>
                  </a:lnTo>
                  <a:lnTo>
                    <a:pt x="1173505" y="2082"/>
                  </a:lnTo>
                  <a:lnTo>
                    <a:pt x="1102448" y="0"/>
                  </a:lnTo>
                  <a:lnTo>
                    <a:pt x="1066863" y="457"/>
                  </a:lnTo>
                  <a:lnTo>
                    <a:pt x="995832" y="4432"/>
                  </a:lnTo>
                  <a:lnTo>
                    <a:pt x="925296" y="12522"/>
                  </a:lnTo>
                  <a:lnTo>
                    <a:pt x="855624" y="24790"/>
                  </a:lnTo>
                  <a:lnTo>
                    <a:pt x="787196" y="41287"/>
                  </a:lnTo>
                  <a:lnTo>
                    <a:pt x="720394" y="62064"/>
                  </a:lnTo>
                  <a:lnTo>
                    <a:pt x="655574" y="87198"/>
                  </a:lnTo>
                  <a:lnTo>
                    <a:pt x="593140" y="116738"/>
                  </a:lnTo>
                  <a:lnTo>
                    <a:pt x="533438" y="150736"/>
                  </a:lnTo>
                  <a:lnTo>
                    <a:pt x="476872" y="189268"/>
                  </a:lnTo>
                  <a:lnTo>
                    <a:pt x="423811" y="232371"/>
                  </a:lnTo>
                  <a:lnTo>
                    <a:pt x="374624" y="280111"/>
                  </a:lnTo>
                  <a:lnTo>
                    <a:pt x="329692" y="332549"/>
                  </a:lnTo>
                  <a:lnTo>
                    <a:pt x="289394" y="389750"/>
                  </a:lnTo>
                  <a:lnTo>
                    <a:pt x="254101" y="451751"/>
                  </a:lnTo>
                  <a:lnTo>
                    <a:pt x="224193" y="518629"/>
                  </a:lnTo>
                  <a:lnTo>
                    <a:pt x="200050" y="590435"/>
                  </a:lnTo>
                  <a:lnTo>
                    <a:pt x="190246" y="628205"/>
                  </a:lnTo>
                  <a:lnTo>
                    <a:pt x="182041" y="667232"/>
                  </a:lnTo>
                  <a:lnTo>
                    <a:pt x="175450" y="707517"/>
                  </a:lnTo>
                  <a:lnTo>
                    <a:pt x="170535" y="749071"/>
                  </a:lnTo>
                  <a:lnTo>
                    <a:pt x="167347" y="791908"/>
                  </a:lnTo>
                  <a:lnTo>
                    <a:pt x="165938" y="836015"/>
                  </a:lnTo>
                  <a:lnTo>
                    <a:pt x="166331" y="881418"/>
                  </a:lnTo>
                  <a:lnTo>
                    <a:pt x="168592" y="928128"/>
                  </a:lnTo>
                  <a:lnTo>
                    <a:pt x="172770" y="976134"/>
                  </a:lnTo>
                  <a:lnTo>
                    <a:pt x="178904" y="1025448"/>
                  </a:lnTo>
                  <a:lnTo>
                    <a:pt x="187045" y="1076096"/>
                  </a:lnTo>
                  <a:lnTo>
                    <a:pt x="140957" y="1075067"/>
                  </a:lnTo>
                  <a:lnTo>
                    <a:pt x="100863" y="1085583"/>
                  </a:lnTo>
                  <a:lnTo>
                    <a:pt x="67043" y="1105877"/>
                  </a:lnTo>
                  <a:lnTo>
                    <a:pt x="39763" y="1134198"/>
                  </a:lnTo>
                  <a:lnTo>
                    <a:pt x="19316" y="1168781"/>
                  </a:lnTo>
                  <a:lnTo>
                    <a:pt x="5969" y="1207833"/>
                  </a:lnTo>
                  <a:lnTo>
                    <a:pt x="0" y="1249629"/>
                  </a:lnTo>
                  <a:lnTo>
                    <a:pt x="1676" y="1292377"/>
                  </a:lnTo>
                  <a:lnTo>
                    <a:pt x="11303" y="1334325"/>
                  </a:lnTo>
                  <a:lnTo>
                    <a:pt x="33286" y="1392999"/>
                  </a:lnTo>
                  <a:lnTo>
                    <a:pt x="58635" y="1449501"/>
                  </a:lnTo>
                  <a:lnTo>
                    <a:pt x="85293" y="1501952"/>
                  </a:lnTo>
                  <a:lnTo>
                    <a:pt x="111264" y="1548485"/>
                  </a:lnTo>
                  <a:lnTo>
                    <a:pt x="134493" y="1587233"/>
                  </a:lnTo>
                  <a:lnTo>
                    <a:pt x="164655" y="1633855"/>
                  </a:lnTo>
                  <a:lnTo>
                    <a:pt x="165404" y="1644078"/>
                  </a:lnTo>
                  <a:lnTo>
                    <a:pt x="183235" y="1721853"/>
                  </a:lnTo>
                  <a:lnTo>
                    <a:pt x="208229" y="1786763"/>
                  </a:lnTo>
                  <a:lnTo>
                    <a:pt x="250558" y="1835861"/>
                  </a:lnTo>
                  <a:lnTo>
                    <a:pt x="282651" y="1847570"/>
                  </a:lnTo>
                  <a:lnTo>
                    <a:pt x="320916" y="1845970"/>
                  </a:lnTo>
                  <a:lnTo>
                    <a:pt x="364540" y="1827479"/>
                  </a:lnTo>
                  <a:lnTo>
                    <a:pt x="412699" y="1788553"/>
                  </a:lnTo>
                  <a:lnTo>
                    <a:pt x="454406" y="1928050"/>
                  </a:lnTo>
                  <a:lnTo>
                    <a:pt x="453491" y="1974913"/>
                  </a:lnTo>
                  <a:lnTo>
                    <a:pt x="453796" y="2022843"/>
                  </a:lnTo>
                  <a:lnTo>
                    <a:pt x="455815" y="2071293"/>
                  </a:lnTo>
                  <a:lnTo>
                    <a:pt x="459994" y="2119693"/>
                  </a:lnTo>
                  <a:lnTo>
                    <a:pt x="466826" y="2167496"/>
                  </a:lnTo>
                  <a:lnTo>
                    <a:pt x="476783" y="2214130"/>
                  </a:lnTo>
                  <a:lnTo>
                    <a:pt x="490308" y="2259038"/>
                  </a:lnTo>
                  <a:lnTo>
                    <a:pt x="507911" y="2301671"/>
                  </a:lnTo>
                  <a:lnTo>
                    <a:pt x="530034" y="2341461"/>
                  </a:lnTo>
                  <a:lnTo>
                    <a:pt x="557149" y="2377846"/>
                  </a:lnTo>
                  <a:lnTo>
                    <a:pt x="589749" y="2410269"/>
                  </a:lnTo>
                  <a:lnTo>
                    <a:pt x="609701" y="2429205"/>
                  </a:lnTo>
                  <a:lnTo>
                    <a:pt x="633399" y="2455494"/>
                  </a:lnTo>
                  <a:lnTo>
                    <a:pt x="660361" y="2488209"/>
                  </a:lnTo>
                  <a:lnTo>
                    <a:pt x="690067" y="2526436"/>
                  </a:lnTo>
                  <a:lnTo>
                    <a:pt x="722033" y="2569248"/>
                  </a:lnTo>
                  <a:lnTo>
                    <a:pt x="755726" y="2615730"/>
                  </a:lnTo>
                  <a:lnTo>
                    <a:pt x="790663" y="2664955"/>
                  </a:lnTo>
                  <a:lnTo>
                    <a:pt x="826338" y="2716009"/>
                  </a:lnTo>
                  <a:lnTo>
                    <a:pt x="897877" y="2819882"/>
                  </a:lnTo>
                  <a:lnTo>
                    <a:pt x="923036" y="2846540"/>
                  </a:lnTo>
                  <a:lnTo>
                    <a:pt x="957224" y="2866072"/>
                  </a:lnTo>
                  <a:lnTo>
                    <a:pt x="998613" y="2879420"/>
                  </a:lnTo>
                  <a:lnTo>
                    <a:pt x="1045387" y="2887573"/>
                  </a:lnTo>
                  <a:lnTo>
                    <a:pt x="1095717" y="2891459"/>
                  </a:lnTo>
                  <a:lnTo>
                    <a:pt x="1147787" y="2892056"/>
                  </a:lnTo>
                  <a:lnTo>
                    <a:pt x="1199769" y="2890342"/>
                  </a:lnTo>
                  <a:lnTo>
                    <a:pt x="1249857" y="2887256"/>
                  </a:lnTo>
                  <a:lnTo>
                    <a:pt x="1363281" y="2878912"/>
                  </a:lnTo>
                  <a:lnTo>
                    <a:pt x="1405458" y="2872409"/>
                  </a:lnTo>
                  <a:lnTo>
                    <a:pt x="1453095" y="2847479"/>
                  </a:lnTo>
                  <a:lnTo>
                    <a:pt x="1482305" y="2814104"/>
                  </a:lnTo>
                  <a:lnTo>
                    <a:pt x="1515808" y="2762059"/>
                  </a:lnTo>
                  <a:lnTo>
                    <a:pt x="1535849" y="2727591"/>
                  </a:lnTo>
                  <a:lnTo>
                    <a:pt x="1617256" y="2583700"/>
                  </a:lnTo>
                  <a:lnTo>
                    <a:pt x="1653743" y="2520327"/>
                  </a:lnTo>
                  <a:lnTo>
                    <a:pt x="1696034" y="2448318"/>
                  </a:lnTo>
                  <a:lnTo>
                    <a:pt x="1744802" y="2367089"/>
                  </a:lnTo>
                  <a:lnTo>
                    <a:pt x="1800720" y="2276068"/>
                  </a:lnTo>
                  <a:lnTo>
                    <a:pt x="1815084" y="2239022"/>
                  </a:lnTo>
                  <a:lnTo>
                    <a:pt x="1829498" y="2193556"/>
                  </a:lnTo>
                  <a:lnTo>
                    <a:pt x="1843684" y="2142007"/>
                  </a:lnTo>
                  <a:lnTo>
                    <a:pt x="1857387" y="2086686"/>
                  </a:lnTo>
                  <a:lnTo>
                    <a:pt x="1870329" y="2029929"/>
                  </a:lnTo>
                  <a:lnTo>
                    <a:pt x="1882267" y="1974075"/>
                  </a:lnTo>
                  <a:lnTo>
                    <a:pt x="1892922" y="1921433"/>
                  </a:lnTo>
                  <a:lnTo>
                    <a:pt x="1902040" y="1874342"/>
                  </a:lnTo>
                  <a:lnTo>
                    <a:pt x="1909356" y="1835137"/>
                  </a:lnTo>
                  <a:lnTo>
                    <a:pt x="1948370" y="1799805"/>
                  </a:lnTo>
                  <a:lnTo>
                    <a:pt x="1980577" y="1765338"/>
                  </a:lnTo>
                  <a:lnTo>
                    <a:pt x="2005863" y="1729676"/>
                  </a:lnTo>
                  <a:lnTo>
                    <a:pt x="2024113" y="1690751"/>
                  </a:lnTo>
                  <a:lnTo>
                    <a:pt x="2035213" y="1646491"/>
                  </a:lnTo>
                  <a:lnTo>
                    <a:pt x="2035225" y="1646161"/>
                  </a:lnTo>
                  <a:lnTo>
                    <a:pt x="2068880" y="1610893"/>
                  </a:lnTo>
                  <a:lnTo>
                    <a:pt x="2100529" y="1572729"/>
                  </a:lnTo>
                  <a:lnTo>
                    <a:pt x="2125256" y="1534909"/>
                  </a:lnTo>
                  <a:lnTo>
                    <a:pt x="2144064" y="1494396"/>
                  </a:lnTo>
                  <a:lnTo>
                    <a:pt x="2157971" y="1448181"/>
                  </a:lnTo>
                  <a:lnTo>
                    <a:pt x="2167991" y="1393266"/>
                  </a:lnTo>
                  <a:lnTo>
                    <a:pt x="2175141" y="1326616"/>
                  </a:lnTo>
                  <a:lnTo>
                    <a:pt x="2178164" y="1260284"/>
                  </a:lnTo>
                  <a:lnTo>
                    <a:pt x="2178494" y="1198867"/>
                  </a:lnTo>
                  <a:close/>
                </a:path>
              </a:pathLst>
            </a:custGeom>
            <a:solidFill>
              <a:srgbClr val="DEA2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5" name="object 285"/>
            <p:cNvPicPr/>
            <p:nvPr/>
          </p:nvPicPr>
          <p:blipFill>
            <a:blip r:embed="rId236" cstate="print"/>
            <a:stretch>
              <a:fillRect/>
            </a:stretch>
          </p:blipFill>
          <p:spPr>
            <a:xfrm>
              <a:off x="13889674" y="4948579"/>
              <a:ext cx="123687" cy="53126"/>
            </a:xfrm>
            <a:prstGeom prst="rect">
              <a:avLst/>
            </a:prstGeom>
          </p:spPr>
        </p:pic>
        <p:pic>
          <p:nvPicPr>
            <p:cNvPr id="286" name="object 286"/>
            <p:cNvPicPr/>
            <p:nvPr/>
          </p:nvPicPr>
          <p:blipFill>
            <a:blip r:embed="rId237" cstate="print"/>
            <a:stretch>
              <a:fillRect/>
            </a:stretch>
          </p:blipFill>
          <p:spPr>
            <a:xfrm>
              <a:off x="13775557" y="4824343"/>
              <a:ext cx="72085" cy="153436"/>
            </a:xfrm>
            <a:prstGeom prst="rect">
              <a:avLst/>
            </a:prstGeom>
          </p:spPr>
        </p:pic>
        <p:pic>
          <p:nvPicPr>
            <p:cNvPr id="287" name="object 287"/>
            <p:cNvPicPr/>
            <p:nvPr/>
          </p:nvPicPr>
          <p:blipFill>
            <a:blip r:embed="rId238" cstate="print"/>
            <a:stretch>
              <a:fillRect/>
            </a:stretch>
          </p:blipFill>
          <p:spPr>
            <a:xfrm>
              <a:off x="13746052" y="4744059"/>
              <a:ext cx="259902" cy="252587"/>
            </a:xfrm>
            <a:prstGeom prst="rect">
              <a:avLst/>
            </a:prstGeom>
          </p:spPr>
        </p:pic>
        <p:pic>
          <p:nvPicPr>
            <p:cNvPr id="288" name="object 288"/>
            <p:cNvPicPr/>
            <p:nvPr/>
          </p:nvPicPr>
          <p:blipFill>
            <a:blip r:embed="rId239" cstate="print"/>
            <a:stretch>
              <a:fillRect/>
            </a:stretch>
          </p:blipFill>
          <p:spPr>
            <a:xfrm>
              <a:off x="13636995" y="4535332"/>
              <a:ext cx="18531" cy="42732"/>
            </a:xfrm>
            <a:prstGeom prst="rect">
              <a:avLst/>
            </a:prstGeom>
          </p:spPr>
        </p:pic>
        <p:pic>
          <p:nvPicPr>
            <p:cNvPr id="289" name="object 289"/>
            <p:cNvPicPr/>
            <p:nvPr/>
          </p:nvPicPr>
          <p:blipFill>
            <a:blip r:embed="rId240" cstate="print"/>
            <a:stretch>
              <a:fillRect/>
            </a:stretch>
          </p:blipFill>
          <p:spPr>
            <a:xfrm>
              <a:off x="14339284" y="5602467"/>
              <a:ext cx="308975" cy="383133"/>
            </a:xfrm>
            <a:prstGeom prst="rect">
              <a:avLst/>
            </a:prstGeom>
          </p:spPr>
        </p:pic>
        <p:pic>
          <p:nvPicPr>
            <p:cNvPr id="290" name="object 290"/>
            <p:cNvPicPr/>
            <p:nvPr/>
          </p:nvPicPr>
          <p:blipFill>
            <a:blip r:embed="rId241" cstate="print"/>
            <a:stretch>
              <a:fillRect/>
            </a:stretch>
          </p:blipFill>
          <p:spPr>
            <a:xfrm>
              <a:off x="13984193" y="4617597"/>
              <a:ext cx="38033" cy="243900"/>
            </a:xfrm>
            <a:prstGeom prst="rect">
              <a:avLst/>
            </a:prstGeom>
          </p:spPr>
        </p:pic>
        <p:pic>
          <p:nvPicPr>
            <p:cNvPr id="291" name="object 291"/>
            <p:cNvPicPr/>
            <p:nvPr/>
          </p:nvPicPr>
          <p:blipFill>
            <a:blip r:embed="rId242" cstate="print"/>
            <a:stretch>
              <a:fillRect/>
            </a:stretch>
          </p:blipFill>
          <p:spPr>
            <a:xfrm>
              <a:off x="14999421" y="5023774"/>
              <a:ext cx="468812" cy="940978"/>
            </a:xfrm>
            <a:prstGeom prst="rect">
              <a:avLst/>
            </a:prstGeom>
          </p:spPr>
        </p:pic>
        <p:pic>
          <p:nvPicPr>
            <p:cNvPr id="292" name="object 292"/>
            <p:cNvPicPr/>
            <p:nvPr/>
          </p:nvPicPr>
          <p:blipFill>
            <a:blip r:embed="rId243" cstate="print"/>
            <a:stretch>
              <a:fillRect/>
            </a:stretch>
          </p:blipFill>
          <p:spPr>
            <a:xfrm>
              <a:off x="15515081" y="4150918"/>
              <a:ext cx="55565" cy="77327"/>
            </a:xfrm>
            <a:prstGeom prst="rect">
              <a:avLst/>
            </a:prstGeom>
          </p:spPr>
        </p:pic>
        <p:pic>
          <p:nvPicPr>
            <p:cNvPr id="293" name="object 293"/>
            <p:cNvPicPr/>
            <p:nvPr/>
          </p:nvPicPr>
          <p:blipFill>
            <a:blip r:embed="rId244" cstate="print"/>
            <a:stretch>
              <a:fillRect/>
            </a:stretch>
          </p:blipFill>
          <p:spPr>
            <a:xfrm>
              <a:off x="14798374" y="3921830"/>
              <a:ext cx="723564" cy="451286"/>
            </a:xfrm>
            <a:prstGeom prst="rect">
              <a:avLst/>
            </a:prstGeom>
          </p:spPr>
        </p:pic>
        <p:pic>
          <p:nvPicPr>
            <p:cNvPr id="294" name="object 294"/>
            <p:cNvPicPr/>
            <p:nvPr/>
          </p:nvPicPr>
          <p:blipFill>
            <a:blip r:embed="rId245" cstate="print"/>
            <a:stretch>
              <a:fillRect/>
            </a:stretch>
          </p:blipFill>
          <p:spPr>
            <a:xfrm>
              <a:off x="14372037" y="3745961"/>
              <a:ext cx="159362" cy="36758"/>
            </a:xfrm>
            <a:prstGeom prst="rect">
              <a:avLst/>
            </a:prstGeom>
          </p:spPr>
        </p:pic>
        <p:pic>
          <p:nvPicPr>
            <p:cNvPr id="295" name="object 295"/>
            <p:cNvPicPr/>
            <p:nvPr/>
          </p:nvPicPr>
          <p:blipFill>
            <a:blip r:embed="rId246" cstate="print"/>
            <a:stretch>
              <a:fillRect/>
            </a:stretch>
          </p:blipFill>
          <p:spPr>
            <a:xfrm>
              <a:off x="15481827" y="4001017"/>
              <a:ext cx="102656" cy="172760"/>
            </a:xfrm>
            <a:prstGeom prst="rect">
              <a:avLst/>
            </a:prstGeom>
          </p:spPr>
        </p:pic>
        <p:pic>
          <p:nvPicPr>
            <p:cNvPr id="296" name="object 296"/>
            <p:cNvPicPr/>
            <p:nvPr/>
          </p:nvPicPr>
          <p:blipFill>
            <a:blip r:embed="rId247" cstate="print"/>
            <a:stretch>
              <a:fillRect/>
            </a:stretch>
          </p:blipFill>
          <p:spPr>
            <a:xfrm>
              <a:off x="13617305" y="4326208"/>
              <a:ext cx="316199" cy="508101"/>
            </a:xfrm>
            <a:prstGeom prst="rect">
              <a:avLst/>
            </a:prstGeom>
          </p:spPr>
        </p:pic>
        <p:pic>
          <p:nvPicPr>
            <p:cNvPr id="297" name="object 297"/>
            <p:cNvPicPr/>
            <p:nvPr/>
          </p:nvPicPr>
          <p:blipFill>
            <a:blip r:embed="rId248" cstate="print"/>
            <a:stretch>
              <a:fillRect/>
            </a:stretch>
          </p:blipFill>
          <p:spPr>
            <a:xfrm>
              <a:off x="14892009" y="4095871"/>
              <a:ext cx="74462" cy="344484"/>
            </a:xfrm>
            <a:prstGeom prst="rect">
              <a:avLst/>
            </a:prstGeom>
          </p:spPr>
        </p:pic>
        <p:pic>
          <p:nvPicPr>
            <p:cNvPr id="298" name="object 298"/>
            <p:cNvPicPr/>
            <p:nvPr/>
          </p:nvPicPr>
          <p:blipFill>
            <a:blip r:embed="rId249" cstate="print"/>
            <a:stretch>
              <a:fillRect/>
            </a:stretch>
          </p:blipFill>
          <p:spPr>
            <a:xfrm>
              <a:off x="14311670" y="3772455"/>
              <a:ext cx="1205209" cy="770679"/>
            </a:xfrm>
            <a:prstGeom prst="rect">
              <a:avLst/>
            </a:prstGeom>
          </p:spPr>
        </p:pic>
        <p:pic>
          <p:nvPicPr>
            <p:cNvPr id="299" name="object 299"/>
            <p:cNvPicPr/>
            <p:nvPr/>
          </p:nvPicPr>
          <p:blipFill>
            <a:blip r:embed="rId250" cstate="print"/>
            <a:stretch>
              <a:fillRect/>
            </a:stretch>
          </p:blipFill>
          <p:spPr>
            <a:xfrm>
              <a:off x="14178792" y="3810539"/>
              <a:ext cx="757748" cy="590345"/>
            </a:xfrm>
            <a:prstGeom prst="rect">
              <a:avLst/>
            </a:prstGeom>
          </p:spPr>
        </p:pic>
        <p:pic>
          <p:nvPicPr>
            <p:cNvPr id="300" name="object 300"/>
            <p:cNvPicPr/>
            <p:nvPr/>
          </p:nvPicPr>
          <p:blipFill>
            <a:blip r:embed="rId251" cstate="print"/>
            <a:stretch>
              <a:fillRect/>
            </a:stretch>
          </p:blipFill>
          <p:spPr>
            <a:xfrm>
              <a:off x="14973817" y="4226448"/>
              <a:ext cx="200863" cy="316687"/>
            </a:xfrm>
            <a:prstGeom prst="rect">
              <a:avLst/>
            </a:prstGeom>
          </p:spPr>
        </p:pic>
        <p:pic>
          <p:nvPicPr>
            <p:cNvPr id="301" name="object 301"/>
            <p:cNvPicPr/>
            <p:nvPr/>
          </p:nvPicPr>
          <p:blipFill>
            <a:blip r:embed="rId252" cstate="print"/>
            <a:stretch>
              <a:fillRect/>
            </a:stretch>
          </p:blipFill>
          <p:spPr>
            <a:xfrm>
              <a:off x="14954143" y="4365985"/>
              <a:ext cx="163768" cy="123108"/>
            </a:xfrm>
            <a:prstGeom prst="rect">
              <a:avLst/>
            </a:prstGeom>
          </p:spPr>
        </p:pic>
        <p:pic>
          <p:nvPicPr>
            <p:cNvPr id="302" name="object 302"/>
            <p:cNvPicPr/>
            <p:nvPr/>
          </p:nvPicPr>
          <p:blipFill>
            <a:blip r:embed="rId253" cstate="print"/>
            <a:stretch>
              <a:fillRect/>
            </a:stretch>
          </p:blipFill>
          <p:spPr>
            <a:xfrm>
              <a:off x="14732690" y="4513447"/>
              <a:ext cx="8625" cy="26426"/>
            </a:xfrm>
            <a:prstGeom prst="rect">
              <a:avLst/>
            </a:prstGeom>
          </p:spPr>
        </p:pic>
        <p:pic>
          <p:nvPicPr>
            <p:cNvPr id="303" name="object 303"/>
            <p:cNvPicPr/>
            <p:nvPr/>
          </p:nvPicPr>
          <p:blipFill>
            <a:blip r:embed="rId254" cstate="print"/>
            <a:stretch>
              <a:fillRect/>
            </a:stretch>
          </p:blipFill>
          <p:spPr>
            <a:xfrm>
              <a:off x="14711655" y="4455139"/>
              <a:ext cx="3660" cy="4236"/>
            </a:xfrm>
            <a:prstGeom prst="rect">
              <a:avLst/>
            </a:prstGeom>
          </p:spPr>
        </p:pic>
        <p:pic>
          <p:nvPicPr>
            <p:cNvPr id="304" name="object 304"/>
            <p:cNvPicPr/>
            <p:nvPr/>
          </p:nvPicPr>
          <p:blipFill>
            <a:blip r:embed="rId255" cstate="print"/>
            <a:stretch>
              <a:fillRect/>
            </a:stretch>
          </p:blipFill>
          <p:spPr>
            <a:xfrm>
              <a:off x="14260504" y="4340473"/>
              <a:ext cx="470966" cy="355884"/>
            </a:xfrm>
            <a:prstGeom prst="rect">
              <a:avLst/>
            </a:prstGeom>
          </p:spPr>
        </p:pic>
        <p:pic>
          <p:nvPicPr>
            <p:cNvPr id="305" name="object 305"/>
            <p:cNvPicPr/>
            <p:nvPr/>
          </p:nvPicPr>
          <p:blipFill>
            <a:blip r:embed="rId256" cstate="print"/>
            <a:stretch>
              <a:fillRect/>
            </a:stretch>
          </p:blipFill>
          <p:spPr>
            <a:xfrm>
              <a:off x="14478756" y="4333402"/>
              <a:ext cx="253053" cy="195742"/>
            </a:xfrm>
            <a:prstGeom prst="rect">
              <a:avLst/>
            </a:prstGeom>
          </p:spPr>
        </p:pic>
        <p:pic>
          <p:nvPicPr>
            <p:cNvPr id="306" name="object 306"/>
            <p:cNvPicPr/>
            <p:nvPr/>
          </p:nvPicPr>
          <p:blipFill>
            <a:blip r:embed="rId257" cstate="print"/>
            <a:stretch>
              <a:fillRect/>
            </a:stretch>
          </p:blipFill>
          <p:spPr>
            <a:xfrm>
              <a:off x="14217605" y="4498360"/>
              <a:ext cx="333364" cy="239359"/>
            </a:xfrm>
            <a:prstGeom prst="rect">
              <a:avLst/>
            </a:prstGeom>
          </p:spPr>
        </p:pic>
        <p:pic>
          <p:nvPicPr>
            <p:cNvPr id="307" name="object 307"/>
            <p:cNvPicPr/>
            <p:nvPr/>
          </p:nvPicPr>
          <p:blipFill>
            <a:blip r:embed="rId258" cstate="print"/>
            <a:stretch>
              <a:fillRect/>
            </a:stretch>
          </p:blipFill>
          <p:spPr>
            <a:xfrm>
              <a:off x="14678101" y="4572761"/>
              <a:ext cx="60868" cy="74584"/>
            </a:xfrm>
            <a:prstGeom prst="rect">
              <a:avLst/>
            </a:prstGeom>
          </p:spPr>
        </p:pic>
        <p:pic>
          <p:nvPicPr>
            <p:cNvPr id="308" name="object 308"/>
            <p:cNvPicPr/>
            <p:nvPr/>
          </p:nvPicPr>
          <p:blipFill>
            <a:blip r:embed="rId259" cstate="print"/>
            <a:stretch>
              <a:fillRect/>
            </a:stretch>
          </p:blipFill>
          <p:spPr>
            <a:xfrm>
              <a:off x="14959187" y="4138116"/>
              <a:ext cx="553943" cy="588203"/>
            </a:xfrm>
            <a:prstGeom prst="rect">
              <a:avLst/>
            </a:prstGeom>
          </p:spPr>
        </p:pic>
        <p:pic>
          <p:nvPicPr>
            <p:cNvPr id="309" name="object 309"/>
            <p:cNvPicPr/>
            <p:nvPr/>
          </p:nvPicPr>
          <p:blipFill>
            <a:blip r:embed="rId260" cstate="print"/>
            <a:stretch>
              <a:fillRect/>
            </a:stretch>
          </p:blipFill>
          <p:spPr>
            <a:xfrm>
              <a:off x="14255930" y="4499091"/>
              <a:ext cx="464659" cy="222473"/>
            </a:xfrm>
            <a:prstGeom prst="rect">
              <a:avLst/>
            </a:prstGeom>
          </p:spPr>
        </p:pic>
        <p:pic>
          <p:nvPicPr>
            <p:cNvPr id="310" name="object 310"/>
            <p:cNvPicPr/>
            <p:nvPr/>
          </p:nvPicPr>
          <p:blipFill>
            <a:blip r:embed="rId261" cstate="print"/>
            <a:stretch>
              <a:fillRect/>
            </a:stretch>
          </p:blipFill>
          <p:spPr>
            <a:xfrm>
              <a:off x="14305695" y="4516251"/>
              <a:ext cx="375361" cy="112440"/>
            </a:xfrm>
            <a:prstGeom prst="rect">
              <a:avLst/>
            </a:prstGeom>
          </p:spPr>
        </p:pic>
        <p:pic>
          <p:nvPicPr>
            <p:cNvPr id="311" name="object 311"/>
            <p:cNvPicPr/>
            <p:nvPr/>
          </p:nvPicPr>
          <p:blipFill>
            <a:blip r:embed="rId262" cstate="print"/>
            <a:stretch>
              <a:fillRect/>
            </a:stretch>
          </p:blipFill>
          <p:spPr>
            <a:xfrm>
              <a:off x="14337334" y="4373056"/>
              <a:ext cx="353598" cy="142250"/>
            </a:xfrm>
            <a:prstGeom prst="rect">
              <a:avLst/>
            </a:prstGeom>
          </p:spPr>
        </p:pic>
        <p:pic>
          <p:nvPicPr>
            <p:cNvPr id="312" name="object 312"/>
            <p:cNvPicPr/>
            <p:nvPr/>
          </p:nvPicPr>
          <p:blipFill>
            <a:blip r:embed="rId263" cstate="print"/>
            <a:stretch>
              <a:fillRect/>
            </a:stretch>
          </p:blipFill>
          <p:spPr>
            <a:xfrm>
              <a:off x="15166085" y="4422556"/>
              <a:ext cx="312602" cy="212476"/>
            </a:xfrm>
            <a:prstGeom prst="rect">
              <a:avLst/>
            </a:prstGeom>
          </p:spPr>
        </p:pic>
        <p:pic>
          <p:nvPicPr>
            <p:cNvPr id="313" name="object 313"/>
            <p:cNvPicPr/>
            <p:nvPr/>
          </p:nvPicPr>
          <p:blipFill>
            <a:blip r:embed="rId264" cstate="print"/>
            <a:stretch>
              <a:fillRect/>
            </a:stretch>
          </p:blipFill>
          <p:spPr>
            <a:xfrm>
              <a:off x="14156771" y="4167499"/>
              <a:ext cx="279897" cy="264993"/>
            </a:xfrm>
            <a:prstGeom prst="rect">
              <a:avLst/>
            </a:prstGeom>
          </p:spPr>
        </p:pic>
        <p:pic>
          <p:nvPicPr>
            <p:cNvPr id="314" name="object 314"/>
            <p:cNvPicPr/>
            <p:nvPr/>
          </p:nvPicPr>
          <p:blipFill>
            <a:blip r:embed="rId265" cstate="print"/>
            <a:stretch>
              <a:fillRect/>
            </a:stretch>
          </p:blipFill>
          <p:spPr>
            <a:xfrm>
              <a:off x="14274789" y="4087306"/>
              <a:ext cx="47122" cy="13441"/>
            </a:xfrm>
            <a:prstGeom prst="rect">
              <a:avLst/>
            </a:prstGeom>
          </p:spPr>
        </p:pic>
        <p:pic>
          <p:nvPicPr>
            <p:cNvPr id="315" name="object 315"/>
            <p:cNvPicPr/>
            <p:nvPr/>
          </p:nvPicPr>
          <p:blipFill>
            <a:blip r:embed="rId266" cstate="print"/>
            <a:stretch>
              <a:fillRect/>
            </a:stretch>
          </p:blipFill>
          <p:spPr>
            <a:xfrm>
              <a:off x="14175668" y="4084624"/>
              <a:ext cx="354665" cy="237378"/>
            </a:xfrm>
            <a:prstGeom prst="rect">
              <a:avLst/>
            </a:prstGeom>
          </p:spPr>
        </p:pic>
        <p:pic>
          <p:nvPicPr>
            <p:cNvPr id="316" name="object 316"/>
            <p:cNvPicPr/>
            <p:nvPr/>
          </p:nvPicPr>
          <p:blipFill>
            <a:blip r:embed="rId267" cstate="print"/>
            <a:stretch>
              <a:fillRect/>
            </a:stretch>
          </p:blipFill>
          <p:spPr>
            <a:xfrm>
              <a:off x="15343996" y="4289145"/>
              <a:ext cx="218937" cy="228904"/>
            </a:xfrm>
            <a:prstGeom prst="rect">
              <a:avLst/>
            </a:prstGeom>
          </p:spPr>
        </p:pic>
        <p:pic>
          <p:nvPicPr>
            <p:cNvPr id="317" name="object 317"/>
            <p:cNvPicPr/>
            <p:nvPr/>
          </p:nvPicPr>
          <p:blipFill>
            <a:blip r:embed="rId268" cstate="print"/>
            <a:stretch>
              <a:fillRect/>
            </a:stretch>
          </p:blipFill>
          <p:spPr>
            <a:xfrm>
              <a:off x="15560557" y="4320295"/>
              <a:ext cx="30256" cy="222900"/>
            </a:xfrm>
            <a:prstGeom prst="rect">
              <a:avLst/>
            </a:prstGeom>
          </p:spPr>
        </p:pic>
        <p:pic>
          <p:nvPicPr>
            <p:cNvPr id="318" name="object 318"/>
            <p:cNvPicPr/>
            <p:nvPr/>
          </p:nvPicPr>
          <p:blipFill>
            <a:blip r:embed="rId269" cstate="print"/>
            <a:stretch>
              <a:fillRect/>
            </a:stretch>
          </p:blipFill>
          <p:spPr>
            <a:xfrm>
              <a:off x="15317175" y="4139976"/>
              <a:ext cx="257251" cy="371246"/>
            </a:xfrm>
            <a:prstGeom prst="rect">
              <a:avLst/>
            </a:prstGeom>
          </p:spPr>
        </p:pic>
        <p:pic>
          <p:nvPicPr>
            <p:cNvPr id="319" name="object 319"/>
            <p:cNvPicPr/>
            <p:nvPr/>
          </p:nvPicPr>
          <p:blipFill>
            <a:blip r:embed="rId270" cstate="print"/>
            <a:stretch>
              <a:fillRect/>
            </a:stretch>
          </p:blipFill>
          <p:spPr>
            <a:xfrm>
              <a:off x="15482986" y="4575840"/>
              <a:ext cx="135696" cy="332049"/>
            </a:xfrm>
            <a:prstGeom prst="rect">
              <a:avLst/>
            </a:prstGeom>
          </p:spPr>
        </p:pic>
        <p:pic>
          <p:nvPicPr>
            <p:cNvPr id="320" name="object 320"/>
            <p:cNvPicPr/>
            <p:nvPr/>
          </p:nvPicPr>
          <p:blipFill>
            <a:blip r:embed="rId271" cstate="print"/>
            <a:stretch>
              <a:fillRect/>
            </a:stretch>
          </p:blipFill>
          <p:spPr>
            <a:xfrm>
              <a:off x="14820869" y="4484613"/>
              <a:ext cx="279185" cy="642487"/>
            </a:xfrm>
            <a:prstGeom prst="rect">
              <a:avLst/>
            </a:prstGeom>
          </p:spPr>
        </p:pic>
        <p:pic>
          <p:nvPicPr>
            <p:cNvPr id="321" name="object 321"/>
            <p:cNvPicPr/>
            <p:nvPr/>
          </p:nvPicPr>
          <p:blipFill>
            <a:blip r:embed="rId272" cstate="print"/>
            <a:stretch>
              <a:fillRect/>
            </a:stretch>
          </p:blipFill>
          <p:spPr>
            <a:xfrm>
              <a:off x="15187513" y="4200448"/>
              <a:ext cx="310987" cy="198119"/>
            </a:xfrm>
            <a:prstGeom prst="rect">
              <a:avLst/>
            </a:prstGeom>
          </p:spPr>
        </p:pic>
        <p:pic>
          <p:nvPicPr>
            <p:cNvPr id="322" name="object 322"/>
            <p:cNvPicPr/>
            <p:nvPr/>
          </p:nvPicPr>
          <p:blipFill>
            <a:blip r:embed="rId273" cstate="print"/>
            <a:stretch>
              <a:fillRect/>
            </a:stretch>
          </p:blipFill>
          <p:spPr>
            <a:xfrm>
              <a:off x="15164229" y="4106539"/>
              <a:ext cx="357130" cy="257860"/>
            </a:xfrm>
            <a:prstGeom prst="rect">
              <a:avLst/>
            </a:prstGeom>
          </p:spPr>
        </p:pic>
        <p:pic>
          <p:nvPicPr>
            <p:cNvPr id="323" name="object 323"/>
            <p:cNvPicPr/>
            <p:nvPr/>
          </p:nvPicPr>
          <p:blipFill>
            <a:blip r:embed="rId274" cstate="print"/>
            <a:stretch>
              <a:fillRect/>
            </a:stretch>
          </p:blipFill>
          <p:spPr>
            <a:xfrm>
              <a:off x="15143461" y="4581997"/>
              <a:ext cx="437426" cy="326105"/>
            </a:xfrm>
            <a:prstGeom prst="rect">
              <a:avLst/>
            </a:prstGeom>
          </p:spPr>
        </p:pic>
        <p:pic>
          <p:nvPicPr>
            <p:cNvPr id="324" name="object 324"/>
            <p:cNvPicPr/>
            <p:nvPr/>
          </p:nvPicPr>
          <p:blipFill>
            <a:blip r:embed="rId275" cstate="print"/>
            <a:stretch>
              <a:fillRect/>
            </a:stretch>
          </p:blipFill>
          <p:spPr>
            <a:xfrm>
              <a:off x="15176540" y="4649571"/>
              <a:ext cx="202417" cy="85069"/>
            </a:xfrm>
            <a:prstGeom prst="rect">
              <a:avLst/>
            </a:prstGeom>
          </p:spPr>
        </p:pic>
        <p:pic>
          <p:nvPicPr>
            <p:cNvPr id="325" name="object 325"/>
            <p:cNvPicPr/>
            <p:nvPr/>
          </p:nvPicPr>
          <p:blipFill>
            <a:blip r:embed="rId276" cstate="print"/>
            <a:stretch>
              <a:fillRect/>
            </a:stretch>
          </p:blipFill>
          <p:spPr>
            <a:xfrm>
              <a:off x="15493014" y="4648626"/>
              <a:ext cx="98626" cy="246796"/>
            </a:xfrm>
            <a:prstGeom prst="rect">
              <a:avLst/>
            </a:prstGeom>
          </p:spPr>
        </p:pic>
        <p:pic>
          <p:nvPicPr>
            <p:cNvPr id="326" name="object 326"/>
            <p:cNvPicPr/>
            <p:nvPr/>
          </p:nvPicPr>
          <p:blipFill>
            <a:blip r:embed="rId277" cstate="print"/>
            <a:stretch>
              <a:fillRect/>
            </a:stretch>
          </p:blipFill>
          <p:spPr>
            <a:xfrm>
              <a:off x="14144752" y="4565751"/>
              <a:ext cx="662705" cy="323514"/>
            </a:xfrm>
            <a:prstGeom prst="rect">
              <a:avLst/>
            </a:prstGeom>
          </p:spPr>
        </p:pic>
        <p:pic>
          <p:nvPicPr>
            <p:cNvPr id="327" name="object 327"/>
            <p:cNvPicPr/>
            <p:nvPr/>
          </p:nvPicPr>
          <p:blipFill>
            <a:blip r:embed="rId278" cstate="print"/>
            <a:stretch>
              <a:fillRect/>
            </a:stretch>
          </p:blipFill>
          <p:spPr>
            <a:xfrm>
              <a:off x="14206410" y="4565324"/>
              <a:ext cx="510795" cy="192938"/>
            </a:xfrm>
            <a:prstGeom prst="rect">
              <a:avLst/>
            </a:prstGeom>
          </p:spPr>
        </p:pic>
        <p:pic>
          <p:nvPicPr>
            <p:cNvPr id="328" name="object 328"/>
            <p:cNvPicPr/>
            <p:nvPr/>
          </p:nvPicPr>
          <p:blipFill>
            <a:blip r:embed="rId279" cstate="print"/>
            <a:stretch>
              <a:fillRect/>
            </a:stretch>
          </p:blipFill>
          <p:spPr>
            <a:xfrm>
              <a:off x="14550969" y="4647346"/>
              <a:ext cx="127132" cy="70683"/>
            </a:xfrm>
            <a:prstGeom prst="rect">
              <a:avLst/>
            </a:prstGeom>
          </p:spPr>
        </p:pic>
        <p:pic>
          <p:nvPicPr>
            <p:cNvPr id="329" name="object 329"/>
            <p:cNvPicPr/>
            <p:nvPr/>
          </p:nvPicPr>
          <p:blipFill>
            <a:blip r:embed="rId280" cstate="print"/>
            <a:stretch>
              <a:fillRect/>
            </a:stretch>
          </p:blipFill>
          <p:spPr>
            <a:xfrm>
              <a:off x="14845222" y="4480864"/>
              <a:ext cx="223691" cy="576925"/>
            </a:xfrm>
            <a:prstGeom prst="rect">
              <a:avLst/>
            </a:prstGeom>
          </p:spPr>
        </p:pic>
        <p:pic>
          <p:nvPicPr>
            <p:cNvPr id="330" name="object 330"/>
            <p:cNvPicPr/>
            <p:nvPr/>
          </p:nvPicPr>
          <p:blipFill>
            <a:blip r:embed="rId281" cstate="print"/>
            <a:stretch>
              <a:fillRect/>
            </a:stretch>
          </p:blipFill>
          <p:spPr>
            <a:xfrm>
              <a:off x="14854519" y="4489099"/>
              <a:ext cx="225582" cy="604565"/>
            </a:xfrm>
            <a:prstGeom prst="rect">
              <a:avLst/>
            </a:prstGeom>
          </p:spPr>
        </p:pic>
        <p:pic>
          <p:nvPicPr>
            <p:cNvPr id="331" name="object 331"/>
            <p:cNvPicPr/>
            <p:nvPr/>
          </p:nvPicPr>
          <p:blipFill>
            <a:blip r:embed="rId282" cstate="print"/>
            <a:stretch>
              <a:fillRect/>
            </a:stretch>
          </p:blipFill>
          <p:spPr>
            <a:xfrm>
              <a:off x="14411461" y="4840558"/>
              <a:ext cx="887211" cy="423915"/>
            </a:xfrm>
            <a:prstGeom prst="rect">
              <a:avLst/>
            </a:prstGeom>
          </p:spPr>
        </p:pic>
        <p:pic>
          <p:nvPicPr>
            <p:cNvPr id="332" name="object 332"/>
            <p:cNvPicPr/>
            <p:nvPr/>
          </p:nvPicPr>
          <p:blipFill>
            <a:blip r:embed="rId283" cstate="print"/>
            <a:stretch>
              <a:fillRect/>
            </a:stretch>
          </p:blipFill>
          <p:spPr>
            <a:xfrm>
              <a:off x="15068702" y="4758262"/>
              <a:ext cx="414375" cy="313425"/>
            </a:xfrm>
            <a:prstGeom prst="rect">
              <a:avLst/>
            </a:prstGeom>
          </p:spPr>
        </p:pic>
        <p:pic>
          <p:nvPicPr>
            <p:cNvPr id="333" name="object 333"/>
            <p:cNvPicPr/>
            <p:nvPr/>
          </p:nvPicPr>
          <p:blipFill>
            <a:blip r:embed="rId284" cstate="print"/>
            <a:stretch>
              <a:fillRect/>
            </a:stretch>
          </p:blipFill>
          <p:spPr>
            <a:xfrm>
              <a:off x="15412485" y="4835103"/>
              <a:ext cx="182819" cy="192755"/>
            </a:xfrm>
            <a:prstGeom prst="rect">
              <a:avLst/>
            </a:prstGeom>
          </p:spPr>
        </p:pic>
        <p:pic>
          <p:nvPicPr>
            <p:cNvPr id="334" name="object 334"/>
            <p:cNvPicPr/>
            <p:nvPr/>
          </p:nvPicPr>
          <p:blipFill>
            <a:blip r:embed="rId285" cstate="print"/>
            <a:stretch>
              <a:fillRect/>
            </a:stretch>
          </p:blipFill>
          <p:spPr>
            <a:xfrm>
              <a:off x="15067178" y="4817272"/>
              <a:ext cx="4114" cy="25816"/>
            </a:xfrm>
            <a:prstGeom prst="rect">
              <a:avLst/>
            </a:prstGeom>
          </p:spPr>
        </p:pic>
        <p:pic>
          <p:nvPicPr>
            <p:cNvPr id="335" name="object 335"/>
            <p:cNvPicPr/>
            <p:nvPr/>
          </p:nvPicPr>
          <p:blipFill>
            <a:blip r:embed="rId286" cstate="print"/>
            <a:stretch>
              <a:fillRect/>
            </a:stretch>
          </p:blipFill>
          <p:spPr>
            <a:xfrm>
              <a:off x="15148284" y="4757165"/>
              <a:ext cx="165445" cy="109270"/>
            </a:xfrm>
            <a:prstGeom prst="rect">
              <a:avLst/>
            </a:prstGeom>
          </p:spPr>
        </p:pic>
        <p:pic>
          <p:nvPicPr>
            <p:cNvPr id="336" name="object 336"/>
            <p:cNvPicPr/>
            <p:nvPr/>
          </p:nvPicPr>
          <p:blipFill>
            <a:blip r:embed="rId287" cstate="print"/>
            <a:stretch>
              <a:fillRect/>
            </a:stretch>
          </p:blipFill>
          <p:spPr>
            <a:xfrm>
              <a:off x="15164440" y="4808555"/>
              <a:ext cx="139218" cy="243535"/>
            </a:xfrm>
            <a:prstGeom prst="rect">
              <a:avLst/>
            </a:prstGeom>
          </p:spPr>
        </p:pic>
        <p:pic>
          <p:nvPicPr>
            <p:cNvPr id="337" name="object 337"/>
            <p:cNvPicPr/>
            <p:nvPr/>
          </p:nvPicPr>
          <p:blipFill>
            <a:blip r:embed="rId288" cstate="print"/>
            <a:stretch>
              <a:fillRect/>
            </a:stretch>
          </p:blipFill>
          <p:spPr>
            <a:xfrm>
              <a:off x="14182587" y="4920050"/>
              <a:ext cx="238445" cy="155600"/>
            </a:xfrm>
            <a:prstGeom prst="rect">
              <a:avLst/>
            </a:prstGeom>
          </p:spPr>
        </p:pic>
        <p:pic>
          <p:nvPicPr>
            <p:cNvPr id="338" name="object 338"/>
            <p:cNvPicPr/>
            <p:nvPr/>
          </p:nvPicPr>
          <p:blipFill>
            <a:blip r:embed="rId289" cstate="print"/>
            <a:stretch>
              <a:fillRect/>
            </a:stretch>
          </p:blipFill>
          <p:spPr>
            <a:xfrm>
              <a:off x="14303319" y="4706447"/>
              <a:ext cx="490087" cy="200863"/>
            </a:xfrm>
            <a:prstGeom prst="rect">
              <a:avLst/>
            </a:prstGeom>
          </p:spPr>
        </p:pic>
        <p:pic>
          <p:nvPicPr>
            <p:cNvPr id="339" name="object 339"/>
            <p:cNvPicPr/>
            <p:nvPr/>
          </p:nvPicPr>
          <p:blipFill>
            <a:blip r:embed="rId290" cstate="print"/>
            <a:stretch>
              <a:fillRect/>
            </a:stretch>
          </p:blipFill>
          <p:spPr>
            <a:xfrm>
              <a:off x="14151497" y="4699070"/>
              <a:ext cx="630509" cy="206014"/>
            </a:xfrm>
            <a:prstGeom prst="rect">
              <a:avLst/>
            </a:prstGeom>
          </p:spPr>
        </p:pic>
        <p:pic>
          <p:nvPicPr>
            <p:cNvPr id="340" name="object 340"/>
            <p:cNvPicPr/>
            <p:nvPr/>
          </p:nvPicPr>
          <p:blipFill>
            <a:blip r:embed="rId291" cstate="print"/>
            <a:stretch>
              <a:fillRect/>
            </a:stretch>
          </p:blipFill>
          <p:spPr>
            <a:xfrm>
              <a:off x="14392929" y="4807030"/>
              <a:ext cx="273497" cy="256793"/>
            </a:xfrm>
            <a:prstGeom prst="rect">
              <a:avLst/>
            </a:prstGeom>
          </p:spPr>
        </p:pic>
        <p:pic>
          <p:nvPicPr>
            <p:cNvPr id="341" name="object 341"/>
            <p:cNvPicPr/>
            <p:nvPr/>
          </p:nvPicPr>
          <p:blipFill>
            <a:blip r:embed="rId292" cstate="print"/>
            <a:stretch>
              <a:fillRect/>
            </a:stretch>
          </p:blipFill>
          <p:spPr>
            <a:xfrm>
              <a:off x="14103919" y="4588763"/>
              <a:ext cx="60685" cy="204155"/>
            </a:xfrm>
            <a:prstGeom prst="rect">
              <a:avLst/>
            </a:prstGeom>
          </p:spPr>
        </p:pic>
        <p:pic>
          <p:nvPicPr>
            <p:cNvPr id="342" name="object 342"/>
            <p:cNvPicPr/>
            <p:nvPr/>
          </p:nvPicPr>
          <p:blipFill>
            <a:blip r:embed="rId293" cstate="print"/>
            <a:stretch>
              <a:fillRect/>
            </a:stretch>
          </p:blipFill>
          <p:spPr>
            <a:xfrm>
              <a:off x="14102424" y="4736835"/>
              <a:ext cx="380603" cy="218968"/>
            </a:xfrm>
            <a:prstGeom prst="rect">
              <a:avLst/>
            </a:prstGeom>
          </p:spPr>
        </p:pic>
        <p:pic>
          <p:nvPicPr>
            <p:cNvPr id="343" name="object 343"/>
            <p:cNvPicPr/>
            <p:nvPr/>
          </p:nvPicPr>
          <p:blipFill>
            <a:blip r:embed="rId294" cstate="print"/>
            <a:stretch>
              <a:fillRect/>
            </a:stretch>
          </p:blipFill>
          <p:spPr>
            <a:xfrm>
              <a:off x="14421033" y="4867960"/>
              <a:ext cx="99212" cy="71353"/>
            </a:xfrm>
            <a:prstGeom prst="rect">
              <a:avLst/>
            </a:prstGeom>
          </p:spPr>
        </p:pic>
        <p:pic>
          <p:nvPicPr>
            <p:cNvPr id="344" name="object 344"/>
            <p:cNvPicPr/>
            <p:nvPr/>
          </p:nvPicPr>
          <p:blipFill>
            <a:blip r:embed="rId295" cstate="print"/>
            <a:stretch>
              <a:fillRect/>
            </a:stretch>
          </p:blipFill>
          <p:spPr>
            <a:xfrm>
              <a:off x="15074188" y="4917094"/>
              <a:ext cx="98110" cy="107807"/>
            </a:xfrm>
            <a:prstGeom prst="rect">
              <a:avLst/>
            </a:prstGeom>
          </p:spPr>
        </p:pic>
        <p:pic>
          <p:nvPicPr>
            <p:cNvPr id="345" name="object 345"/>
            <p:cNvPicPr/>
            <p:nvPr/>
          </p:nvPicPr>
          <p:blipFill>
            <a:blip r:embed="rId296" cstate="print"/>
            <a:stretch>
              <a:fillRect/>
            </a:stretch>
          </p:blipFill>
          <p:spPr>
            <a:xfrm>
              <a:off x="14762804" y="4899751"/>
              <a:ext cx="70225" cy="178917"/>
            </a:xfrm>
            <a:prstGeom prst="rect">
              <a:avLst/>
            </a:prstGeom>
          </p:spPr>
        </p:pic>
        <p:pic>
          <p:nvPicPr>
            <p:cNvPr id="346" name="object 346"/>
            <p:cNvPicPr/>
            <p:nvPr/>
          </p:nvPicPr>
          <p:blipFill>
            <a:blip r:embed="rId297" cstate="print"/>
            <a:stretch>
              <a:fillRect/>
            </a:stretch>
          </p:blipFill>
          <p:spPr>
            <a:xfrm>
              <a:off x="14651277" y="4800294"/>
              <a:ext cx="151058" cy="222107"/>
            </a:xfrm>
            <a:prstGeom prst="rect">
              <a:avLst/>
            </a:prstGeom>
          </p:spPr>
        </p:pic>
        <p:pic>
          <p:nvPicPr>
            <p:cNvPr id="347" name="object 347"/>
            <p:cNvPicPr/>
            <p:nvPr/>
          </p:nvPicPr>
          <p:blipFill>
            <a:blip r:embed="rId298" cstate="print"/>
            <a:stretch>
              <a:fillRect/>
            </a:stretch>
          </p:blipFill>
          <p:spPr>
            <a:xfrm>
              <a:off x="15074188" y="4822057"/>
              <a:ext cx="110977" cy="163311"/>
            </a:xfrm>
            <a:prstGeom prst="rect">
              <a:avLst/>
            </a:prstGeom>
          </p:spPr>
        </p:pic>
        <p:pic>
          <p:nvPicPr>
            <p:cNvPr id="348" name="object 348"/>
            <p:cNvPicPr/>
            <p:nvPr/>
          </p:nvPicPr>
          <p:blipFill>
            <a:blip r:embed="rId299" cstate="print"/>
            <a:stretch>
              <a:fillRect/>
            </a:stretch>
          </p:blipFill>
          <p:spPr>
            <a:xfrm>
              <a:off x="14673650" y="4822849"/>
              <a:ext cx="111587" cy="94914"/>
            </a:xfrm>
            <a:prstGeom prst="rect">
              <a:avLst/>
            </a:prstGeom>
          </p:spPr>
        </p:pic>
        <p:pic>
          <p:nvPicPr>
            <p:cNvPr id="349" name="object 349"/>
            <p:cNvPicPr/>
            <p:nvPr/>
          </p:nvPicPr>
          <p:blipFill>
            <a:blip r:embed="rId300" cstate="print"/>
            <a:stretch>
              <a:fillRect/>
            </a:stretch>
          </p:blipFill>
          <p:spPr>
            <a:xfrm>
              <a:off x="14721016" y="4539873"/>
              <a:ext cx="153253" cy="164774"/>
            </a:xfrm>
            <a:prstGeom prst="rect">
              <a:avLst/>
            </a:prstGeom>
          </p:spPr>
        </p:pic>
        <p:pic>
          <p:nvPicPr>
            <p:cNvPr id="350" name="object 350"/>
            <p:cNvPicPr/>
            <p:nvPr/>
          </p:nvPicPr>
          <p:blipFill>
            <a:blip r:embed="rId301" cstate="print"/>
            <a:stretch>
              <a:fillRect/>
            </a:stretch>
          </p:blipFill>
          <p:spPr>
            <a:xfrm>
              <a:off x="14673558" y="4464435"/>
              <a:ext cx="208947" cy="385206"/>
            </a:xfrm>
            <a:prstGeom prst="rect">
              <a:avLst/>
            </a:prstGeom>
          </p:spPr>
        </p:pic>
        <p:pic>
          <p:nvPicPr>
            <p:cNvPr id="351" name="object 351"/>
            <p:cNvPicPr/>
            <p:nvPr/>
          </p:nvPicPr>
          <p:blipFill>
            <a:blip r:embed="rId302" cstate="print"/>
            <a:stretch>
              <a:fillRect/>
            </a:stretch>
          </p:blipFill>
          <p:spPr>
            <a:xfrm>
              <a:off x="14708733" y="4716017"/>
              <a:ext cx="133959" cy="189677"/>
            </a:xfrm>
            <a:prstGeom prst="rect">
              <a:avLst/>
            </a:prstGeom>
          </p:spPr>
        </p:pic>
        <p:pic>
          <p:nvPicPr>
            <p:cNvPr id="352" name="object 352"/>
            <p:cNvPicPr/>
            <p:nvPr/>
          </p:nvPicPr>
          <p:blipFill>
            <a:blip r:embed="rId303" cstate="print"/>
            <a:stretch>
              <a:fillRect/>
            </a:stretch>
          </p:blipFill>
          <p:spPr>
            <a:xfrm>
              <a:off x="14144487" y="4783988"/>
              <a:ext cx="220522" cy="438911"/>
            </a:xfrm>
            <a:prstGeom prst="rect">
              <a:avLst/>
            </a:prstGeom>
          </p:spPr>
        </p:pic>
        <p:pic>
          <p:nvPicPr>
            <p:cNvPr id="353" name="object 353"/>
            <p:cNvPicPr/>
            <p:nvPr/>
          </p:nvPicPr>
          <p:blipFill>
            <a:blip r:embed="rId304" cstate="print"/>
            <a:stretch>
              <a:fillRect/>
            </a:stretch>
          </p:blipFill>
          <p:spPr>
            <a:xfrm>
              <a:off x="14500615" y="5684428"/>
              <a:ext cx="581192" cy="291815"/>
            </a:xfrm>
            <a:prstGeom prst="rect">
              <a:avLst/>
            </a:prstGeom>
          </p:spPr>
        </p:pic>
        <p:pic>
          <p:nvPicPr>
            <p:cNvPr id="354" name="object 354"/>
            <p:cNvPicPr/>
            <p:nvPr/>
          </p:nvPicPr>
          <p:blipFill>
            <a:blip r:embed="rId305" cstate="print"/>
            <a:stretch>
              <a:fillRect/>
            </a:stretch>
          </p:blipFill>
          <p:spPr>
            <a:xfrm>
              <a:off x="15005699" y="5798453"/>
              <a:ext cx="118871" cy="138440"/>
            </a:xfrm>
            <a:prstGeom prst="rect">
              <a:avLst/>
            </a:prstGeom>
          </p:spPr>
        </p:pic>
        <p:pic>
          <p:nvPicPr>
            <p:cNvPr id="355" name="object 355"/>
            <p:cNvPicPr/>
            <p:nvPr/>
          </p:nvPicPr>
          <p:blipFill>
            <a:blip r:embed="rId306" cstate="print"/>
            <a:stretch>
              <a:fillRect/>
            </a:stretch>
          </p:blipFill>
          <p:spPr>
            <a:xfrm>
              <a:off x="14500615" y="5804549"/>
              <a:ext cx="531967" cy="211104"/>
            </a:xfrm>
            <a:prstGeom prst="rect">
              <a:avLst/>
            </a:prstGeom>
          </p:spPr>
        </p:pic>
        <p:pic>
          <p:nvPicPr>
            <p:cNvPr id="356" name="object 356"/>
            <p:cNvPicPr/>
            <p:nvPr/>
          </p:nvPicPr>
          <p:blipFill>
            <a:blip r:embed="rId307" cstate="print"/>
            <a:stretch>
              <a:fillRect/>
            </a:stretch>
          </p:blipFill>
          <p:spPr>
            <a:xfrm>
              <a:off x="14416642" y="5534435"/>
              <a:ext cx="26669" cy="62697"/>
            </a:xfrm>
            <a:prstGeom prst="rect">
              <a:avLst/>
            </a:prstGeom>
          </p:spPr>
        </p:pic>
        <p:pic>
          <p:nvPicPr>
            <p:cNvPr id="357" name="object 357"/>
            <p:cNvPicPr/>
            <p:nvPr/>
          </p:nvPicPr>
          <p:blipFill>
            <a:blip r:embed="rId308" cstate="print"/>
            <a:stretch>
              <a:fillRect/>
            </a:stretch>
          </p:blipFill>
          <p:spPr>
            <a:xfrm>
              <a:off x="14475682" y="5362864"/>
              <a:ext cx="121828" cy="180959"/>
            </a:xfrm>
            <a:prstGeom prst="rect">
              <a:avLst/>
            </a:prstGeom>
          </p:spPr>
        </p:pic>
        <p:pic>
          <p:nvPicPr>
            <p:cNvPr id="358" name="object 358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4386712" y="5083057"/>
              <a:ext cx="731" cy="13868"/>
            </a:xfrm>
            <a:prstGeom prst="rect">
              <a:avLst/>
            </a:prstGeom>
          </p:spPr>
        </p:pic>
        <p:pic>
          <p:nvPicPr>
            <p:cNvPr id="359" name="object 359"/>
            <p:cNvPicPr/>
            <p:nvPr/>
          </p:nvPicPr>
          <p:blipFill>
            <a:blip r:embed="rId309" cstate="print"/>
            <a:stretch>
              <a:fillRect/>
            </a:stretch>
          </p:blipFill>
          <p:spPr>
            <a:xfrm>
              <a:off x="15179923" y="5536478"/>
              <a:ext cx="52212" cy="116433"/>
            </a:xfrm>
            <a:prstGeom prst="rect">
              <a:avLst/>
            </a:prstGeom>
          </p:spPr>
        </p:pic>
        <p:pic>
          <p:nvPicPr>
            <p:cNvPr id="360" name="object 360"/>
            <p:cNvPicPr/>
            <p:nvPr/>
          </p:nvPicPr>
          <p:blipFill>
            <a:blip r:embed="rId310" cstate="print"/>
            <a:stretch>
              <a:fillRect/>
            </a:stretch>
          </p:blipFill>
          <p:spPr>
            <a:xfrm>
              <a:off x="14385083" y="5083057"/>
              <a:ext cx="888154" cy="661903"/>
            </a:xfrm>
            <a:prstGeom prst="rect">
              <a:avLst/>
            </a:prstGeom>
          </p:spPr>
        </p:pic>
        <p:pic>
          <p:nvPicPr>
            <p:cNvPr id="361" name="object 361"/>
            <p:cNvPicPr/>
            <p:nvPr/>
          </p:nvPicPr>
          <p:blipFill>
            <a:blip r:embed="rId311" cstate="print"/>
            <a:stretch>
              <a:fillRect/>
            </a:stretch>
          </p:blipFill>
          <p:spPr>
            <a:xfrm>
              <a:off x="14626498" y="5678941"/>
              <a:ext cx="366156" cy="66964"/>
            </a:xfrm>
            <a:prstGeom prst="rect">
              <a:avLst/>
            </a:prstGeom>
          </p:spPr>
        </p:pic>
        <p:pic>
          <p:nvPicPr>
            <p:cNvPr id="362" name="object 362"/>
            <p:cNvPicPr/>
            <p:nvPr/>
          </p:nvPicPr>
          <p:blipFill>
            <a:blip r:embed="rId312" cstate="print"/>
            <a:stretch>
              <a:fillRect/>
            </a:stretch>
          </p:blipFill>
          <p:spPr>
            <a:xfrm>
              <a:off x="15157733" y="5461528"/>
              <a:ext cx="77827" cy="231891"/>
            </a:xfrm>
            <a:prstGeom prst="rect">
              <a:avLst/>
            </a:prstGeom>
          </p:spPr>
        </p:pic>
        <p:pic>
          <p:nvPicPr>
            <p:cNvPr id="363" name="object 363"/>
            <p:cNvPicPr/>
            <p:nvPr/>
          </p:nvPicPr>
          <p:blipFill>
            <a:blip r:embed="rId313" cstate="print"/>
            <a:stretch>
              <a:fillRect/>
            </a:stretch>
          </p:blipFill>
          <p:spPr>
            <a:xfrm>
              <a:off x="15161330" y="5412577"/>
              <a:ext cx="73151" cy="264505"/>
            </a:xfrm>
            <a:prstGeom prst="rect">
              <a:avLst/>
            </a:prstGeom>
          </p:spPr>
        </p:pic>
        <p:pic>
          <p:nvPicPr>
            <p:cNvPr id="364" name="object 364"/>
            <p:cNvPicPr/>
            <p:nvPr/>
          </p:nvPicPr>
          <p:blipFill>
            <a:blip r:embed="rId314" cstate="print"/>
            <a:stretch>
              <a:fillRect/>
            </a:stretch>
          </p:blipFill>
          <p:spPr>
            <a:xfrm>
              <a:off x="14396313" y="5420776"/>
              <a:ext cx="90708" cy="254477"/>
            </a:xfrm>
            <a:prstGeom prst="rect">
              <a:avLst/>
            </a:prstGeom>
          </p:spPr>
        </p:pic>
        <p:pic>
          <p:nvPicPr>
            <p:cNvPr id="365" name="object 365"/>
            <p:cNvPicPr/>
            <p:nvPr/>
          </p:nvPicPr>
          <p:blipFill>
            <a:blip r:embed="rId315" cstate="print"/>
            <a:stretch>
              <a:fillRect/>
            </a:stretch>
          </p:blipFill>
          <p:spPr>
            <a:xfrm>
              <a:off x="14404908" y="5427939"/>
              <a:ext cx="71780" cy="213542"/>
            </a:xfrm>
            <a:prstGeom prst="rect">
              <a:avLst/>
            </a:prstGeom>
          </p:spPr>
        </p:pic>
        <p:pic>
          <p:nvPicPr>
            <p:cNvPr id="366" name="object 366"/>
            <p:cNvPicPr/>
            <p:nvPr/>
          </p:nvPicPr>
          <p:blipFill>
            <a:blip r:embed="rId316" cstate="print"/>
            <a:stretch>
              <a:fillRect/>
            </a:stretch>
          </p:blipFill>
          <p:spPr>
            <a:xfrm>
              <a:off x="15247314" y="5071688"/>
              <a:ext cx="154987" cy="439399"/>
            </a:xfrm>
            <a:prstGeom prst="rect">
              <a:avLst/>
            </a:prstGeom>
          </p:spPr>
        </p:pic>
        <p:pic>
          <p:nvPicPr>
            <p:cNvPr id="367" name="object 367"/>
            <p:cNvPicPr/>
            <p:nvPr/>
          </p:nvPicPr>
          <p:blipFill>
            <a:blip r:embed="rId317" cstate="print"/>
            <a:stretch>
              <a:fillRect/>
            </a:stretch>
          </p:blipFill>
          <p:spPr>
            <a:xfrm>
              <a:off x="15229605" y="5067360"/>
              <a:ext cx="192694" cy="502310"/>
            </a:xfrm>
            <a:prstGeom prst="rect">
              <a:avLst/>
            </a:prstGeom>
          </p:spPr>
        </p:pic>
        <p:pic>
          <p:nvPicPr>
            <p:cNvPr id="368" name="object 368"/>
            <p:cNvPicPr/>
            <p:nvPr/>
          </p:nvPicPr>
          <p:blipFill>
            <a:blip r:embed="rId318" cstate="print"/>
            <a:stretch>
              <a:fillRect/>
            </a:stretch>
          </p:blipFill>
          <p:spPr>
            <a:xfrm>
              <a:off x="15322661" y="4972750"/>
              <a:ext cx="124785" cy="166176"/>
            </a:xfrm>
            <a:prstGeom prst="rect">
              <a:avLst/>
            </a:prstGeom>
          </p:spPr>
        </p:pic>
        <p:pic>
          <p:nvPicPr>
            <p:cNvPr id="369" name="object 369"/>
            <p:cNvPicPr/>
            <p:nvPr/>
          </p:nvPicPr>
          <p:blipFill>
            <a:blip r:embed="rId319" cstate="print"/>
            <a:stretch>
              <a:fillRect/>
            </a:stretch>
          </p:blipFill>
          <p:spPr>
            <a:xfrm>
              <a:off x="14235179" y="5075346"/>
              <a:ext cx="184939" cy="531967"/>
            </a:xfrm>
            <a:prstGeom prst="rect">
              <a:avLst/>
            </a:prstGeom>
          </p:spPr>
        </p:pic>
        <p:pic>
          <p:nvPicPr>
            <p:cNvPr id="370" name="object 370"/>
            <p:cNvPicPr/>
            <p:nvPr/>
          </p:nvPicPr>
          <p:blipFill>
            <a:blip r:embed="rId320" cstate="print"/>
            <a:stretch>
              <a:fillRect/>
            </a:stretch>
          </p:blipFill>
          <p:spPr>
            <a:xfrm>
              <a:off x="14295972" y="5407822"/>
              <a:ext cx="67757" cy="219181"/>
            </a:xfrm>
            <a:prstGeom prst="rect">
              <a:avLst/>
            </a:prstGeom>
          </p:spPr>
        </p:pic>
        <p:pic>
          <p:nvPicPr>
            <p:cNvPr id="371" name="object 371"/>
            <p:cNvPicPr/>
            <p:nvPr/>
          </p:nvPicPr>
          <p:blipFill>
            <a:blip r:embed="rId321" cstate="print"/>
            <a:stretch>
              <a:fillRect/>
            </a:stretch>
          </p:blipFill>
          <p:spPr>
            <a:xfrm>
              <a:off x="14297679" y="5402061"/>
              <a:ext cx="67482" cy="136428"/>
            </a:xfrm>
            <a:prstGeom prst="rect">
              <a:avLst/>
            </a:prstGeom>
          </p:spPr>
        </p:pic>
        <p:pic>
          <p:nvPicPr>
            <p:cNvPr id="372" name="object 372"/>
            <p:cNvPicPr/>
            <p:nvPr/>
          </p:nvPicPr>
          <p:blipFill>
            <a:blip r:embed="rId322" cstate="print"/>
            <a:stretch>
              <a:fillRect/>
            </a:stretch>
          </p:blipFill>
          <p:spPr>
            <a:xfrm>
              <a:off x="14197491" y="4943124"/>
              <a:ext cx="106639" cy="470184"/>
            </a:xfrm>
            <a:prstGeom prst="rect">
              <a:avLst/>
            </a:prstGeom>
          </p:spPr>
        </p:pic>
        <p:pic>
          <p:nvPicPr>
            <p:cNvPr id="373" name="object 373"/>
            <p:cNvPicPr/>
            <p:nvPr/>
          </p:nvPicPr>
          <p:blipFill>
            <a:blip r:embed="rId323" cstate="print"/>
            <a:stretch>
              <a:fillRect/>
            </a:stretch>
          </p:blipFill>
          <p:spPr>
            <a:xfrm>
              <a:off x="13907109" y="3927713"/>
              <a:ext cx="303645" cy="845545"/>
            </a:xfrm>
            <a:prstGeom prst="rect">
              <a:avLst/>
            </a:prstGeom>
          </p:spPr>
        </p:pic>
        <p:pic>
          <p:nvPicPr>
            <p:cNvPr id="374" name="object 374"/>
            <p:cNvPicPr/>
            <p:nvPr/>
          </p:nvPicPr>
          <p:blipFill>
            <a:blip r:embed="rId324" cstate="print"/>
            <a:stretch>
              <a:fillRect/>
            </a:stretch>
          </p:blipFill>
          <p:spPr>
            <a:xfrm>
              <a:off x="13988278" y="4610435"/>
              <a:ext cx="400690" cy="1143457"/>
            </a:xfrm>
            <a:prstGeom prst="rect">
              <a:avLst/>
            </a:prstGeom>
          </p:spPr>
        </p:pic>
        <p:pic>
          <p:nvPicPr>
            <p:cNvPr id="375" name="object 375"/>
            <p:cNvPicPr/>
            <p:nvPr/>
          </p:nvPicPr>
          <p:blipFill>
            <a:blip r:embed="rId325" cstate="print"/>
            <a:stretch>
              <a:fillRect/>
            </a:stretch>
          </p:blipFill>
          <p:spPr>
            <a:xfrm>
              <a:off x="14125271" y="4092610"/>
              <a:ext cx="66041" cy="239511"/>
            </a:xfrm>
            <a:prstGeom prst="rect">
              <a:avLst/>
            </a:prstGeom>
          </p:spPr>
        </p:pic>
        <p:pic>
          <p:nvPicPr>
            <p:cNvPr id="376" name="object 376"/>
            <p:cNvPicPr/>
            <p:nvPr/>
          </p:nvPicPr>
          <p:blipFill>
            <a:blip r:embed="rId326" cstate="print"/>
            <a:stretch>
              <a:fillRect/>
            </a:stretch>
          </p:blipFill>
          <p:spPr>
            <a:xfrm>
              <a:off x="14075603" y="4735921"/>
              <a:ext cx="120609" cy="331073"/>
            </a:xfrm>
            <a:prstGeom prst="rect">
              <a:avLst/>
            </a:prstGeom>
          </p:spPr>
        </p:pic>
        <p:pic>
          <p:nvPicPr>
            <p:cNvPr id="377" name="object 377"/>
            <p:cNvPicPr/>
            <p:nvPr/>
          </p:nvPicPr>
          <p:blipFill>
            <a:blip r:embed="rId327" cstate="print"/>
            <a:stretch>
              <a:fillRect/>
            </a:stretch>
          </p:blipFill>
          <p:spPr>
            <a:xfrm>
              <a:off x="14128576" y="4581997"/>
              <a:ext cx="37033" cy="68244"/>
            </a:xfrm>
            <a:prstGeom prst="rect">
              <a:avLst/>
            </a:prstGeom>
          </p:spPr>
        </p:pic>
        <p:pic>
          <p:nvPicPr>
            <p:cNvPr id="378" name="object 378"/>
            <p:cNvPicPr/>
            <p:nvPr/>
          </p:nvPicPr>
          <p:blipFill>
            <a:blip r:embed="rId328" cstate="print"/>
            <a:stretch>
              <a:fillRect/>
            </a:stretch>
          </p:blipFill>
          <p:spPr>
            <a:xfrm>
              <a:off x="14097993" y="4740828"/>
              <a:ext cx="84593" cy="179222"/>
            </a:xfrm>
            <a:prstGeom prst="rect">
              <a:avLst/>
            </a:prstGeom>
          </p:spPr>
        </p:pic>
        <p:pic>
          <p:nvPicPr>
            <p:cNvPr id="379" name="object 379"/>
            <p:cNvPicPr/>
            <p:nvPr/>
          </p:nvPicPr>
          <p:blipFill>
            <a:blip r:embed="rId329" cstate="print"/>
            <a:stretch>
              <a:fillRect/>
            </a:stretch>
          </p:blipFill>
          <p:spPr>
            <a:xfrm>
              <a:off x="14222728" y="5198607"/>
              <a:ext cx="62118" cy="174985"/>
            </a:xfrm>
            <a:prstGeom prst="rect">
              <a:avLst/>
            </a:prstGeom>
          </p:spPr>
        </p:pic>
        <p:pic>
          <p:nvPicPr>
            <p:cNvPr id="380" name="object 380"/>
            <p:cNvPicPr/>
            <p:nvPr/>
          </p:nvPicPr>
          <p:blipFill>
            <a:blip r:embed="rId330" cstate="print"/>
            <a:stretch>
              <a:fillRect/>
            </a:stretch>
          </p:blipFill>
          <p:spPr>
            <a:xfrm>
              <a:off x="14138971" y="3720175"/>
              <a:ext cx="36545" cy="43586"/>
            </a:xfrm>
            <a:prstGeom prst="rect">
              <a:avLst/>
            </a:prstGeom>
          </p:spPr>
        </p:pic>
        <p:pic>
          <p:nvPicPr>
            <p:cNvPr id="381" name="object 381"/>
            <p:cNvPicPr/>
            <p:nvPr/>
          </p:nvPicPr>
          <p:blipFill>
            <a:blip r:embed="rId331" cstate="print"/>
            <a:stretch>
              <a:fillRect/>
            </a:stretch>
          </p:blipFill>
          <p:spPr>
            <a:xfrm>
              <a:off x="14133118" y="5035143"/>
              <a:ext cx="174680" cy="513496"/>
            </a:xfrm>
            <a:prstGeom prst="rect">
              <a:avLst/>
            </a:prstGeom>
          </p:spPr>
        </p:pic>
        <p:pic>
          <p:nvPicPr>
            <p:cNvPr id="382" name="object 382"/>
            <p:cNvPicPr/>
            <p:nvPr/>
          </p:nvPicPr>
          <p:blipFill>
            <a:blip r:embed="rId332" cstate="print"/>
            <a:stretch>
              <a:fillRect/>
            </a:stretch>
          </p:blipFill>
          <p:spPr>
            <a:xfrm>
              <a:off x="14073286" y="4861955"/>
              <a:ext cx="265998" cy="771784"/>
            </a:xfrm>
            <a:prstGeom prst="rect">
              <a:avLst/>
            </a:prstGeom>
          </p:spPr>
        </p:pic>
        <p:pic>
          <p:nvPicPr>
            <p:cNvPr id="383" name="object 383"/>
            <p:cNvPicPr/>
            <p:nvPr/>
          </p:nvPicPr>
          <p:blipFill>
            <a:blip r:embed="rId333" cstate="print"/>
            <a:stretch>
              <a:fillRect/>
            </a:stretch>
          </p:blipFill>
          <p:spPr>
            <a:xfrm>
              <a:off x="14075603" y="4864180"/>
              <a:ext cx="115244" cy="202752"/>
            </a:xfrm>
            <a:prstGeom prst="rect">
              <a:avLst/>
            </a:prstGeom>
          </p:spPr>
        </p:pic>
        <p:pic>
          <p:nvPicPr>
            <p:cNvPr id="384" name="object 384"/>
            <p:cNvPicPr/>
            <p:nvPr/>
          </p:nvPicPr>
          <p:blipFill>
            <a:blip r:embed="rId334" cstate="print"/>
            <a:stretch>
              <a:fillRect/>
            </a:stretch>
          </p:blipFill>
          <p:spPr>
            <a:xfrm>
              <a:off x="14190211" y="4950256"/>
              <a:ext cx="105761" cy="488777"/>
            </a:xfrm>
            <a:prstGeom prst="rect">
              <a:avLst/>
            </a:prstGeom>
          </p:spPr>
        </p:pic>
        <p:pic>
          <p:nvPicPr>
            <p:cNvPr id="385" name="object 385"/>
            <p:cNvPicPr/>
            <p:nvPr/>
          </p:nvPicPr>
          <p:blipFill>
            <a:blip r:embed="rId335" cstate="print"/>
            <a:stretch>
              <a:fillRect/>
            </a:stretch>
          </p:blipFill>
          <p:spPr>
            <a:xfrm>
              <a:off x="14810596" y="5063337"/>
              <a:ext cx="11612" cy="21335"/>
            </a:xfrm>
            <a:prstGeom prst="rect">
              <a:avLst/>
            </a:prstGeom>
          </p:spPr>
        </p:pic>
        <p:pic>
          <p:nvPicPr>
            <p:cNvPr id="386" name="object 386"/>
            <p:cNvPicPr/>
            <p:nvPr/>
          </p:nvPicPr>
          <p:blipFill>
            <a:blip r:embed="rId336" cstate="print"/>
            <a:stretch>
              <a:fillRect/>
            </a:stretch>
          </p:blipFill>
          <p:spPr>
            <a:xfrm>
              <a:off x="14723760" y="4988295"/>
              <a:ext cx="100126" cy="105796"/>
            </a:xfrm>
            <a:prstGeom prst="rect">
              <a:avLst/>
            </a:prstGeom>
          </p:spPr>
        </p:pic>
        <p:pic>
          <p:nvPicPr>
            <p:cNvPr id="387" name="object 387"/>
            <p:cNvPicPr/>
            <p:nvPr/>
          </p:nvPicPr>
          <p:blipFill>
            <a:blip r:embed="rId337" cstate="print"/>
            <a:stretch>
              <a:fillRect/>
            </a:stretch>
          </p:blipFill>
          <p:spPr>
            <a:xfrm>
              <a:off x="15087935" y="4919532"/>
              <a:ext cx="129997" cy="161086"/>
            </a:xfrm>
            <a:prstGeom prst="rect">
              <a:avLst/>
            </a:prstGeom>
          </p:spPr>
        </p:pic>
        <p:pic>
          <p:nvPicPr>
            <p:cNvPr id="388" name="object 388"/>
            <p:cNvPicPr/>
            <p:nvPr/>
          </p:nvPicPr>
          <p:blipFill>
            <a:blip r:embed="rId338" cstate="print"/>
            <a:stretch>
              <a:fillRect/>
            </a:stretch>
          </p:blipFill>
          <p:spPr>
            <a:xfrm>
              <a:off x="14703302" y="4934467"/>
              <a:ext cx="107294" cy="128869"/>
            </a:xfrm>
            <a:prstGeom prst="rect">
              <a:avLst/>
            </a:prstGeom>
          </p:spPr>
        </p:pic>
        <p:pic>
          <p:nvPicPr>
            <p:cNvPr id="389" name="object 389"/>
            <p:cNvPicPr/>
            <p:nvPr/>
          </p:nvPicPr>
          <p:blipFill>
            <a:blip r:embed="rId339" cstate="print"/>
            <a:stretch>
              <a:fillRect/>
            </a:stretch>
          </p:blipFill>
          <p:spPr>
            <a:xfrm>
              <a:off x="14598670" y="4807030"/>
              <a:ext cx="101224" cy="207660"/>
            </a:xfrm>
            <a:prstGeom prst="rect">
              <a:avLst/>
            </a:prstGeom>
          </p:spPr>
        </p:pic>
        <p:pic>
          <p:nvPicPr>
            <p:cNvPr id="390" name="object 390"/>
            <p:cNvPicPr/>
            <p:nvPr/>
          </p:nvPicPr>
          <p:blipFill>
            <a:blip r:embed="rId340" cstate="print"/>
            <a:stretch>
              <a:fillRect/>
            </a:stretch>
          </p:blipFill>
          <p:spPr>
            <a:xfrm>
              <a:off x="15153985" y="4816144"/>
              <a:ext cx="45354" cy="38252"/>
            </a:xfrm>
            <a:prstGeom prst="rect">
              <a:avLst/>
            </a:prstGeom>
          </p:spPr>
        </p:pic>
        <p:pic>
          <p:nvPicPr>
            <p:cNvPr id="391" name="object 391"/>
            <p:cNvPicPr/>
            <p:nvPr/>
          </p:nvPicPr>
          <p:blipFill>
            <a:blip r:embed="rId341" cstate="print"/>
            <a:stretch>
              <a:fillRect/>
            </a:stretch>
          </p:blipFill>
          <p:spPr>
            <a:xfrm>
              <a:off x="15157642" y="4817577"/>
              <a:ext cx="82025" cy="179464"/>
            </a:xfrm>
            <a:prstGeom prst="rect">
              <a:avLst/>
            </a:prstGeom>
          </p:spPr>
        </p:pic>
        <p:pic>
          <p:nvPicPr>
            <p:cNvPr id="392" name="object 392"/>
            <p:cNvPicPr/>
            <p:nvPr/>
          </p:nvPicPr>
          <p:blipFill>
            <a:blip r:embed="rId342" cstate="print"/>
            <a:stretch>
              <a:fillRect/>
            </a:stretch>
          </p:blipFill>
          <p:spPr>
            <a:xfrm>
              <a:off x="13631875" y="4215018"/>
              <a:ext cx="143825" cy="88574"/>
            </a:xfrm>
            <a:prstGeom prst="rect">
              <a:avLst/>
            </a:prstGeom>
          </p:spPr>
        </p:pic>
        <p:pic>
          <p:nvPicPr>
            <p:cNvPr id="393" name="object 393"/>
            <p:cNvPicPr/>
            <p:nvPr/>
          </p:nvPicPr>
          <p:blipFill>
            <a:blip r:embed="rId343" cstate="print"/>
            <a:stretch>
              <a:fillRect/>
            </a:stretch>
          </p:blipFill>
          <p:spPr>
            <a:xfrm>
              <a:off x="13619775" y="4221997"/>
              <a:ext cx="312938" cy="180593"/>
            </a:xfrm>
            <a:prstGeom prst="rect">
              <a:avLst/>
            </a:prstGeom>
          </p:spPr>
        </p:pic>
        <p:pic>
          <p:nvPicPr>
            <p:cNvPr id="394" name="object 394"/>
            <p:cNvPicPr/>
            <p:nvPr/>
          </p:nvPicPr>
          <p:blipFill>
            <a:blip r:embed="rId344" cstate="print"/>
            <a:stretch>
              <a:fillRect/>
            </a:stretch>
          </p:blipFill>
          <p:spPr>
            <a:xfrm>
              <a:off x="13621419" y="4239950"/>
              <a:ext cx="289316" cy="252374"/>
            </a:xfrm>
            <a:prstGeom prst="rect">
              <a:avLst/>
            </a:prstGeom>
          </p:spPr>
        </p:pic>
        <p:sp>
          <p:nvSpPr>
            <p:cNvPr id="395" name="object 395"/>
            <p:cNvSpPr/>
            <p:nvPr/>
          </p:nvSpPr>
          <p:spPr>
            <a:xfrm>
              <a:off x="13929695" y="4394453"/>
              <a:ext cx="3810" cy="8255"/>
            </a:xfrm>
            <a:custGeom>
              <a:avLst/>
              <a:gdLst/>
              <a:ahLst/>
              <a:cxnLst/>
              <a:rect l="l" t="t" r="r" b="b"/>
              <a:pathLst>
                <a:path w="3809" h="8254">
                  <a:moveTo>
                    <a:pt x="0" y="0"/>
                  </a:moveTo>
                  <a:lnTo>
                    <a:pt x="1005" y="2682"/>
                  </a:lnTo>
                  <a:lnTo>
                    <a:pt x="2011" y="5455"/>
                  </a:lnTo>
                  <a:lnTo>
                    <a:pt x="3051" y="8229"/>
                  </a:lnTo>
                  <a:lnTo>
                    <a:pt x="3690" y="8229"/>
                  </a:lnTo>
                  <a:lnTo>
                    <a:pt x="2560" y="5638"/>
                  </a:lnTo>
                  <a:lnTo>
                    <a:pt x="1280" y="28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A2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6" name="object 396"/>
            <p:cNvPicPr/>
            <p:nvPr/>
          </p:nvPicPr>
          <p:blipFill>
            <a:blip r:embed="rId345" cstate="print"/>
            <a:stretch>
              <a:fillRect/>
            </a:stretch>
          </p:blipFill>
          <p:spPr>
            <a:xfrm>
              <a:off x="13662172" y="4281312"/>
              <a:ext cx="271332" cy="214396"/>
            </a:xfrm>
            <a:prstGeom prst="rect">
              <a:avLst/>
            </a:prstGeom>
          </p:spPr>
        </p:pic>
        <p:pic>
          <p:nvPicPr>
            <p:cNvPr id="397" name="object 397"/>
            <p:cNvPicPr/>
            <p:nvPr/>
          </p:nvPicPr>
          <p:blipFill>
            <a:blip r:embed="rId346" cstate="print"/>
            <a:stretch>
              <a:fillRect/>
            </a:stretch>
          </p:blipFill>
          <p:spPr>
            <a:xfrm>
              <a:off x="13678021" y="4254367"/>
              <a:ext cx="232775" cy="135178"/>
            </a:xfrm>
            <a:prstGeom prst="rect">
              <a:avLst/>
            </a:prstGeom>
          </p:spPr>
        </p:pic>
        <p:pic>
          <p:nvPicPr>
            <p:cNvPr id="398" name="object 398"/>
            <p:cNvPicPr/>
            <p:nvPr/>
          </p:nvPicPr>
          <p:blipFill>
            <a:blip r:embed="rId347" cstate="print"/>
            <a:stretch>
              <a:fillRect/>
            </a:stretch>
          </p:blipFill>
          <p:spPr>
            <a:xfrm>
              <a:off x="13804452" y="4635672"/>
              <a:ext cx="47457" cy="114726"/>
            </a:xfrm>
            <a:prstGeom prst="rect">
              <a:avLst/>
            </a:prstGeom>
          </p:spPr>
        </p:pic>
        <p:pic>
          <p:nvPicPr>
            <p:cNvPr id="399" name="object 399"/>
            <p:cNvPicPr/>
            <p:nvPr/>
          </p:nvPicPr>
          <p:blipFill>
            <a:blip r:embed="rId348" cstate="print"/>
            <a:stretch>
              <a:fillRect/>
            </a:stretch>
          </p:blipFill>
          <p:spPr>
            <a:xfrm>
              <a:off x="13732885" y="4559868"/>
              <a:ext cx="114269" cy="247162"/>
            </a:xfrm>
            <a:prstGeom prst="rect">
              <a:avLst/>
            </a:prstGeom>
          </p:spPr>
        </p:pic>
        <p:pic>
          <p:nvPicPr>
            <p:cNvPr id="400" name="object 400"/>
            <p:cNvPicPr/>
            <p:nvPr/>
          </p:nvPicPr>
          <p:blipFill>
            <a:blip r:embed="rId349" cstate="print"/>
            <a:stretch>
              <a:fillRect/>
            </a:stretch>
          </p:blipFill>
          <p:spPr>
            <a:xfrm>
              <a:off x="13711336" y="4315815"/>
              <a:ext cx="145115" cy="284683"/>
            </a:xfrm>
            <a:prstGeom prst="rect">
              <a:avLst/>
            </a:prstGeom>
          </p:spPr>
        </p:pic>
        <p:pic>
          <p:nvPicPr>
            <p:cNvPr id="401" name="object 401"/>
            <p:cNvPicPr/>
            <p:nvPr/>
          </p:nvPicPr>
          <p:blipFill>
            <a:blip r:embed="rId350" cstate="print"/>
            <a:stretch>
              <a:fillRect/>
            </a:stretch>
          </p:blipFill>
          <p:spPr>
            <a:xfrm>
              <a:off x="15594877" y="4131959"/>
              <a:ext cx="146072" cy="243474"/>
            </a:xfrm>
            <a:prstGeom prst="rect">
              <a:avLst/>
            </a:prstGeom>
          </p:spPr>
        </p:pic>
        <p:pic>
          <p:nvPicPr>
            <p:cNvPr id="402" name="object 402"/>
            <p:cNvPicPr/>
            <p:nvPr/>
          </p:nvPicPr>
          <p:blipFill>
            <a:blip r:embed="rId351" cstate="print"/>
            <a:stretch>
              <a:fillRect/>
            </a:stretch>
          </p:blipFill>
          <p:spPr>
            <a:xfrm>
              <a:off x="13719688" y="4362541"/>
              <a:ext cx="116982" cy="293888"/>
            </a:xfrm>
            <a:prstGeom prst="rect">
              <a:avLst/>
            </a:prstGeom>
          </p:spPr>
        </p:pic>
        <p:pic>
          <p:nvPicPr>
            <p:cNvPr id="403" name="object 403"/>
            <p:cNvPicPr/>
            <p:nvPr/>
          </p:nvPicPr>
          <p:blipFill>
            <a:blip r:embed="rId352" cstate="print"/>
            <a:stretch>
              <a:fillRect/>
            </a:stretch>
          </p:blipFill>
          <p:spPr>
            <a:xfrm>
              <a:off x="15779221" y="4224741"/>
              <a:ext cx="12809" cy="214762"/>
            </a:xfrm>
            <a:prstGeom prst="rect">
              <a:avLst/>
            </a:prstGeom>
          </p:spPr>
        </p:pic>
        <p:pic>
          <p:nvPicPr>
            <p:cNvPr id="404" name="object 404"/>
            <p:cNvPicPr/>
            <p:nvPr/>
          </p:nvPicPr>
          <p:blipFill>
            <a:blip r:embed="rId353" cstate="print"/>
            <a:stretch>
              <a:fillRect/>
            </a:stretch>
          </p:blipFill>
          <p:spPr>
            <a:xfrm>
              <a:off x="15605973" y="4126778"/>
              <a:ext cx="178580" cy="340766"/>
            </a:xfrm>
            <a:prstGeom prst="rect">
              <a:avLst/>
            </a:prstGeom>
          </p:spPr>
        </p:pic>
        <p:pic>
          <p:nvPicPr>
            <p:cNvPr id="405" name="object 405"/>
            <p:cNvPicPr/>
            <p:nvPr/>
          </p:nvPicPr>
          <p:blipFill>
            <a:blip r:embed="rId354" cstate="print"/>
            <a:stretch>
              <a:fillRect/>
            </a:stretch>
          </p:blipFill>
          <p:spPr>
            <a:xfrm>
              <a:off x="13820179" y="4553224"/>
              <a:ext cx="78943" cy="437540"/>
            </a:xfrm>
            <a:prstGeom prst="rect">
              <a:avLst/>
            </a:prstGeom>
          </p:spPr>
        </p:pic>
        <p:sp>
          <p:nvSpPr>
            <p:cNvPr id="406" name="object 406"/>
            <p:cNvSpPr/>
            <p:nvPr/>
          </p:nvSpPr>
          <p:spPr>
            <a:xfrm>
              <a:off x="13871401" y="4991709"/>
              <a:ext cx="3175" cy="5080"/>
            </a:xfrm>
            <a:custGeom>
              <a:avLst/>
              <a:gdLst/>
              <a:ahLst/>
              <a:cxnLst/>
              <a:rect l="l" t="t" r="r" b="b"/>
              <a:pathLst>
                <a:path w="3175" h="5079">
                  <a:moveTo>
                    <a:pt x="2057" y="0"/>
                  </a:moveTo>
                  <a:lnTo>
                    <a:pt x="0" y="0"/>
                  </a:lnTo>
                  <a:lnTo>
                    <a:pt x="533" y="1066"/>
                  </a:lnTo>
                  <a:lnTo>
                    <a:pt x="1600" y="3017"/>
                  </a:lnTo>
                  <a:lnTo>
                    <a:pt x="2636" y="5029"/>
                  </a:lnTo>
                  <a:lnTo>
                    <a:pt x="2180" y="1066"/>
                  </a:lnTo>
                  <a:lnTo>
                    <a:pt x="2057" y="0"/>
                  </a:lnTo>
                  <a:close/>
                </a:path>
              </a:pathLst>
            </a:custGeom>
            <a:solidFill>
              <a:srgbClr val="481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7" name="object 407"/>
            <p:cNvPicPr/>
            <p:nvPr/>
          </p:nvPicPr>
          <p:blipFill>
            <a:blip r:embed="rId355" cstate="print"/>
            <a:stretch>
              <a:fillRect/>
            </a:stretch>
          </p:blipFill>
          <p:spPr>
            <a:xfrm>
              <a:off x="13849116" y="4758262"/>
              <a:ext cx="133705" cy="197967"/>
            </a:xfrm>
            <a:prstGeom prst="rect">
              <a:avLst/>
            </a:prstGeom>
          </p:spPr>
        </p:pic>
        <p:pic>
          <p:nvPicPr>
            <p:cNvPr id="408" name="object 408"/>
            <p:cNvPicPr/>
            <p:nvPr/>
          </p:nvPicPr>
          <p:blipFill>
            <a:blip r:embed="rId356" cstate="print"/>
            <a:stretch>
              <a:fillRect/>
            </a:stretch>
          </p:blipFill>
          <p:spPr>
            <a:xfrm>
              <a:off x="15588478" y="4506894"/>
              <a:ext cx="59801" cy="49560"/>
            </a:xfrm>
            <a:prstGeom prst="rect">
              <a:avLst/>
            </a:prstGeom>
          </p:spPr>
        </p:pic>
        <p:pic>
          <p:nvPicPr>
            <p:cNvPr id="409" name="object 409"/>
            <p:cNvPicPr/>
            <p:nvPr/>
          </p:nvPicPr>
          <p:blipFill>
            <a:blip r:embed="rId357" cstate="print"/>
            <a:stretch>
              <a:fillRect/>
            </a:stretch>
          </p:blipFill>
          <p:spPr>
            <a:xfrm>
              <a:off x="13856104" y="4560722"/>
              <a:ext cx="101540" cy="188366"/>
            </a:xfrm>
            <a:prstGeom prst="rect">
              <a:avLst/>
            </a:prstGeom>
          </p:spPr>
        </p:pic>
        <p:pic>
          <p:nvPicPr>
            <p:cNvPr id="410" name="object 410"/>
            <p:cNvPicPr/>
            <p:nvPr/>
          </p:nvPicPr>
          <p:blipFill>
            <a:blip r:embed="rId358" cstate="print"/>
            <a:stretch>
              <a:fillRect/>
            </a:stretch>
          </p:blipFill>
          <p:spPr>
            <a:xfrm>
              <a:off x="15605759" y="4232604"/>
              <a:ext cx="118445" cy="282701"/>
            </a:xfrm>
            <a:prstGeom prst="rect">
              <a:avLst/>
            </a:prstGeom>
          </p:spPr>
        </p:pic>
        <p:pic>
          <p:nvPicPr>
            <p:cNvPr id="411" name="object 411"/>
            <p:cNvPicPr/>
            <p:nvPr/>
          </p:nvPicPr>
          <p:blipFill>
            <a:blip r:embed="rId359" cstate="print"/>
            <a:stretch>
              <a:fillRect/>
            </a:stretch>
          </p:blipFill>
          <p:spPr>
            <a:xfrm>
              <a:off x="15604235" y="4270064"/>
              <a:ext cx="119969" cy="256367"/>
            </a:xfrm>
            <a:prstGeom prst="rect">
              <a:avLst/>
            </a:prstGeom>
          </p:spPr>
        </p:pic>
        <p:pic>
          <p:nvPicPr>
            <p:cNvPr id="412" name="object 412"/>
            <p:cNvPicPr/>
            <p:nvPr/>
          </p:nvPicPr>
          <p:blipFill>
            <a:blip r:embed="rId360" cstate="print"/>
            <a:stretch>
              <a:fillRect/>
            </a:stretch>
          </p:blipFill>
          <p:spPr>
            <a:xfrm>
              <a:off x="14396313" y="5052090"/>
              <a:ext cx="891010" cy="565739"/>
            </a:xfrm>
            <a:prstGeom prst="rect">
              <a:avLst/>
            </a:prstGeom>
          </p:spPr>
        </p:pic>
        <p:pic>
          <p:nvPicPr>
            <p:cNvPr id="413" name="object 413"/>
            <p:cNvPicPr/>
            <p:nvPr/>
          </p:nvPicPr>
          <p:blipFill>
            <a:blip r:embed="rId361" cstate="print"/>
            <a:stretch>
              <a:fillRect/>
            </a:stretch>
          </p:blipFill>
          <p:spPr>
            <a:xfrm>
              <a:off x="15110155" y="5329915"/>
              <a:ext cx="93146" cy="164531"/>
            </a:xfrm>
            <a:prstGeom prst="rect">
              <a:avLst/>
            </a:prstGeom>
          </p:spPr>
        </p:pic>
        <p:pic>
          <p:nvPicPr>
            <p:cNvPr id="414" name="object 414"/>
            <p:cNvPicPr/>
            <p:nvPr/>
          </p:nvPicPr>
          <p:blipFill>
            <a:blip r:embed="rId362" cstate="print"/>
            <a:stretch>
              <a:fillRect/>
            </a:stretch>
          </p:blipFill>
          <p:spPr>
            <a:xfrm>
              <a:off x="14462424" y="5291083"/>
              <a:ext cx="11521" cy="58064"/>
            </a:xfrm>
            <a:prstGeom prst="rect">
              <a:avLst/>
            </a:prstGeom>
          </p:spPr>
        </p:pic>
        <p:pic>
          <p:nvPicPr>
            <p:cNvPr id="415" name="object 415"/>
            <p:cNvPicPr/>
            <p:nvPr/>
          </p:nvPicPr>
          <p:blipFill>
            <a:blip r:embed="rId363" cstate="print"/>
            <a:stretch>
              <a:fillRect/>
            </a:stretch>
          </p:blipFill>
          <p:spPr>
            <a:xfrm>
              <a:off x="14396740" y="5098785"/>
              <a:ext cx="20756" cy="48341"/>
            </a:xfrm>
            <a:prstGeom prst="rect">
              <a:avLst/>
            </a:prstGeom>
          </p:spPr>
        </p:pic>
        <p:pic>
          <p:nvPicPr>
            <p:cNvPr id="416" name="object 416"/>
            <p:cNvPicPr/>
            <p:nvPr/>
          </p:nvPicPr>
          <p:blipFill>
            <a:blip r:embed="rId364" cstate="print"/>
            <a:stretch>
              <a:fillRect/>
            </a:stretch>
          </p:blipFill>
          <p:spPr>
            <a:xfrm>
              <a:off x="14456206" y="5144200"/>
              <a:ext cx="777636" cy="389753"/>
            </a:xfrm>
            <a:prstGeom prst="rect">
              <a:avLst/>
            </a:prstGeom>
          </p:spPr>
        </p:pic>
        <p:pic>
          <p:nvPicPr>
            <p:cNvPr id="417" name="object 417"/>
            <p:cNvPicPr/>
            <p:nvPr/>
          </p:nvPicPr>
          <p:blipFill>
            <a:blip r:embed="rId365" cstate="print"/>
            <a:stretch>
              <a:fillRect/>
            </a:stretch>
          </p:blipFill>
          <p:spPr>
            <a:xfrm>
              <a:off x="14432158" y="5094091"/>
              <a:ext cx="304190" cy="210891"/>
            </a:xfrm>
            <a:prstGeom prst="rect">
              <a:avLst/>
            </a:prstGeom>
          </p:spPr>
        </p:pic>
        <p:pic>
          <p:nvPicPr>
            <p:cNvPr id="418" name="object 418"/>
            <p:cNvPicPr/>
            <p:nvPr/>
          </p:nvPicPr>
          <p:blipFill>
            <a:blip r:embed="rId213" cstate="print"/>
            <a:stretch>
              <a:fillRect/>
            </a:stretch>
          </p:blipFill>
          <p:spPr>
            <a:xfrm>
              <a:off x="15108691" y="5183093"/>
              <a:ext cx="119969" cy="54071"/>
            </a:xfrm>
            <a:prstGeom prst="rect">
              <a:avLst/>
            </a:prstGeom>
          </p:spPr>
        </p:pic>
        <p:sp>
          <p:nvSpPr>
            <p:cNvPr id="419" name="object 419"/>
            <p:cNvSpPr/>
            <p:nvPr/>
          </p:nvSpPr>
          <p:spPr>
            <a:xfrm>
              <a:off x="15228295" y="5179862"/>
              <a:ext cx="5715" cy="3810"/>
            </a:xfrm>
            <a:custGeom>
              <a:avLst/>
              <a:gdLst/>
              <a:ahLst/>
              <a:cxnLst/>
              <a:rect l="l" t="t" r="r" b="b"/>
              <a:pathLst>
                <a:path w="5715" h="3810">
                  <a:moveTo>
                    <a:pt x="5547" y="0"/>
                  </a:moveTo>
                  <a:lnTo>
                    <a:pt x="1490" y="2529"/>
                  </a:lnTo>
                  <a:lnTo>
                    <a:pt x="472" y="3444"/>
                  </a:lnTo>
                  <a:lnTo>
                    <a:pt x="0" y="3749"/>
                  </a:lnTo>
                  <a:lnTo>
                    <a:pt x="1889" y="2529"/>
                  </a:lnTo>
                  <a:lnTo>
                    <a:pt x="3749" y="1280"/>
                  </a:lnTo>
                  <a:lnTo>
                    <a:pt x="5547" y="0"/>
                  </a:lnTo>
                  <a:close/>
                </a:path>
              </a:pathLst>
            </a:custGeom>
            <a:solidFill>
              <a:srgbClr val="755C5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0" name="object 420"/>
            <p:cNvPicPr/>
            <p:nvPr/>
          </p:nvPicPr>
          <p:blipFill>
            <a:blip r:embed="rId366" cstate="print"/>
            <a:stretch>
              <a:fillRect/>
            </a:stretch>
          </p:blipFill>
          <p:spPr>
            <a:xfrm>
              <a:off x="15085831" y="5296814"/>
              <a:ext cx="8595" cy="24109"/>
            </a:xfrm>
            <a:prstGeom prst="rect">
              <a:avLst/>
            </a:prstGeom>
          </p:spPr>
        </p:pic>
        <p:pic>
          <p:nvPicPr>
            <p:cNvPr id="421" name="object 421"/>
            <p:cNvPicPr/>
            <p:nvPr/>
          </p:nvPicPr>
          <p:blipFill>
            <a:blip r:embed="rId367" cstate="print"/>
            <a:stretch>
              <a:fillRect/>
            </a:stretch>
          </p:blipFill>
          <p:spPr>
            <a:xfrm>
              <a:off x="15133014" y="5271180"/>
              <a:ext cx="46013" cy="46268"/>
            </a:xfrm>
            <a:prstGeom prst="rect">
              <a:avLst/>
            </a:prstGeom>
          </p:spPr>
        </p:pic>
        <p:pic>
          <p:nvPicPr>
            <p:cNvPr id="422" name="object 422"/>
            <p:cNvPicPr/>
            <p:nvPr/>
          </p:nvPicPr>
          <p:blipFill>
            <a:blip r:embed="rId368" cstate="print"/>
            <a:stretch>
              <a:fillRect/>
            </a:stretch>
          </p:blipFill>
          <p:spPr>
            <a:xfrm>
              <a:off x="15022559" y="5271180"/>
              <a:ext cx="8318" cy="43755"/>
            </a:xfrm>
            <a:prstGeom prst="rect">
              <a:avLst/>
            </a:prstGeom>
          </p:spPr>
        </p:pic>
        <p:pic>
          <p:nvPicPr>
            <p:cNvPr id="423" name="object 423"/>
            <p:cNvPicPr/>
            <p:nvPr/>
          </p:nvPicPr>
          <p:blipFill>
            <a:blip r:embed="rId369" cstate="print"/>
            <a:stretch>
              <a:fillRect/>
            </a:stretch>
          </p:blipFill>
          <p:spPr>
            <a:xfrm>
              <a:off x="14432158" y="5094122"/>
              <a:ext cx="531276" cy="186781"/>
            </a:xfrm>
            <a:prstGeom prst="rect">
              <a:avLst/>
            </a:prstGeom>
          </p:spPr>
        </p:pic>
        <p:pic>
          <p:nvPicPr>
            <p:cNvPr id="424" name="object 424"/>
            <p:cNvPicPr/>
            <p:nvPr/>
          </p:nvPicPr>
          <p:blipFill>
            <a:blip r:embed="rId370" cstate="print"/>
            <a:stretch>
              <a:fillRect/>
            </a:stretch>
          </p:blipFill>
          <p:spPr>
            <a:xfrm>
              <a:off x="14885578" y="5179862"/>
              <a:ext cx="348264" cy="91013"/>
            </a:xfrm>
            <a:prstGeom prst="rect">
              <a:avLst/>
            </a:prstGeom>
          </p:spPr>
        </p:pic>
        <p:pic>
          <p:nvPicPr>
            <p:cNvPr id="425" name="object 425"/>
            <p:cNvPicPr/>
            <p:nvPr/>
          </p:nvPicPr>
          <p:blipFill>
            <a:blip r:embed="rId371" cstate="print"/>
            <a:stretch>
              <a:fillRect/>
            </a:stretch>
          </p:blipFill>
          <p:spPr>
            <a:xfrm>
              <a:off x="15177222" y="4458522"/>
              <a:ext cx="273289" cy="136010"/>
            </a:xfrm>
            <a:prstGeom prst="rect">
              <a:avLst/>
            </a:prstGeom>
          </p:spPr>
        </p:pic>
        <p:pic>
          <p:nvPicPr>
            <p:cNvPr id="426" name="object 426"/>
            <p:cNvPicPr/>
            <p:nvPr/>
          </p:nvPicPr>
          <p:blipFill>
            <a:blip r:embed="rId372" cstate="print"/>
            <a:stretch>
              <a:fillRect/>
            </a:stretch>
          </p:blipFill>
          <p:spPr>
            <a:xfrm>
              <a:off x="14316058" y="4423714"/>
              <a:ext cx="369459" cy="158270"/>
            </a:xfrm>
            <a:prstGeom prst="rect">
              <a:avLst/>
            </a:prstGeom>
          </p:spPr>
        </p:pic>
        <p:sp>
          <p:nvSpPr>
            <p:cNvPr id="427" name="object 427"/>
            <p:cNvSpPr/>
            <p:nvPr/>
          </p:nvSpPr>
          <p:spPr>
            <a:xfrm>
              <a:off x="14613987" y="5428372"/>
              <a:ext cx="301625" cy="103505"/>
            </a:xfrm>
            <a:custGeom>
              <a:avLst/>
              <a:gdLst/>
              <a:ahLst/>
              <a:cxnLst/>
              <a:rect l="l" t="t" r="r" b="b"/>
              <a:pathLst>
                <a:path w="301625" h="103504">
                  <a:moveTo>
                    <a:pt x="204400" y="103386"/>
                  </a:moveTo>
                  <a:lnTo>
                    <a:pt x="137714" y="94704"/>
                  </a:lnTo>
                  <a:lnTo>
                    <a:pt x="80728" y="81135"/>
                  </a:lnTo>
                  <a:lnTo>
                    <a:pt x="24782" y="50495"/>
                  </a:lnTo>
                  <a:lnTo>
                    <a:pt x="0" y="19281"/>
                  </a:lnTo>
                  <a:lnTo>
                    <a:pt x="22729" y="11780"/>
                  </a:lnTo>
                  <a:lnTo>
                    <a:pt x="39426" y="5419"/>
                  </a:lnTo>
                  <a:lnTo>
                    <a:pt x="49262" y="0"/>
                  </a:lnTo>
                  <a:lnTo>
                    <a:pt x="50321" y="6585"/>
                  </a:lnTo>
                  <a:lnTo>
                    <a:pt x="52295" y="23285"/>
                  </a:lnTo>
                  <a:lnTo>
                    <a:pt x="57662" y="40647"/>
                  </a:lnTo>
                  <a:lnTo>
                    <a:pt x="68904" y="49218"/>
                  </a:lnTo>
                  <a:lnTo>
                    <a:pt x="80877" y="49901"/>
                  </a:lnTo>
                  <a:lnTo>
                    <a:pt x="89407" y="49716"/>
                  </a:lnTo>
                  <a:lnTo>
                    <a:pt x="98578" y="48292"/>
                  </a:lnTo>
                  <a:lnTo>
                    <a:pt x="112475" y="45256"/>
                  </a:lnTo>
                  <a:lnTo>
                    <a:pt x="118492" y="51301"/>
                  </a:lnTo>
                  <a:lnTo>
                    <a:pt x="134313" y="65171"/>
                  </a:lnTo>
                  <a:lnTo>
                    <a:pt x="156589" y="80469"/>
                  </a:lnTo>
                  <a:lnTo>
                    <a:pt x="181974" y="90796"/>
                  </a:lnTo>
                  <a:lnTo>
                    <a:pt x="202492" y="94656"/>
                  </a:lnTo>
                  <a:lnTo>
                    <a:pt x="217197" y="92976"/>
                  </a:lnTo>
                  <a:lnTo>
                    <a:pt x="233170" y="83088"/>
                  </a:lnTo>
                  <a:lnTo>
                    <a:pt x="257490" y="62320"/>
                  </a:lnTo>
                  <a:lnTo>
                    <a:pt x="301155" y="90796"/>
                  </a:lnTo>
                  <a:lnTo>
                    <a:pt x="289334" y="94504"/>
                  </a:lnTo>
                  <a:lnTo>
                    <a:pt x="256011" y="101010"/>
                  </a:lnTo>
                  <a:lnTo>
                    <a:pt x="204400" y="103386"/>
                  </a:lnTo>
                  <a:close/>
                </a:path>
              </a:pathLst>
            </a:custGeom>
            <a:solidFill>
              <a:srgbClr val="7031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8" name="object 428"/>
            <p:cNvPicPr/>
            <p:nvPr/>
          </p:nvPicPr>
          <p:blipFill>
            <a:blip r:embed="rId373" cstate="print"/>
            <a:stretch>
              <a:fillRect/>
            </a:stretch>
          </p:blipFill>
          <p:spPr>
            <a:xfrm>
              <a:off x="14873690" y="5325373"/>
              <a:ext cx="147279" cy="67878"/>
            </a:xfrm>
            <a:prstGeom prst="rect">
              <a:avLst/>
            </a:prstGeom>
          </p:spPr>
        </p:pic>
        <p:pic>
          <p:nvPicPr>
            <p:cNvPr id="429" name="object 429"/>
            <p:cNvPicPr/>
            <p:nvPr/>
          </p:nvPicPr>
          <p:blipFill>
            <a:blip r:embed="rId374" cstate="print"/>
            <a:stretch>
              <a:fillRect/>
            </a:stretch>
          </p:blipFill>
          <p:spPr>
            <a:xfrm>
              <a:off x="14873690" y="5268437"/>
              <a:ext cx="153406" cy="66172"/>
            </a:xfrm>
            <a:prstGeom prst="rect">
              <a:avLst/>
            </a:prstGeom>
          </p:spPr>
        </p:pic>
        <p:pic>
          <p:nvPicPr>
            <p:cNvPr id="430" name="object 430"/>
            <p:cNvPicPr/>
            <p:nvPr/>
          </p:nvPicPr>
          <p:blipFill>
            <a:blip r:embed="rId375" cstate="print"/>
            <a:stretch>
              <a:fillRect/>
            </a:stretch>
          </p:blipFill>
          <p:spPr>
            <a:xfrm>
              <a:off x="14734702" y="5304982"/>
              <a:ext cx="138988" cy="89733"/>
            </a:xfrm>
            <a:prstGeom prst="rect">
              <a:avLst/>
            </a:prstGeom>
          </p:spPr>
        </p:pic>
        <p:pic>
          <p:nvPicPr>
            <p:cNvPr id="431" name="object 431"/>
            <p:cNvPicPr/>
            <p:nvPr/>
          </p:nvPicPr>
          <p:blipFill>
            <a:blip r:embed="rId376" cstate="print"/>
            <a:stretch>
              <a:fillRect/>
            </a:stretch>
          </p:blipFill>
          <p:spPr>
            <a:xfrm>
              <a:off x="14736348" y="5261396"/>
              <a:ext cx="139354" cy="73182"/>
            </a:xfrm>
            <a:prstGeom prst="rect">
              <a:avLst/>
            </a:prstGeom>
          </p:spPr>
        </p:pic>
        <p:pic>
          <p:nvPicPr>
            <p:cNvPr id="432" name="object 432"/>
            <p:cNvPicPr/>
            <p:nvPr/>
          </p:nvPicPr>
          <p:blipFill>
            <a:blip r:embed="rId377" cstate="print"/>
            <a:stretch>
              <a:fillRect/>
            </a:stretch>
          </p:blipFill>
          <p:spPr>
            <a:xfrm>
              <a:off x="14871466" y="5367100"/>
              <a:ext cx="142951" cy="141671"/>
            </a:xfrm>
            <a:prstGeom prst="rect">
              <a:avLst/>
            </a:prstGeom>
          </p:spPr>
        </p:pic>
        <p:pic>
          <p:nvPicPr>
            <p:cNvPr id="433" name="object 433"/>
            <p:cNvPicPr/>
            <p:nvPr/>
          </p:nvPicPr>
          <p:blipFill>
            <a:blip r:embed="rId378" cstate="print"/>
            <a:stretch>
              <a:fillRect/>
            </a:stretch>
          </p:blipFill>
          <p:spPr>
            <a:xfrm>
              <a:off x="15057820" y="5449762"/>
              <a:ext cx="16946" cy="17891"/>
            </a:xfrm>
            <a:prstGeom prst="rect">
              <a:avLst/>
            </a:prstGeom>
          </p:spPr>
        </p:pic>
        <p:pic>
          <p:nvPicPr>
            <p:cNvPr id="434" name="object 434"/>
            <p:cNvPicPr/>
            <p:nvPr/>
          </p:nvPicPr>
          <p:blipFill>
            <a:blip r:embed="rId379" cstate="print"/>
            <a:stretch>
              <a:fillRect/>
            </a:stretch>
          </p:blipFill>
          <p:spPr>
            <a:xfrm>
              <a:off x="15013472" y="5320923"/>
              <a:ext cx="72359" cy="156667"/>
            </a:xfrm>
            <a:prstGeom prst="rect">
              <a:avLst/>
            </a:prstGeom>
          </p:spPr>
        </p:pic>
        <p:pic>
          <p:nvPicPr>
            <p:cNvPr id="435" name="object 435"/>
            <p:cNvPicPr/>
            <p:nvPr/>
          </p:nvPicPr>
          <p:blipFill>
            <a:blip r:embed="rId380" cstate="print"/>
            <a:stretch>
              <a:fillRect/>
            </a:stretch>
          </p:blipFill>
          <p:spPr>
            <a:xfrm>
              <a:off x="14665329" y="5346618"/>
              <a:ext cx="64709" cy="130972"/>
            </a:xfrm>
            <a:prstGeom prst="rect">
              <a:avLst/>
            </a:prstGeom>
          </p:spPr>
        </p:pic>
        <p:pic>
          <p:nvPicPr>
            <p:cNvPr id="436" name="object 436"/>
            <p:cNvPicPr/>
            <p:nvPr/>
          </p:nvPicPr>
          <p:blipFill>
            <a:blip r:embed="rId381" cstate="print"/>
            <a:stretch>
              <a:fillRect/>
            </a:stretch>
          </p:blipFill>
          <p:spPr>
            <a:xfrm>
              <a:off x="14540728" y="5198729"/>
              <a:ext cx="190530" cy="237134"/>
            </a:xfrm>
            <a:prstGeom prst="rect">
              <a:avLst/>
            </a:prstGeom>
          </p:spPr>
        </p:pic>
        <p:pic>
          <p:nvPicPr>
            <p:cNvPr id="437" name="object 437"/>
            <p:cNvPicPr/>
            <p:nvPr/>
          </p:nvPicPr>
          <p:blipFill>
            <a:blip r:embed="rId382" cstate="print"/>
            <a:stretch>
              <a:fillRect/>
            </a:stretch>
          </p:blipFill>
          <p:spPr>
            <a:xfrm>
              <a:off x="15019080" y="5243809"/>
              <a:ext cx="118571" cy="175168"/>
            </a:xfrm>
            <a:prstGeom prst="rect">
              <a:avLst/>
            </a:prstGeom>
          </p:spPr>
        </p:pic>
        <p:pic>
          <p:nvPicPr>
            <p:cNvPr id="438" name="object 438"/>
            <p:cNvPicPr/>
            <p:nvPr/>
          </p:nvPicPr>
          <p:blipFill>
            <a:blip r:embed="rId383" cstate="print"/>
            <a:stretch>
              <a:fillRect/>
            </a:stretch>
          </p:blipFill>
          <p:spPr>
            <a:xfrm>
              <a:off x="14734547" y="5363138"/>
              <a:ext cx="137710" cy="142920"/>
            </a:xfrm>
            <a:prstGeom prst="rect">
              <a:avLst/>
            </a:prstGeom>
          </p:spPr>
        </p:pic>
        <p:pic>
          <p:nvPicPr>
            <p:cNvPr id="439" name="object 439"/>
            <p:cNvPicPr/>
            <p:nvPr/>
          </p:nvPicPr>
          <p:blipFill>
            <a:blip r:embed="rId384" cstate="print"/>
            <a:stretch>
              <a:fillRect/>
            </a:stretch>
          </p:blipFill>
          <p:spPr>
            <a:xfrm>
              <a:off x="15159045" y="4258275"/>
              <a:ext cx="405575" cy="226341"/>
            </a:xfrm>
            <a:prstGeom prst="rect">
              <a:avLst/>
            </a:prstGeom>
          </p:spPr>
        </p:pic>
        <p:pic>
          <p:nvPicPr>
            <p:cNvPr id="440" name="object 440"/>
            <p:cNvPicPr/>
            <p:nvPr/>
          </p:nvPicPr>
          <p:blipFill>
            <a:blip r:embed="rId385" cstate="print"/>
            <a:stretch>
              <a:fillRect/>
            </a:stretch>
          </p:blipFill>
          <p:spPr>
            <a:xfrm>
              <a:off x="15165232" y="4258085"/>
              <a:ext cx="399379" cy="189920"/>
            </a:xfrm>
            <a:prstGeom prst="rect">
              <a:avLst/>
            </a:prstGeom>
          </p:spPr>
        </p:pic>
        <p:pic>
          <p:nvPicPr>
            <p:cNvPr id="441" name="object 441"/>
            <p:cNvPicPr/>
            <p:nvPr/>
          </p:nvPicPr>
          <p:blipFill>
            <a:blip r:embed="rId386" cstate="print"/>
            <a:stretch>
              <a:fillRect/>
            </a:stretch>
          </p:blipFill>
          <p:spPr>
            <a:xfrm>
              <a:off x="13738191" y="3118530"/>
              <a:ext cx="1906851" cy="2930819"/>
            </a:xfrm>
            <a:prstGeom prst="rect">
              <a:avLst/>
            </a:prstGeom>
          </p:spPr>
        </p:pic>
        <p:pic>
          <p:nvPicPr>
            <p:cNvPr id="442" name="object 442"/>
            <p:cNvPicPr/>
            <p:nvPr/>
          </p:nvPicPr>
          <p:blipFill>
            <a:blip r:embed="rId387" cstate="print"/>
            <a:stretch>
              <a:fillRect/>
            </a:stretch>
          </p:blipFill>
          <p:spPr>
            <a:xfrm>
              <a:off x="14131320" y="4046372"/>
              <a:ext cx="782543" cy="398465"/>
            </a:xfrm>
            <a:prstGeom prst="rect">
              <a:avLst/>
            </a:prstGeom>
          </p:spPr>
        </p:pic>
        <p:pic>
          <p:nvPicPr>
            <p:cNvPr id="443" name="object 443"/>
            <p:cNvPicPr/>
            <p:nvPr/>
          </p:nvPicPr>
          <p:blipFill>
            <a:blip r:embed="rId388" cstate="print"/>
            <a:stretch>
              <a:fillRect/>
            </a:stretch>
          </p:blipFill>
          <p:spPr>
            <a:xfrm>
              <a:off x="14124553" y="4079808"/>
              <a:ext cx="775840" cy="395447"/>
            </a:xfrm>
            <a:prstGeom prst="rect">
              <a:avLst/>
            </a:prstGeom>
          </p:spPr>
        </p:pic>
        <p:pic>
          <p:nvPicPr>
            <p:cNvPr id="444" name="object 444"/>
            <p:cNvPicPr/>
            <p:nvPr/>
          </p:nvPicPr>
          <p:blipFill>
            <a:blip r:embed="rId389" cstate="print"/>
            <a:stretch>
              <a:fillRect/>
            </a:stretch>
          </p:blipFill>
          <p:spPr>
            <a:xfrm>
              <a:off x="14529449" y="4276983"/>
              <a:ext cx="386394" cy="187512"/>
            </a:xfrm>
            <a:prstGeom prst="rect">
              <a:avLst/>
            </a:prstGeom>
          </p:spPr>
        </p:pic>
        <p:pic>
          <p:nvPicPr>
            <p:cNvPr id="445" name="object 445"/>
            <p:cNvPicPr/>
            <p:nvPr/>
          </p:nvPicPr>
          <p:blipFill>
            <a:blip r:embed="rId390" cstate="print"/>
            <a:stretch>
              <a:fillRect/>
            </a:stretch>
          </p:blipFill>
          <p:spPr>
            <a:xfrm>
              <a:off x="14127206" y="4062648"/>
              <a:ext cx="346831" cy="138440"/>
            </a:xfrm>
            <a:prstGeom prst="rect">
              <a:avLst/>
            </a:prstGeom>
          </p:spPr>
        </p:pic>
        <p:pic>
          <p:nvPicPr>
            <p:cNvPr id="446" name="object 446"/>
            <p:cNvPicPr/>
            <p:nvPr/>
          </p:nvPicPr>
          <p:blipFill>
            <a:blip r:embed="rId391" cstate="print"/>
            <a:stretch>
              <a:fillRect/>
            </a:stretch>
          </p:blipFill>
          <p:spPr>
            <a:xfrm>
              <a:off x="14798862" y="3866418"/>
              <a:ext cx="436656" cy="160568"/>
            </a:xfrm>
            <a:prstGeom prst="rect">
              <a:avLst/>
            </a:prstGeom>
          </p:spPr>
        </p:pic>
        <p:pic>
          <p:nvPicPr>
            <p:cNvPr id="447" name="object 447"/>
            <p:cNvPicPr/>
            <p:nvPr/>
          </p:nvPicPr>
          <p:blipFill>
            <a:blip r:embed="rId392" cstate="print"/>
            <a:stretch>
              <a:fillRect/>
            </a:stretch>
          </p:blipFill>
          <p:spPr>
            <a:xfrm>
              <a:off x="14011929" y="3720175"/>
              <a:ext cx="163586" cy="304921"/>
            </a:xfrm>
            <a:prstGeom prst="rect">
              <a:avLst/>
            </a:prstGeom>
          </p:spPr>
        </p:pic>
        <p:pic>
          <p:nvPicPr>
            <p:cNvPr id="448" name="object 448"/>
            <p:cNvPicPr/>
            <p:nvPr/>
          </p:nvPicPr>
          <p:blipFill>
            <a:blip r:embed="rId393" cstate="print"/>
            <a:stretch>
              <a:fillRect/>
            </a:stretch>
          </p:blipFill>
          <p:spPr>
            <a:xfrm>
              <a:off x="14123973" y="3814084"/>
              <a:ext cx="134142" cy="132100"/>
            </a:xfrm>
            <a:prstGeom prst="rect">
              <a:avLst/>
            </a:prstGeom>
          </p:spPr>
        </p:pic>
        <p:pic>
          <p:nvPicPr>
            <p:cNvPr id="449" name="object 449"/>
            <p:cNvPicPr/>
            <p:nvPr/>
          </p:nvPicPr>
          <p:blipFill>
            <a:blip r:embed="rId394" cstate="print"/>
            <a:stretch>
              <a:fillRect/>
            </a:stretch>
          </p:blipFill>
          <p:spPr>
            <a:xfrm>
              <a:off x="14644146" y="3819539"/>
              <a:ext cx="239633" cy="160873"/>
            </a:xfrm>
            <a:prstGeom prst="rect">
              <a:avLst/>
            </a:prstGeom>
          </p:spPr>
        </p:pic>
        <p:pic>
          <p:nvPicPr>
            <p:cNvPr id="450" name="object 450"/>
            <p:cNvPicPr/>
            <p:nvPr/>
          </p:nvPicPr>
          <p:blipFill>
            <a:blip r:embed="rId395" cstate="print"/>
            <a:stretch>
              <a:fillRect/>
            </a:stretch>
          </p:blipFill>
          <p:spPr>
            <a:xfrm>
              <a:off x="14193377" y="3550310"/>
              <a:ext cx="506669" cy="266517"/>
            </a:xfrm>
            <a:prstGeom prst="rect">
              <a:avLst/>
            </a:prstGeom>
          </p:spPr>
        </p:pic>
        <p:pic>
          <p:nvPicPr>
            <p:cNvPr id="451" name="object 451"/>
            <p:cNvPicPr/>
            <p:nvPr/>
          </p:nvPicPr>
          <p:blipFill>
            <a:blip r:embed="rId396" cstate="print"/>
            <a:stretch>
              <a:fillRect/>
            </a:stretch>
          </p:blipFill>
          <p:spPr>
            <a:xfrm>
              <a:off x="14208098" y="3772936"/>
              <a:ext cx="164439" cy="110032"/>
            </a:xfrm>
            <a:prstGeom prst="rect">
              <a:avLst/>
            </a:prstGeom>
          </p:spPr>
        </p:pic>
        <p:pic>
          <p:nvPicPr>
            <p:cNvPr id="452" name="object 452"/>
            <p:cNvPicPr/>
            <p:nvPr/>
          </p:nvPicPr>
          <p:blipFill>
            <a:blip r:embed="rId397" cstate="print"/>
            <a:stretch>
              <a:fillRect/>
            </a:stretch>
          </p:blipFill>
          <p:spPr>
            <a:xfrm>
              <a:off x="14531400" y="3782720"/>
              <a:ext cx="266974" cy="139110"/>
            </a:xfrm>
            <a:prstGeom prst="rect">
              <a:avLst/>
            </a:prstGeom>
          </p:spPr>
        </p:pic>
        <p:pic>
          <p:nvPicPr>
            <p:cNvPr id="453" name="object 453"/>
            <p:cNvPicPr/>
            <p:nvPr/>
          </p:nvPicPr>
          <p:blipFill>
            <a:blip r:embed="rId398" cstate="print"/>
            <a:stretch>
              <a:fillRect/>
            </a:stretch>
          </p:blipFill>
          <p:spPr>
            <a:xfrm>
              <a:off x="14982992" y="3929115"/>
              <a:ext cx="28895" cy="21610"/>
            </a:xfrm>
            <a:prstGeom prst="rect">
              <a:avLst/>
            </a:prstGeom>
          </p:spPr>
        </p:pic>
        <p:pic>
          <p:nvPicPr>
            <p:cNvPr id="454" name="object 454"/>
            <p:cNvPicPr/>
            <p:nvPr/>
          </p:nvPicPr>
          <p:blipFill>
            <a:blip r:embed="rId399" cstate="print"/>
            <a:stretch>
              <a:fillRect/>
            </a:stretch>
          </p:blipFill>
          <p:spPr>
            <a:xfrm>
              <a:off x="14463521" y="3703441"/>
              <a:ext cx="100888" cy="21610"/>
            </a:xfrm>
            <a:prstGeom prst="rect">
              <a:avLst/>
            </a:prstGeom>
          </p:spPr>
        </p:pic>
        <p:pic>
          <p:nvPicPr>
            <p:cNvPr id="455" name="object 455"/>
            <p:cNvPicPr/>
            <p:nvPr/>
          </p:nvPicPr>
          <p:blipFill>
            <a:blip r:embed="rId400" cstate="print"/>
            <a:stretch>
              <a:fillRect/>
            </a:stretch>
          </p:blipFill>
          <p:spPr>
            <a:xfrm>
              <a:off x="14093952" y="3796771"/>
              <a:ext cx="117530" cy="171907"/>
            </a:xfrm>
            <a:prstGeom prst="rect">
              <a:avLst/>
            </a:prstGeom>
          </p:spPr>
        </p:pic>
        <p:pic>
          <p:nvPicPr>
            <p:cNvPr id="456" name="object 456"/>
            <p:cNvPicPr/>
            <p:nvPr/>
          </p:nvPicPr>
          <p:blipFill>
            <a:blip r:embed="rId401" cstate="print"/>
            <a:stretch>
              <a:fillRect/>
            </a:stretch>
          </p:blipFill>
          <p:spPr>
            <a:xfrm>
              <a:off x="14293078" y="3692651"/>
              <a:ext cx="129458" cy="45628"/>
            </a:xfrm>
            <a:prstGeom prst="rect">
              <a:avLst/>
            </a:prstGeom>
          </p:spPr>
        </p:pic>
        <p:pic>
          <p:nvPicPr>
            <p:cNvPr id="457" name="object 457"/>
            <p:cNvPicPr/>
            <p:nvPr/>
          </p:nvPicPr>
          <p:blipFill>
            <a:blip r:embed="rId402" cstate="print"/>
            <a:stretch>
              <a:fillRect/>
            </a:stretch>
          </p:blipFill>
          <p:spPr>
            <a:xfrm>
              <a:off x="14570903" y="3794698"/>
              <a:ext cx="336834" cy="200497"/>
            </a:xfrm>
            <a:prstGeom prst="rect">
              <a:avLst/>
            </a:prstGeom>
          </p:spPr>
        </p:pic>
        <p:pic>
          <p:nvPicPr>
            <p:cNvPr id="458" name="object 458"/>
            <p:cNvPicPr/>
            <p:nvPr/>
          </p:nvPicPr>
          <p:blipFill>
            <a:blip r:embed="rId403" cstate="print"/>
            <a:stretch>
              <a:fillRect/>
            </a:stretch>
          </p:blipFill>
          <p:spPr>
            <a:xfrm>
              <a:off x="13701787" y="3365220"/>
              <a:ext cx="1896116" cy="1132072"/>
            </a:xfrm>
            <a:prstGeom prst="rect">
              <a:avLst/>
            </a:prstGeom>
          </p:spPr>
        </p:pic>
        <p:sp>
          <p:nvSpPr>
            <p:cNvPr id="459" name="object 459"/>
            <p:cNvSpPr/>
            <p:nvPr/>
          </p:nvSpPr>
          <p:spPr>
            <a:xfrm>
              <a:off x="13679780" y="3336111"/>
              <a:ext cx="1956435" cy="894715"/>
            </a:xfrm>
            <a:custGeom>
              <a:avLst/>
              <a:gdLst/>
              <a:ahLst/>
              <a:cxnLst/>
              <a:rect l="l" t="t" r="r" b="b"/>
              <a:pathLst>
                <a:path w="1956434" h="894714">
                  <a:moveTo>
                    <a:pt x="44056" y="749071"/>
                  </a:moveTo>
                  <a:lnTo>
                    <a:pt x="42418" y="733640"/>
                  </a:lnTo>
                  <a:lnTo>
                    <a:pt x="39789" y="743750"/>
                  </a:lnTo>
                  <a:lnTo>
                    <a:pt x="42189" y="731443"/>
                  </a:lnTo>
                  <a:lnTo>
                    <a:pt x="41033" y="720699"/>
                  </a:lnTo>
                  <a:lnTo>
                    <a:pt x="40436" y="714984"/>
                  </a:lnTo>
                  <a:lnTo>
                    <a:pt x="39293" y="704164"/>
                  </a:lnTo>
                  <a:lnTo>
                    <a:pt x="39077" y="700392"/>
                  </a:lnTo>
                  <a:lnTo>
                    <a:pt x="38315" y="687463"/>
                  </a:lnTo>
                  <a:lnTo>
                    <a:pt x="36296" y="695388"/>
                  </a:lnTo>
                  <a:lnTo>
                    <a:pt x="35115" y="699427"/>
                  </a:lnTo>
                  <a:lnTo>
                    <a:pt x="35115" y="718502"/>
                  </a:lnTo>
                  <a:lnTo>
                    <a:pt x="32689" y="729615"/>
                  </a:lnTo>
                  <a:lnTo>
                    <a:pt x="32689" y="751179"/>
                  </a:lnTo>
                  <a:lnTo>
                    <a:pt x="28943" y="770293"/>
                  </a:lnTo>
                  <a:lnTo>
                    <a:pt x="28943" y="797775"/>
                  </a:lnTo>
                  <a:lnTo>
                    <a:pt x="18973" y="861606"/>
                  </a:lnTo>
                  <a:lnTo>
                    <a:pt x="17195" y="879017"/>
                  </a:lnTo>
                  <a:lnTo>
                    <a:pt x="18973" y="855814"/>
                  </a:lnTo>
                  <a:lnTo>
                    <a:pt x="25298" y="815251"/>
                  </a:lnTo>
                  <a:lnTo>
                    <a:pt x="28943" y="797775"/>
                  </a:lnTo>
                  <a:lnTo>
                    <a:pt x="28943" y="770293"/>
                  </a:lnTo>
                  <a:lnTo>
                    <a:pt x="28079" y="774687"/>
                  </a:lnTo>
                  <a:lnTo>
                    <a:pt x="19570" y="815251"/>
                  </a:lnTo>
                  <a:lnTo>
                    <a:pt x="16802" y="832878"/>
                  </a:lnTo>
                  <a:lnTo>
                    <a:pt x="19570" y="809371"/>
                  </a:lnTo>
                  <a:lnTo>
                    <a:pt x="28079" y="768807"/>
                  </a:lnTo>
                  <a:lnTo>
                    <a:pt x="32689" y="751179"/>
                  </a:lnTo>
                  <a:lnTo>
                    <a:pt x="32689" y="729615"/>
                  </a:lnTo>
                  <a:lnTo>
                    <a:pt x="30035" y="741756"/>
                  </a:lnTo>
                  <a:lnTo>
                    <a:pt x="20180" y="782320"/>
                  </a:lnTo>
                  <a:lnTo>
                    <a:pt x="12344" y="822883"/>
                  </a:lnTo>
                  <a:lnTo>
                    <a:pt x="9829" y="840422"/>
                  </a:lnTo>
                  <a:lnTo>
                    <a:pt x="12344" y="817092"/>
                  </a:lnTo>
                  <a:lnTo>
                    <a:pt x="20180" y="776528"/>
                  </a:lnTo>
                  <a:lnTo>
                    <a:pt x="30035" y="735952"/>
                  </a:lnTo>
                  <a:lnTo>
                    <a:pt x="35115" y="718502"/>
                  </a:lnTo>
                  <a:lnTo>
                    <a:pt x="35115" y="699427"/>
                  </a:lnTo>
                  <a:lnTo>
                    <a:pt x="24409" y="735952"/>
                  </a:lnTo>
                  <a:lnTo>
                    <a:pt x="20154" y="753364"/>
                  </a:lnTo>
                  <a:lnTo>
                    <a:pt x="24409" y="730161"/>
                  </a:lnTo>
                  <a:lnTo>
                    <a:pt x="36296" y="689597"/>
                  </a:lnTo>
                  <a:lnTo>
                    <a:pt x="38125" y="684212"/>
                  </a:lnTo>
                  <a:lnTo>
                    <a:pt x="37312" y="670382"/>
                  </a:lnTo>
                  <a:lnTo>
                    <a:pt x="30734" y="689597"/>
                  </a:lnTo>
                  <a:lnTo>
                    <a:pt x="18783" y="730161"/>
                  </a:lnTo>
                  <a:lnTo>
                    <a:pt x="8813" y="770724"/>
                  </a:lnTo>
                  <a:lnTo>
                    <a:pt x="0" y="830884"/>
                  </a:lnTo>
                  <a:lnTo>
                    <a:pt x="3365" y="847077"/>
                  </a:lnTo>
                  <a:lnTo>
                    <a:pt x="5308" y="856386"/>
                  </a:lnTo>
                  <a:lnTo>
                    <a:pt x="7175" y="865225"/>
                  </a:lnTo>
                  <a:lnTo>
                    <a:pt x="11074" y="883627"/>
                  </a:lnTo>
                  <a:lnTo>
                    <a:pt x="13385" y="894486"/>
                  </a:lnTo>
                  <a:lnTo>
                    <a:pt x="15621" y="894486"/>
                  </a:lnTo>
                  <a:lnTo>
                    <a:pt x="16014" y="894486"/>
                  </a:lnTo>
                  <a:lnTo>
                    <a:pt x="21412" y="894486"/>
                  </a:lnTo>
                  <a:lnTo>
                    <a:pt x="24739" y="861606"/>
                  </a:lnTo>
                  <a:lnTo>
                    <a:pt x="39433" y="766953"/>
                  </a:lnTo>
                  <a:lnTo>
                    <a:pt x="44056" y="749071"/>
                  </a:lnTo>
                  <a:close/>
                </a:path>
                <a:path w="1956434" h="894714">
                  <a:moveTo>
                    <a:pt x="615327" y="56286"/>
                  </a:moveTo>
                  <a:lnTo>
                    <a:pt x="614641" y="52717"/>
                  </a:lnTo>
                  <a:lnTo>
                    <a:pt x="613397" y="46329"/>
                  </a:lnTo>
                  <a:lnTo>
                    <a:pt x="613232" y="46329"/>
                  </a:lnTo>
                  <a:lnTo>
                    <a:pt x="614540" y="56286"/>
                  </a:lnTo>
                  <a:lnTo>
                    <a:pt x="615327" y="56286"/>
                  </a:lnTo>
                  <a:close/>
                </a:path>
                <a:path w="1956434" h="894714">
                  <a:moveTo>
                    <a:pt x="616712" y="67995"/>
                  </a:moveTo>
                  <a:lnTo>
                    <a:pt x="616623" y="67856"/>
                  </a:lnTo>
                  <a:lnTo>
                    <a:pt x="614146" y="64020"/>
                  </a:lnTo>
                  <a:lnTo>
                    <a:pt x="612406" y="61290"/>
                  </a:lnTo>
                  <a:lnTo>
                    <a:pt x="610679" y="58635"/>
                  </a:lnTo>
                  <a:lnTo>
                    <a:pt x="609193" y="56286"/>
                  </a:lnTo>
                  <a:lnTo>
                    <a:pt x="608977" y="56286"/>
                  </a:lnTo>
                  <a:lnTo>
                    <a:pt x="597598" y="56286"/>
                  </a:lnTo>
                  <a:lnTo>
                    <a:pt x="593940" y="58597"/>
                  </a:lnTo>
                  <a:lnTo>
                    <a:pt x="600659" y="61582"/>
                  </a:lnTo>
                  <a:lnTo>
                    <a:pt x="607326" y="64541"/>
                  </a:lnTo>
                  <a:lnTo>
                    <a:pt x="615759" y="68287"/>
                  </a:lnTo>
                  <a:lnTo>
                    <a:pt x="616712" y="67995"/>
                  </a:lnTo>
                  <a:close/>
                </a:path>
                <a:path w="1956434" h="894714">
                  <a:moveTo>
                    <a:pt x="618324" y="67500"/>
                  </a:moveTo>
                  <a:lnTo>
                    <a:pt x="617550" y="62953"/>
                  </a:lnTo>
                  <a:lnTo>
                    <a:pt x="616813" y="58483"/>
                  </a:lnTo>
                  <a:lnTo>
                    <a:pt x="616521" y="56807"/>
                  </a:lnTo>
                  <a:lnTo>
                    <a:pt x="616483" y="56540"/>
                  </a:lnTo>
                  <a:lnTo>
                    <a:pt x="616445" y="56286"/>
                  </a:lnTo>
                  <a:lnTo>
                    <a:pt x="615315" y="56197"/>
                  </a:lnTo>
                  <a:lnTo>
                    <a:pt x="615340" y="56375"/>
                  </a:lnTo>
                  <a:lnTo>
                    <a:pt x="616178" y="61633"/>
                  </a:lnTo>
                  <a:lnTo>
                    <a:pt x="617169" y="67856"/>
                  </a:lnTo>
                  <a:lnTo>
                    <a:pt x="618324" y="67500"/>
                  </a:lnTo>
                  <a:close/>
                </a:path>
                <a:path w="1956434" h="894714">
                  <a:moveTo>
                    <a:pt x="803541" y="25133"/>
                  </a:moveTo>
                  <a:lnTo>
                    <a:pt x="800430" y="23279"/>
                  </a:lnTo>
                  <a:lnTo>
                    <a:pt x="788797" y="23279"/>
                  </a:lnTo>
                  <a:lnTo>
                    <a:pt x="796632" y="21018"/>
                  </a:lnTo>
                  <a:lnTo>
                    <a:pt x="790714" y="17475"/>
                  </a:lnTo>
                  <a:lnTo>
                    <a:pt x="787654" y="17475"/>
                  </a:lnTo>
                  <a:lnTo>
                    <a:pt x="789711" y="16878"/>
                  </a:lnTo>
                  <a:lnTo>
                    <a:pt x="783005" y="12877"/>
                  </a:lnTo>
                  <a:lnTo>
                    <a:pt x="780872" y="11595"/>
                  </a:lnTo>
                  <a:lnTo>
                    <a:pt x="776122" y="8775"/>
                  </a:lnTo>
                  <a:lnTo>
                    <a:pt x="771169" y="5803"/>
                  </a:lnTo>
                  <a:lnTo>
                    <a:pt x="770648" y="5486"/>
                  </a:lnTo>
                  <a:lnTo>
                    <a:pt x="761885" y="0"/>
                  </a:lnTo>
                  <a:lnTo>
                    <a:pt x="757694" y="0"/>
                  </a:lnTo>
                  <a:lnTo>
                    <a:pt x="666534" y="27038"/>
                  </a:lnTo>
                  <a:lnTo>
                    <a:pt x="634339" y="36931"/>
                  </a:lnTo>
                  <a:lnTo>
                    <a:pt x="637019" y="42545"/>
                  </a:lnTo>
                  <a:lnTo>
                    <a:pt x="637527" y="43586"/>
                  </a:lnTo>
                  <a:lnTo>
                    <a:pt x="640054" y="48018"/>
                  </a:lnTo>
                  <a:lnTo>
                    <a:pt x="645629" y="57759"/>
                  </a:lnTo>
                  <a:lnTo>
                    <a:pt x="646874" y="59969"/>
                  </a:lnTo>
                  <a:lnTo>
                    <a:pt x="649427" y="64414"/>
                  </a:lnTo>
                  <a:lnTo>
                    <a:pt x="652551" y="69875"/>
                  </a:lnTo>
                  <a:lnTo>
                    <a:pt x="716813" y="50317"/>
                  </a:lnTo>
                  <a:lnTo>
                    <a:pt x="803541" y="25133"/>
                  </a:lnTo>
                  <a:close/>
                </a:path>
                <a:path w="1956434" h="894714">
                  <a:moveTo>
                    <a:pt x="1884146" y="622528"/>
                  </a:moveTo>
                  <a:lnTo>
                    <a:pt x="1882432" y="618223"/>
                  </a:lnTo>
                  <a:lnTo>
                    <a:pt x="1864296" y="577659"/>
                  </a:lnTo>
                  <a:lnTo>
                    <a:pt x="1857400" y="563702"/>
                  </a:lnTo>
                  <a:lnTo>
                    <a:pt x="1846808" y="551586"/>
                  </a:lnTo>
                  <a:lnTo>
                    <a:pt x="1845360" y="549884"/>
                  </a:lnTo>
                  <a:lnTo>
                    <a:pt x="1859013" y="577659"/>
                  </a:lnTo>
                  <a:lnTo>
                    <a:pt x="1864372" y="589724"/>
                  </a:lnTo>
                  <a:lnTo>
                    <a:pt x="1884146" y="622528"/>
                  </a:lnTo>
                  <a:close/>
                </a:path>
                <a:path w="1956434" h="894714">
                  <a:moveTo>
                    <a:pt x="1913255" y="667550"/>
                  </a:moveTo>
                  <a:lnTo>
                    <a:pt x="1910918" y="660628"/>
                  </a:lnTo>
                  <a:lnTo>
                    <a:pt x="1895259" y="620064"/>
                  </a:lnTo>
                  <a:lnTo>
                    <a:pt x="1883054" y="591858"/>
                  </a:lnTo>
                  <a:lnTo>
                    <a:pt x="1880095" y="589686"/>
                  </a:lnTo>
                  <a:lnTo>
                    <a:pt x="1876018" y="585012"/>
                  </a:lnTo>
                  <a:lnTo>
                    <a:pt x="1877542" y="589546"/>
                  </a:lnTo>
                  <a:lnTo>
                    <a:pt x="1874977" y="583831"/>
                  </a:lnTo>
                  <a:lnTo>
                    <a:pt x="1864423" y="571754"/>
                  </a:lnTo>
                  <a:lnTo>
                    <a:pt x="1882432" y="612419"/>
                  </a:lnTo>
                  <a:lnTo>
                    <a:pt x="1886712" y="626732"/>
                  </a:lnTo>
                  <a:lnTo>
                    <a:pt x="1894979" y="640486"/>
                  </a:lnTo>
                  <a:lnTo>
                    <a:pt x="1901825" y="647382"/>
                  </a:lnTo>
                  <a:lnTo>
                    <a:pt x="1907603" y="653186"/>
                  </a:lnTo>
                  <a:lnTo>
                    <a:pt x="1913255" y="667550"/>
                  </a:lnTo>
                  <a:close/>
                </a:path>
                <a:path w="1956434" h="894714">
                  <a:moveTo>
                    <a:pt x="1920455" y="757580"/>
                  </a:moveTo>
                  <a:lnTo>
                    <a:pt x="1919617" y="756018"/>
                  </a:lnTo>
                  <a:lnTo>
                    <a:pt x="1919846" y="756970"/>
                  </a:lnTo>
                  <a:lnTo>
                    <a:pt x="1920455" y="757580"/>
                  </a:lnTo>
                  <a:close/>
                </a:path>
                <a:path w="1956434" h="894714">
                  <a:moveTo>
                    <a:pt x="1956371" y="792886"/>
                  </a:moveTo>
                  <a:lnTo>
                    <a:pt x="1947557" y="743673"/>
                  </a:lnTo>
                  <a:lnTo>
                    <a:pt x="1946033" y="738441"/>
                  </a:lnTo>
                  <a:lnTo>
                    <a:pt x="1946033" y="766914"/>
                  </a:lnTo>
                  <a:lnTo>
                    <a:pt x="1941906" y="749477"/>
                  </a:lnTo>
                  <a:lnTo>
                    <a:pt x="1930171" y="708914"/>
                  </a:lnTo>
                  <a:lnTo>
                    <a:pt x="1924253" y="685711"/>
                  </a:lnTo>
                  <a:lnTo>
                    <a:pt x="1930171" y="703110"/>
                  </a:lnTo>
                  <a:lnTo>
                    <a:pt x="1941906" y="743673"/>
                  </a:lnTo>
                  <a:lnTo>
                    <a:pt x="1946033" y="766914"/>
                  </a:lnTo>
                  <a:lnTo>
                    <a:pt x="1946033" y="738441"/>
                  </a:lnTo>
                  <a:lnTo>
                    <a:pt x="1935759" y="703110"/>
                  </a:lnTo>
                  <a:lnTo>
                    <a:pt x="1921916" y="662546"/>
                  </a:lnTo>
                  <a:lnTo>
                    <a:pt x="1906193" y="608863"/>
                  </a:lnTo>
                  <a:lnTo>
                    <a:pt x="1898319" y="603072"/>
                  </a:lnTo>
                  <a:lnTo>
                    <a:pt x="1900669" y="608469"/>
                  </a:lnTo>
                  <a:lnTo>
                    <a:pt x="1900783" y="608863"/>
                  </a:lnTo>
                  <a:lnTo>
                    <a:pt x="1907400" y="631647"/>
                  </a:lnTo>
                  <a:lnTo>
                    <a:pt x="1900669" y="614260"/>
                  </a:lnTo>
                  <a:lnTo>
                    <a:pt x="1894598" y="600341"/>
                  </a:lnTo>
                  <a:lnTo>
                    <a:pt x="1886737" y="594563"/>
                  </a:lnTo>
                  <a:lnTo>
                    <a:pt x="1895259" y="614260"/>
                  </a:lnTo>
                  <a:lnTo>
                    <a:pt x="1910918" y="654824"/>
                  </a:lnTo>
                  <a:lnTo>
                    <a:pt x="1915731" y="673874"/>
                  </a:lnTo>
                  <a:lnTo>
                    <a:pt x="1917585" y="678586"/>
                  </a:lnTo>
                  <a:lnTo>
                    <a:pt x="1926501" y="703986"/>
                  </a:lnTo>
                  <a:lnTo>
                    <a:pt x="1935937" y="729386"/>
                  </a:lnTo>
                  <a:lnTo>
                    <a:pt x="1943557" y="780186"/>
                  </a:lnTo>
                  <a:lnTo>
                    <a:pt x="1941703" y="778383"/>
                  </a:lnTo>
                  <a:lnTo>
                    <a:pt x="1941296" y="777976"/>
                  </a:lnTo>
                  <a:lnTo>
                    <a:pt x="1934616" y="771436"/>
                  </a:lnTo>
                  <a:lnTo>
                    <a:pt x="1934083" y="770902"/>
                  </a:lnTo>
                  <a:lnTo>
                    <a:pt x="1927720" y="764692"/>
                  </a:lnTo>
                  <a:lnTo>
                    <a:pt x="1928812" y="770788"/>
                  </a:lnTo>
                  <a:lnTo>
                    <a:pt x="1927237" y="764209"/>
                  </a:lnTo>
                  <a:lnTo>
                    <a:pt x="1920455" y="757580"/>
                  </a:lnTo>
                  <a:lnTo>
                    <a:pt x="1925828" y="767486"/>
                  </a:lnTo>
                  <a:lnTo>
                    <a:pt x="1929460" y="774369"/>
                  </a:lnTo>
                  <a:lnTo>
                    <a:pt x="1932559" y="780186"/>
                  </a:lnTo>
                  <a:lnTo>
                    <a:pt x="1936203" y="780186"/>
                  </a:lnTo>
                  <a:lnTo>
                    <a:pt x="1935822" y="778103"/>
                  </a:lnTo>
                  <a:lnTo>
                    <a:pt x="1936330" y="780186"/>
                  </a:lnTo>
                  <a:lnTo>
                    <a:pt x="1938502" y="780186"/>
                  </a:lnTo>
                  <a:lnTo>
                    <a:pt x="1941550" y="792886"/>
                  </a:lnTo>
                  <a:lnTo>
                    <a:pt x="1940814" y="792886"/>
                  </a:lnTo>
                  <a:lnTo>
                    <a:pt x="1940750" y="800328"/>
                  </a:lnTo>
                  <a:lnTo>
                    <a:pt x="1941322" y="804494"/>
                  </a:lnTo>
                  <a:lnTo>
                    <a:pt x="1945297" y="800519"/>
                  </a:lnTo>
                  <a:lnTo>
                    <a:pt x="1946325" y="799490"/>
                  </a:lnTo>
                  <a:lnTo>
                    <a:pt x="1950999" y="794804"/>
                  </a:lnTo>
                  <a:lnTo>
                    <a:pt x="1952040" y="793762"/>
                  </a:lnTo>
                  <a:lnTo>
                    <a:pt x="1952917" y="792886"/>
                  </a:lnTo>
                  <a:lnTo>
                    <a:pt x="1956371" y="792886"/>
                  </a:lnTo>
                  <a:close/>
                </a:path>
              </a:pathLst>
            </a:custGeom>
            <a:solidFill>
              <a:srgbClr val="6A40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0" name="object 460"/>
            <p:cNvSpPr/>
            <p:nvPr/>
          </p:nvSpPr>
          <p:spPr>
            <a:xfrm>
              <a:off x="13669683" y="3322941"/>
              <a:ext cx="1984375" cy="843280"/>
            </a:xfrm>
            <a:custGeom>
              <a:avLst/>
              <a:gdLst/>
              <a:ahLst/>
              <a:cxnLst/>
              <a:rect l="l" t="t" r="r" b="b"/>
              <a:pathLst>
                <a:path w="1984375" h="843279">
                  <a:moveTo>
                    <a:pt x="47129" y="678611"/>
                  </a:moveTo>
                  <a:lnTo>
                    <a:pt x="46507" y="668134"/>
                  </a:lnTo>
                  <a:lnTo>
                    <a:pt x="46443" y="664591"/>
                  </a:lnTo>
                  <a:lnTo>
                    <a:pt x="43268" y="673773"/>
                  </a:lnTo>
                  <a:lnTo>
                    <a:pt x="46380" y="661784"/>
                  </a:lnTo>
                  <a:lnTo>
                    <a:pt x="46304" y="651891"/>
                  </a:lnTo>
                  <a:lnTo>
                    <a:pt x="46253" y="644359"/>
                  </a:lnTo>
                  <a:lnTo>
                    <a:pt x="46202" y="637870"/>
                  </a:lnTo>
                  <a:lnTo>
                    <a:pt x="35801" y="666000"/>
                  </a:lnTo>
                  <a:lnTo>
                    <a:pt x="35801" y="681342"/>
                  </a:lnTo>
                  <a:lnTo>
                    <a:pt x="29730" y="704697"/>
                  </a:lnTo>
                  <a:lnTo>
                    <a:pt x="17640" y="745261"/>
                  </a:lnTo>
                  <a:lnTo>
                    <a:pt x="17526" y="745731"/>
                  </a:lnTo>
                  <a:lnTo>
                    <a:pt x="17526" y="768426"/>
                  </a:lnTo>
                  <a:lnTo>
                    <a:pt x="13233" y="791629"/>
                  </a:lnTo>
                  <a:lnTo>
                    <a:pt x="9804" y="809002"/>
                  </a:lnTo>
                  <a:lnTo>
                    <a:pt x="13233" y="785825"/>
                  </a:lnTo>
                  <a:lnTo>
                    <a:pt x="17526" y="768426"/>
                  </a:lnTo>
                  <a:lnTo>
                    <a:pt x="17526" y="745731"/>
                  </a:lnTo>
                  <a:lnTo>
                    <a:pt x="13271" y="762812"/>
                  </a:lnTo>
                  <a:lnTo>
                    <a:pt x="17640" y="739419"/>
                  </a:lnTo>
                  <a:lnTo>
                    <a:pt x="29730" y="698855"/>
                  </a:lnTo>
                  <a:lnTo>
                    <a:pt x="35801" y="681342"/>
                  </a:lnTo>
                  <a:lnTo>
                    <a:pt x="35801" y="666000"/>
                  </a:lnTo>
                  <a:lnTo>
                    <a:pt x="33655" y="671804"/>
                  </a:lnTo>
                  <a:lnTo>
                    <a:pt x="20485" y="712368"/>
                  </a:lnTo>
                  <a:lnTo>
                    <a:pt x="9207" y="752932"/>
                  </a:lnTo>
                  <a:lnTo>
                    <a:pt x="0" y="792810"/>
                  </a:lnTo>
                  <a:lnTo>
                    <a:pt x="101" y="793508"/>
                  </a:lnTo>
                  <a:lnTo>
                    <a:pt x="3784" y="812507"/>
                  </a:lnTo>
                  <a:lnTo>
                    <a:pt x="6438" y="826147"/>
                  </a:lnTo>
                  <a:lnTo>
                    <a:pt x="7467" y="831456"/>
                  </a:lnTo>
                  <a:lnTo>
                    <a:pt x="9829" y="842759"/>
                  </a:lnTo>
                  <a:lnTo>
                    <a:pt x="10972" y="832192"/>
                  </a:lnTo>
                  <a:lnTo>
                    <a:pt x="18910" y="791629"/>
                  </a:lnTo>
                  <a:lnTo>
                    <a:pt x="28879" y="751065"/>
                  </a:lnTo>
                  <a:lnTo>
                    <a:pt x="40830" y="696976"/>
                  </a:lnTo>
                  <a:lnTo>
                    <a:pt x="47129" y="678611"/>
                  </a:lnTo>
                  <a:close/>
                </a:path>
                <a:path w="1984375" h="843279">
                  <a:moveTo>
                    <a:pt x="588365" y="63500"/>
                  </a:moveTo>
                  <a:lnTo>
                    <a:pt x="587019" y="62725"/>
                  </a:lnTo>
                  <a:lnTo>
                    <a:pt x="585025" y="63347"/>
                  </a:lnTo>
                  <a:lnTo>
                    <a:pt x="582269" y="65112"/>
                  </a:lnTo>
                  <a:lnTo>
                    <a:pt x="583425" y="65112"/>
                  </a:lnTo>
                  <a:lnTo>
                    <a:pt x="588365" y="63500"/>
                  </a:lnTo>
                  <a:close/>
                </a:path>
                <a:path w="1984375" h="843279">
                  <a:moveTo>
                    <a:pt x="594499" y="66979"/>
                  </a:moveTo>
                  <a:lnTo>
                    <a:pt x="593826" y="66598"/>
                  </a:lnTo>
                  <a:lnTo>
                    <a:pt x="590232" y="67729"/>
                  </a:lnTo>
                  <a:lnTo>
                    <a:pt x="592061" y="67729"/>
                  </a:lnTo>
                  <a:lnTo>
                    <a:pt x="591121" y="68021"/>
                  </a:lnTo>
                  <a:lnTo>
                    <a:pt x="592074" y="67729"/>
                  </a:lnTo>
                  <a:lnTo>
                    <a:pt x="594499" y="66979"/>
                  </a:lnTo>
                  <a:close/>
                </a:path>
                <a:path w="1984375" h="843279">
                  <a:moveTo>
                    <a:pt x="598843" y="69456"/>
                  </a:moveTo>
                  <a:lnTo>
                    <a:pt x="597446" y="68668"/>
                  </a:lnTo>
                  <a:lnTo>
                    <a:pt x="596188" y="69456"/>
                  </a:lnTo>
                  <a:lnTo>
                    <a:pt x="598843" y="69456"/>
                  </a:lnTo>
                  <a:close/>
                </a:path>
                <a:path w="1984375" h="843279">
                  <a:moveTo>
                    <a:pt x="607517" y="69456"/>
                  </a:moveTo>
                  <a:lnTo>
                    <a:pt x="598843" y="69456"/>
                  </a:lnTo>
                  <a:lnTo>
                    <a:pt x="602424" y="71043"/>
                  </a:lnTo>
                  <a:lnTo>
                    <a:pt x="607517" y="69456"/>
                  </a:lnTo>
                  <a:close/>
                </a:path>
                <a:path w="1984375" h="843279">
                  <a:moveTo>
                    <a:pt x="624408" y="64198"/>
                  </a:moveTo>
                  <a:lnTo>
                    <a:pt x="622960" y="56756"/>
                  </a:lnTo>
                  <a:lnTo>
                    <a:pt x="623963" y="64338"/>
                  </a:lnTo>
                  <a:lnTo>
                    <a:pt x="624408" y="64198"/>
                  </a:lnTo>
                  <a:close/>
                </a:path>
                <a:path w="1984375" h="843279">
                  <a:moveTo>
                    <a:pt x="779373" y="17805"/>
                  </a:moveTo>
                  <a:lnTo>
                    <a:pt x="772642" y="13601"/>
                  </a:lnTo>
                  <a:lnTo>
                    <a:pt x="765886" y="9347"/>
                  </a:lnTo>
                  <a:lnTo>
                    <a:pt x="763943" y="8128"/>
                  </a:lnTo>
                  <a:lnTo>
                    <a:pt x="757224" y="3911"/>
                  </a:lnTo>
                  <a:lnTo>
                    <a:pt x="750976" y="0"/>
                  </a:lnTo>
                  <a:lnTo>
                    <a:pt x="674979" y="22783"/>
                  </a:lnTo>
                  <a:lnTo>
                    <a:pt x="636981" y="34569"/>
                  </a:lnTo>
                  <a:lnTo>
                    <a:pt x="641743" y="44513"/>
                  </a:lnTo>
                  <a:lnTo>
                    <a:pt x="647623" y="56756"/>
                  </a:lnTo>
                  <a:lnTo>
                    <a:pt x="647725" y="56946"/>
                  </a:lnTo>
                  <a:lnTo>
                    <a:pt x="676630" y="47955"/>
                  </a:lnTo>
                  <a:lnTo>
                    <a:pt x="779373" y="17805"/>
                  </a:lnTo>
                  <a:close/>
                </a:path>
                <a:path w="1984375" h="843279">
                  <a:moveTo>
                    <a:pt x="1984260" y="806056"/>
                  </a:moveTo>
                  <a:lnTo>
                    <a:pt x="1974888" y="752932"/>
                  </a:lnTo>
                  <a:lnTo>
                    <a:pt x="1973160" y="746887"/>
                  </a:lnTo>
                  <a:lnTo>
                    <a:pt x="1973160" y="776325"/>
                  </a:lnTo>
                  <a:lnTo>
                    <a:pt x="1968931" y="758786"/>
                  </a:lnTo>
                  <a:lnTo>
                    <a:pt x="1967471" y="753821"/>
                  </a:lnTo>
                  <a:lnTo>
                    <a:pt x="1967471" y="782066"/>
                  </a:lnTo>
                  <a:lnTo>
                    <a:pt x="1963293" y="764590"/>
                  </a:lnTo>
                  <a:lnTo>
                    <a:pt x="1958200" y="741387"/>
                  </a:lnTo>
                  <a:lnTo>
                    <a:pt x="1963293" y="758786"/>
                  </a:lnTo>
                  <a:lnTo>
                    <a:pt x="1967471" y="782066"/>
                  </a:lnTo>
                  <a:lnTo>
                    <a:pt x="1967471" y="753821"/>
                  </a:lnTo>
                  <a:lnTo>
                    <a:pt x="1957006" y="718223"/>
                  </a:lnTo>
                  <a:lnTo>
                    <a:pt x="1950935" y="694817"/>
                  </a:lnTo>
                  <a:lnTo>
                    <a:pt x="1957006" y="712368"/>
                  </a:lnTo>
                  <a:lnTo>
                    <a:pt x="1968931" y="752932"/>
                  </a:lnTo>
                  <a:lnTo>
                    <a:pt x="1973160" y="776325"/>
                  </a:lnTo>
                  <a:lnTo>
                    <a:pt x="1973160" y="746887"/>
                  </a:lnTo>
                  <a:lnTo>
                    <a:pt x="1963318" y="712368"/>
                  </a:lnTo>
                  <a:lnTo>
                    <a:pt x="1949780" y="671804"/>
                  </a:lnTo>
                  <a:lnTo>
                    <a:pt x="1934311" y="631240"/>
                  </a:lnTo>
                  <a:lnTo>
                    <a:pt x="1931987" y="623989"/>
                  </a:lnTo>
                  <a:lnTo>
                    <a:pt x="1929307" y="625576"/>
                  </a:lnTo>
                  <a:lnTo>
                    <a:pt x="1933917" y="641172"/>
                  </a:lnTo>
                  <a:lnTo>
                    <a:pt x="1928825" y="628256"/>
                  </a:lnTo>
                  <a:lnTo>
                    <a:pt x="1928063" y="626313"/>
                  </a:lnTo>
                  <a:lnTo>
                    <a:pt x="1924761" y="628256"/>
                  </a:lnTo>
                  <a:lnTo>
                    <a:pt x="1922868" y="626859"/>
                  </a:lnTo>
                  <a:lnTo>
                    <a:pt x="1937499" y="664133"/>
                  </a:lnTo>
                  <a:lnTo>
                    <a:pt x="1943468" y="687349"/>
                  </a:lnTo>
                  <a:lnTo>
                    <a:pt x="1937499" y="669937"/>
                  </a:lnTo>
                  <a:lnTo>
                    <a:pt x="1921573" y="629373"/>
                  </a:lnTo>
                  <a:lnTo>
                    <a:pt x="1920062" y="624801"/>
                  </a:lnTo>
                  <a:lnTo>
                    <a:pt x="1911388" y="618426"/>
                  </a:lnTo>
                  <a:lnTo>
                    <a:pt x="1916176" y="629373"/>
                  </a:lnTo>
                  <a:lnTo>
                    <a:pt x="1932012" y="669937"/>
                  </a:lnTo>
                  <a:lnTo>
                    <a:pt x="1945855" y="710501"/>
                  </a:lnTo>
                  <a:lnTo>
                    <a:pt x="1957654" y="764590"/>
                  </a:lnTo>
                  <a:lnTo>
                    <a:pt x="1967331" y="805154"/>
                  </a:lnTo>
                  <a:lnTo>
                    <a:pt x="1967458" y="806056"/>
                  </a:lnTo>
                  <a:lnTo>
                    <a:pt x="1971802" y="806056"/>
                  </a:lnTo>
                  <a:lnTo>
                    <a:pt x="1973148" y="806056"/>
                  </a:lnTo>
                  <a:lnTo>
                    <a:pt x="1978558" y="806056"/>
                  </a:lnTo>
                  <a:lnTo>
                    <a:pt x="1979663" y="806056"/>
                  </a:lnTo>
                  <a:lnTo>
                    <a:pt x="1984260" y="806056"/>
                  </a:lnTo>
                  <a:close/>
                </a:path>
              </a:pathLst>
            </a:custGeom>
            <a:solidFill>
              <a:srgbClr val="6A41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1" name="object 461"/>
            <p:cNvSpPr/>
            <p:nvPr/>
          </p:nvSpPr>
          <p:spPr>
            <a:xfrm>
              <a:off x="13667820" y="3318729"/>
              <a:ext cx="1993264" cy="810260"/>
            </a:xfrm>
            <a:custGeom>
              <a:avLst/>
              <a:gdLst/>
              <a:ahLst/>
              <a:cxnLst/>
              <a:rect l="l" t="t" r="r" b="b"/>
              <a:pathLst>
                <a:path w="1993265" h="810260">
                  <a:moveTo>
                    <a:pt x="31287" y="683264"/>
                  </a:moveTo>
                  <a:lnTo>
                    <a:pt x="27939" y="683264"/>
                  </a:lnTo>
                  <a:lnTo>
                    <a:pt x="28435" y="675025"/>
                  </a:lnTo>
                  <a:lnTo>
                    <a:pt x="30005" y="670215"/>
                  </a:lnTo>
                  <a:lnTo>
                    <a:pt x="45095" y="629650"/>
                  </a:lnTo>
                  <a:lnTo>
                    <a:pt x="47941" y="622819"/>
                  </a:lnTo>
                  <a:lnTo>
                    <a:pt x="48036" y="636383"/>
                  </a:lnTo>
                  <a:lnTo>
                    <a:pt x="35522" y="670215"/>
                  </a:lnTo>
                  <a:lnTo>
                    <a:pt x="31287" y="683264"/>
                  </a:lnTo>
                  <a:close/>
                </a:path>
                <a:path w="1993265" h="810260">
                  <a:moveTo>
                    <a:pt x="2533" y="800640"/>
                  </a:moveTo>
                  <a:lnTo>
                    <a:pt x="1935" y="797564"/>
                  </a:lnTo>
                  <a:lnTo>
                    <a:pt x="0" y="782444"/>
                  </a:lnTo>
                  <a:lnTo>
                    <a:pt x="5417" y="751343"/>
                  </a:lnTo>
                  <a:lnTo>
                    <a:pt x="16766" y="710779"/>
                  </a:lnTo>
                  <a:lnTo>
                    <a:pt x="27525" y="677815"/>
                  </a:lnTo>
                  <a:lnTo>
                    <a:pt x="27939" y="683264"/>
                  </a:lnTo>
                  <a:lnTo>
                    <a:pt x="31287" y="683264"/>
                  </a:lnTo>
                  <a:lnTo>
                    <a:pt x="22358" y="710779"/>
                  </a:lnTo>
                  <a:lnTo>
                    <a:pt x="11072" y="751343"/>
                  </a:lnTo>
                  <a:lnTo>
                    <a:pt x="2533" y="800640"/>
                  </a:lnTo>
                  <a:close/>
                </a:path>
                <a:path w="1993265" h="810260">
                  <a:moveTo>
                    <a:pt x="1992728" y="810264"/>
                  </a:moveTo>
                  <a:lnTo>
                    <a:pt x="1986965" y="810264"/>
                  </a:lnTo>
                  <a:lnTo>
                    <a:pt x="1986305" y="805429"/>
                  </a:lnTo>
                  <a:lnTo>
                    <a:pt x="1976762" y="764865"/>
                  </a:lnTo>
                  <a:lnTo>
                    <a:pt x="1965190" y="710779"/>
                  </a:lnTo>
                  <a:lnTo>
                    <a:pt x="1951646" y="670215"/>
                  </a:lnTo>
                  <a:lnTo>
                    <a:pt x="1936185" y="629650"/>
                  </a:lnTo>
                  <a:lnTo>
                    <a:pt x="1935222" y="627394"/>
                  </a:lnTo>
                  <a:lnTo>
                    <a:pt x="1939567" y="624831"/>
                  </a:lnTo>
                  <a:lnTo>
                    <a:pt x="1941637" y="629650"/>
                  </a:lnTo>
                  <a:lnTo>
                    <a:pt x="1957191" y="670215"/>
                  </a:lnTo>
                  <a:lnTo>
                    <a:pt x="1970818" y="710779"/>
                  </a:lnTo>
                  <a:lnTo>
                    <a:pt x="1982461" y="764865"/>
                  </a:lnTo>
                  <a:lnTo>
                    <a:pt x="1992064" y="805429"/>
                  </a:lnTo>
                  <a:lnTo>
                    <a:pt x="1992728" y="810264"/>
                  </a:lnTo>
                  <a:close/>
                </a:path>
                <a:path w="1993265" h="810260">
                  <a:moveTo>
                    <a:pt x="642125" y="45607"/>
                  </a:moveTo>
                  <a:lnTo>
                    <a:pt x="636160" y="33174"/>
                  </a:lnTo>
                  <a:lnTo>
                    <a:pt x="675045" y="21185"/>
                  </a:lnTo>
                  <a:lnTo>
                    <a:pt x="746141" y="0"/>
                  </a:lnTo>
                  <a:lnTo>
                    <a:pt x="761467" y="9609"/>
                  </a:lnTo>
                  <a:lnTo>
                    <a:pt x="676849" y="34707"/>
                  </a:lnTo>
                  <a:lnTo>
                    <a:pt x="642125" y="45607"/>
                  </a:lnTo>
                  <a:close/>
                </a:path>
                <a:path w="1993265" h="810260">
                  <a:moveTo>
                    <a:pt x="580799" y="68214"/>
                  </a:moveTo>
                  <a:lnTo>
                    <a:pt x="574684" y="66198"/>
                  </a:lnTo>
                  <a:lnTo>
                    <a:pt x="582905" y="63531"/>
                  </a:lnTo>
                  <a:lnTo>
                    <a:pt x="585614" y="65072"/>
                  </a:lnTo>
                  <a:lnTo>
                    <a:pt x="580799" y="68214"/>
                  </a:lnTo>
                  <a:close/>
                </a:path>
                <a:path w="1993265" h="810260">
                  <a:moveTo>
                    <a:pt x="623610" y="48264"/>
                  </a:moveTo>
                  <a:lnTo>
                    <a:pt x="621340" y="40930"/>
                  </a:lnTo>
                  <a:lnTo>
                    <a:pt x="621689" y="40930"/>
                  </a:lnTo>
                  <a:lnTo>
                    <a:pt x="623610" y="48264"/>
                  </a:lnTo>
                  <a:close/>
                </a:path>
              </a:pathLst>
            </a:custGeom>
            <a:solidFill>
              <a:srgbClr val="6A41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2" name="object 462"/>
            <p:cNvSpPr/>
            <p:nvPr/>
          </p:nvSpPr>
          <p:spPr>
            <a:xfrm>
              <a:off x="13642544" y="3288981"/>
              <a:ext cx="2052320" cy="936625"/>
            </a:xfrm>
            <a:custGeom>
              <a:avLst/>
              <a:gdLst/>
              <a:ahLst/>
              <a:cxnLst/>
              <a:rect l="l" t="t" r="r" b="b"/>
              <a:pathLst>
                <a:path w="2052319" h="936625">
                  <a:moveTo>
                    <a:pt x="2324" y="922502"/>
                  </a:moveTo>
                  <a:lnTo>
                    <a:pt x="0" y="916216"/>
                  </a:lnTo>
                  <a:lnTo>
                    <a:pt x="2247" y="922502"/>
                  </a:lnTo>
                  <a:lnTo>
                    <a:pt x="2311" y="922693"/>
                  </a:lnTo>
                  <a:lnTo>
                    <a:pt x="2324" y="922502"/>
                  </a:lnTo>
                  <a:close/>
                </a:path>
                <a:path w="2052319" h="936625">
                  <a:moveTo>
                    <a:pt x="7366" y="936015"/>
                  </a:moveTo>
                  <a:lnTo>
                    <a:pt x="4699" y="928916"/>
                  </a:lnTo>
                  <a:lnTo>
                    <a:pt x="2641" y="923594"/>
                  </a:lnTo>
                  <a:lnTo>
                    <a:pt x="4533" y="928916"/>
                  </a:lnTo>
                  <a:lnTo>
                    <a:pt x="7366" y="936015"/>
                  </a:lnTo>
                  <a:close/>
                </a:path>
                <a:path w="2052319" h="936625">
                  <a:moveTo>
                    <a:pt x="50723" y="678891"/>
                  </a:moveTo>
                  <a:lnTo>
                    <a:pt x="49923" y="666546"/>
                  </a:lnTo>
                  <a:lnTo>
                    <a:pt x="38747" y="696087"/>
                  </a:lnTo>
                  <a:lnTo>
                    <a:pt x="25273" y="736650"/>
                  </a:lnTo>
                  <a:lnTo>
                    <a:pt x="20320" y="754087"/>
                  </a:lnTo>
                  <a:lnTo>
                    <a:pt x="25273" y="730846"/>
                  </a:lnTo>
                  <a:lnTo>
                    <a:pt x="38747" y="690283"/>
                  </a:lnTo>
                  <a:lnTo>
                    <a:pt x="49606" y="661593"/>
                  </a:lnTo>
                  <a:lnTo>
                    <a:pt x="48818" y="649465"/>
                  </a:lnTo>
                  <a:lnTo>
                    <a:pt x="43319" y="663244"/>
                  </a:lnTo>
                  <a:lnTo>
                    <a:pt x="37122" y="680656"/>
                  </a:lnTo>
                  <a:lnTo>
                    <a:pt x="43319" y="657440"/>
                  </a:lnTo>
                  <a:lnTo>
                    <a:pt x="48501" y="644461"/>
                  </a:lnTo>
                  <a:lnTo>
                    <a:pt x="48171" y="639521"/>
                  </a:lnTo>
                  <a:lnTo>
                    <a:pt x="47752" y="632853"/>
                  </a:lnTo>
                  <a:lnTo>
                    <a:pt x="47117" y="622985"/>
                  </a:lnTo>
                  <a:lnTo>
                    <a:pt x="46786" y="617766"/>
                  </a:lnTo>
                  <a:lnTo>
                    <a:pt x="46431" y="612178"/>
                  </a:lnTo>
                  <a:lnTo>
                    <a:pt x="43459" y="618794"/>
                  </a:lnTo>
                  <a:lnTo>
                    <a:pt x="26987" y="659358"/>
                  </a:lnTo>
                  <a:lnTo>
                    <a:pt x="13449" y="696823"/>
                  </a:lnTo>
                  <a:lnTo>
                    <a:pt x="14427" y="710819"/>
                  </a:lnTo>
                  <a:lnTo>
                    <a:pt x="17856" y="699922"/>
                  </a:lnTo>
                  <a:lnTo>
                    <a:pt x="32448" y="659358"/>
                  </a:lnTo>
                  <a:lnTo>
                    <a:pt x="39471" y="641934"/>
                  </a:lnTo>
                  <a:lnTo>
                    <a:pt x="32448" y="665162"/>
                  </a:lnTo>
                  <a:lnTo>
                    <a:pt x="17856" y="705726"/>
                  </a:lnTo>
                  <a:lnTo>
                    <a:pt x="14757" y="715556"/>
                  </a:lnTo>
                  <a:lnTo>
                    <a:pt x="15481" y="725716"/>
                  </a:lnTo>
                  <a:lnTo>
                    <a:pt x="15887" y="729678"/>
                  </a:lnTo>
                  <a:lnTo>
                    <a:pt x="16116" y="728954"/>
                  </a:lnTo>
                  <a:lnTo>
                    <a:pt x="15900" y="729869"/>
                  </a:lnTo>
                  <a:lnTo>
                    <a:pt x="17716" y="747471"/>
                  </a:lnTo>
                  <a:lnTo>
                    <a:pt x="19011" y="760044"/>
                  </a:lnTo>
                  <a:lnTo>
                    <a:pt x="20396" y="773582"/>
                  </a:lnTo>
                  <a:lnTo>
                    <a:pt x="30861" y="736650"/>
                  </a:lnTo>
                  <a:lnTo>
                    <a:pt x="44246" y="696087"/>
                  </a:lnTo>
                  <a:lnTo>
                    <a:pt x="50723" y="678891"/>
                  </a:lnTo>
                  <a:close/>
                </a:path>
                <a:path w="2052319" h="936625">
                  <a:moveTo>
                    <a:pt x="52603" y="705078"/>
                  </a:moveTo>
                  <a:lnTo>
                    <a:pt x="51917" y="696150"/>
                  </a:lnTo>
                  <a:lnTo>
                    <a:pt x="51435" y="689711"/>
                  </a:lnTo>
                  <a:lnTo>
                    <a:pt x="51282" y="687616"/>
                  </a:lnTo>
                  <a:lnTo>
                    <a:pt x="50723" y="678954"/>
                  </a:lnTo>
                  <a:lnTo>
                    <a:pt x="44246" y="701890"/>
                  </a:lnTo>
                  <a:lnTo>
                    <a:pt x="30861" y="742454"/>
                  </a:lnTo>
                  <a:lnTo>
                    <a:pt x="20866" y="777760"/>
                  </a:lnTo>
                  <a:lnTo>
                    <a:pt x="22771" y="792708"/>
                  </a:lnTo>
                  <a:lnTo>
                    <a:pt x="25044" y="783018"/>
                  </a:lnTo>
                  <a:lnTo>
                    <a:pt x="29933" y="765619"/>
                  </a:lnTo>
                  <a:lnTo>
                    <a:pt x="25044" y="788822"/>
                  </a:lnTo>
                  <a:lnTo>
                    <a:pt x="23253" y="796455"/>
                  </a:lnTo>
                  <a:lnTo>
                    <a:pt x="25273" y="812165"/>
                  </a:lnTo>
                  <a:lnTo>
                    <a:pt x="30683" y="788822"/>
                  </a:lnTo>
                  <a:lnTo>
                    <a:pt x="42037" y="748258"/>
                  </a:lnTo>
                  <a:lnTo>
                    <a:pt x="52603" y="705078"/>
                  </a:lnTo>
                  <a:close/>
                </a:path>
                <a:path w="2052319" h="936625">
                  <a:moveTo>
                    <a:pt x="75412" y="603224"/>
                  </a:moveTo>
                  <a:lnTo>
                    <a:pt x="71285" y="614959"/>
                  </a:lnTo>
                  <a:lnTo>
                    <a:pt x="59131" y="643636"/>
                  </a:lnTo>
                  <a:lnTo>
                    <a:pt x="57264" y="655777"/>
                  </a:lnTo>
                  <a:lnTo>
                    <a:pt x="56273" y="662216"/>
                  </a:lnTo>
                  <a:lnTo>
                    <a:pt x="56134" y="664514"/>
                  </a:lnTo>
                  <a:lnTo>
                    <a:pt x="55219" y="679577"/>
                  </a:lnTo>
                  <a:lnTo>
                    <a:pt x="54038" y="699211"/>
                  </a:lnTo>
                  <a:lnTo>
                    <a:pt x="55283" y="694169"/>
                  </a:lnTo>
                  <a:lnTo>
                    <a:pt x="70370" y="653605"/>
                  </a:lnTo>
                  <a:lnTo>
                    <a:pt x="73342" y="646480"/>
                  </a:lnTo>
                  <a:lnTo>
                    <a:pt x="74002" y="632485"/>
                  </a:lnTo>
                  <a:lnTo>
                    <a:pt x="74028" y="631952"/>
                  </a:lnTo>
                  <a:lnTo>
                    <a:pt x="74612" y="619683"/>
                  </a:lnTo>
                  <a:lnTo>
                    <a:pt x="74803" y="615708"/>
                  </a:lnTo>
                  <a:lnTo>
                    <a:pt x="75031" y="610984"/>
                  </a:lnTo>
                  <a:lnTo>
                    <a:pt x="75412" y="603224"/>
                  </a:lnTo>
                  <a:close/>
                </a:path>
                <a:path w="2052319" h="936625">
                  <a:moveTo>
                    <a:pt x="76949" y="583196"/>
                  </a:moveTo>
                  <a:lnTo>
                    <a:pt x="65595" y="608901"/>
                  </a:lnTo>
                  <a:lnTo>
                    <a:pt x="65544" y="609155"/>
                  </a:lnTo>
                  <a:lnTo>
                    <a:pt x="60706" y="634111"/>
                  </a:lnTo>
                  <a:lnTo>
                    <a:pt x="71412" y="608901"/>
                  </a:lnTo>
                  <a:lnTo>
                    <a:pt x="75565" y="600036"/>
                  </a:lnTo>
                  <a:lnTo>
                    <a:pt x="75628" y="598716"/>
                  </a:lnTo>
                  <a:lnTo>
                    <a:pt x="76949" y="583196"/>
                  </a:lnTo>
                  <a:close/>
                </a:path>
                <a:path w="2052319" h="936625">
                  <a:moveTo>
                    <a:pt x="80670" y="539572"/>
                  </a:moveTo>
                  <a:lnTo>
                    <a:pt x="79692" y="541540"/>
                  </a:lnTo>
                  <a:lnTo>
                    <a:pt x="75742" y="560171"/>
                  </a:lnTo>
                  <a:lnTo>
                    <a:pt x="72440" y="575779"/>
                  </a:lnTo>
                  <a:lnTo>
                    <a:pt x="72390" y="575970"/>
                  </a:lnTo>
                  <a:lnTo>
                    <a:pt x="72326" y="576326"/>
                  </a:lnTo>
                  <a:lnTo>
                    <a:pt x="71107" y="582053"/>
                  </a:lnTo>
                  <a:lnTo>
                    <a:pt x="69329" y="590461"/>
                  </a:lnTo>
                  <a:lnTo>
                    <a:pt x="67576" y="598716"/>
                  </a:lnTo>
                  <a:lnTo>
                    <a:pt x="77533" y="576326"/>
                  </a:lnTo>
                  <a:lnTo>
                    <a:pt x="77584" y="575779"/>
                  </a:lnTo>
                  <a:lnTo>
                    <a:pt x="77876" y="572312"/>
                  </a:lnTo>
                  <a:lnTo>
                    <a:pt x="78663" y="562965"/>
                  </a:lnTo>
                  <a:lnTo>
                    <a:pt x="79565" y="552348"/>
                  </a:lnTo>
                  <a:lnTo>
                    <a:pt x="80289" y="543953"/>
                  </a:lnTo>
                  <a:lnTo>
                    <a:pt x="80365" y="543001"/>
                  </a:lnTo>
                  <a:lnTo>
                    <a:pt x="80670" y="539572"/>
                  </a:lnTo>
                  <a:close/>
                </a:path>
                <a:path w="2052319" h="936625">
                  <a:moveTo>
                    <a:pt x="583590" y="90601"/>
                  </a:moveTo>
                  <a:lnTo>
                    <a:pt x="583387" y="90563"/>
                  </a:lnTo>
                  <a:lnTo>
                    <a:pt x="579094" y="89509"/>
                  </a:lnTo>
                  <a:lnTo>
                    <a:pt x="575005" y="88531"/>
                  </a:lnTo>
                  <a:lnTo>
                    <a:pt x="571627" y="87706"/>
                  </a:lnTo>
                  <a:lnTo>
                    <a:pt x="567372" y="86664"/>
                  </a:lnTo>
                  <a:lnTo>
                    <a:pt x="563092" y="85623"/>
                  </a:lnTo>
                  <a:lnTo>
                    <a:pt x="561644" y="85280"/>
                  </a:lnTo>
                  <a:lnTo>
                    <a:pt x="554837" y="83616"/>
                  </a:lnTo>
                  <a:lnTo>
                    <a:pt x="550075" y="82461"/>
                  </a:lnTo>
                  <a:lnTo>
                    <a:pt x="546531" y="81597"/>
                  </a:lnTo>
                  <a:lnTo>
                    <a:pt x="538187" y="79565"/>
                  </a:lnTo>
                  <a:lnTo>
                    <a:pt x="537895" y="79756"/>
                  </a:lnTo>
                  <a:lnTo>
                    <a:pt x="545846" y="82042"/>
                  </a:lnTo>
                  <a:lnTo>
                    <a:pt x="553783" y="84315"/>
                  </a:lnTo>
                  <a:lnTo>
                    <a:pt x="561657" y="86575"/>
                  </a:lnTo>
                  <a:lnTo>
                    <a:pt x="564794" y="87477"/>
                  </a:lnTo>
                  <a:lnTo>
                    <a:pt x="575691" y="90601"/>
                  </a:lnTo>
                  <a:lnTo>
                    <a:pt x="576110" y="90716"/>
                  </a:lnTo>
                  <a:lnTo>
                    <a:pt x="583145" y="90716"/>
                  </a:lnTo>
                  <a:lnTo>
                    <a:pt x="583311" y="90601"/>
                  </a:lnTo>
                  <a:lnTo>
                    <a:pt x="583590" y="90601"/>
                  </a:lnTo>
                  <a:close/>
                </a:path>
                <a:path w="2052319" h="936625">
                  <a:moveTo>
                    <a:pt x="604875" y="91401"/>
                  </a:moveTo>
                  <a:lnTo>
                    <a:pt x="603669" y="90716"/>
                  </a:lnTo>
                  <a:lnTo>
                    <a:pt x="595795" y="90716"/>
                  </a:lnTo>
                  <a:lnTo>
                    <a:pt x="593331" y="91516"/>
                  </a:lnTo>
                  <a:lnTo>
                    <a:pt x="594753" y="90601"/>
                  </a:lnTo>
                  <a:lnTo>
                    <a:pt x="583717" y="90601"/>
                  </a:lnTo>
                  <a:lnTo>
                    <a:pt x="589876" y="92633"/>
                  </a:lnTo>
                  <a:lnTo>
                    <a:pt x="598576" y="95491"/>
                  </a:lnTo>
                  <a:lnTo>
                    <a:pt x="604875" y="91401"/>
                  </a:lnTo>
                  <a:close/>
                </a:path>
                <a:path w="2052319" h="936625">
                  <a:moveTo>
                    <a:pt x="642810" y="39941"/>
                  </a:moveTo>
                  <a:lnTo>
                    <a:pt x="642531" y="33947"/>
                  </a:lnTo>
                  <a:lnTo>
                    <a:pt x="642150" y="33947"/>
                  </a:lnTo>
                  <a:lnTo>
                    <a:pt x="642810" y="39941"/>
                  </a:lnTo>
                  <a:close/>
                </a:path>
                <a:path w="2052319" h="936625">
                  <a:moveTo>
                    <a:pt x="644652" y="56642"/>
                  </a:moveTo>
                  <a:lnTo>
                    <a:pt x="644372" y="53898"/>
                  </a:lnTo>
                  <a:lnTo>
                    <a:pt x="644144" y="51943"/>
                  </a:lnTo>
                  <a:lnTo>
                    <a:pt x="643623" y="47256"/>
                  </a:lnTo>
                  <a:lnTo>
                    <a:pt x="643369" y="44996"/>
                  </a:lnTo>
                  <a:lnTo>
                    <a:pt x="643229" y="44996"/>
                  </a:lnTo>
                  <a:lnTo>
                    <a:pt x="643813" y="51943"/>
                  </a:lnTo>
                  <a:lnTo>
                    <a:pt x="644220" y="56642"/>
                  </a:lnTo>
                  <a:lnTo>
                    <a:pt x="644652" y="56642"/>
                  </a:lnTo>
                  <a:close/>
                </a:path>
                <a:path w="2052319" h="936625">
                  <a:moveTo>
                    <a:pt x="648081" y="74968"/>
                  </a:moveTo>
                  <a:lnTo>
                    <a:pt x="646506" y="68986"/>
                  </a:lnTo>
                  <a:lnTo>
                    <a:pt x="645553" y="65316"/>
                  </a:lnTo>
                  <a:lnTo>
                    <a:pt x="645477" y="64617"/>
                  </a:lnTo>
                  <a:lnTo>
                    <a:pt x="644779" y="57861"/>
                  </a:lnTo>
                  <a:lnTo>
                    <a:pt x="644321" y="57861"/>
                  </a:lnTo>
                  <a:lnTo>
                    <a:pt x="644893" y="64617"/>
                  </a:lnTo>
                  <a:lnTo>
                    <a:pt x="644956" y="65316"/>
                  </a:lnTo>
                  <a:lnTo>
                    <a:pt x="646087" y="68986"/>
                  </a:lnTo>
                  <a:lnTo>
                    <a:pt x="647941" y="74968"/>
                  </a:lnTo>
                  <a:lnTo>
                    <a:pt x="648081" y="74968"/>
                  </a:lnTo>
                  <a:close/>
                </a:path>
                <a:path w="2052319" h="936625">
                  <a:moveTo>
                    <a:pt x="780034" y="35153"/>
                  </a:moveTo>
                  <a:lnTo>
                    <a:pt x="773277" y="30924"/>
                  </a:lnTo>
                  <a:lnTo>
                    <a:pt x="767372" y="27216"/>
                  </a:lnTo>
                  <a:lnTo>
                    <a:pt x="766559" y="26695"/>
                  </a:lnTo>
                  <a:lnTo>
                    <a:pt x="764781" y="25501"/>
                  </a:lnTo>
                  <a:lnTo>
                    <a:pt x="762266" y="23837"/>
                  </a:lnTo>
                  <a:lnTo>
                    <a:pt x="760031" y="22364"/>
                  </a:lnTo>
                  <a:lnTo>
                    <a:pt x="759612" y="22072"/>
                  </a:lnTo>
                  <a:lnTo>
                    <a:pt x="758291" y="21183"/>
                  </a:lnTo>
                  <a:lnTo>
                    <a:pt x="754151" y="18465"/>
                  </a:lnTo>
                  <a:lnTo>
                    <a:pt x="751763" y="16865"/>
                  </a:lnTo>
                  <a:lnTo>
                    <a:pt x="747649" y="14147"/>
                  </a:lnTo>
                  <a:lnTo>
                    <a:pt x="745972" y="13017"/>
                  </a:lnTo>
                  <a:lnTo>
                    <a:pt x="741133" y="9817"/>
                  </a:lnTo>
                  <a:lnTo>
                    <a:pt x="740867" y="9626"/>
                  </a:lnTo>
                  <a:lnTo>
                    <a:pt x="739711" y="8864"/>
                  </a:lnTo>
                  <a:lnTo>
                    <a:pt x="733120" y="4483"/>
                  </a:lnTo>
                  <a:lnTo>
                    <a:pt x="729107" y="1816"/>
                  </a:lnTo>
                  <a:lnTo>
                    <a:pt x="726541" y="0"/>
                  </a:lnTo>
                  <a:lnTo>
                    <a:pt x="691438" y="10325"/>
                  </a:lnTo>
                  <a:lnTo>
                    <a:pt x="669975" y="23393"/>
                  </a:lnTo>
                  <a:lnTo>
                    <a:pt x="649871" y="29400"/>
                  </a:lnTo>
                  <a:lnTo>
                    <a:pt x="649947" y="29654"/>
                  </a:lnTo>
                  <a:lnTo>
                    <a:pt x="651586" y="35420"/>
                  </a:lnTo>
                  <a:lnTo>
                    <a:pt x="651929" y="36626"/>
                  </a:lnTo>
                  <a:lnTo>
                    <a:pt x="664718" y="69773"/>
                  </a:lnTo>
                  <a:lnTo>
                    <a:pt x="700316" y="58661"/>
                  </a:lnTo>
                  <a:lnTo>
                    <a:pt x="780034" y="35153"/>
                  </a:lnTo>
                  <a:close/>
                </a:path>
                <a:path w="2052319" h="936625">
                  <a:moveTo>
                    <a:pt x="2052320" y="807580"/>
                  </a:moveTo>
                  <a:lnTo>
                    <a:pt x="2047582" y="781050"/>
                  </a:lnTo>
                  <a:lnTo>
                    <a:pt x="2046058" y="775766"/>
                  </a:lnTo>
                  <a:lnTo>
                    <a:pt x="2046058" y="804265"/>
                  </a:lnTo>
                  <a:lnTo>
                    <a:pt x="2041931" y="786853"/>
                  </a:lnTo>
                  <a:lnTo>
                    <a:pt x="2036940" y="763651"/>
                  </a:lnTo>
                  <a:lnTo>
                    <a:pt x="2041931" y="781050"/>
                  </a:lnTo>
                  <a:lnTo>
                    <a:pt x="2046058" y="804265"/>
                  </a:lnTo>
                  <a:lnTo>
                    <a:pt x="2046058" y="775766"/>
                  </a:lnTo>
                  <a:lnTo>
                    <a:pt x="2035898" y="740486"/>
                  </a:lnTo>
                  <a:lnTo>
                    <a:pt x="2028875" y="712647"/>
                  </a:lnTo>
                  <a:lnTo>
                    <a:pt x="2028875" y="808202"/>
                  </a:lnTo>
                  <a:lnTo>
                    <a:pt x="2024684" y="790740"/>
                  </a:lnTo>
                  <a:lnTo>
                    <a:pt x="2019604" y="767537"/>
                  </a:lnTo>
                  <a:lnTo>
                    <a:pt x="2024684" y="784936"/>
                  </a:lnTo>
                  <a:lnTo>
                    <a:pt x="2028875" y="808202"/>
                  </a:lnTo>
                  <a:lnTo>
                    <a:pt x="2028875" y="712647"/>
                  </a:lnTo>
                  <a:lnTo>
                    <a:pt x="2024062" y="693559"/>
                  </a:lnTo>
                  <a:lnTo>
                    <a:pt x="2024062" y="761784"/>
                  </a:lnTo>
                  <a:lnTo>
                    <a:pt x="2019134" y="744372"/>
                  </a:lnTo>
                  <a:lnTo>
                    <a:pt x="2013369" y="721169"/>
                  </a:lnTo>
                  <a:lnTo>
                    <a:pt x="2019134" y="738568"/>
                  </a:lnTo>
                  <a:lnTo>
                    <a:pt x="2024062" y="761784"/>
                  </a:lnTo>
                  <a:lnTo>
                    <a:pt x="2024062" y="693559"/>
                  </a:lnTo>
                  <a:lnTo>
                    <a:pt x="2022259" y="686396"/>
                  </a:lnTo>
                  <a:lnTo>
                    <a:pt x="2006714" y="645833"/>
                  </a:lnTo>
                  <a:lnTo>
                    <a:pt x="2002853" y="636816"/>
                  </a:lnTo>
                  <a:lnTo>
                    <a:pt x="1997456" y="636816"/>
                  </a:lnTo>
                  <a:lnTo>
                    <a:pt x="2001291" y="645833"/>
                  </a:lnTo>
                  <a:lnTo>
                    <a:pt x="2007920" y="669048"/>
                  </a:lnTo>
                  <a:lnTo>
                    <a:pt x="2001291" y="651637"/>
                  </a:lnTo>
                  <a:lnTo>
                    <a:pt x="1994979" y="636803"/>
                  </a:lnTo>
                  <a:lnTo>
                    <a:pt x="1990661" y="639343"/>
                  </a:lnTo>
                  <a:lnTo>
                    <a:pt x="1995868" y="651637"/>
                  </a:lnTo>
                  <a:lnTo>
                    <a:pt x="2011235" y="692200"/>
                  </a:lnTo>
                  <a:lnTo>
                    <a:pt x="2017014" y="715416"/>
                  </a:lnTo>
                  <a:lnTo>
                    <a:pt x="2012302" y="701230"/>
                  </a:lnTo>
                  <a:lnTo>
                    <a:pt x="2012302" y="759866"/>
                  </a:lnTo>
                  <a:lnTo>
                    <a:pt x="2007260" y="742454"/>
                  </a:lnTo>
                  <a:lnTo>
                    <a:pt x="2006650" y="740664"/>
                  </a:lnTo>
                  <a:lnTo>
                    <a:pt x="2006650" y="765670"/>
                  </a:lnTo>
                  <a:lnTo>
                    <a:pt x="2001634" y="748258"/>
                  </a:lnTo>
                  <a:lnTo>
                    <a:pt x="1995741" y="725055"/>
                  </a:lnTo>
                  <a:lnTo>
                    <a:pt x="2001634" y="742454"/>
                  </a:lnTo>
                  <a:lnTo>
                    <a:pt x="2006650" y="765670"/>
                  </a:lnTo>
                  <a:lnTo>
                    <a:pt x="2006650" y="740664"/>
                  </a:lnTo>
                  <a:lnTo>
                    <a:pt x="1993480" y="701890"/>
                  </a:lnTo>
                  <a:lnTo>
                    <a:pt x="1986724" y="678688"/>
                  </a:lnTo>
                  <a:lnTo>
                    <a:pt x="1993480" y="696087"/>
                  </a:lnTo>
                  <a:lnTo>
                    <a:pt x="2007260" y="736650"/>
                  </a:lnTo>
                  <a:lnTo>
                    <a:pt x="2012302" y="759866"/>
                  </a:lnTo>
                  <a:lnTo>
                    <a:pt x="2012302" y="701230"/>
                  </a:lnTo>
                  <a:lnTo>
                    <a:pt x="2011235" y="698004"/>
                  </a:lnTo>
                  <a:lnTo>
                    <a:pt x="1995868" y="657440"/>
                  </a:lnTo>
                  <a:lnTo>
                    <a:pt x="1990204" y="639622"/>
                  </a:lnTo>
                  <a:lnTo>
                    <a:pt x="1986991" y="641515"/>
                  </a:lnTo>
                  <a:lnTo>
                    <a:pt x="1985098" y="642632"/>
                  </a:lnTo>
                  <a:lnTo>
                    <a:pt x="1984387" y="643051"/>
                  </a:lnTo>
                  <a:lnTo>
                    <a:pt x="1981098" y="644994"/>
                  </a:lnTo>
                  <a:lnTo>
                    <a:pt x="1983168" y="649719"/>
                  </a:lnTo>
                  <a:lnTo>
                    <a:pt x="1998980" y="690283"/>
                  </a:lnTo>
                  <a:lnTo>
                    <a:pt x="2004923" y="713498"/>
                  </a:lnTo>
                  <a:lnTo>
                    <a:pt x="1998980" y="696087"/>
                  </a:lnTo>
                  <a:lnTo>
                    <a:pt x="1983168" y="655523"/>
                  </a:lnTo>
                  <a:lnTo>
                    <a:pt x="1979942" y="645680"/>
                  </a:lnTo>
                  <a:lnTo>
                    <a:pt x="1977466" y="647141"/>
                  </a:lnTo>
                  <a:lnTo>
                    <a:pt x="1975573" y="648258"/>
                  </a:lnTo>
                  <a:lnTo>
                    <a:pt x="1974786" y="648716"/>
                  </a:lnTo>
                  <a:lnTo>
                    <a:pt x="1972881" y="649833"/>
                  </a:lnTo>
                  <a:lnTo>
                    <a:pt x="1979002" y="671017"/>
                  </a:lnTo>
                  <a:lnTo>
                    <a:pt x="1972221" y="653415"/>
                  </a:lnTo>
                  <a:lnTo>
                    <a:pt x="1971116" y="650875"/>
                  </a:lnTo>
                  <a:lnTo>
                    <a:pt x="1966823" y="653415"/>
                  </a:lnTo>
                  <a:lnTo>
                    <a:pt x="1966912" y="653605"/>
                  </a:lnTo>
                  <a:lnTo>
                    <a:pt x="1982457" y="694169"/>
                  </a:lnTo>
                  <a:lnTo>
                    <a:pt x="1996084" y="748258"/>
                  </a:lnTo>
                  <a:lnTo>
                    <a:pt x="2007730" y="788822"/>
                  </a:lnTo>
                  <a:lnTo>
                    <a:pt x="2016823" y="840016"/>
                  </a:lnTo>
                  <a:lnTo>
                    <a:pt x="2018715" y="840016"/>
                  </a:lnTo>
                  <a:lnTo>
                    <a:pt x="2021992" y="837323"/>
                  </a:lnTo>
                  <a:lnTo>
                    <a:pt x="2018842" y="819708"/>
                  </a:lnTo>
                  <a:lnTo>
                    <a:pt x="2022868" y="836599"/>
                  </a:lnTo>
                  <a:lnTo>
                    <a:pt x="2027910" y="832446"/>
                  </a:lnTo>
                  <a:lnTo>
                    <a:pt x="2024570" y="813892"/>
                  </a:lnTo>
                  <a:lnTo>
                    <a:pt x="2028748" y="831303"/>
                  </a:lnTo>
                  <a:lnTo>
                    <a:pt x="2028799" y="831710"/>
                  </a:lnTo>
                  <a:lnTo>
                    <a:pt x="2032558" y="828611"/>
                  </a:lnTo>
                  <a:lnTo>
                    <a:pt x="2033257" y="828040"/>
                  </a:lnTo>
                  <a:lnTo>
                    <a:pt x="2033600" y="827760"/>
                  </a:lnTo>
                  <a:lnTo>
                    <a:pt x="2034133" y="827316"/>
                  </a:lnTo>
                  <a:lnTo>
                    <a:pt x="2038083" y="827316"/>
                  </a:lnTo>
                  <a:lnTo>
                    <a:pt x="2036051" y="815835"/>
                  </a:lnTo>
                  <a:lnTo>
                    <a:pt x="2038756" y="827316"/>
                  </a:lnTo>
                  <a:lnTo>
                    <a:pt x="2044230" y="827316"/>
                  </a:lnTo>
                  <a:lnTo>
                    <a:pt x="2044788" y="828725"/>
                  </a:lnTo>
                  <a:lnTo>
                    <a:pt x="2036279" y="792657"/>
                  </a:lnTo>
                  <a:lnTo>
                    <a:pt x="2031314" y="769454"/>
                  </a:lnTo>
                  <a:lnTo>
                    <a:pt x="2036279" y="786853"/>
                  </a:lnTo>
                  <a:lnTo>
                    <a:pt x="2045843" y="827417"/>
                  </a:lnTo>
                  <a:lnTo>
                    <a:pt x="2046681" y="833488"/>
                  </a:lnTo>
                  <a:lnTo>
                    <a:pt x="2049284" y="840016"/>
                  </a:lnTo>
                  <a:lnTo>
                    <a:pt x="2051939" y="840016"/>
                  </a:lnTo>
                  <a:lnTo>
                    <a:pt x="2051964" y="837387"/>
                  </a:lnTo>
                  <a:lnTo>
                    <a:pt x="2051989" y="835139"/>
                  </a:lnTo>
                  <a:lnTo>
                    <a:pt x="2052040" y="830973"/>
                  </a:lnTo>
                  <a:lnTo>
                    <a:pt x="2052320" y="807580"/>
                  </a:lnTo>
                  <a:close/>
                </a:path>
              </a:pathLst>
            </a:custGeom>
            <a:solidFill>
              <a:srgbClr val="6B41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3" name="object 463"/>
            <p:cNvSpPr/>
            <p:nvPr/>
          </p:nvSpPr>
          <p:spPr>
            <a:xfrm>
              <a:off x="13654087" y="3280879"/>
              <a:ext cx="2041525" cy="817244"/>
            </a:xfrm>
            <a:custGeom>
              <a:avLst/>
              <a:gdLst/>
              <a:ahLst/>
              <a:cxnLst/>
              <a:rect l="l" t="t" r="r" b="b"/>
              <a:pathLst>
                <a:path w="2041525" h="817245">
                  <a:moveTo>
                    <a:pt x="34620" y="583552"/>
                  </a:moveTo>
                  <a:lnTo>
                    <a:pt x="32423" y="588264"/>
                  </a:lnTo>
                  <a:lnTo>
                    <a:pt x="15125" y="628827"/>
                  </a:lnTo>
                  <a:lnTo>
                    <a:pt x="0" y="668159"/>
                  </a:lnTo>
                  <a:lnTo>
                    <a:pt x="38" y="669391"/>
                  </a:lnTo>
                  <a:lnTo>
                    <a:pt x="368" y="683018"/>
                  </a:lnTo>
                  <a:lnTo>
                    <a:pt x="660" y="687298"/>
                  </a:lnTo>
                  <a:lnTo>
                    <a:pt x="927" y="691121"/>
                  </a:lnTo>
                  <a:lnTo>
                    <a:pt x="1117" y="693813"/>
                  </a:lnTo>
                  <a:lnTo>
                    <a:pt x="1562" y="700049"/>
                  </a:lnTo>
                  <a:lnTo>
                    <a:pt x="15443" y="661619"/>
                  </a:lnTo>
                  <a:lnTo>
                    <a:pt x="31915" y="621055"/>
                  </a:lnTo>
                  <a:lnTo>
                    <a:pt x="34556" y="615175"/>
                  </a:lnTo>
                  <a:lnTo>
                    <a:pt x="34010" y="606818"/>
                  </a:lnTo>
                  <a:lnTo>
                    <a:pt x="34074" y="604380"/>
                  </a:lnTo>
                  <a:lnTo>
                    <a:pt x="26543" y="621055"/>
                  </a:lnTo>
                  <a:lnTo>
                    <a:pt x="19494" y="638314"/>
                  </a:lnTo>
                  <a:lnTo>
                    <a:pt x="26543" y="615302"/>
                  </a:lnTo>
                  <a:lnTo>
                    <a:pt x="34239" y="598271"/>
                  </a:lnTo>
                  <a:lnTo>
                    <a:pt x="34620" y="583552"/>
                  </a:lnTo>
                  <a:close/>
                </a:path>
                <a:path w="2041525" h="817245">
                  <a:moveTo>
                    <a:pt x="526834" y="87718"/>
                  </a:moveTo>
                  <a:lnTo>
                    <a:pt x="520268" y="86118"/>
                  </a:lnTo>
                  <a:lnTo>
                    <a:pt x="526364" y="87871"/>
                  </a:lnTo>
                  <a:lnTo>
                    <a:pt x="526834" y="87718"/>
                  </a:lnTo>
                  <a:close/>
                </a:path>
                <a:path w="2041525" h="817245">
                  <a:moveTo>
                    <a:pt x="630618" y="34886"/>
                  </a:moveTo>
                  <a:lnTo>
                    <a:pt x="630555" y="24180"/>
                  </a:lnTo>
                  <a:lnTo>
                    <a:pt x="630110" y="24180"/>
                  </a:lnTo>
                  <a:lnTo>
                    <a:pt x="629843" y="34886"/>
                  </a:lnTo>
                  <a:lnTo>
                    <a:pt x="630618" y="34886"/>
                  </a:lnTo>
                  <a:close/>
                </a:path>
                <a:path w="2041525" h="817245">
                  <a:moveTo>
                    <a:pt x="723036" y="13550"/>
                  </a:moveTo>
                  <a:lnTo>
                    <a:pt x="717562" y="9918"/>
                  </a:lnTo>
                  <a:lnTo>
                    <a:pt x="716559" y="9220"/>
                  </a:lnTo>
                  <a:lnTo>
                    <a:pt x="708710" y="3632"/>
                  </a:lnTo>
                  <a:lnTo>
                    <a:pt x="703592" y="0"/>
                  </a:lnTo>
                  <a:lnTo>
                    <a:pt x="636168" y="20358"/>
                  </a:lnTo>
                  <a:lnTo>
                    <a:pt x="633869" y="21818"/>
                  </a:lnTo>
                  <a:lnTo>
                    <a:pt x="637032" y="32918"/>
                  </a:lnTo>
                  <a:lnTo>
                    <a:pt x="652132" y="28295"/>
                  </a:lnTo>
                  <a:lnTo>
                    <a:pt x="638124" y="36779"/>
                  </a:lnTo>
                  <a:lnTo>
                    <a:pt x="638695" y="38798"/>
                  </a:lnTo>
                  <a:lnTo>
                    <a:pt x="679894" y="26111"/>
                  </a:lnTo>
                  <a:lnTo>
                    <a:pt x="723036" y="13550"/>
                  </a:lnTo>
                  <a:close/>
                </a:path>
                <a:path w="2041525" h="817245">
                  <a:moveTo>
                    <a:pt x="2041156" y="784618"/>
                  </a:moveTo>
                  <a:lnTo>
                    <a:pt x="2039670" y="762812"/>
                  </a:lnTo>
                  <a:lnTo>
                    <a:pt x="2036216" y="750519"/>
                  </a:lnTo>
                  <a:lnTo>
                    <a:pt x="2022932" y="696442"/>
                  </a:lnTo>
                  <a:lnTo>
                    <a:pt x="2007819" y="655866"/>
                  </a:lnTo>
                  <a:lnTo>
                    <a:pt x="2000910" y="639267"/>
                  </a:lnTo>
                  <a:lnTo>
                    <a:pt x="1998586" y="643420"/>
                  </a:lnTo>
                  <a:lnTo>
                    <a:pt x="1997748" y="644918"/>
                  </a:lnTo>
                  <a:lnTo>
                    <a:pt x="1995893" y="644918"/>
                  </a:lnTo>
                  <a:lnTo>
                    <a:pt x="1989797" y="644918"/>
                  </a:lnTo>
                  <a:lnTo>
                    <a:pt x="1995170" y="661619"/>
                  </a:lnTo>
                  <a:lnTo>
                    <a:pt x="2010714" y="702183"/>
                  </a:lnTo>
                  <a:lnTo>
                    <a:pt x="2024354" y="742759"/>
                  </a:lnTo>
                  <a:lnTo>
                    <a:pt x="2036038" y="796836"/>
                  </a:lnTo>
                  <a:lnTo>
                    <a:pt x="2040763" y="816686"/>
                  </a:lnTo>
                  <a:lnTo>
                    <a:pt x="2040813" y="812812"/>
                  </a:lnTo>
                  <a:lnTo>
                    <a:pt x="2040928" y="803529"/>
                  </a:lnTo>
                  <a:lnTo>
                    <a:pt x="2041042" y="793851"/>
                  </a:lnTo>
                  <a:lnTo>
                    <a:pt x="2029942" y="742759"/>
                  </a:lnTo>
                  <a:lnTo>
                    <a:pt x="2016226" y="702183"/>
                  </a:lnTo>
                  <a:lnTo>
                    <a:pt x="2009571" y="679196"/>
                  </a:lnTo>
                  <a:lnTo>
                    <a:pt x="2016226" y="696442"/>
                  </a:lnTo>
                  <a:lnTo>
                    <a:pt x="2029942" y="737006"/>
                  </a:lnTo>
                  <a:lnTo>
                    <a:pt x="2041105" y="788403"/>
                  </a:lnTo>
                  <a:lnTo>
                    <a:pt x="2041156" y="784618"/>
                  </a:lnTo>
                  <a:close/>
                </a:path>
              </a:pathLst>
            </a:custGeom>
            <a:solidFill>
              <a:srgbClr val="6B41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4" name="object 464"/>
            <p:cNvSpPr/>
            <p:nvPr/>
          </p:nvSpPr>
          <p:spPr>
            <a:xfrm>
              <a:off x="13653490" y="3271989"/>
              <a:ext cx="2040255" cy="764540"/>
            </a:xfrm>
            <a:custGeom>
              <a:avLst/>
              <a:gdLst/>
              <a:ahLst/>
              <a:cxnLst/>
              <a:rect l="l" t="t" r="r" b="b"/>
              <a:pathLst>
                <a:path w="2040255" h="764539">
                  <a:moveTo>
                    <a:pt x="35318" y="588670"/>
                  </a:moveTo>
                  <a:lnTo>
                    <a:pt x="27724" y="604837"/>
                  </a:lnTo>
                  <a:lnTo>
                    <a:pt x="10337" y="645401"/>
                  </a:lnTo>
                  <a:lnTo>
                    <a:pt x="457" y="670966"/>
                  </a:lnTo>
                  <a:lnTo>
                    <a:pt x="774" y="684276"/>
                  </a:lnTo>
                  <a:lnTo>
                    <a:pt x="15722" y="645401"/>
                  </a:lnTo>
                  <a:lnTo>
                    <a:pt x="33020" y="604837"/>
                  </a:lnTo>
                  <a:lnTo>
                    <a:pt x="35001" y="600570"/>
                  </a:lnTo>
                  <a:lnTo>
                    <a:pt x="35318" y="588670"/>
                  </a:lnTo>
                  <a:close/>
                </a:path>
                <a:path w="2040255" h="764539">
                  <a:moveTo>
                    <a:pt x="36499" y="569239"/>
                  </a:moveTo>
                  <a:lnTo>
                    <a:pt x="22428" y="599046"/>
                  </a:lnTo>
                  <a:lnTo>
                    <a:pt x="4940" y="639610"/>
                  </a:lnTo>
                  <a:lnTo>
                    <a:pt x="0" y="652335"/>
                  </a:lnTo>
                  <a:lnTo>
                    <a:pt x="317" y="665518"/>
                  </a:lnTo>
                  <a:lnTo>
                    <a:pt x="10337" y="639610"/>
                  </a:lnTo>
                  <a:lnTo>
                    <a:pt x="27724" y="599046"/>
                  </a:lnTo>
                  <a:lnTo>
                    <a:pt x="35471" y="582536"/>
                  </a:lnTo>
                  <a:lnTo>
                    <a:pt x="35610" y="577608"/>
                  </a:lnTo>
                  <a:lnTo>
                    <a:pt x="36499" y="569239"/>
                  </a:lnTo>
                  <a:close/>
                </a:path>
                <a:path w="2040255" h="764539">
                  <a:moveTo>
                    <a:pt x="631190" y="38836"/>
                  </a:moveTo>
                  <a:lnTo>
                    <a:pt x="631151" y="32410"/>
                  </a:lnTo>
                  <a:lnTo>
                    <a:pt x="631139" y="31343"/>
                  </a:lnTo>
                  <a:lnTo>
                    <a:pt x="631113" y="25819"/>
                  </a:lnTo>
                  <a:lnTo>
                    <a:pt x="630999" y="18694"/>
                  </a:lnTo>
                  <a:lnTo>
                    <a:pt x="630694" y="32562"/>
                  </a:lnTo>
                  <a:lnTo>
                    <a:pt x="630567" y="38836"/>
                  </a:lnTo>
                  <a:lnTo>
                    <a:pt x="631190" y="38836"/>
                  </a:lnTo>
                  <a:close/>
                </a:path>
                <a:path w="2040255" h="764539">
                  <a:moveTo>
                    <a:pt x="711682" y="14211"/>
                  </a:moveTo>
                  <a:lnTo>
                    <a:pt x="705434" y="9791"/>
                  </a:lnTo>
                  <a:lnTo>
                    <a:pt x="697915" y="4432"/>
                  </a:lnTo>
                  <a:lnTo>
                    <a:pt x="691680" y="0"/>
                  </a:lnTo>
                  <a:lnTo>
                    <a:pt x="632701" y="17627"/>
                  </a:lnTo>
                  <a:lnTo>
                    <a:pt x="630999" y="18694"/>
                  </a:lnTo>
                  <a:lnTo>
                    <a:pt x="634619" y="31343"/>
                  </a:lnTo>
                  <a:lnTo>
                    <a:pt x="636320" y="37223"/>
                  </a:lnTo>
                  <a:lnTo>
                    <a:pt x="680580" y="23418"/>
                  </a:lnTo>
                  <a:lnTo>
                    <a:pt x="711682" y="14211"/>
                  </a:lnTo>
                  <a:close/>
                </a:path>
                <a:path w="2040255" h="764539">
                  <a:moveTo>
                    <a:pt x="2039747" y="764019"/>
                  </a:moveTo>
                  <a:lnTo>
                    <a:pt x="2038311" y="742708"/>
                  </a:lnTo>
                  <a:lnTo>
                    <a:pt x="2037892" y="739889"/>
                  </a:lnTo>
                  <a:lnTo>
                    <a:pt x="2029040" y="713003"/>
                  </a:lnTo>
                  <a:lnTo>
                    <a:pt x="2022538" y="689889"/>
                  </a:lnTo>
                  <a:lnTo>
                    <a:pt x="2029040" y="707224"/>
                  </a:lnTo>
                  <a:lnTo>
                    <a:pt x="2036368" y="729475"/>
                  </a:lnTo>
                  <a:lnTo>
                    <a:pt x="2032190" y="700900"/>
                  </a:lnTo>
                  <a:lnTo>
                    <a:pt x="2019300" y="666661"/>
                  </a:lnTo>
                  <a:lnTo>
                    <a:pt x="2011248" y="641108"/>
                  </a:lnTo>
                  <a:lnTo>
                    <a:pt x="2006396" y="641108"/>
                  </a:lnTo>
                  <a:lnTo>
                    <a:pt x="2005444" y="641108"/>
                  </a:lnTo>
                  <a:lnTo>
                    <a:pt x="2004148" y="643445"/>
                  </a:lnTo>
                  <a:lnTo>
                    <a:pt x="2002904" y="645668"/>
                  </a:lnTo>
                  <a:lnTo>
                    <a:pt x="2008416" y="658926"/>
                  </a:lnTo>
                  <a:lnTo>
                    <a:pt x="2023529" y="713003"/>
                  </a:lnTo>
                  <a:lnTo>
                    <a:pt x="2036813" y="753567"/>
                  </a:lnTo>
                  <a:lnTo>
                    <a:pt x="2039747" y="764019"/>
                  </a:lnTo>
                  <a:close/>
                </a:path>
              </a:pathLst>
            </a:custGeom>
            <a:solidFill>
              <a:srgbClr val="6B42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5" name="object 465"/>
            <p:cNvSpPr/>
            <p:nvPr/>
          </p:nvSpPr>
          <p:spPr>
            <a:xfrm>
              <a:off x="13652920" y="3253841"/>
              <a:ext cx="2032000" cy="710565"/>
            </a:xfrm>
            <a:custGeom>
              <a:avLst/>
              <a:gdLst/>
              <a:ahLst/>
              <a:cxnLst/>
              <a:rect l="l" t="t" r="r" b="b"/>
              <a:pathLst>
                <a:path w="2032000" h="710564">
                  <a:moveTo>
                    <a:pt x="41783" y="543585"/>
                  </a:moveTo>
                  <a:lnTo>
                    <a:pt x="7124" y="613321"/>
                  </a:lnTo>
                  <a:lnTo>
                    <a:pt x="76" y="641616"/>
                  </a:lnTo>
                  <a:lnTo>
                    <a:pt x="0" y="646557"/>
                  </a:lnTo>
                  <a:lnTo>
                    <a:pt x="127" y="651967"/>
                  </a:lnTo>
                  <a:lnTo>
                    <a:pt x="444" y="665022"/>
                  </a:lnTo>
                  <a:lnTo>
                    <a:pt x="5511" y="651967"/>
                  </a:lnTo>
                  <a:lnTo>
                    <a:pt x="22999" y="611403"/>
                  </a:lnTo>
                  <a:lnTo>
                    <a:pt x="37884" y="579882"/>
                  </a:lnTo>
                  <a:lnTo>
                    <a:pt x="39357" y="566191"/>
                  </a:lnTo>
                  <a:lnTo>
                    <a:pt x="36957" y="570826"/>
                  </a:lnTo>
                  <a:lnTo>
                    <a:pt x="17703" y="611403"/>
                  </a:lnTo>
                  <a:lnTo>
                    <a:pt x="10160" y="628815"/>
                  </a:lnTo>
                  <a:lnTo>
                    <a:pt x="17703" y="605599"/>
                  </a:lnTo>
                  <a:lnTo>
                    <a:pt x="36957" y="565035"/>
                  </a:lnTo>
                  <a:lnTo>
                    <a:pt x="39878" y="561251"/>
                  </a:lnTo>
                  <a:lnTo>
                    <a:pt x="40436" y="556044"/>
                  </a:lnTo>
                  <a:lnTo>
                    <a:pt x="41490" y="546277"/>
                  </a:lnTo>
                  <a:lnTo>
                    <a:pt x="41783" y="543585"/>
                  </a:lnTo>
                  <a:close/>
                </a:path>
                <a:path w="2032000" h="710564">
                  <a:moveTo>
                    <a:pt x="699757" y="23482"/>
                  </a:moveTo>
                  <a:lnTo>
                    <a:pt x="693483" y="19037"/>
                  </a:lnTo>
                  <a:lnTo>
                    <a:pt x="687184" y="14566"/>
                  </a:lnTo>
                  <a:lnTo>
                    <a:pt x="685723" y="13512"/>
                  </a:lnTo>
                  <a:lnTo>
                    <a:pt x="682980" y="11557"/>
                  </a:lnTo>
                  <a:lnTo>
                    <a:pt x="685063" y="7391"/>
                  </a:lnTo>
                  <a:lnTo>
                    <a:pt x="688771" y="0"/>
                  </a:lnTo>
                  <a:lnTo>
                    <a:pt x="672261" y="4851"/>
                  </a:lnTo>
                  <a:lnTo>
                    <a:pt x="627253" y="31902"/>
                  </a:lnTo>
                  <a:lnTo>
                    <a:pt x="610984" y="36957"/>
                  </a:lnTo>
                  <a:lnTo>
                    <a:pt x="613181" y="36957"/>
                  </a:lnTo>
                  <a:lnTo>
                    <a:pt x="648144" y="26289"/>
                  </a:lnTo>
                  <a:lnTo>
                    <a:pt x="630466" y="36957"/>
                  </a:lnTo>
                  <a:lnTo>
                    <a:pt x="631647" y="36957"/>
                  </a:lnTo>
                  <a:lnTo>
                    <a:pt x="631850" y="37680"/>
                  </a:lnTo>
                  <a:lnTo>
                    <a:pt x="650074" y="32092"/>
                  </a:lnTo>
                  <a:lnTo>
                    <a:pt x="633183" y="42341"/>
                  </a:lnTo>
                  <a:lnTo>
                    <a:pt x="633526" y="43573"/>
                  </a:lnTo>
                  <a:lnTo>
                    <a:pt x="677570" y="29972"/>
                  </a:lnTo>
                  <a:lnTo>
                    <a:pt x="699757" y="23482"/>
                  </a:lnTo>
                  <a:close/>
                </a:path>
                <a:path w="2032000" h="710564">
                  <a:moveTo>
                    <a:pt x="2021128" y="663333"/>
                  </a:moveTo>
                  <a:lnTo>
                    <a:pt x="2020227" y="659257"/>
                  </a:lnTo>
                  <a:lnTo>
                    <a:pt x="2019401" y="659257"/>
                  </a:lnTo>
                  <a:lnTo>
                    <a:pt x="2021128" y="663333"/>
                  </a:lnTo>
                  <a:close/>
                </a:path>
                <a:path w="2032000" h="710564">
                  <a:moveTo>
                    <a:pt x="2031555" y="710018"/>
                  </a:moveTo>
                  <a:lnTo>
                    <a:pt x="2028647" y="697357"/>
                  </a:lnTo>
                  <a:lnTo>
                    <a:pt x="2023808" y="675474"/>
                  </a:lnTo>
                  <a:lnTo>
                    <a:pt x="2016950" y="659257"/>
                  </a:lnTo>
                  <a:lnTo>
                    <a:pt x="2011565" y="659257"/>
                  </a:lnTo>
                  <a:lnTo>
                    <a:pt x="2019871" y="679005"/>
                  </a:lnTo>
                  <a:lnTo>
                    <a:pt x="2031555" y="710018"/>
                  </a:lnTo>
                  <a:close/>
                </a:path>
              </a:pathLst>
            </a:custGeom>
            <a:solidFill>
              <a:srgbClr val="6C42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6" name="object 466"/>
            <p:cNvSpPr/>
            <p:nvPr/>
          </p:nvSpPr>
          <p:spPr>
            <a:xfrm>
              <a:off x="13653326" y="3198862"/>
              <a:ext cx="1995170" cy="678180"/>
            </a:xfrm>
            <a:custGeom>
              <a:avLst/>
              <a:gdLst/>
              <a:ahLst/>
              <a:cxnLst/>
              <a:rect l="l" t="t" r="r" b="b"/>
              <a:pathLst>
                <a:path w="1995169" h="678179">
                  <a:moveTo>
                    <a:pt x="54292" y="525145"/>
                  </a:moveTo>
                  <a:lnTo>
                    <a:pt x="39611" y="550494"/>
                  </a:lnTo>
                  <a:lnTo>
                    <a:pt x="17678" y="591058"/>
                  </a:lnTo>
                  <a:lnTo>
                    <a:pt x="2120" y="622096"/>
                  </a:lnTo>
                  <a:lnTo>
                    <a:pt x="1930" y="625233"/>
                  </a:lnTo>
                  <a:lnTo>
                    <a:pt x="787" y="645071"/>
                  </a:lnTo>
                  <a:lnTo>
                    <a:pt x="469" y="650735"/>
                  </a:lnTo>
                  <a:lnTo>
                    <a:pt x="342" y="657669"/>
                  </a:lnTo>
                  <a:lnTo>
                    <a:pt x="13055" y="629678"/>
                  </a:lnTo>
                  <a:lnTo>
                    <a:pt x="33070" y="589114"/>
                  </a:lnTo>
                  <a:lnTo>
                    <a:pt x="42341" y="577507"/>
                  </a:lnTo>
                  <a:lnTo>
                    <a:pt x="33070" y="594918"/>
                  </a:lnTo>
                  <a:lnTo>
                    <a:pt x="13055" y="635482"/>
                  </a:lnTo>
                  <a:lnTo>
                    <a:pt x="241" y="663702"/>
                  </a:lnTo>
                  <a:lnTo>
                    <a:pt x="0" y="677862"/>
                  </a:lnTo>
                  <a:lnTo>
                    <a:pt x="6718" y="662533"/>
                  </a:lnTo>
                  <a:lnTo>
                    <a:pt x="26174" y="621969"/>
                  </a:lnTo>
                  <a:lnTo>
                    <a:pt x="42151" y="591286"/>
                  </a:lnTo>
                  <a:lnTo>
                    <a:pt x="43827" y="575640"/>
                  </a:lnTo>
                  <a:lnTo>
                    <a:pt x="43942" y="574484"/>
                  </a:lnTo>
                  <a:lnTo>
                    <a:pt x="44970" y="565023"/>
                  </a:lnTo>
                  <a:lnTo>
                    <a:pt x="45313" y="561835"/>
                  </a:lnTo>
                  <a:lnTo>
                    <a:pt x="47637" y="552335"/>
                  </a:lnTo>
                  <a:lnTo>
                    <a:pt x="48196" y="550049"/>
                  </a:lnTo>
                  <a:lnTo>
                    <a:pt x="44615" y="556272"/>
                  </a:lnTo>
                  <a:lnTo>
                    <a:pt x="35280" y="567842"/>
                  </a:lnTo>
                  <a:lnTo>
                    <a:pt x="44615" y="550494"/>
                  </a:lnTo>
                  <a:lnTo>
                    <a:pt x="50660" y="540004"/>
                  </a:lnTo>
                  <a:lnTo>
                    <a:pt x="54292" y="525145"/>
                  </a:lnTo>
                  <a:close/>
                </a:path>
                <a:path w="1995169" h="678179">
                  <a:moveTo>
                    <a:pt x="68326" y="467779"/>
                  </a:moveTo>
                  <a:lnTo>
                    <a:pt x="37185" y="519620"/>
                  </a:lnTo>
                  <a:lnTo>
                    <a:pt x="14630" y="560184"/>
                  </a:lnTo>
                  <a:lnTo>
                    <a:pt x="3543" y="597344"/>
                  </a:lnTo>
                  <a:lnTo>
                    <a:pt x="12534" y="579501"/>
                  </a:lnTo>
                  <a:lnTo>
                    <a:pt x="34582" y="538937"/>
                  </a:lnTo>
                  <a:lnTo>
                    <a:pt x="44615" y="527456"/>
                  </a:lnTo>
                  <a:lnTo>
                    <a:pt x="34582" y="544690"/>
                  </a:lnTo>
                  <a:lnTo>
                    <a:pt x="12534" y="585254"/>
                  </a:lnTo>
                  <a:lnTo>
                    <a:pt x="3175" y="603834"/>
                  </a:lnTo>
                  <a:lnTo>
                    <a:pt x="2501" y="615530"/>
                  </a:lnTo>
                  <a:lnTo>
                    <a:pt x="17678" y="585254"/>
                  </a:lnTo>
                  <a:lnTo>
                    <a:pt x="39611" y="544690"/>
                  </a:lnTo>
                  <a:lnTo>
                    <a:pt x="56756" y="515099"/>
                  </a:lnTo>
                  <a:lnTo>
                    <a:pt x="57264" y="512978"/>
                  </a:lnTo>
                  <a:lnTo>
                    <a:pt x="60236" y="500837"/>
                  </a:lnTo>
                  <a:lnTo>
                    <a:pt x="62763" y="490537"/>
                  </a:lnTo>
                  <a:lnTo>
                    <a:pt x="42189" y="525424"/>
                  </a:lnTo>
                  <a:lnTo>
                    <a:pt x="32550" y="537032"/>
                  </a:lnTo>
                  <a:lnTo>
                    <a:pt x="42189" y="519620"/>
                  </a:lnTo>
                  <a:lnTo>
                    <a:pt x="65189" y="480618"/>
                  </a:lnTo>
                  <a:lnTo>
                    <a:pt x="68326" y="467779"/>
                  </a:lnTo>
                  <a:close/>
                </a:path>
                <a:path w="1995169" h="678179">
                  <a:moveTo>
                    <a:pt x="70662" y="458228"/>
                  </a:moveTo>
                  <a:lnTo>
                    <a:pt x="32258" y="513816"/>
                  </a:lnTo>
                  <a:lnTo>
                    <a:pt x="9575" y="554380"/>
                  </a:lnTo>
                  <a:lnTo>
                    <a:pt x="6413" y="570217"/>
                  </a:lnTo>
                  <a:lnTo>
                    <a:pt x="14630" y="554380"/>
                  </a:lnTo>
                  <a:lnTo>
                    <a:pt x="37185" y="513816"/>
                  </a:lnTo>
                  <a:lnTo>
                    <a:pt x="61239" y="473252"/>
                  </a:lnTo>
                  <a:lnTo>
                    <a:pt x="68999" y="465023"/>
                  </a:lnTo>
                  <a:lnTo>
                    <a:pt x="70662" y="458228"/>
                  </a:lnTo>
                  <a:close/>
                </a:path>
                <a:path w="1995169" h="678179">
                  <a:moveTo>
                    <a:pt x="716153" y="0"/>
                  </a:moveTo>
                  <a:lnTo>
                    <a:pt x="710514" y="0"/>
                  </a:lnTo>
                  <a:lnTo>
                    <a:pt x="664908" y="13525"/>
                  </a:lnTo>
                  <a:lnTo>
                    <a:pt x="643623" y="26416"/>
                  </a:lnTo>
                  <a:lnTo>
                    <a:pt x="622211" y="32854"/>
                  </a:lnTo>
                  <a:lnTo>
                    <a:pt x="604977" y="43561"/>
                  </a:lnTo>
                  <a:lnTo>
                    <a:pt x="604977" y="45339"/>
                  </a:lnTo>
                  <a:lnTo>
                    <a:pt x="604977" y="46012"/>
                  </a:lnTo>
                  <a:lnTo>
                    <a:pt x="604989" y="52463"/>
                  </a:lnTo>
                  <a:lnTo>
                    <a:pt x="604989" y="57264"/>
                  </a:lnTo>
                  <a:lnTo>
                    <a:pt x="621576" y="52171"/>
                  </a:lnTo>
                  <a:lnTo>
                    <a:pt x="640321" y="46659"/>
                  </a:lnTo>
                  <a:lnTo>
                    <a:pt x="621576" y="57912"/>
                  </a:lnTo>
                  <a:lnTo>
                    <a:pt x="604989" y="63068"/>
                  </a:lnTo>
                  <a:lnTo>
                    <a:pt x="604989" y="63741"/>
                  </a:lnTo>
                  <a:lnTo>
                    <a:pt x="642518" y="52311"/>
                  </a:lnTo>
                  <a:lnTo>
                    <a:pt x="623582" y="63715"/>
                  </a:lnTo>
                  <a:lnTo>
                    <a:pt x="604989" y="69519"/>
                  </a:lnTo>
                  <a:lnTo>
                    <a:pt x="604989" y="70167"/>
                  </a:lnTo>
                  <a:lnTo>
                    <a:pt x="622909" y="64681"/>
                  </a:lnTo>
                  <a:lnTo>
                    <a:pt x="604989" y="75844"/>
                  </a:lnTo>
                  <a:lnTo>
                    <a:pt x="604989" y="76606"/>
                  </a:lnTo>
                  <a:lnTo>
                    <a:pt x="605078" y="83032"/>
                  </a:lnTo>
                  <a:lnTo>
                    <a:pt x="605180" y="87769"/>
                  </a:lnTo>
                  <a:lnTo>
                    <a:pt x="626846" y="81102"/>
                  </a:lnTo>
                  <a:lnTo>
                    <a:pt x="683641" y="64401"/>
                  </a:lnTo>
                  <a:lnTo>
                    <a:pt x="686904" y="57886"/>
                  </a:lnTo>
                  <a:lnTo>
                    <a:pt x="690029" y="51650"/>
                  </a:lnTo>
                  <a:lnTo>
                    <a:pt x="690587" y="50533"/>
                  </a:lnTo>
                  <a:lnTo>
                    <a:pt x="690854" y="50012"/>
                  </a:lnTo>
                  <a:lnTo>
                    <a:pt x="691464" y="48806"/>
                  </a:lnTo>
                  <a:lnTo>
                    <a:pt x="694283" y="43167"/>
                  </a:lnTo>
                  <a:lnTo>
                    <a:pt x="695172" y="41414"/>
                  </a:lnTo>
                  <a:lnTo>
                    <a:pt x="697953" y="35852"/>
                  </a:lnTo>
                  <a:lnTo>
                    <a:pt x="698919" y="33934"/>
                  </a:lnTo>
                  <a:lnTo>
                    <a:pt x="701560" y="28676"/>
                  </a:lnTo>
                  <a:lnTo>
                    <a:pt x="702602" y="26593"/>
                  </a:lnTo>
                  <a:lnTo>
                    <a:pt x="704824" y="22161"/>
                  </a:lnTo>
                  <a:lnTo>
                    <a:pt x="706297" y="19227"/>
                  </a:lnTo>
                  <a:lnTo>
                    <a:pt x="708507" y="14820"/>
                  </a:lnTo>
                  <a:lnTo>
                    <a:pt x="709498" y="12839"/>
                  </a:lnTo>
                  <a:lnTo>
                    <a:pt x="713028" y="5803"/>
                  </a:lnTo>
                  <a:lnTo>
                    <a:pt x="714425" y="3035"/>
                  </a:lnTo>
                  <a:lnTo>
                    <a:pt x="716153" y="0"/>
                  </a:lnTo>
                  <a:close/>
                </a:path>
                <a:path w="1995169" h="678179">
                  <a:moveTo>
                    <a:pt x="1942884" y="494118"/>
                  </a:moveTo>
                  <a:lnTo>
                    <a:pt x="1939455" y="485635"/>
                  </a:lnTo>
                  <a:lnTo>
                    <a:pt x="1932774" y="470522"/>
                  </a:lnTo>
                  <a:lnTo>
                    <a:pt x="1910359" y="436511"/>
                  </a:lnTo>
                  <a:lnTo>
                    <a:pt x="1898383" y="419277"/>
                  </a:lnTo>
                  <a:lnTo>
                    <a:pt x="1910359" y="430771"/>
                  </a:lnTo>
                  <a:lnTo>
                    <a:pt x="1925091" y="453110"/>
                  </a:lnTo>
                  <a:lnTo>
                    <a:pt x="1918169" y="437438"/>
                  </a:lnTo>
                  <a:lnTo>
                    <a:pt x="1911096" y="426897"/>
                  </a:lnTo>
                  <a:lnTo>
                    <a:pt x="1913458" y="429234"/>
                  </a:lnTo>
                  <a:lnTo>
                    <a:pt x="1892782" y="396735"/>
                  </a:lnTo>
                  <a:lnTo>
                    <a:pt x="1890064" y="391439"/>
                  </a:lnTo>
                  <a:lnTo>
                    <a:pt x="1887156" y="385699"/>
                  </a:lnTo>
                  <a:lnTo>
                    <a:pt x="1878622" y="368960"/>
                  </a:lnTo>
                  <a:lnTo>
                    <a:pt x="1875866" y="365086"/>
                  </a:lnTo>
                  <a:lnTo>
                    <a:pt x="1864664" y="355028"/>
                  </a:lnTo>
                  <a:lnTo>
                    <a:pt x="1868538" y="362458"/>
                  </a:lnTo>
                  <a:lnTo>
                    <a:pt x="1871459" y="365086"/>
                  </a:lnTo>
                  <a:lnTo>
                    <a:pt x="1883752" y="382498"/>
                  </a:lnTo>
                  <a:lnTo>
                    <a:pt x="1874393" y="373646"/>
                  </a:lnTo>
                  <a:lnTo>
                    <a:pt x="1879803" y="384035"/>
                  </a:lnTo>
                  <a:lnTo>
                    <a:pt x="1884413" y="393141"/>
                  </a:lnTo>
                  <a:lnTo>
                    <a:pt x="1895627" y="415302"/>
                  </a:lnTo>
                  <a:lnTo>
                    <a:pt x="1899081" y="422135"/>
                  </a:lnTo>
                  <a:lnTo>
                    <a:pt x="1907362" y="439013"/>
                  </a:lnTo>
                  <a:lnTo>
                    <a:pt x="1932330" y="477075"/>
                  </a:lnTo>
                  <a:lnTo>
                    <a:pt x="1942884" y="494118"/>
                  </a:lnTo>
                  <a:close/>
                </a:path>
                <a:path w="1995169" h="678179">
                  <a:moveTo>
                    <a:pt x="1962226" y="541045"/>
                  </a:moveTo>
                  <a:lnTo>
                    <a:pt x="1959991" y="536435"/>
                  </a:lnTo>
                  <a:lnTo>
                    <a:pt x="1959864" y="536143"/>
                  </a:lnTo>
                  <a:lnTo>
                    <a:pt x="1960029" y="536409"/>
                  </a:lnTo>
                  <a:lnTo>
                    <a:pt x="1942985" y="494347"/>
                  </a:lnTo>
                  <a:lnTo>
                    <a:pt x="1932330" y="482879"/>
                  </a:lnTo>
                  <a:lnTo>
                    <a:pt x="1931720" y="481965"/>
                  </a:lnTo>
                  <a:lnTo>
                    <a:pt x="1927529" y="475145"/>
                  </a:lnTo>
                  <a:lnTo>
                    <a:pt x="1926704" y="474306"/>
                  </a:lnTo>
                  <a:lnTo>
                    <a:pt x="1918627" y="461987"/>
                  </a:lnTo>
                  <a:lnTo>
                    <a:pt x="1922564" y="470077"/>
                  </a:lnTo>
                  <a:lnTo>
                    <a:pt x="1941601" y="509155"/>
                  </a:lnTo>
                  <a:lnTo>
                    <a:pt x="1947633" y="515708"/>
                  </a:lnTo>
                  <a:lnTo>
                    <a:pt x="1959825" y="536867"/>
                  </a:lnTo>
                  <a:lnTo>
                    <a:pt x="1962226" y="541045"/>
                  </a:lnTo>
                  <a:close/>
                </a:path>
                <a:path w="1995169" h="678179">
                  <a:moveTo>
                    <a:pt x="1987575" y="602653"/>
                  </a:moveTo>
                  <a:lnTo>
                    <a:pt x="1979701" y="578269"/>
                  </a:lnTo>
                  <a:lnTo>
                    <a:pt x="1971001" y="562076"/>
                  </a:lnTo>
                  <a:lnTo>
                    <a:pt x="1960549" y="543928"/>
                  </a:lnTo>
                  <a:lnTo>
                    <a:pt x="1956219" y="536435"/>
                  </a:lnTo>
                  <a:lnTo>
                    <a:pt x="1953615" y="531901"/>
                  </a:lnTo>
                  <a:lnTo>
                    <a:pt x="1947621" y="521512"/>
                  </a:lnTo>
                  <a:lnTo>
                    <a:pt x="1945246" y="517626"/>
                  </a:lnTo>
                  <a:lnTo>
                    <a:pt x="1940661" y="511035"/>
                  </a:lnTo>
                  <a:lnTo>
                    <a:pt x="1951418" y="529297"/>
                  </a:lnTo>
                  <a:lnTo>
                    <a:pt x="1961083" y="549135"/>
                  </a:lnTo>
                  <a:lnTo>
                    <a:pt x="1960727" y="545668"/>
                  </a:lnTo>
                  <a:lnTo>
                    <a:pt x="1969668" y="561835"/>
                  </a:lnTo>
                  <a:lnTo>
                    <a:pt x="1969757" y="562076"/>
                  </a:lnTo>
                  <a:lnTo>
                    <a:pt x="1976704" y="582282"/>
                  </a:lnTo>
                  <a:lnTo>
                    <a:pt x="1987575" y="602653"/>
                  </a:lnTo>
                  <a:close/>
                </a:path>
                <a:path w="1995169" h="678179">
                  <a:moveTo>
                    <a:pt x="1994890" y="625335"/>
                  </a:moveTo>
                  <a:lnTo>
                    <a:pt x="1992845" y="618998"/>
                  </a:lnTo>
                  <a:lnTo>
                    <a:pt x="1987613" y="608444"/>
                  </a:lnTo>
                  <a:lnTo>
                    <a:pt x="1982241" y="598398"/>
                  </a:lnTo>
                  <a:lnTo>
                    <a:pt x="1982774" y="599935"/>
                  </a:lnTo>
                  <a:lnTo>
                    <a:pt x="1994890" y="625335"/>
                  </a:lnTo>
                  <a:close/>
                </a:path>
              </a:pathLst>
            </a:custGeom>
            <a:solidFill>
              <a:srgbClr val="6C4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7" name="object 467"/>
            <p:cNvSpPr/>
            <p:nvPr/>
          </p:nvSpPr>
          <p:spPr>
            <a:xfrm>
              <a:off x="13662569" y="3193061"/>
              <a:ext cx="1863089" cy="555625"/>
            </a:xfrm>
            <a:custGeom>
              <a:avLst/>
              <a:gdLst/>
              <a:ahLst/>
              <a:cxnLst/>
              <a:rect l="l" t="t" r="r" b="b"/>
              <a:pathLst>
                <a:path w="1863090" h="555625">
                  <a:moveTo>
                    <a:pt x="0" y="555039"/>
                  </a:moveTo>
                  <a:lnTo>
                    <a:pt x="1601" y="543132"/>
                  </a:lnTo>
                  <a:lnTo>
                    <a:pt x="18071" y="513814"/>
                  </a:lnTo>
                  <a:lnTo>
                    <a:pt x="42362" y="473250"/>
                  </a:lnTo>
                  <a:lnTo>
                    <a:pt x="66925" y="447464"/>
                  </a:lnTo>
                  <a:lnTo>
                    <a:pt x="64039" y="453331"/>
                  </a:lnTo>
                  <a:lnTo>
                    <a:pt x="61339" y="464367"/>
                  </a:lnTo>
                  <a:lnTo>
                    <a:pt x="47184" y="486772"/>
                  </a:lnTo>
                  <a:lnTo>
                    <a:pt x="23017" y="513814"/>
                  </a:lnTo>
                  <a:lnTo>
                    <a:pt x="344" y="554379"/>
                  </a:lnTo>
                  <a:lnTo>
                    <a:pt x="0" y="555039"/>
                  </a:lnTo>
                  <a:close/>
                </a:path>
                <a:path w="1863090" h="555625">
                  <a:moveTo>
                    <a:pt x="1862594" y="361460"/>
                  </a:moveTo>
                  <a:lnTo>
                    <a:pt x="1849662" y="349847"/>
                  </a:lnTo>
                  <a:lnTo>
                    <a:pt x="1845666" y="342436"/>
                  </a:lnTo>
                  <a:lnTo>
                    <a:pt x="1858937" y="354291"/>
                  </a:lnTo>
                  <a:lnTo>
                    <a:pt x="1862594" y="361460"/>
                  </a:lnTo>
                  <a:close/>
                </a:path>
                <a:path w="1863090" h="555625">
                  <a:moveTo>
                    <a:pt x="595742" y="45375"/>
                  </a:moveTo>
                  <a:lnTo>
                    <a:pt x="595741" y="44706"/>
                  </a:lnTo>
                  <a:lnTo>
                    <a:pt x="609054" y="40564"/>
                  </a:lnTo>
                  <a:lnTo>
                    <a:pt x="653962" y="13521"/>
                  </a:lnTo>
                  <a:lnTo>
                    <a:pt x="699794" y="0"/>
                  </a:lnTo>
                  <a:lnTo>
                    <a:pt x="710227" y="0"/>
                  </a:lnTo>
                  <a:lnTo>
                    <a:pt x="705183" y="8831"/>
                  </a:lnTo>
                  <a:lnTo>
                    <a:pt x="702947" y="13289"/>
                  </a:lnTo>
                  <a:lnTo>
                    <a:pt x="655673" y="27042"/>
                  </a:lnTo>
                  <a:lnTo>
                    <a:pt x="595742" y="45375"/>
                  </a:lnTo>
                  <a:close/>
                </a:path>
              </a:pathLst>
            </a:custGeom>
            <a:solidFill>
              <a:srgbClr val="6D4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8" name="object 468"/>
            <p:cNvSpPr/>
            <p:nvPr/>
          </p:nvSpPr>
          <p:spPr>
            <a:xfrm>
              <a:off x="13662806" y="3187261"/>
              <a:ext cx="1862455" cy="559435"/>
            </a:xfrm>
            <a:custGeom>
              <a:avLst/>
              <a:gdLst/>
              <a:ahLst/>
              <a:cxnLst/>
              <a:rect l="l" t="t" r="r" b="b"/>
              <a:pathLst>
                <a:path w="1862455" h="559435">
                  <a:moveTo>
                    <a:pt x="0" y="559083"/>
                  </a:moveTo>
                  <a:lnTo>
                    <a:pt x="1486" y="548031"/>
                  </a:lnTo>
                  <a:lnTo>
                    <a:pt x="5974" y="526054"/>
                  </a:lnTo>
                  <a:lnTo>
                    <a:pt x="12885" y="513814"/>
                  </a:lnTo>
                  <a:lnTo>
                    <a:pt x="37298" y="486772"/>
                  </a:lnTo>
                  <a:lnTo>
                    <a:pt x="63189" y="446207"/>
                  </a:lnTo>
                  <a:lnTo>
                    <a:pt x="89019" y="407875"/>
                  </a:lnTo>
                  <a:lnTo>
                    <a:pt x="76429" y="433466"/>
                  </a:lnTo>
                  <a:lnTo>
                    <a:pt x="67886" y="446207"/>
                  </a:lnTo>
                  <a:lnTo>
                    <a:pt x="42126" y="486772"/>
                  </a:lnTo>
                  <a:lnTo>
                    <a:pt x="17835" y="527336"/>
                  </a:lnTo>
                  <a:lnTo>
                    <a:pt x="0" y="559083"/>
                  </a:lnTo>
                  <a:close/>
                </a:path>
                <a:path w="1862455" h="559435">
                  <a:moveTo>
                    <a:pt x="1862456" y="367452"/>
                  </a:moveTo>
                  <a:lnTo>
                    <a:pt x="1840505" y="338036"/>
                  </a:lnTo>
                  <a:lnTo>
                    <a:pt x="1839438" y="337121"/>
                  </a:lnTo>
                  <a:lnTo>
                    <a:pt x="1829902" y="319431"/>
                  </a:lnTo>
                  <a:lnTo>
                    <a:pt x="1857394" y="357531"/>
                  </a:lnTo>
                  <a:lnTo>
                    <a:pt x="1862456" y="367452"/>
                  </a:lnTo>
                  <a:close/>
                </a:path>
                <a:path w="1862455" h="559435">
                  <a:moveTo>
                    <a:pt x="696603" y="14631"/>
                  </a:moveTo>
                  <a:lnTo>
                    <a:pt x="659049" y="14631"/>
                  </a:lnTo>
                  <a:lnTo>
                    <a:pt x="662201" y="10827"/>
                  </a:lnTo>
                  <a:lnTo>
                    <a:pt x="663235" y="10214"/>
                  </a:lnTo>
                  <a:lnTo>
                    <a:pt x="698031" y="0"/>
                  </a:lnTo>
                  <a:lnTo>
                    <a:pt x="713304" y="0"/>
                  </a:lnTo>
                  <a:lnTo>
                    <a:pt x="706599" y="11738"/>
                  </a:lnTo>
                  <a:lnTo>
                    <a:pt x="696603" y="14631"/>
                  </a:lnTo>
                  <a:close/>
                </a:path>
                <a:path w="1862455" h="559435">
                  <a:moveTo>
                    <a:pt x="662201" y="10827"/>
                  </a:moveTo>
                  <a:lnTo>
                    <a:pt x="662539" y="10418"/>
                  </a:lnTo>
                  <a:lnTo>
                    <a:pt x="663235" y="10214"/>
                  </a:lnTo>
                  <a:lnTo>
                    <a:pt x="662201" y="10827"/>
                  </a:lnTo>
                  <a:close/>
                </a:path>
                <a:path w="1862455" h="559435">
                  <a:moveTo>
                    <a:pt x="595503" y="44762"/>
                  </a:moveTo>
                  <a:lnTo>
                    <a:pt x="595502" y="44073"/>
                  </a:lnTo>
                  <a:lnTo>
                    <a:pt x="606837" y="40564"/>
                  </a:lnTo>
                  <a:lnTo>
                    <a:pt x="651970" y="13521"/>
                  </a:lnTo>
                  <a:lnTo>
                    <a:pt x="662539" y="10418"/>
                  </a:lnTo>
                  <a:lnTo>
                    <a:pt x="662201" y="10827"/>
                  </a:lnTo>
                  <a:lnTo>
                    <a:pt x="655782" y="14631"/>
                  </a:lnTo>
                  <a:lnTo>
                    <a:pt x="696603" y="14631"/>
                  </a:lnTo>
                  <a:lnTo>
                    <a:pt x="653726" y="27042"/>
                  </a:lnTo>
                  <a:lnTo>
                    <a:pt x="595503" y="44762"/>
                  </a:lnTo>
                  <a:close/>
                </a:path>
              </a:pathLst>
            </a:custGeom>
            <a:solidFill>
              <a:srgbClr val="6D43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9" name="object 469"/>
            <p:cNvSpPr/>
            <p:nvPr/>
          </p:nvSpPr>
          <p:spPr>
            <a:xfrm>
              <a:off x="13666286" y="3181535"/>
              <a:ext cx="713105" cy="544195"/>
            </a:xfrm>
            <a:custGeom>
              <a:avLst/>
              <a:gdLst/>
              <a:ahLst/>
              <a:cxnLst/>
              <a:rect l="l" t="t" r="r" b="b"/>
              <a:pathLst>
                <a:path w="713105" h="544195">
                  <a:moveTo>
                    <a:pt x="0" y="543993"/>
                  </a:moveTo>
                  <a:lnTo>
                    <a:pt x="4367" y="522609"/>
                  </a:lnTo>
                  <a:lnTo>
                    <a:pt x="17154" y="500293"/>
                  </a:lnTo>
                  <a:lnTo>
                    <a:pt x="41823" y="459729"/>
                  </a:lnTo>
                  <a:lnTo>
                    <a:pt x="67889" y="432686"/>
                  </a:lnTo>
                  <a:lnTo>
                    <a:pt x="95320" y="392121"/>
                  </a:lnTo>
                  <a:lnTo>
                    <a:pt x="96784" y="390745"/>
                  </a:lnTo>
                  <a:lnTo>
                    <a:pt x="78781" y="427338"/>
                  </a:lnTo>
                  <a:lnTo>
                    <a:pt x="59708" y="446207"/>
                  </a:lnTo>
                  <a:lnTo>
                    <a:pt x="33818" y="486772"/>
                  </a:lnTo>
                  <a:lnTo>
                    <a:pt x="9405" y="527336"/>
                  </a:lnTo>
                  <a:lnTo>
                    <a:pt x="0" y="543993"/>
                  </a:lnTo>
                  <a:close/>
                </a:path>
                <a:path w="713105" h="544195">
                  <a:moveTo>
                    <a:pt x="672172" y="20358"/>
                  </a:moveTo>
                  <a:lnTo>
                    <a:pt x="655569" y="20358"/>
                  </a:lnTo>
                  <a:lnTo>
                    <a:pt x="658720" y="16554"/>
                  </a:lnTo>
                  <a:lnTo>
                    <a:pt x="673729" y="7658"/>
                  </a:lnTo>
                  <a:lnTo>
                    <a:pt x="685636" y="7658"/>
                  </a:lnTo>
                  <a:lnTo>
                    <a:pt x="703931" y="0"/>
                  </a:lnTo>
                  <a:lnTo>
                    <a:pt x="713095" y="0"/>
                  </a:lnTo>
                  <a:lnTo>
                    <a:pt x="707369" y="10023"/>
                  </a:lnTo>
                  <a:lnTo>
                    <a:pt x="672172" y="20358"/>
                  </a:lnTo>
                  <a:close/>
                </a:path>
                <a:path w="713105" h="544195">
                  <a:moveTo>
                    <a:pt x="658720" y="16554"/>
                  </a:moveTo>
                  <a:lnTo>
                    <a:pt x="664763" y="9260"/>
                  </a:lnTo>
                  <a:lnTo>
                    <a:pt x="677541" y="5399"/>
                  </a:lnTo>
                  <a:lnTo>
                    <a:pt x="658720" y="16554"/>
                  </a:lnTo>
                  <a:close/>
                </a:path>
                <a:path w="713105" h="544195">
                  <a:moveTo>
                    <a:pt x="592019" y="44034"/>
                  </a:moveTo>
                  <a:lnTo>
                    <a:pt x="592016" y="35702"/>
                  </a:lnTo>
                  <a:lnTo>
                    <a:pt x="605911" y="27042"/>
                  </a:lnTo>
                  <a:lnTo>
                    <a:pt x="664763" y="9260"/>
                  </a:lnTo>
                  <a:lnTo>
                    <a:pt x="658720" y="16554"/>
                  </a:lnTo>
                  <a:lnTo>
                    <a:pt x="652302" y="20358"/>
                  </a:lnTo>
                  <a:lnTo>
                    <a:pt x="672172" y="20358"/>
                  </a:lnTo>
                  <a:lnTo>
                    <a:pt x="603357" y="40564"/>
                  </a:lnTo>
                  <a:lnTo>
                    <a:pt x="592019" y="44034"/>
                  </a:lnTo>
                  <a:close/>
                </a:path>
              </a:pathLst>
            </a:custGeom>
            <a:solidFill>
              <a:srgbClr val="6D44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0" name="object 470"/>
            <p:cNvSpPr/>
            <p:nvPr/>
          </p:nvSpPr>
          <p:spPr>
            <a:xfrm>
              <a:off x="13670584" y="3175709"/>
              <a:ext cx="711835" cy="528955"/>
            </a:xfrm>
            <a:custGeom>
              <a:avLst/>
              <a:gdLst/>
              <a:ahLst/>
              <a:cxnLst/>
              <a:rect l="l" t="t" r="r" b="b"/>
              <a:pathLst>
                <a:path w="711834" h="528954">
                  <a:moveTo>
                    <a:pt x="0" y="528772"/>
                  </a:moveTo>
                  <a:lnTo>
                    <a:pt x="4082" y="508784"/>
                  </a:lnTo>
                  <a:lnTo>
                    <a:pt x="5063" y="505297"/>
                  </a:lnTo>
                  <a:lnTo>
                    <a:pt x="7944" y="500293"/>
                  </a:lnTo>
                  <a:lnTo>
                    <a:pt x="32736" y="473250"/>
                  </a:lnTo>
                  <a:lnTo>
                    <a:pt x="58931" y="432686"/>
                  </a:lnTo>
                  <a:lnTo>
                    <a:pt x="86498" y="392121"/>
                  </a:lnTo>
                  <a:lnTo>
                    <a:pt x="101646" y="377951"/>
                  </a:lnTo>
                  <a:lnTo>
                    <a:pt x="85198" y="411384"/>
                  </a:lnTo>
                  <a:lnTo>
                    <a:pt x="63590" y="432686"/>
                  </a:lnTo>
                  <a:lnTo>
                    <a:pt x="37525" y="473250"/>
                  </a:lnTo>
                  <a:lnTo>
                    <a:pt x="12856" y="513814"/>
                  </a:lnTo>
                  <a:lnTo>
                    <a:pt x="0" y="528772"/>
                  </a:lnTo>
                  <a:close/>
                </a:path>
                <a:path w="711834" h="528954">
                  <a:moveTo>
                    <a:pt x="587719" y="44989"/>
                  </a:moveTo>
                  <a:lnTo>
                    <a:pt x="587714" y="34437"/>
                  </a:lnTo>
                  <a:lnTo>
                    <a:pt x="599640" y="27042"/>
                  </a:lnTo>
                  <a:lnTo>
                    <a:pt x="689590" y="0"/>
                  </a:lnTo>
                  <a:lnTo>
                    <a:pt x="692181" y="0"/>
                  </a:lnTo>
                  <a:lnTo>
                    <a:pt x="669431" y="13484"/>
                  </a:lnTo>
                  <a:lnTo>
                    <a:pt x="661792" y="13484"/>
                  </a:lnTo>
                  <a:lnTo>
                    <a:pt x="654422" y="22380"/>
                  </a:lnTo>
                  <a:lnTo>
                    <a:pt x="648004" y="26184"/>
                  </a:lnTo>
                  <a:lnTo>
                    <a:pt x="648844" y="26184"/>
                  </a:lnTo>
                  <a:lnTo>
                    <a:pt x="645920" y="27042"/>
                  </a:lnTo>
                  <a:lnTo>
                    <a:pt x="587719" y="44989"/>
                  </a:lnTo>
                  <a:close/>
                </a:path>
                <a:path w="711834" h="528954">
                  <a:moveTo>
                    <a:pt x="652050" y="25242"/>
                  </a:moveTo>
                  <a:lnTo>
                    <a:pt x="654422" y="22380"/>
                  </a:lnTo>
                  <a:lnTo>
                    <a:pt x="669431" y="13484"/>
                  </a:lnTo>
                  <a:lnTo>
                    <a:pt x="681338" y="13484"/>
                  </a:lnTo>
                  <a:lnTo>
                    <a:pt x="711676" y="784"/>
                  </a:lnTo>
                  <a:lnTo>
                    <a:pt x="706909" y="9129"/>
                  </a:lnTo>
                  <a:lnTo>
                    <a:pt x="652050" y="25242"/>
                  </a:lnTo>
                  <a:close/>
                </a:path>
                <a:path w="711834" h="528954">
                  <a:moveTo>
                    <a:pt x="654422" y="22380"/>
                  </a:moveTo>
                  <a:lnTo>
                    <a:pt x="661792" y="13484"/>
                  </a:lnTo>
                  <a:lnTo>
                    <a:pt x="669431" y="13484"/>
                  </a:lnTo>
                  <a:lnTo>
                    <a:pt x="654422" y="22380"/>
                  </a:lnTo>
                  <a:close/>
                </a:path>
              </a:pathLst>
            </a:custGeom>
            <a:solidFill>
              <a:srgbClr val="6D44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1" name="object 471"/>
            <p:cNvSpPr/>
            <p:nvPr/>
          </p:nvSpPr>
          <p:spPr>
            <a:xfrm>
              <a:off x="13672787" y="3169909"/>
              <a:ext cx="2098675" cy="782955"/>
            </a:xfrm>
            <a:custGeom>
              <a:avLst/>
              <a:gdLst/>
              <a:ahLst/>
              <a:cxnLst/>
              <a:rect l="l" t="t" r="r" b="b"/>
              <a:pathLst>
                <a:path w="2098675" h="782954">
                  <a:moveTo>
                    <a:pt x="0" y="523786"/>
                  </a:moveTo>
                  <a:lnTo>
                    <a:pt x="25788" y="473250"/>
                  </a:lnTo>
                  <a:lnTo>
                    <a:pt x="52112" y="432686"/>
                  </a:lnTo>
                  <a:lnTo>
                    <a:pt x="79815" y="392121"/>
                  </a:lnTo>
                  <a:lnTo>
                    <a:pt x="108429" y="365485"/>
                  </a:lnTo>
                  <a:lnTo>
                    <a:pt x="98432" y="385807"/>
                  </a:lnTo>
                  <a:lnTo>
                    <a:pt x="84295" y="405643"/>
                  </a:lnTo>
                  <a:lnTo>
                    <a:pt x="56728" y="432686"/>
                  </a:lnTo>
                  <a:lnTo>
                    <a:pt x="30533" y="473250"/>
                  </a:lnTo>
                  <a:lnTo>
                    <a:pt x="5742" y="513814"/>
                  </a:lnTo>
                  <a:lnTo>
                    <a:pt x="0" y="523786"/>
                  </a:lnTo>
                  <a:close/>
                </a:path>
                <a:path w="2098675" h="782954">
                  <a:moveTo>
                    <a:pt x="2097518" y="782680"/>
                  </a:moveTo>
                  <a:lnTo>
                    <a:pt x="2097468" y="781283"/>
                  </a:lnTo>
                  <a:lnTo>
                    <a:pt x="2098075" y="768583"/>
                  </a:lnTo>
                  <a:lnTo>
                    <a:pt x="2098230" y="760682"/>
                  </a:lnTo>
                  <a:lnTo>
                    <a:pt x="2098417" y="760682"/>
                  </a:lnTo>
                  <a:lnTo>
                    <a:pt x="2098248" y="768583"/>
                  </a:lnTo>
                  <a:lnTo>
                    <a:pt x="2097599" y="781283"/>
                  </a:lnTo>
                  <a:lnTo>
                    <a:pt x="2097518" y="782680"/>
                  </a:lnTo>
                  <a:close/>
                </a:path>
                <a:path w="2098675" h="782954">
                  <a:moveTo>
                    <a:pt x="585513" y="44363"/>
                  </a:moveTo>
                  <a:lnTo>
                    <a:pt x="585513" y="43671"/>
                  </a:lnTo>
                  <a:lnTo>
                    <a:pt x="595473" y="40564"/>
                  </a:lnTo>
                  <a:lnTo>
                    <a:pt x="640221" y="13521"/>
                  </a:lnTo>
                  <a:lnTo>
                    <a:pt x="685863" y="0"/>
                  </a:lnTo>
                  <a:lnTo>
                    <a:pt x="699764" y="0"/>
                  </a:lnTo>
                  <a:lnTo>
                    <a:pt x="667228" y="19283"/>
                  </a:lnTo>
                  <a:lnTo>
                    <a:pt x="659589" y="19283"/>
                  </a:lnTo>
                  <a:lnTo>
                    <a:pt x="656737" y="22726"/>
                  </a:lnTo>
                  <a:lnTo>
                    <a:pt x="641968" y="27042"/>
                  </a:lnTo>
                  <a:lnTo>
                    <a:pt x="585513" y="44363"/>
                  </a:lnTo>
                  <a:close/>
                </a:path>
                <a:path w="2098675" h="782954">
                  <a:moveTo>
                    <a:pt x="656737" y="22726"/>
                  </a:moveTo>
                  <a:lnTo>
                    <a:pt x="659589" y="19283"/>
                  </a:lnTo>
                  <a:lnTo>
                    <a:pt x="667228" y="19283"/>
                  </a:lnTo>
                  <a:lnTo>
                    <a:pt x="665974" y="20027"/>
                  </a:lnTo>
                  <a:lnTo>
                    <a:pt x="656737" y="22726"/>
                  </a:lnTo>
                  <a:close/>
                </a:path>
                <a:path w="2098675" h="782954">
                  <a:moveTo>
                    <a:pt x="665974" y="20027"/>
                  </a:moveTo>
                  <a:lnTo>
                    <a:pt x="667228" y="19283"/>
                  </a:lnTo>
                  <a:lnTo>
                    <a:pt x="668518" y="19283"/>
                  </a:lnTo>
                  <a:lnTo>
                    <a:pt x="665974" y="20027"/>
                  </a:lnTo>
                  <a:close/>
                </a:path>
                <a:path w="2098675" h="782954">
                  <a:moveTo>
                    <a:pt x="703687" y="9005"/>
                  </a:moveTo>
                  <a:lnTo>
                    <a:pt x="709474" y="6583"/>
                  </a:lnTo>
                  <a:lnTo>
                    <a:pt x="708972" y="7461"/>
                  </a:lnTo>
                  <a:lnTo>
                    <a:pt x="703687" y="9005"/>
                  </a:lnTo>
                  <a:close/>
                </a:path>
              </a:pathLst>
            </a:custGeom>
            <a:solidFill>
              <a:srgbClr val="6E45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2" name="object 472"/>
            <p:cNvSpPr/>
            <p:nvPr/>
          </p:nvSpPr>
          <p:spPr>
            <a:xfrm>
              <a:off x="13678929" y="3164109"/>
              <a:ext cx="2092960" cy="773430"/>
            </a:xfrm>
            <a:custGeom>
              <a:avLst/>
              <a:gdLst/>
              <a:ahLst/>
              <a:cxnLst/>
              <a:rect l="l" t="t" r="r" b="b"/>
              <a:pathLst>
                <a:path w="2092959" h="773429">
                  <a:moveTo>
                    <a:pt x="0" y="505240"/>
                  </a:moveTo>
                  <a:lnTo>
                    <a:pt x="4090" y="490706"/>
                  </a:lnTo>
                  <a:lnTo>
                    <a:pt x="14865" y="473250"/>
                  </a:lnTo>
                  <a:lnTo>
                    <a:pt x="41321" y="432686"/>
                  </a:lnTo>
                  <a:lnTo>
                    <a:pt x="69163" y="405643"/>
                  </a:lnTo>
                  <a:lnTo>
                    <a:pt x="96270" y="367983"/>
                  </a:lnTo>
                  <a:lnTo>
                    <a:pt x="100645" y="367983"/>
                  </a:lnTo>
                  <a:lnTo>
                    <a:pt x="73673" y="405643"/>
                  </a:lnTo>
                  <a:lnTo>
                    <a:pt x="45971" y="446207"/>
                  </a:lnTo>
                  <a:lnTo>
                    <a:pt x="19647" y="473250"/>
                  </a:lnTo>
                  <a:lnTo>
                    <a:pt x="0" y="505240"/>
                  </a:lnTo>
                  <a:close/>
                </a:path>
                <a:path w="2092959" h="773429">
                  <a:moveTo>
                    <a:pt x="2092130" y="773325"/>
                  </a:moveTo>
                  <a:lnTo>
                    <a:pt x="2091954" y="773325"/>
                  </a:lnTo>
                  <a:lnTo>
                    <a:pt x="2092453" y="747861"/>
                  </a:lnTo>
                  <a:lnTo>
                    <a:pt x="2092674" y="747861"/>
                  </a:lnTo>
                  <a:lnTo>
                    <a:pt x="2092130" y="773325"/>
                  </a:lnTo>
                  <a:close/>
                </a:path>
                <a:path w="2092959" h="773429">
                  <a:moveTo>
                    <a:pt x="579407" y="43735"/>
                  </a:moveTo>
                  <a:lnTo>
                    <a:pt x="579423" y="43043"/>
                  </a:lnTo>
                  <a:lnTo>
                    <a:pt x="587410" y="40564"/>
                  </a:lnTo>
                  <a:lnTo>
                    <a:pt x="632422" y="13509"/>
                  </a:lnTo>
                  <a:lnTo>
                    <a:pt x="678252" y="0"/>
                  </a:lnTo>
                  <a:lnTo>
                    <a:pt x="703408" y="0"/>
                  </a:lnTo>
                  <a:lnTo>
                    <a:pt x="680615" y="13509"/>
                  </a:lnTo>
                  <a:lnTo>
                    <a:pt x="634080" y="27042"/>
                  </a:lnTo>
                  <a:lnTo>
                    <a:pt x="579407" y="43735"/>
                  </a:lnTo>
                  <a:close/>
                </a:path>
                <a:path w="2092959" h="773429">
                  <a:moveTo>
                    <a:pt x="1748126" y="253683"/>
                  </a:moveTo>
                  <a:lnTo>
                    <a:pt x="1740087" y="241390"/>
                  </a:lnTo>
                  <a:lnTo>
                    <a:pt x="1740687" y="241860"/>
                  </a:lnTo>
                  <a:lnTo>
                    <a:pt x="1748126" y="253683"/>
                  </a:lnTo>
                  <a:close/>
                </a:path>
              </a:pathLst>
            </a:custGeom>
            <a:solidFill>
              <a:srgbClr val="6E45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3" name="object 473"/>
            <p:cNvSpPr/>
            <p:nvPr/>
          </p:nvSpPr>
          <p:spPr>
            <a:xfrm>
              <a:off x="13686019" y="3158310"/>
              <a:ext cx="2085975" cy="759460"/>
            </a:xfrm>
            <a:custGeom>
              <a:avLst/>
              <a:gdLst/>
              <a:ahLst/>
              <a:cxnLst/>
              <a:rect l="l" t="t" r="r" b="b"/>
              <a:pathLst>
                <a:path w="2085975" h="759460">
                  <a:moveTo>
                    <a:pt x="0" y="485846"/>
                  </a:moveTo>
                  <a:lnTo>
                    <a:pt x="2944" y="475383"/>
                  </a:lnTo>
                  <a:lnTo>
                    <a:pt x="5094" y="470074"/>
                  </a:lnTo>
                  <a:lnTo>
                    <a:pt x="29597" y="432686"/>
                  </a:lnTo>
                  <a:lnTo>
                    <a:pt x="57574" y="405643"/>
                  </a:lnTo>
                  <a:lnTo>
                    <a:pt x="80618" y="373783"/>
                  </a:lnTo>
                  <a:lnTo>
                    <a:pt x="85005" y="373783"/>
                  </a:lnTo>
                  <a:lnTo>
                    <a:pt x="62073" y="405643"/>
                  </a:lnTo>
                  <a:lnTo>
                    <a:pt x="34231" y="446207"/>
                  </a:lnTo>
                  <a:lnTo>
                    <a:pt x="7775" y="473250"/>
                  </a:lnTo>
                  <a:lnTo>
                    <a:pt x="0" y="485846"/>
                  </a:lnTo>
                  <a:close/>
                </a:path>
                <a:path w="2085975" h="759460">
                  <a:moveTo>
                    <a:pt x="2085460" y="759430"/>
                  </a:moveTo>
                  <a:lnTo>
                    <a:pt x="2085250" y="759430"/>
                  </a:lnTo>
                  <a:lnTo>
                    <a:pt x="2085553" y="743932"/>
                  </a:lnTo>
                  <a:lnTo>
                    <a:pt x="2085792" y="743932"/>
                  </a:lnTo>
                  <a:lnTo>
                    <a:pt x="2085460" y="759430"/>
                  </a:lnTo>
                  <a:close/>
                </a:path>
                <a:path w="2085975" h="759460">
                  <a:moveTo>
                    <a:pt x="572469" y="43090"/>
                  </a:moveTo>
                  <a:lnTo>
                    <a:pt x="572485" y="42376"/>
                  </a:lnTo>
                  <a:lnTo>
                    <a:pt x="578353" y="40564"/>
                  </a:lnTo>
                  <a:lnTo>
                    <a:pt x="623546" y="13521"/>
                  </a:lnTo>
                  <a:lnTo>
                    <a:pt x="669642" y="0"/>
                  </a:lnTo>
                  <a:lnTo>
                    <a:pt x="706103" y="0"/>
                  </a:lnTo>
                  <a:lnTo>
                    <a:pt x="694043" y="7148"/>
                  </a:lnTo>
                  <a:lnTo>
                    <a:pt x="625292" y="27042"/>
                  </a:lnTo>
                  <a:lnTo>
                    <a:pt x="572469" y="43090"/>
                  </a:lnTo>
                  <a:close/>
                </a:path>
                <a:path w="2085975" h="759460">
                  <a:moveTo>
                    <a:pt x="1734074" y="248419"/>
                  </a:moveTo>
                  <a:lnTo>
                    <a:pt x="1732893" y="247031"/>
                  </a:lnTo>
                  <a:lnTo>
                    <a:pt x="1721411" y="229473"/>
                  </a:lnTo>
                  <a:lnTo>
                    <a:pt x="1722855" y="230585"/>
                  </a:lnTo>
                  <a:lnTo>
                    <a:pt x="1734074" y="248419"/>
                  </a:lnTo>
                  <a:close/>
                </a:path>
              </a:pathLst>
            </a:custGeom>
            <a:solidFill>
              <a:srgbClr val="6F450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4" name="object 474"/>
            <p:cNvSpPr/>
            <p:nvPr/>
          </p:nvSpPr>
          <p:spPr>
            <a:xfrm>
              <a:off x="13686674" y="3152520"/>
              <a:ext cx="2085339" cy="746760"/>
            </a:xfrm>
            <a:custGeom>
              <a:avLst/>
              <a:gdLst/>
              <a:ahLst/>
              <a:cxnLst/>
              <a:rect l="l" t="t" r="r" b="b"/>
              <a:pathLst>
                <a:path w="2085340" h="746760">
                  <a:moveTo>
                    <a:pt x="0" y="489305"/>
                  </a:moveTo>
                  <a:lnTo>
                    <a:pt x="2288" y="481173"/>
                  </a:lnTo>
                  <a:lnTo>
                    <a:pt x="11807" y="457668"/>
                  </a:lnTo>
                  <a:lnTo>
                    <a:pt x="37167" y="419164"/>
                  </a:lnTo>
                  <a:lnTo>
                    <a:pt x="65203" y="392121"/>
                  </a:lnTo>
                  <a:lnTo>
                    <a:pt x="80252" y="371305"/>
                  </a:lnTo>
                  <a:lnTo>
                    <a:pt x="78854" y="379573"/>
                  </a:lnTo>
                  <a:lnTo>
                    <a:pt x="85202" y="379573"/>
                  </a:lnTo>
                  <a:lnTo>
                    <a:pt x="56918" y="405643"/>
                  </a:lnTo>
                  <a:lnTo>
                    <a:pt x="28941" y="446207"/>
                  </a:lnTo>
                  <a:lnTo>
                    <a:pt x="2357" y="486772"/>
                  </a:lnTo>
                  <a:lnTo>
                    <a:pt x="0" y="489305"/>
                  </a:lnTo>
                  <a:close/>
                </a:path>
                <a:path w="2085340" h="746760">
                  <a:moveTo>
                    <a:pt x="2085150" y="746694"/>
                  </a:moveTo>
                  <a:lnTo>
                    <a:pt x="2084907" y="746694"/>
                  </a:lnTo>
                  <a:lnTo>
                    <a:pt x="2084496" y="728461"/>
                  </a:lnTo>
                  <a:lnTo>
                    <a:pt x="2084766" y="728461"/>
                  </a:lnTo>
                  <a:lnTo>
                    <a:pt x="2085150" y="746694"/>
                  </a:lnTo>
                  <a:close/>
                </a:path>
                <a:path w="2085340" h="746760">
                  <a:moveTo>
                    <a:pt x="571967" y="42314"/>
                  </a:moveTo>
                  <a:lnTo>
                    <a:pt x="669800" y="0"/>
                  </a:lnTo>
                  <a:lnTo>
                    <a:pt x="715216" y="0"/>
                  </a:lnTo>
                  <a:lnTo>
                    <a:pt x="714493" y="428"/>
                  </a:lnTo>
                  <a:lnTo>
                    <a:pt x="577697" y="40564"/>
                  </a:lnTo>
                  <a:lnTo>
                    <a:pt x="571967" y="42314"/>
                  </a:lnTo>
                  <a:close/>
                </a:path>
                <a:path w="2085340" h="746760">
                  <a:moveTo>
                    <a:pt x="1731739" y="251539"/>
                  </a:moveTo>
                  <a:lnTo>
                    <a:pt x="1731045" y="250999"/>
                  </a:lnTo>
                  <a:lnTo>
                    <a:pt x="1711120" y="220528"/>
                  </a:lnTo>
                  <a:lnTo>
                    <a:pt x="1713301" y="222232"/>
                  </a:lnTo>
                  <a:lnTo>
                    <a:pt x="1731739" y="251539"/>
                  </a:lnTo>
                  <a:close/>
                </a:path>
              </a:pathLst>
            </a:custGeom>
            <a:solidFill>
              <a:srgbClr val="6F450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5" name="object 475"/>
            <p:cNvSpPr/>
            <p:nvPr/>
          </p:nvSpPr>
          <p:spPr>
            <a:xfrm>
              <a:off x="13701993" y="3140315"/>
              <a:ext cx="2069464" cy="737870"/>
            </a:xfrm>
            <a:custGeom>
              <a:avLst/>
              <a:gdLst/>
              <a:ahLst/>
              <a:cxnLst/>
              <a:rect l="l" t="t" r="r" b="b"/>
              <a:pathLst>
                <a:path w="2069465" h="737870">
                  <a:moveTo>
                    <a:pt x="0" y="461204"/>
                  </a:moveTo>
                  <a:lnTo>
                    <a:pt x="3222" y="453247"/>
                  </a:lnTo>
                  <a:lnTo>
                    <a:pt x="17277" y="439089"/>
                  </a:lnTo>
                  <a:lnTo>
                    <a:pt x="45450" y="398524"/>
                  </a:lnTo>
                  <a:lnTo>
                    <a:pt x="74919" y="357960"/>
                  </a:lnTo>
                  <a:lnTo>
                    <a:pt x="92476" y="342512"/>
                  </a:lnTo>
                  <a:lnTo>
                    <a:pt x="84598" y="353678"/>
                  </a:lnTo>
                  <a:lnTo>
                    <a:pt x="72512" y="366378"/>
                  </a:lnTo>
                  <a:lnTo>
                    <a:pt x="65684" y="379078"/>
                  </a:lnTo>
                  <a:lnTo>
                    <a:pt x="64706" y="384857"/>
                  </a:lnTo>
                  <a:lnTo>
                    <a:pt x="49885" y="398524"/>
                  </a:lnTo>
                  <a:lnTo>
                    <a:pt x="21849" y="439089"/>
                  </a:lnTo>
                  <a:lnTo>
                    <a:pt x="0" y="461204"/>
                  </a:lnTo>
                  <a:close/>
                </a:path>
                <a:path w="2069465" h="737870">
                  <a:moveTo>
                    <a:pt x="2069384" y="737681"/>
                  </a:moveTo>
                  <a:lnTo>
                    <a:pt x="2069111" y="737681"/>
                  </a:lnTo>
                  <a:lnTo>
                    <a:pt x="2068724" y="720526"/>
                  </a:lnTo>
                  <a:lnTo>
                    <a:pt x="2069022" y="720526"/>
                  </a:lnTo>
                  <a:lnTo>
                    <a:pt x="2069384" y="737681"/>
                  </a:lnTo>
                  <a:close/>
                </a:path>
                <a:path w="2069465" h="737870">
                  <a:moveTo>
                    <a:pt x="556761" y="49761"/>
                  </a:moveTo>
                  <a:lnTo>
                    <a:pt x="557232" y="36959"/>
                  </a:lnTo>
                  <a:lnTo>
                    <a:pt x="562911" y="33445"/>
                  </a:lnTo>
                  <a:lnTo>
                    <a:pt x="652977" y="6403"/>
                  </a:lnTo>
                  <a:lnTo>
                    <a:pt x="699279" y="6403"/>
                  </a:lnTo>
                  <a:lnTo>
                    <a:pt x="721668" y="0"/>
                  </a:lnTo>
                  <a:lnTo>
                    <a:pt x="719970" y="945"/>
                  </a:lnTo>
                  <a:lnTo>
                    <a:pt x="609235" y="33445"/>
                  </a:lnTo>
                  <a:lnTo>
                    <a:pt x="556761" y="49761"/>
                  </a:lnTo>
                  <a:close/>
                </a:path>
                <a:path w="2069465" h="737870">
                  <a:moveTo>
                    <a:pt x="1707533" y="249618"/>
                  </a:moveTo>
                  <a:lnTo>
                    <a:pt x="1706122" y="248515"/>
                  </a:lnTo>
                  <a:lnTo>
                    <a:pt x="1691841" y="226678"/>
                  </a:lnTo>
                  <a:lnTo>
                    <a:pt x="1656966" y="201278"/>
                  </a:lnTo>
                  <a:lnTo>
                    <a:pt x="1635631" y="179084"/>
                  </a:lnTo>
                  <a:lnTo>
                    <a:pt x="1658225" y="195703"/>
                  </a:lnTo>
                  <a:lnTo>
                    <a:pt x="1681424" y="213229"/>
                  </a:lnTo>
                  <a:lnTo>
                    <a:pt x="1693101" y="226678"/>
                  </a:lnTo>
                  <a:lnTo>
                    <a:pt x="1707533" y="249618"/>
                  </a:lnTo>
                  <a:close/>
                </a:path>
              </a:pathLst>
            </a:custGeom>
            <a:solidFill>
              <a:srgbClr val="70460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6" name="object 476"/>
            <p:cNvSpPr/>
            <p:nvPr/>
          </p:nvSpPr>
          <p:spPr>
            <a:xfrm>
              <a:off x="13703881" y="3119732"/>
              <a:ext cx="2067560" cy="748665"/>
            </a:xfrm>
            <a:custGeom>
              <a:avLst/>
              <a:gdLst/>
              <a:ahLst/>
              <a:cxnLst/>
              <a:rect l="l" t="t" r="r" b="b"/>
              <a:pathLst>
                <a:path w="2067559" h="748664">
                  <a:moveTo>
                    <a:pt x="0" y="477124"/>
                  </a:moveTo>
                  <a:lnTo>
                    <a:pt x="5655" y="463160"/>
                  </a:lnTo>
                  <a:lnTo>
                    <a:pt x="31365" y="425060"/>
                  </a:lnTo>
                  <a:lnTo>
                    <a:pt x="45518" y="407480"/>
                  </a:lnTo>
                  <a:lnTo>
                    <a:pt x="68750" y="386264"/>
                  </a:lnTo>
                  <a:lnTo>
                    <a:pt x="96055" y="350404"/>
                  </a:lnTo>
                  <a:lnTo>
                    <a:pt x="97492" y="348860"/>
                  </a:lnTo>
                  <a:lnTo>
                    <a:pt x="100631" y="348860"/>
                  </a:lnTo>
                  <a:lnTo>
                    <a:pt x="90613" y="363059"/>
                  </a:lnTo>
                  <a:lnTo>
                    <a:pt x="79843" y="377272"/>
                  </a:lnTo>
                  <a:lnTo>
                    <a:pt x="70624" y="386960"/>
                  </a:lnTo>
                  <a:lnTo>
                    <a:pt x="69019" y="389945"/>
                  </a:lnTo>
                  <a:lnTo>
                    <a:pt x="43561" y="413307"/>
                  </a:lnTo>
                  <a:lnTo>
                    <a:pt x="15389" y="453871"/>
                  </a:lnTo>
                  <a:lnTo>
                    <a:pt x="0" y="477124"/>
                  </a:lnTo>
                  <a:close/>
                </a:path>
                <a:path w="2067559" h="748664">
                  <a:moveTo>
                    <a:pt x="2067291" y="748532"/>
                  </a:moveTo>
                  <a:lnTo>
                    <a:pt x="2067003" y="748532"/>
                  </a:lnTo>
                  <a:lnTo>
                    <a:pt x="2066539" y="731147"/>
                  </a:lnTo>
                  <a:lnTo>
                    <a:pt x="2066924" y="731147"/>
                  </a:lnTo>
                  <a:lnTo>
                    <a:pt x="2067291" y="748532"/>
                  </a:lnTo>
                  <a:close/>
                </a:path>
                <a:path w="2067559" h="748664">
                  <a:moveTo>
                    <a:pt x="555105" y="63860"/>
                  </a:moveTo>
                  <a:lnTo>
                    <a:pt x="555138" y="62991"/>
                  </a:lnTo>
                  <a:lnTo>
                    <a:pt x="559128" y="61749"/>
                  </a:lnTo>
                  <a:lnTo>
                    <a:pt x="603946" y="34706"/>
                  </a:lnTo>
                  <a:lnTo>
                    <a:pt x="649633" y="21185"/>
                  </a:lnTo>
                  <a:lnTo>
                    <a:pt x="696161" y="21185"/>
                  </a:lnTo>
                  <a:lnTo>
                    <a:pt x="770597" y="0"/>
                  </a:lnTo>
                  <a:lnTo>
                    <a:pt x="751144" y="7663"/>
                  </a:lnTo>
                  <a:lnTo>
                    <a:pt x="744501" y="7663"/>
                  </a:lnTo>
                  <a:lnTo>
                    <a:pt x="605623" y="48228"/>
                  </a:lnTo>
                  <a:lnTo>
                    <a:pt x="555105" y="63860"/>
                  </a:lnTo>
                  <a:close/>
                </a:path>
                <a:path w="2067559" h="748664">
                  <a:moveTo>
                    <a:pt x="1694997" y="253275"/>
                  </a:moveTo>
                  <a:lnTo>
                    <a:pt x="1692739" y="251520"/>
                  </a:lnTo>
                  <a:lnTo>
                    <a:pt x="1689953" y="247260"/>
                  </a:lnTo>
                  <a:lnTo>
                    <a:pt x="1655078" y="221860"/>
                  </a:lnTo>
                  <a:lnTo>
                    <a:pt x="1618451" y="183760"/>
                  </a:lnTo>
                  <a:lnTo>
                    <a:pt x="1615499" y="180837"/>
                  </a:lnTo>
                  <a:lnTo>
                    <a:pt x="1622796" y="183442"/>
                  </a:lnTo>
                  <a:lnTo>
                    <a:pt x="1658083" y="209273"/>
                  </a:lnTo>
                  <a:lnTo>
                    <a:pt x="1691212" y="247260"/>
                  </a:lnTo>
                  <a:lnTo>
                    <a:pt x="1694997" y="253275"/>
                  </a:lnTo>
                  <a:close/>
                </a:path>
              </a:pathLst>
            </a:custGeom>
            <a:solidFill>
              <a:srgbClr val="71480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7" name="object 477"/>
            <p:cNvSpPr/>
            <p:nvPr/>
          </p:nvSpPr>
          <p:spPr>
            <a:xfrm>
              <a:off x="13728777" y="3108090"/>
              <a:ext cx="2042160" cy="741680"/>
            </a:xfrm>
            <a:custGeom>
              <a:avLst/>
              <a:gdLst/>
              <a:ahLst/>
              <a:cxnLst/>
              <a:rect l="l" t="t" r="r" b="b"/>
              <a:pathLst>
                <a:path w="2042159" h="741679">
                  <a:moveTo>
                    <a:pt x="0" y="446289"/>
                  </a:moveTo>
                  <a:lnTo>
                    <a:pt x="6469" y="436703"/>
                  </a:lnTo>
                  <a:lnTo>
                    <a:pt x="37140" y="398603"/>
                  </a:lnTo>
                  <a:lnTo>
                    <a:pt x="72595" y="360503"/>
                  </a:lnTo>
                  <a:lnTo>
                    <a:pt x="75734" y="360503"/>
                  </a:lnTo>
                  <a:lnTo>
                    <a:pt x="68895" y="370197"/>
                  </a:lnTo>
                  <a:lnTo>
                    <a:pt x="43853" y="392121"/>
                  </a:lnTo>
                  <a:lnTo>
                    <a:pt x="14240" y="432686"/>
                  </a:lnTo>
                  <a:lnTo>
                    <a:pt x="0" y="446289"/>
                  </a:lnTo>
                  <a:close/>
                </a:path>
                <a:path w="2042159" h="741679">
                  <a:moveTo>
                    <a:pt x="2041997" y="741467"/>
                  </a:moveTo>
                  <a:lnTo>
                    <a:pt x="2041767" y="741467"/>
                  </a:lnTo>
                  <a:lnTo>
                    <a:pt x="2040579" y="727404"/>
                  </a:lnTo>
                  <a:lnTo>
                    <a:pt x="2040868" y="727404"/>
                  </a:lnTo>
                  <a:lnTo>
                    <a:pt x="2041997" y="741467"/>
                  </a:lnTo>
                  <a:close/>
                </a:path>
                <a:path w="2042159" h="741679">
                  <a:moveTo>
                    <a:pt x="530452" y="69050"/>
                  </a:moveTo>
                  <a:lnTo>
                    <a:pt x="530486" y="68159"/>
                  </a:lnTo>
                  <a:lnTo>
                    <a:pt x="532270" y="67607"/>
                  </a:lnTo>
                  <a:lnTo>
                    <a:pt x="577305" y="40564"/>
                  </a:lnTo>
                  <a:lnTo>
                    <a:pt x="623214" y="27042"/>
                  </a:lnTo>
                  <a:lnTo>
                    <a:pt x="669967" y="27042"/>
                  </a:lnTo>
                  <a:lnTo>
                    <a:pt x="765447" y="0"/>
                  </a:lnTo>
                  <a:lnTo>
                    <a:pt x="801480" y="0"/>
                  </a:lnTo>
                  <a:lnTo>
                    <a:pt x="762807" y="4903"/>
                  </a:lnTo>
                  <a:lnTo>
                    <a:pt x="740932" y="13521"/>
                  </a:lnTo>
                  <a:lnTo>
                    <a:pt x="718604" y="13521"/>
                  </a:lnTo>
                  <a:lnTo>
                    <a:pt x="579049" y="54085"/>
                  </a:lnTo>
                  <a:lnTo>
                    <a:pt x="530452" y="69050"/>
                  </a:lnTo>
                  <a:close/>
                </a:path>
                <a:path w="2042159" h="741679">
                  <a:moveTo>
                    <a:pt x="1652873" y="243420"/>
                  </a:moveTo>
                  <a:lnTo>
                    <a:pt x="1634843" y="229864"/>
                  </a:lnTo>
                  <a:lnTo>
                    <a:pt x="1607303" y="209705"/>
                  </a:lnTo>
                  <a:lnTo>
                    <a:pt x="1593554" y="195403"/>
                  </a:lnTo>
                  <a:lnTo>
                    <a:pt x="1579716" y="181700"/>
                  </a:lnTo>
                  <a:lnTo>
                    <a:pt x="1601106" y="189300"/>
                  </a:lnTo>
                  <a:lnTo>
                    <a:pt x="1612441" y="197557"/>
                  </a:lnTo>
                  <a:lnTo>
                    <a:pt x="1633254" y="220823"/>
                  </a:lnTo>
                  <a:lnTo>
                    <a:pt x="1652873" y="243420"/>
                  </a:lnTo>
                  <a:close/>
                </a:path>
              </a:pathLst>
            </a:custGeom>
            <a:solidFill>
              <a:srgbClr val="7148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8" name="object 478"/>
            <p:cNvPicPr/>
            <p:nvPr/>
          </p:nvPicPr>
          <p:blipFill>
            <a:blip r:embed="rId404" cstate="print"/>
            <a:stretch>
              <a:fillRect/>
            </a:stretch>
          </p:blipFill>
          <p:spPr>
            <a:xfrm>
              <a:off x="14167834" y="3000755"/>
              <a:ext cx="1601245" cy="827663"/>
            </a:xfrm>
            <a:prstGeom prst="rect">
              <a:avLst/>
            </a:prstGeom>
          </p:spPr>
        </p:pic>
        <p:pic>
          <p:nvPicPr>
            <p:cNvPr id="479" name="object 479"/>
            <p:cNvPicPr/>
            <p:nvPr/>
          </p:nvPicPr>
          <p:blipFill>
            <a:blip r:embed="rId405" cstate="print"/>
            <a:stretch>
              <a:fillRect/>
            </a:stretch>
          </p:blipFill>
          <p:spPr>
            <a:xfrm>
              <a:off x="13771697" y="3074804"/>
              <a:ext cx="278238" cy="165276"/>
            </a:xfrm>
            <a:prstGeom prst="rect">
              <a:avLst/>
            </a:prstGeom>
          </p:spPr>
        </p:pic>
        <p:pic>
          <p:nvPicPr>
            <p:cNvPr id="480" name="object 480"/>
            <p:cNvPicPr/>
            <p:nvPr/>
          </p:nvPicPr>
          <p:blipFill>
            <a:blip r:embed="rId406" cstate="print"/>
            <a:stretch>
              <a:fillRect/>
            </a:stretch>
          </p:blipFill>
          <p:spPr>
            <a:xfrm>
              <a:off x="15183825" y="3126241"/>
              <a:ext cx="587784" cy="1012789"/>
            </a:xfrm>
            <a:prstGeom prst="rect">
              <a:avLst/>
            </a:prstGeom>
          </p:spPr>
        </p:pic>
        <p:pic>
          <p:nvPicPr>
            <p:cNvPr id="481" name="object 481"/>
            <p:cNvPicPr/>
            <p:nvPr/>
          </p:nvPicPr>
          <p:blipFill>
            <a:blip r:embed="rId407" cstate="print"/>
            <a:stretch>
              <a:fillRect/>
            </a:stretch>
          </p:blipFill>
          <p:spPr>
            <a:xfrm>
              <a:off x="14454925" y="3544671"/>
              <a:ext cx="683483" cy="359267"/>
            </a:xfrm>
            <a:prstGeom prst="rect">
              <a:avLst/>
            </a:prstGeom>
          </p:spPr>
        </p:pic>
        <p:pic>
          <p:nvPicPr>
            <p:cNvPr id="482" name="object 482"/>
            <p:cNvPicPr/>
            <p:nvPr/>
          </p:nvPicPr>
          <p:blipFill>
            <a:blip r:embed="rId408" cstate="print"/>
            <a:stretch>
              <a:fillRect/>
            </a:stretch>
          </p:blipFill>
          <p:spPr>
            <a:xfrm>
              <a:off x="14373544" y="3565793"/>
              <a:ext cx="12771" cy="47640"/>
            </a:xfrm>
            <a:prstGeom prst="rect">
              <a:avLst/>
            </a:prstGeom>
          </p:spPr>
        </p:pic>
        <p:pic>
          <p:nvPicPr>
            <p:cNvPr id="483" name="object 483"/>
            <p:cNvPicPr/>
            <p:nvPr/>
          </p:nvPicPr>
          <p:blipFill>
            <a:blip r:embed="rId409" cstate="print"/>
            <a:stretch>
              <a:fillRect/>
            </a:stretch>
          </p:blipFill>
          <p:spPr>
            <a:xfrm>
              <a:off x="14141044" y="3429426"/>
              <a:ext cx="245607" cy="306293"/>
            </a:xfrm>
            <a:prstGeom prst="rect">
              <a:avLst/>
            </a:prstGeom>
          </p:spPr>
        </p:pic>
        <p:pic>
          <p:nvPicPr>
            <p:cNvPr id="484" name="object 484"/>
            <p:cNvPicPr/>
            <p:nvPr/>
          </p:nvPicPr>
          <p:blipFill>
            <a:blip r:embed="rId410" cstate="print"/>
            <a:stretch>
              <a:fillRect/>
            </a:stretch>
          </p:blipFill>
          <p:spPr>
            <a:xfrm>
              <a:off x="13587780" y="3489929"/>
              <a:ext cx="105725" cy="703600"/>
            </a:xfrm>
            <a:prstGeom prst="rect">
              <a:avLst/>
            </a:prstGeom>
          </p:spPr>
        </p:pic>
        <p:pic>
          <p:nvPicPr>
            <p:cNvPr id="485" name="object 485"/>
            <p:cNvPicPr/>
            <p:nvPr/>
          </p:nvPicPr>
          <p:blipFill>
            <a:blip r:embed="rId411" cstate="print"/>
            <a:stretch>
              <a:fillRect/>
            </a:stretch>
          </p:blipFill>
          <p:spPr>
            <a:xfrm>
              <a:off x="13599086" y="3420130"/>
              <a:ext cx="202288" cy="808939"/>
            </a:xfrm>
            <a:prstGeom prst="rect">
              <a:avLst/>
            </a:prstGeom>
          </p:spPr>
        </p:pic>
        <p:pic>
          <p:nvPicPr>
            <p:cNvPr id="486" name="object 486"/>
            <p:cNvPicPr/>
            <p:nvPr/>
          </p:nvPicPr>
          <p:blipFill>
            <a:blip r:embed="rId412" cstate="print"/>
            <a:stretch>
              <a:fillRect/>
            </a:stretch>
          </p:blipFill>
          <p:spPr>
            <a:xfrm>
              <a:off x="13688122" y="3229751"/>
              <a:ext cx="83624" cy="217057"/>
            </a:xfrm>
            <a:prstGeom prst="rect">
              <a:avLst/>
            </a:prstGeom>
          </p:spPr>
        </p:pic>
        <p:pic>
          <p:nvPicPr>
            <p:cNvPr id="487" name="object 487"/>
            <p:cNvPicPr/>
            <p:nvPr/>
          </p:nvPicPr>
          <p:blipFill>
            <a:blip r:embed="rId413" cstate="print"/>
            <a:stretch>
              <a:fillRect/>
            </a:stretch>
          </p:blipFill>
          <p:spPr>
            <a:xfrm>
              <a:off x="13688284" y="3066348"/>
              <a:ext cx="606957" cy="423580"/>
            </a:xfrm>
            <a:prstGeom prst="rect">
              <a:avLst/>
            </a:prstGeom>
          </p:spPr>
        </p:pic>
        <p:pic>
          <p:nvPicPr>
            <p:cNvPr id="488" name="object 488"/>
            <p:cNvPicPr/>
            <p:nvPr/>
          </p:nvPicPr>
          <p:blipFill>
            <a:blip r:embed="rId414" cstate="print"/>
            <a:stretch>
              <a:fillRect/>
            </a:stretch>
          </p:blipFill>
          <p:spPr>
            <a:xfrm>
              <a:off x="13693139" y="3415314"/>
              <a:ext cx="74767" cy="76108"/>
            </a:xfrm>
            <a:prstGeom prst="rect">
              <a:avLst/>
            </a:prstGeom>
          </p:spPr>
        </p:pic>
        <p:pic>
          <p:nvPicPr>
            <p:cNvPr id="489" name="object 489"/>
            <p:cNvPicPr/>
            <p:nvPr/>
          </p:nvPicPr>
          <p:blipFill>
            <a:blip r:embed="rId415" cstate="print"/>
            <a:stretch>
              <a:fillRect/>
            </a:stretch>
          </p:blipFill>
          <p:spPr>
            <a:xfrm>
              <a:off x="14253940" y="2912482"/>
              <a:ext cx="1217523" cy="332265"/>
            </a:xfrm>
            <a:prstGeom prst="rect">
              <a:avLst/>
            </a:prstGeom>
          </p:spPr>
        </p:pic>
        <p:pic>
          <p:nvPicPr>
            <p:cNvPr id="490" name="object 490"/>
            <p:cNvPicPr/>
            <p:nvPr/>
          </p:nvPicPr>
          <p:blipFill>
            <a:blip r:embed="rId416" cstate="print"/>
            <a:stretch>
              <a:fillRect/>
            </a:stretch>
          </p:blipFill>
          <p:spPr>
            <a:xfrm>
              <a:off x="14318589" y="3079699"/>
              <a:ext cx="1295826" cy="656234"/>
            </a:xfrm>
            <a:prstGeom prst="rect">
              <a:avLst/>
            </a:prstGeom>
          </p:spPr>
        </p:pic>
        <p:pic>
          <p:nvPicPr>
            <p:cNvPr id="491" name="object 491"/>
            <p:cNvPicPr/>
            <p:nvPr/>
          </p:nvPicPr>
          <p:blipFill>
            <a:blip r:embed="rId417" cstate="print"/>
            <a:stretch>
              <a:fillRect/>
            </a:stretch>
          </p:blipFill>
          <p:spPr>
            <a:xfrm>
              <a:off x="15427055" y="3405286"/>
              <a:ext cx="65653" cy="95006"/>
            </a:xfrm>
            <a:prstGeom prst="rect">
              <a:avLst/>
            </a:prstGeom>
          </p:spPr>
        </p:pic>
        <p:pic>
          <p:nvPicPr>
            <p:cNvPr id="492" name="object 492"/>
            <p:cNvPicPr/>
            <p:nvPr/>
          </p:nvPicPr>
          <p:blipFill>
            <a:blip r:embed="rId418" cstate="print"/>
            <a:stretch>
              <a:fillRect/>
            </a:stretch>
          </p:blipFill>
          <p:spPr>
            <a:xfrm>
              <a:off x="14146528" y="3692560"/>
              <a:ext cx="79522" cy="134416"/>
            </a:xfrm>
            <a:prstGeom prst="rect">
              <a:avLst/>
            </a:prstGeom>
          </p:spPr>
        </p:pic>
        <p:pic>
          <p:nvPicPr>
            <p:cNvPr id="493" name="object 493"/>
            <p:cNvPicPr/>
            <p:nvPr/>
          </p:nvPicPr>
          <p:blipFill>
            <a:blip r:embed="rId419" cstate="print"/>
            <a:stretch>
              <a:fillRect/>
            </a:stretch>
          </p:blipFill>
          <p:spPr>
            <a:xfrm>
              <a:off x="14198345" y="3588013"/>
              <a:ext cx="86227" cy="144993"/>
            </a:xfrm>
            <a:prstGeom prst="rect">
              <a:avLst/>
            </a:prstGeom>
          </p:spPr>
        </p:pic>
        <p:pic>
          <p:nvPicPr>
            <p:cNvPr id="494" name="object 494"/>
            <p:cNvPicPr/>
            <p:nvPr/>
          </p:nvPicPr>
          <p:blipFill>
            <a:blip r:embed="rId420" cstate="print"/>
            <a:stretch>
              <a:fillRect/>
            </a:stretch>
          </p:blipFill>
          <p:spPr>
            <a:xfrm>
              <a:off x="13687636" y="3362948"/>
              <a:ext cx="634641" cy="632156"/>
            </a:xfrm>
            <a:prstGeom prst="rect">
              <a:avLst/>
            </a:prstGeom>
          </p:spPr>
        </p:pic>
        <p:pic>
          <p:nvPicPr>
            <p:cNvPr id="495" name="object 495"/>
            <p:cNvPicPr/>
            <p:nvPr/>
          </p:nvPicPr>
          <p:blipFill>
            <a:blip r:embed="rId421" cstate="print"/>
            <a:stretch>
              <a:fillRect/>
            </a:stretch>
          </p:blipFill>
          <p:spPr>
            <a:xfrm>
              <a:off x="13917198" y="3282634"/>
              <a:ext cx="379933" cy="125120"/>
            </a:xfrm>
            <a:prstGeom prst="rect">
              <a:avLst/>
            </a:prstGeom>
          </p:spPr>
        </p:pic>
        <p:pic>
          <p:nvPicPr>
            <p:cNvPr id="496" name="object 496"/>
            <p:cNvPicPr/>
            <p:nvPr/>
          </p:nvPicPr>
          <p:blipFill>
            <a:blip r:embed="rId422" cstate="print"/>
            <a:stretch>
              <a:fillRect/>
            </a:stretch>
          </p:blipFill>
          <p:spPr>
            <a:xfrm>
              <a:off x="13786009" y="3466063"/>
              <a:ext cx="50081" cy="51640"/>
            </a:xfrm>
            <a:prstGeom prst="rect">
              <a:avLst/>
            </a:prstGeom>
          </p:spPr>
        </p:pic>
        <p:pic>
          <p:nvPicPr>
            <p:cNvPr id="497" name="object 497"/>
            <p:cNvPicPr/>
            <p:nvPr/>
          </p:nvPicPr>
          <p:blipFill>
            <a:blip r:embed="rId423" cstate="print"/>
            <a:stretch>
              <a:fillRect/>
            </a:stretch>
          </p:blipFill>
          <p:spPr>
            <a:xfrm>
              <a:off x="13885406" y="3361700"/>
              <a:ext cx="288950" cy="69402"/>
            </a:xfrm>
            <a:prstGeom prst="rect">
              <a:avLst/>
            </a:prstGeom>
          </p:spPr>
        </p:pic>
        <p:pic>
          <p:nvPicPr>
            <p:cNvPr id="498" name="object 498"/>
            <p:cNvPicPr/>
            <p:nvPr/>
          </p:nvPicPr>
          <p:blipFill>
            <a:blip r:embed="rId424" cstate="print"/>
            <a:stretch>
              <a:fillRect/>
            </a:stretch>
          </p:blipFill>
          <p:spPr>
            <a:xfrm>
              <a:off x="14410729" y="3424122"/>
              <a:ext cx="1212616" cy="681197"/>
            </a:xfrm>
            <a:prstGeom prst="rect">
              <a:avLst/>
            </a:prstGeom>
          </p:spPr>
        </p:pic>
        <p:pic>
          <p:nvPicPr>
            <p:cNvPr id="499" name="object 499"/>
            <p:cNvPicPr/>
            <p:nvPr/>
          </p:nvPicPr>
          <p:blipFill>
            <a:blip r:embed="rId425" cstate="print"/>
            <a:stretch>
              <a:fillRect/>
            </a:stretch>
          </p:blipFill>
          <p:spPr>
            <a:xfrm>
              <a:off x="14335901" y="3167450"/>
              <a:ext cx="1341942" cy="783275"/>
            </a:xfrm>
            <a:prstGeom prst="rect">
              <a:avLst/>
            </a:prstGeom>
          </p:spPr>
        </p:pic>
        <p:pic>
          <p:nvPicPr>
            <p:cNvPr id="500" name="object 500"/>
            <p:cNvPicPr/>
            <p:nvPr/>
          </p:nvPicPr>
          <p:blipFill>
            <a:blip r:embed="rId426" cstate="print"/>
            <a:stretch>
              <a:fillRect/>
            </a:stretch>
          </p:blipFill>
          <p:spPr>
            <a:xfrm>
              <a:off x="14382261" y="3138860"/>
              <a:ext cx="1211732" cy="567171"/>
            </a:xfrm>
            <a:prstGeom prst="rect">
              <a:avLst/>
            </a:prstGeom>
          </p:spPr>
        </p:pic>
        <p:pic>
          <p:nvPicPr>
            <p:cNvPr id="501" name="object 501"/>
            <p:cNvPicPr/>
            <p:nvPr/>
          </p:nvPicPr>
          <p:blipFill>
            <a:blip r:embed="rId427" cstate="print"/>
            <a:stretch>
              <a:fillRect/>
            </a:stretch>
          </p:blipFill>
          <p:spPr>
            <a:xfrm>
              <a:off x="14410729" y="3463807"/>
              <a:ext cx="1111178" cy="542269"/>
            </a:xfrm>
            <a:prstGeom prst="rect">
              <a:avLst/>
            </a:prstGeom>
          </p:spPr>
        </p:pic>
        <p:pic>
          <p:nvPicPr>
            <p:cNvPr id="502" name="object 502"/>
            <p:cNvPicPr/>
            <p:nvPr/>
          </p:nvPicPr>
          <p:blipFill>
            <a:blip r:embed="rId428" cstate="print"/>
            <a:stretch>
              <a:fillRect/>
            </a:stretch>
          </p:blipFill>
          <p:spPr>
            <a:xfrm>
              <a:off x="14566239" y="3528821"/>
              <a:ext cx="985509" cy="477316"/>
            </a:xfrm>
            <a:prstGeom prst="rect">
              <a:avLst/>
            </a:prstGeom>
          </p:spPr>
        </p:pic>
        <p:pic>
          <p:nvPicPr>
            <p:cNvPr id="503" name="object 503"/>
            <p:cNvPicPr/>
            <p:nvPr/>
          </p:nvPicPr>
          <p:blipFill>
            <a:blip r:embed="rId429" cstate="print"/>
            <a:stretch>
              <a:fillRect/>
            </a:stretch>
          </p:blipFill>
          <p:spPr>
            <a:xfrm>
              <a:off x="14564410" y="3725051"/>
              <a:ext cx="596981" cy="235244"/>
            </a:xfrm>
            <a:prstGeom prst="rect">
              <a:avLst/>
            </a:prstGeom>
          </p:spPr>
        </p:pic>
        <p:pic>
          <p:nvPicPr>
            <p:cNvPr id="504" name="object 504"/>
            <p:cNvPicPr/>
            <p:nvPr/>
          </p:nvPicPr>
          <p:blipFill>
            <a:blip r:embed="rId430" cstate="print"/>
            <a:stretch>
              <a:fillRect/>
            </a:stretch>
          </p:blipFill>
          <p:spPr>
            <a:xfrm>
              <a:off x="14392259" y="3542659"/>
              <a:ext cx="192084" cy="187665"/>
            </a:xfrm>
            <a:prstGeom prst="rect">
              <a:avLst/>
            </a:prstGeom>
          </p:spPr>
        </p:pic>
        <p:pic>
          <p:nvPicPr>
            <p:cNvPr id="505" name="object 505"/>
            <p:cNvPicPr/>
            <p:nvPr/>
          </p:nvPicPr>
          <p:blipFill>
            <a:blip r:embed="rId431" cstate="print"/>
            <a:stretch>
              <a:fillRect/>
            </a:stretch>
          </p:blipFill>
          <p:spPr>
            <a:xfrm>
              <a:off x="14942179" y="3899976"/>
              <a:ext cx="56784" cy="33009"/>
            </a:xfrm>
            <a:prstGeom prst="rect">
              <a:avLst/>
            </a:prstGeom>
          </p:spPr>
        </p:pic>
        <p:pic>
          <p:nvPicPr>
            <p:cNvPr id="506" name="object 506"/>
            <p:cNvPicPr/>
            <p:nvPr/>
          </p:nvPicPr>
          <p:blipFill>
            <a:blip r:embed="rId432" cstate="print"/>
            <a:stretch>
              <a:fillRect/>
            </a:stretch>
          </p:blipFill>
          <p:spPr>
            <a:xfrm>
              <a:off x="14700047" y="3816827"/>
              <a:ext cx="98816" cy="49590"/>
            </a:xfrm>
            <a:prstGeom prst="rect">
              <a:avLst/>
            </a:prstGeom>
          </p:spPr>
        </p:pic>
        <p:pic>
          <p:nvPicPr>
            <p:cNvPr id="507" name="object 507"/>
            <p:cNvPicPr/>
            <p:nvPr/>
          </p:nvPicPr>
          <p:blipFill>
            <a:blip r:embed="rId433" cstate="print"/>
            <a:stretch>
              <a:fillRect/>
            </a:stretch>
          </p:blipFill>
          <p:spPr>
            <a:xfrm>
              <a:off x="14284573" y="3285865"/>
              <a:ext cx="942654" cy="679825"/>
            </a:xfrm>
            <a:prstGeom prst="rect">
              <a:avLst/>
            </a:prstGeom>
          </p:spPr>
        </p:pic>
        <p:pic>
          <p:nvPicPr>
            <p:cNvPr id="508" name="object 508"/>
            <p:cNvPicPr/>
            <p:nvPr/>
          </p:nvPicPr>
          <p:blipFill>
            <a:blip r:embed="rId434" cstate="print"/>
            <a:stretch>
              <a:fillRect/>
            </a:stretch>
          </p:blipFill>
          <p:spPr>
            <a:xfrm>
              <a:off x="14448006" y="3561404"/>
              <a:ext cx="761969" cy="401360"/>
            </a:xfrm>
            <a:prstGeom prst="rect">
              <a:avLst/>
            </a:prstGeom>
          </p:spPr>
        </p:pic>
        <p:pic>
          <p:nvPicPr>
            <p:cNvPr id="509" name="object 509"/>
            <p:cNvPicPr/>
            <p:nvPr/>
          </p:nvPicPr>
          <p:blipFill>
            <a:blip r:embed="rId435" cstate="print"/>
            <a:stretch>
              <a:fillRect/>
            </a:stretch>
          </p:blipFill>
          <p:spPr>
            <a:xfrm>
              <a:off x="14300727" y="3402360"/>
              <a:ext cx="12313" cy="25847"/>
            </a:xfrm>
            <a:prstGeom prst="rect">
              <a:avLst/>
            </a:prstGeom>
          </p:spPr>
        </p:pic>
        <p:pic>
          <p:nvPicPr>
            <p:cNvPr id="510" name="object 510"/>
            <p:cNvPicPr/>
            <p:nvPr/>
          </p:nvPicPr>
          <p:blipFill>
            <a:blip r:embed="rId436" cstate="print"/>
            <a:stretch>
              <a:fillRect/>
            </a:stretch>
          </p:blipFill>
          <p:spPr>
            <a:xfrm>
              <a:off x="14211483" y="3738280"/>
              <a:ext cx="81594" cy="58491"/>
            </a:xfrm>
            <a:prstGeom prst="rect">
              <a:avLst/>
            </a:prstGeom>
          </p:spPr>
        </p:pic>
        <p:pic>
          <p:nvPicPr>
            <p:cNvPr id="511" name="object 511"/>
            <p:cNvPicPr/>
            <p:nvPr/>
          </p:nvPicPr>
          <p:blipFill>
            <a:blip r:embed="rId437" cstate="print"/>
            <a:stretch>
              <a:fillRect/>
            </a:stretch>
          </p:blipFill>
          <p:spPr>
            <a:xfrm>
              <a:off x="14318955" y="3613434"/>
              <a:ext cx="54589" cy="85892"/>
            </a:xfrm>
            <a:prstGeom prst="rect">
              <a:avLst/>
            </a:prstGeom>
          </p:spPr>
        </p:pic>
        <p:pic>
          <p:nvPicPr>
            <p:cNvPr id="512" name="object 512"/>
            <p:cNvPicPr/>
            <p:nvPr/>
          </p:nvPicPr>
          <p:blipFill>
            <a:blip r:embed="rId438" cstate="print"/>
            <a:stretch>
              <a:fillRect/>
            </a:stretch>
          </p:blipFill>
          <p:spPr>
            <a:xfrm>
              <a:off x="14146742" y="3696766"/>
              <a:ext cx="184403" cy="130149"/>
            </a:xfrm>
            <a:prstGeom prst="rect">
              <a:avLst/>
            </a:prstGeom>
          </p:spPr>
        </p:pic>
        <p:pic>
          <p:nvPicPr>
            <p:cNvPr id="513" name="object 513"/>
            <p:cNvPicPr/>
            <p:nvPr/>
          </p:nvPicPr>
          <p:blipFill>
            <a:blip r:embed="rId439" cstate="print"/>
            <a:stretch>
              <a:fillRect/>
            </a:stretch>
          </p:blipFill>
          <p:spPr>
            <a:xfrm>
              <a:off x="14366534" y="3522207"/>
              <a:ext cx="15666" cy="35570"/>
            </a:xfrm>
            <a:prstGeom prst="rect">
              <a:avLst/>
            </a:prstGeom>
          </p:spPr>
        </p:pic>
        <p:pic>
          <p:nvPicPr>
            <p:cNvPr id="514" name="object 514"/>
            <p:cNvPicPr/>
            <p:nvPr/>
          </p:nvPicPr>
          <p:blipFill>
            <a:blip r:embed="rId440" cstate="print"/>
            <a:stretch>
              <a:fillRect/>
            </a:stretch>
          </p:blipFill>
          <p:spPr>
            <a:xfrm>
              <a:off x="14173451" y="3580119"/>
              <a:ext cx="206921" cy="232556"/>
            </a:xfrm>
            <a:prstGeom prst="rect">
              <a:avLst/>
            </a:prstGeom>
          </p:spPr>
        </p:pic>
        <p:pic>
          <p:nvPicPr>
            <p:cNvPr id="515" name="object 515"/>
            <p:cNvPicPr/>
            <p:nvPr/>
          </p:nvPicPr>
          <p:blipFill>
            <a:blip r:embed="rId441" cstate="print"/>
            <a:stretch>
              <a:fillRect/>
            </a:stretch>
          </p:blipFill>
          <p:spPr>
            <a:xfrm>
              <a:off x="14227759" y="3533058"/>
              <a:ext cx="154350" cy="230063"/>
            </a:xfrm>
            <a:prstGeom prst="rect">
              <a:avLst/>
            </a:prstGeom>
          </p:spPr>
        </p:pic>
        <p:pic>
          <p:nvPicPr>
            <p:cNvPr id="516" name="object 516"/>
            <p:cNvPicPr/>
            <p:nvPr/>
          </p:nvPicPr>
          <p:blipFill>
            <a:blip r:embed="rId442" cstate="print"/>
            <a:stretch>
              <a:fillRect/>
            </a:stretch>
          </p:blipFill>
          <p:spPr>
            <a:xfrm>
              <a:off x="14154179" y="3763121"/>
              <a:ext cx="13990" cy="41300"/>
            </a:xfrm>
            <a:prstGeom prst="rect">
              <a:avLst/>
            </a:prstGeom>
          </p:spPr>
        </p:pic>
        <p:pic>
          <p:nvPicPr>
            <p:cNvPr id="517" name="object 517"/>
            <p:cNvPicPr/>
            <p:nvPr/>
          </p:nvPicPr>
          <p:blipFill>
            <a:blip r:embed="rId443" cstate="print"/>
            <a:stretch>
              <a:fillRect/>
            </a:stretch>
          </p:blipFill>
          <p:spPr>
            <a:xfrm>
              <a:off x="14146528" y="3739712"/>
              <a:ext cx="75925" cy="87264"/>
            </a:xfrm>
            <a:prstGeom prst="rect">
              <a:avLst/>
            </a:prstGeom>
          </p:spPr>
        </p:pic>
        <p:pic>
          <p:nvPicPr>
            <p:cNvPr id="518" name="object 518"/>
            <p:cNvPicPr/>
            <p:nvPr/>
          </p:nvPicPr>
          <p:blipFill>
            <a:blip r:embed="rId444" cstate="print"/>
            <a:stretch>
              <a:fillRect/>
            </a:stretch>
          </p:blipFill>
          <p:spPr>
            <a:xfrm>
              <a:off x="13715741" y="3414034"/>
              <a:ext cx="548349" cy="724997"/>
            </a:xfrm>
            <a:prstGeom prst="rect">
              <a:avLst/>
            </a:prstGeom>
          </p:spPr>
        </p:pic>
        <p:pic>
          <p:nvPicPr>
            <p:cNvPr id="519" name="object 519"/>
            <p:cNvPicPr/>
            <p:nvPr/>
          </p:nvPicPr>
          <p:blipFill>
            <a:blip r:embed="rId445" cstate="print"/>
            <a:stretch>
              <a:fillRect/>
            </a:stretch>
          </p:blipFill>
          <p:spPr>
            <a:xfrm>
              <a:off x="14089561" y="3430584"/>
              <a:ext cx="205679" cy="189859"/>
            </a:xfrm>
            <a:prstGeom prst="rect">
              <a:avLst/>
            </a:prstGeom>
          </p:spPr>
        </p:pic>
        <p:pic>
          <p:nvPicPr>
            <p:cNvPr id="520" name="object 520"/>
            <p:cNvPicPr/>
            <p:nvPr/>
          </p:nvPicPr>
          <p:blipFill>
            <a:blip r:embed="rId446" cstate="print"/>
            <a:stretch>
              <a:fillRect/>
            </a:stretch>
          </p:blipFill>
          <p:spPr>
            <a:xfrm>
              <a:off x="13723588" y="3401049"/>
              <a:ext cx="539800" cy="422849"/>
            </a:xfrm>
            <a:prstGeom prst="rect">
              <a:avLst/>
            </a:prstGeom>
          </p:spPr>
        </p:pic>
        <p:pic>
          <p:nvPicPr>
            <p:cNvPr id="521" name="object 521"/>
            <p:cNvPicPr/>
            <p:nvPr/>
          </p:nvPicPr>
          <p:blipFill>
            <a:blip r:embed="rId447" cstate="print"/>
            <a:stretch>
              <a:fillRect/>
            </a:stretch>
          </p:blipFill>
          <p:spPr>
            <a:xfrm>
              <a:off x="13766809" y="3107435"/>
              <a:ext cx="495056" cy="304281"/>
            </a:xfrm>
            <a:prstGeom prst="rect">
              <a:avLst/>
            </a:prstGeom>
          </p:spPr>
        </p:pic>
        <p:pic>
          <p:nvPicPr>
            <p:cNvPr id="522" name="object 522"/>
            <p:cNvPicPr/>
            <p:nvPr/>
          </p:nvPicPr>
          <p:blipFill>
            <a:blip r:embed="rId448" cstate="print"/>
            <a:stretch>
              <a:fillRect/>
            </a:stretch>
          </p:blipFill>
          <p:spPr>
            <a:xfrm>
              <a:off x="13766809" y="3271707"/>
              <a:ext cx="412790" cy="185333"/>
            </a:xfrm>
            <a:prstGeom prst="rect">
              <a:avLst/>
            </a:prstGeom>
          </p:spPr>
        </p:pic>
        <p:pic>
          <p:nvPicPr>
            <p:cNvPr id="523" name="object 523"/>
            <p:cNvPicPr/>
            <p:nvPr/>
          </p:nvPicPr>
          <p:blipFill>
            <a:blip r:embed="rId449" cstate="print"/>
            <a:stretch>
              <a:fillRect/>
            </a:stretch>
          </p:blipFill>
          <p:spPr>
            <a:xfrm>
              <a:off x="13727185" y="3102193"/>
              <a:ext cx="448543" cy="363870"/>
            </a:xfrm>
            <a:prstGeom prst="rect">
              <a:avLst/>
            </a:prstGeom>
          </p:spPr>
        </p:pic>
        <p:pic>
          <p:nvPicPr>
            <p:cNvPr id="524" name="object 524"/>
            <p:cNvPicPr/>
            <p:nvPr/>
          </p:nvPicPr>
          <p:blipFill>
            <a:blip r:embed="rId450" cstate="print"/>
            <a:stretch>
              <a:fillRect/>
            </a:stretch>
          </p:blipFill>
          <p:spPr>
            <a:xfrm>
              <a:off x="13804514" y="3279982"/>
              <a:ext cx="455249" cy="197236"/>
            </a:xfrm>
            <a:prstGeom prst="rect">
              <a:avLst/>
            </a:prstGeom>
          </p:spPr>
        </p:pic>
        <p:pic>
          <p:nvPicPr>
            <p:cNvPr id="525" name="object 525"/>
            <p:cNvPicPr/>
            <p:nvPr/>
          </p:nvPicPr>
          <p:blipFill>
            <a:blip r:embed="rId451" cstate="print"/>
            <a:stretch>
              <a:fillRect/>
            </a:stretch>
          </p:blipFill>
          <p:spPr>
            <a:xfrm>
              <a:off x="13826367" y="3282634"/>
              <a:ext cx="317936" cy="152521"/>
            </a:xfrm>
            <a:prstGeom prst="rect">
              <a:avLst/>
            </a:prstGeom>
          </p:spPr>
        </p:pic>
        <p:pic>
          <p:nvPicPr>
            <p:cNvPr id="526" name="object 526"/>
            <p:cNvPicPr/>
            <p:nvPr/>
          </p:nvPicPr>
          <p:blipFill>
            <a:blip r:embed="rId452" cstate="print"/>
            <a:stretch>
              <a:fillRect/>
            </a:stretch>
          </p:blipFill>
          <p:spPr>
            <a:xfrm>
              <a:off x="13818443" y="3407754"/>
              <a:ext cx="98755" cy="69463"/>
            </a:xfrm>
            <a:prstGeom prst="rect">
              <a:avLst/>
            </a:prstGeom>
          </p:spPr>
        </p:pic>
        <p:pic>
          <p:nvPicPr>
            <p:cNvPr id="527" name="object 527"/>
            <p:cNvPicPr/>
            <p:nvPr/>
          </p:nvPicPr>
          <p:blipFill>
            <a:blip r:embed="rId453" cstate="print"/>
            <a:stretch>
              <a:fillRect/>
            </a:stretch>
          </p:blipFill>
          <p:spPr>
            <a:xfrm>
              <a:off x="13858250" y="3168273"/>
              <a:ext cx="399745" cy="182117"/>
            </a:xfrm>
            <a:prstGeom prst="rect">
              <a:avLst/>
            </a:prstGeom>
          </p:spPr>
        </p:pic>
        <p:pic>
          <p:nvPicPr>
            <p:cNvPr id="528" name="object 528"/>
            <p:cNvPicPr/>
            <p:nvPr/>
          </p:nvPicPr>
          <p:blipFill>
            <a:blip r:embed="rId454" cstate="print"/>
            <a:stretch>
              <a:fillRect/>
            </a:stretch>
          </p:blipFill>
          <p:spPr>
            <a:xfrm>
              <a:off x="13928109" y="3217133"/>
              <a:ext cx="272856" cy="97505"/>
            </a:xfrm>
            <a:prstGeom prst="rect">
              <a:avLst/>
            </a:prstGeom>
          </p:spPr>
        </p:pic>
        <p:pic>
          <p:nvPicPr>
            <p:cNvPr id="529" name="object 529"/>
            <p:cNvPicPr/>
            <p:nvPr/>
          </p:nvPicPr>
          <p:blipFill>
            <a:blip r:embed="rId455" cstate="print"/>
            <a:stretch>
              <a:fillRect/>
            </a:stretch>
          </p:blipFill>
          <p:spPr>
            <a:xfrm>
              <a:off x="13889797" y="3225637"/>
              <a:ext cx="119024" cy="109179"/>
            </a:xfrm>
            <a:prstGeom prst="rect">
              <a:avLst/>
            </a:prstGeom>
          </p:spPr>
        </p:pic>
        <p:sp>
          <p:nvSpPr>
            <p:cNvPr id="530" name="object 530"/>
            <p:cNvSpPr/>
            <p:nvPr/>
          </p:nvSpPr>
          <p:spPr>
            <a:xfrm>
              <a:off x="13574725" y="2906686"/>
              <a:ext cx="2217420" cy="1611630"/>
            </a:xfrm>
            <a:custGeom>
              <a:avLst/>
              <a:gdLst/>
              <a:ahLst/>
              <a:cxnLst/>
              <a:rect l="l" t="t" r="r" b="b"/>
              <a:pathLst>
                <a:path w="2217419" h="1611629">
                  <a:moveTo>
                    <a:pt x="1705419" y="695655"/>
                  </a:moveTo>
                  <a:lnTo>
                    <a:pt x="1654759" y="668616"/>
                  </a:lnTo>
                  <a:lnTo>
                    <a:pt x="1606245" y="645439"/>
                  </a:lnTo>
                  <a:lnTo>
                    <a:pt x="1559648" y="625690"/>
                  </a:lnTo>
                  <a:lnTo>
                    <a:pt x="1514703" y="608965"/>
                  </a:lnTo>
                  <a:lnTo>
                    <a:pt x="1471193" y="594842"/>
                  </a:lnTo>
                  <a:lnTo>
                    <a:pt x="1428838" y="582930"/>
                  </a:lnTo>
                  <a:lnTo>
                    <a:pt x="1387436" y="572782"/>
                  </a:lnTo>
                  <a:lnTo>
                    <a:pt x="1346708" y="564019"/>
                  </a:lnTo>
                  <a:lnTo>
                    <a:pt x="1306423" y="556196"/>
                  </a:lnTo>
                  <a:lnTo>
                    <a:pt x="1185760" y="534314"/>
                  </a:lnTo>
                  <a:lnTo>
                    <a:pt x="1144803" y="526161"/>
                  </a:lnTo>
                  <a:lnTo>
                    <a:pt x="1103058" y="516890"/>
                  </a:lnTo>
                  <a:lnTo>
                    <a:pt x="1060284" y="506082"/>
                  </a:lnTo>
                  <a:lnTo>
                    <a:pt x="1016254" y="493331"/>
                  </a:lnTo>
                  <a:lnTo>
                    <a:pt x="970699" y="478218"/>
                  </a:lnTo>
                  <a:lnTo>
                    <a:pt x="923391" y="460336"/>
                  </a:lnTo>
                  <a:lnTo>
                    <a:pt x="874077" y="439254"/>
                  </a:lnTo>
                  <a:lnTo>
                    <a:pt x="822515" y="414578"/>
                  </a:lnTo>
                  <a:lnTo>
                    <a:pt x="768464" y="385876"/>
                  </a:lnTo>
                  <a:lnTo>
                    <a:pt x="808824" y="420814"/>
                  </a:lnTo>
                  <a:lnTo>
                    <a:pt x="849731" y="451218"/>
                  </a:lnTo>
                  <a:lnTo>
                    <a:pt x="891146" y="477481"/>
                  </a:lnTo>
                  <a:lnTo>
                    <a:pt x="933043" y="499973"/>
                  </a:lnTo>
                  <a:lnTo>
                    <a:pt x="975347" y="519112"/>
                  </a:lnTo>
                  <a:lnTo>
                    <a:pt x="1018044" y="535266"/>
                  </a:lnTo>
                  <a:lnTo>
                    <a:pt x="1061072" y="548817"/>
                  </a:lnTo>
                  <a:lnTo>
                    <a:pt x="1104392" y="560184"/>
                  </a:lnTo>
                  <a:lnTo>
                    <a:pt x="1147965" y="569734"/>
                  </a:lnTo>
                  <a:lnTo>
                    <a:pt x="1191742" y="577862"/>
                  </a:lnTo>
                  <a:lnTo>
                    <a:pt x="1235684" y="584949"/>
                  </a:lnTo>
                  <a:lnTo>
                    <a:pt x="1368069" y="603897"/>
                  </a:lnTo>
                  <a:lnTo>
                    <a:pt x="1412227" y="610743"/>
                  </a:lnTo>
                  <a:lnTo>
                    <a:pt x="1456334" y="618490"/>
                  </a:lnTo>
                  <a:lnTo>
                    <a:pt x="1500352" y="627545"/>
                  </a:lnTo>
                  <a:lnTo>
                    <a:pt x="1544231" y="638276"/>
                  </a:lnTo>
                  <a:lnTo>
                    <a:pt x="1587919" y="651103"/>
                  </a:lnTo>
                  <a:lnTo>
                    <a:pt x="1631378" y="666381"/>
                  </a:lnTo>
                  <a:lnTo>
                    <a:pt x="1674583" y="684517"/>
                  </a:lnTo>
                  <a:lnTo>
                    <a:pt x="1705419" y="695655"/>
                  </a:lnTo>
                  <a:close/>
                </a:path>
                <a:path w="2217419" h="1611629">
                  <a:moveTo>
                    <a:pt x="2043074" y="829233"/>
                  </a:moveTo>
                  <a:lnTo>
                    <a:pt x="2021916" y="778395"/>
                  </a:lnTo>
                  <a:lnTo>
                    <a:pt x="2000364" y="729297"/>
                  </a:lnTo>
                  <a:lnTo>
                    <a:pt x="1978240" y="681977"/>
                  </a:lnTo>
                  <a:lnTo>
                    <a:pt x="1955406" y="636435"/>
                  </a:lnTo>
                  <a:lnTo>
                    <a:pt x="1931695" y="592696"/>
                  </a:lnTo>
                  <a:lnTo>
                    <a:pt x="1906943" y="550811"/>
                  </a:lnTo>
                  <a:lnTo>
                    <a:pt x="1880997" y="510794"/>
                  </a:lnTo>
                  <a:lnTo>
                    <a:pt x="1853692" y="472655"/>
                  </a:lnTo>
                  <a:lnTo>
                    <a:pt x="1824888" y="436435"/>
                  </a:lnTo>
                  <a:lnTo>
                    <a:pt x="1794408" y="402158"/>
                  </a:lnTo>
                  <a:lnTo>
                    <a:pt x="1762099" y="369849"/>
                  </a:lnTo>
                  <a:lnTo>
                    <a:pt x="1727796" y="339534"/>
                  </a:lnTo>
                  <a:lnTo>
                    <a:pt x="1691360" y="311226"/>
                  </a:lnTo>
                  <a:lnTo>
                    <a:pt x="1652625" y="284962"/>
                  </a:lnTo>
                  <a:lnTo>
                    <a:pt x="1611414" y="260756"/>
                  </a:lnTo>
                  <a:lnTo>
                    <a:pt x="1567599" y="238645"/>
                  </a:lnTo>
                  <a:lnTo>
                    <a:pt x="1521002" y="218655"/>
                  </a:lnTo>
                  <a:lnTo>
                    <a:pt x="1471460" y="200799"/>
                  </a:lnTo>
                  <a:lnTo>
                    <a:pt x="1418831" y="185115"/>
                  </a:lnTo>
                  <a:lnTo>
                    <a:pt x="1369542" y="173697"/>
                  </a:lnTo>
                  <a:lnTo>
                    <a:pt x="1319682" y="164528"/>
                  </a:lnTo>
                  <a:lnTo>
                    <a:pt x="1269428" y="157772"/>
                  </a:lnTo>
                  <a:lnTo>
                    <a:pt x="1218984" y="153568"/>
                  </a:lnTo>
                  <a:lnTo>
                    <a:pt x="1168514" y="152069"/>
                  </a:lnTo>
                  <a:lnTo>
                    <a:pt x="1118209" y="153428"/>
                  </a:lnTo>
                  <a:lnTo>
                    <a:pt x="1068247" y="157784"/>
                  </a:lnTo>
                  <a:lnTo>
                    <a:pt x="1018832" y="165290"/>
                  </a:lnTo>
                  <a:lnTo>
                    <a:pt x="970127" y="176085"/>
                  </a:lnTo>
                  <a:lnTo>
                    <a:pt x="922324" y="190334"/>
                  </a:lnTo>
                  <a:lnTo>
                    <a:pt x="875614" y="208178"/>
                  </a:lnTo>
                  <a:lnTo>
                    <a:pt x="830173" y="229755"/>
                  </a:lnTo>
                  <a:lnTo>
                    <a:pt x="786193" y="255231"/>
                  </a:lnTo>
                  <a:lnTo>
                    <a:pt x="743839" y="284734"/>
                  </a:lnTo>
                  <a:lnTo>
                    <a:pt x="789584" y="262978"/>
                  </a:lnTo>
                  <a:lnTo>
                    <a:pt x="835736" y="244411"/>
                  </a:lnTo>
                  <a:lnTo>
                    <a:pt x="882319" y="228942"/>
                  </a:lnTo>
                  <a:lnTo>
                    <a:pt x="929322" y="216496"/>
                  </a:lnTo>
                  <a:lnTo>
                    <a:pt x="976744" y="206984"/>
                  </a:lnTo>
                  <a:lnTo>
                    <a:pt x="1024559" y="200304"/>
                  </a:lnTo>
                  <a:lnTo>
                    <a:pt x="1072781" y="196392"/>
                  </a:lnTo>
                  <a:lnTo>
                    <a:pt x="1121384" y="195160"/>
                  </a:lnTo>
                  <a:lnTo>
                    <a:pt x="1170381" y="196507"/>
                  </a:lnTo>
                  <a:lnTo>
                    <a:pt x="1219771" y="200355"/>
                  </a:lnTo>
                  <a:lnTo>
                    <a:pt x="1269517" y="206616"/>
                  </a:lnTo>
                  <a:lnTo>
                    <a:pt x="1319644" y="215214"/>
                  </a:lnTo>
                  <a:lnTo>
                    <a:pt x="1370139" y="226060"/>
                  </a:lnTo>
                  <a:lnTo>
                    <a:pt x="1425676" y="241058"/>
                  </a:lnTo>
                  <a:lnTo>
                    <a:pt x="1477429" y="257695"/>
                  </a:lnTo>
                  <a:lnTo>
                    <a:pt x="1525676" y="275996"/>
                  </a:lnTo>
                  <a:lnTo>
                    <a:pt x="1570685" y="296011"/>
                  </a:lnTo>
                  <a:lnTo>
                    <a:pt x="1612722" y="317766"/>
                  </a:lnTo>
                  <a:lnTo>
                    <a:pt x="1652066" y="341312"/>
                  </a:lnTo>
                  <a:lnTo>
                    <a:pt x="1688998" y="366699"/>
                  </a:lnTo>
                  <a:lnTo>
                    <a:pt x="1723771" y="393954"/>
                  </a:lnTo>
                  <a:lnTo>
                    <a:pt x="1756689" y="423125"/>
                  </a:lnTo>
                  <a:lnTo>
                    <a:pt x="1788007" y="454240"/>
                  </a:lnTo>
                  <a:lnTo>
                    <a:pt x="1817992" y="487362"/>
                  </a:lnTo>
                  <a:lnTo>
                    <a:pt x="1846935" y="522528"/>
                  </a:lnTo>
                  <a:lnTo>
                    <a:pt x="1875091" y="559777"/>
                  </a:lnTo>
                  <a:lnTo>
                    <a:pt x="1902752" y="599135"/>
                  </a:lnTo>
                  <a:lnTo>
                    <a:pt x="1930184" y="640664"/>
                  </a:lnTo>
                  <a:lnTo>
                    <a:pt x="1957654" y="684403"/>
                  </a:lnTo>
                  <a:lnTo>
                    <a:pt x="1985441" y="730377"/>
                  </a:lnTo>
                  <a:lnTo>
                    <a:pt x="2013826" y="778637"/>
                  </a:lnTo>
                  <a:lnTo>
                    <a:pt x="2043074" y="829233"/>
                  </a:lnTo>
                  <a:close/>
                </a:path>
                <a:path w="2217419" h="1611629">
                  <a:moveTo>
                    <a:pt x="2050935" y="1221536"/>
                  </a:moveTo>
                  <a:lnTo>
                    <a:pt x="2022030" y="1177086"/>
                  </a:lnTo>
                  <a:lnTo>
                    <a:pt x="1987816" y="1138986"/>
                  </a:lnTo>
                  <a:lnTo>
                    <a:pt x="1948535" y="1103426"/>
                  </a:lnTo>
                  <a:lnTo>
                    <a:pt x="1904453" y="1072946"/>
                  </a:lnTo>
                  <a:lnTo>
                    <a:pt x="1856105" y="1042466"/>
                  </a:lnTo>
                  <a:lnTo>
                    <a:pt x="1801622" y="1013256"/>
                  </a:lnTo>
                  <a:lnTo>
                    <a:pt x="1743367" y="985316"/>
                  </a:lnTo>
                  <a:lnTo>
                    <a:pt x="1683727" y="959916"/>
                  </a:lnTo>
                  <a:lnTo>
                    <a:pt x="1625079" y="935786"/>
                  </a:lnTo>
                  <a:lnTo>
                    <a:pt x="1569834" y="914196"/>
                  </a:lnTo>
                  <a:lnTo>
                    <a:pt x="1479029" y="881176"/>
                  </a:lnTo>
                  <a:lnTo>
                    <a:pt x="1430388" y="865936"/>
                  </a:lnTo>
                  <a:lnTo>
                    <a:pt x="1379169" y="850696"/>
                  </a:lnTo>
                  <a:lnTo>
                    <a:pt x="1334681" y="839266"/>
                  </a:lnTo>
                  <a:lnTo>
                    <a:pt x="1255153" y="821486"/>
                  </a:lnTo>
                  <a:lnTo>
                    <a:pt x="1214729" y="811326"/>
                  </a:lnTo>
                  <a:lnTo>
                    <a:pt x="1170279" y="797356"/>
                  </a:lnTo>
                  <a:lnTo>
                    <a:pt x="1119111" y="779576"/>
                  </a:lnTo>
                  <a:lnTo>
                    <a:pt x="1058532" y="756716"/>
                  </a:lnTo>
                  <a:lnTo>
                    <a:pt x="1003896" y="730046"/>
                  </a:lnTo>
                  <a:lnTo>
                    <a:pt x="962101" y="703376"/>
                  </a:lnTo>
                  <a:lnTo>
                    <a:pt x="928700" y="672896"/>
                  </a:lnTo>
                  <a:lnTo>
                    <a:pt x="899261" y="637336"/>
                  </a:lnTo>
                  <a:lnTo>
                    <a:pt x="921486" y="675436"/>
                  </a:lnTo>
                  <a:lnTo>
                    <a:pt x="950556" y="710996"/>
                  </a:lnTo>
                  <a:lnTo>
                    <a:pt x="990879" y="746556"/>
                  </a:lnTo>
                  <a:lnTo>
                    <a:pt x="1046848" y="780846"/>
                  </a:lnTo>
                  <a:lnTo>
                    <a:pt x="1099540" y="807516"/>
                  </a:lnTo>
                  <a:lnTo>
                    <a:pt x="1147305" y="829106"/>
                  </a:lnTo>
                  <a:lnTo>
                    <a:pt x="1191679" y="845616"/>
                  </a:lnTo>
                  <a:lnTo>
                    <a:pt x="1234147" y="859586"/>
                  </a:lnTo>
                  <a:lnTo>
                    <a:pt x="1276235" y="871016"/>
                  </a:lnTo>
                  <a:lnTo>
                    <a:pt x="1319441" y="883716"/>
                  </a:lnTo>
                  <a:lnTo>
                    <a:pt x="1365275" y="896416"/>
                  </a:lnTo>
                  <a:lnTo>
                    <a:pt x="1415237" y="911656"/>
                  </a:lnTo>
                  <a:lnTo>
                    <a:pt x="1470850" y="931976"/>
                  </a:lnTo>
                  <a:lnTo>
                    <a:pt x="1505191" y="962456"/>
                  </a:lnTo>
                  <a:lnTo>
                    <a:pt x="1541030" y="991666"/>
                  </a:lnTo>
                  <a:lnTo>
                    <a:pt x="1578279" y="1019606"/>
                  </a:lnTo>
                  <a:lnTo>
                    <a:pt x="1616798" y="1045006"/>
                  </a:lnTo>
                  <a:lnTo>
                    <a:pt x="1568704" y="1036116"/>
                  </a:lnTo>
                  <a:lnTo>
                    <a:pt x="1520558" y="1025956"/>
                  </a:lnTo>
                  <a:lnTo>
                    <a:pt x="1472488" y="1014526"/>
                  </a:lnTo>
                  <a:lnTo>
                    <a:pt x="1424622" y="1001826"/>
                  </a:lnTo>
                  <a:lnTo>
                    <a:pt x="1377099" y="987856"/>
                  </a:lnTo>
                  <a:lnTo>
                    <a:pt x="1283538" y="957376"/>
                  </a:lnTo>
                  <a:lnTo>
                    <a:pt x="1192822" y="919276"/>
                  </a:lnTo>
                  <a:lnTo>
                    <a:pt x="1148842" y="898956"/>
                  </a:lnTo>
                  <a:lnTo>
                    <a:pt x="1105954" y="876096"/>
                  </a:lnTo>
                  <a:lnTo>
                    <a:pt x="1064285" y="850696"/>
                  </a:lnTo>
                  <a:lnTo>
                    <a:pt x="1023950" y="825296"/>
                  </a:lnTo>
                  <a:lnTo>
                    <a:pt x="985088" y="797356"/>
                  </a:lnTo>
                  <a:lnTo>
                    <a:pt x="947813" y="766876"/>
                  </a:lnTo>
                  <a:lnTo>
                    <a:pt x="912266" y="735126"/>
                  </a:lnTo>
                  <a:lnTo>
                    <a:pt x="878560" y="700836"/>
                  </a:lnTo>
                  <a:lnTo>
                    <a:pt x="846836" y="664006"/>
                  </a:lnTo>
                  <a:lnTo>
                    <a:pt x="817194" y="624636"/>
                  </a:lnTo>
                  <a:lnTo>
                    <a:pt x="816838" y="622096"/>
                  </a:lnTo>
                  <a:lnTo>
                    <a:pt x="814768" y="622096"/>
                  </a:lnTo>
                  <a:lnTo>
                    <a:pt x="785685" y="581456"/>
                  </a:lnTo>
                  <a:lnTo>
                    <a:pt x="765276" y="550976"/>
                  </a:lnTo>
                  <a:lnTo>
                    <a:pt x="749820" y="524306"/>
                  </a:lnTo>
                  <a:lnTo>
                    <a:pt x="735558" y="492556"/>
                  </a:lnTo>
                  <a:lnTo>
                    <a:pt x="737666" y="488746"/>
                  </a:lnTo>
                  <a:lnTo>
                    <a:pt x="736028" y="487476"/>
                  </a:lnTo>
                  <a:lnTo>
                    <a:pt x="717854" y="436676"/>
                  </a:lnTo>
                  <a:lnTo>
                    <a:pt x="709841" y="385876"/>
                  </a:lnTo>
                  <a:lnTo>
                    <a:pt x="708914" y="407466"/>
                  </a:lnTo>
                  <a:lnTo>
                    <a:pt x="710234" y="431596"/>
                  </a:lnTo>
                  <a:lnTo>
                    <a:pt x="713308" y="454456"/>
                  </a:lnTo>
                  <a:lnTo>
                    <a:pt x="717600" y="476046"/>
                  </a:lnTo>
                  <a:lnTo>
                    <a:pt x="692340" y="464616"/>
                  </a:lnTo>
                  <a:lnTo>
                    <a:pt x="687882" y="463346"/>
                  </a:lnTo>
                  <a:lnTo>
                    <a:pt x="661162" y="455726"/>
                  </a:lnTo>
                  <a:lnTo>
                    <a:pt x="624979" y="448106"/>
                  </a:lnTo>
                  <a:lnTo>
                    <a:pt x="584733" y="444296"/>
                  </a:lnTo>
                  <a:lnTo>
                    <a:pt x="541312" y="443026"/>
                  </a:lnTo>
                  <a:lnTo>
                    <a:pt x="495655" y="445566"/>
                  </a:lnTo>
                  <a:lnTo>
                    <a:pt x="448691" y="453186"/>
                  </a:lnTo>
                  <a:lnTo>
                    <a:pt x="401320" y="464616"/>
                  </a:lnTo>
                  <a:lnTo>
                    <a:pt x="354457" y="481126"/>
                  </a:lnTo>
                  <a:lnTo>
                    <a:pt x="309041" y="503986"/>
                  </a:lnTo>
                  <a:lnTo>
                    <a:pt x="265988" y="531926"/>
                  </a:lnTo>
                  <a:lnTo>
                    <a:pt x="226212" y="567486"/>
                  </a:lnTo>
                  <a:lnTo>
                    <a:pt x="190627" y="609396"/>
                  </a:lnTo>
                  <a:lnTo>
                    <a:pt x="160159" y="660196"/>
                  </a:lnTo>
                  <a:lnTo>
                    <a:pt x="140741" y="704646"/>
                  </a:lnTo>
                  <a:lnTo>
                    <a:pt x="125806" y="751636"/>
                  </a:lnTo>
                  <a:lnTo>
                    <a:pt x="115036" y="799896"/>
                  </a:lnTo>
                  <a:lnTo>
                    <a:pt x="108140" y="849426"/>
                  </a:lnTo>
                  <a:lnTo>
                    <a:pt x="108064" y="850696"/>
                  </a:lnTo>
                  <a:lnTo>
                    <a:pt x="107975" y="851966"/>
                  </a:lnTo>
                  <a:lnTo>
                    <a:pt x="104825" y="898956"/>
                  </a:lnTo>
                  <a:lnTo>
                    <a:pt x="104927" y="951026"/>
                  </a:lnTo>
                  <a:lnTo>
                    <a:pt x="107721" y="999286"/>
                  </a:lnTo>
                  <a:lnTo>
                    <a:pt x="113322" y="1048816"/>
                  </a:lnTo>
                  <a:lnTo>
                    <a:pt x="121297" y="1097076"/>
                  </a:lnTo>
                  <a:lnTo>
                    <a:pt x="121081" y="1081836"/>
                  </a:lnTo>
                  <a:lnTo>
                    <a:pt x="121170" y="996746"/>
                  </a:lnTo>
                  <a:lnTo>
                    <a:pt x="122999" y="951026"/>
                  </a:lnTo>
                  <a:lnTo>
                    <a:pt x="127063" y="901496"/>
                  </a:lnTo>
                  <a:lnTo>
                    <a:pt x="133705" y="850696"/>
                  </a:lnTo>
                  <a:lnTo>
                    <a:pt x="147015" y="787196"/>
                  </a:lnTo>
                  <a:lnTo>
                    <a:pt x="165544" y="730046"/>
                  </a:lnTo>
                  <a:lnTo>
                    <a:pt x="188722" y="679246"/>
                  </a:lnTo>
                  <a:lnTo>
                    <a:pt x="215963" y="634796"/>
                  </a:lnTo>
                  <a:lnTo>
                    <a:pt x="246684" y="596696"/>
                  </a:lnTo>
                  <a:lnTo>
                    <a:pt x="280339" y="563676"/>
                  </a:lnTo>
                  <a:lnTo>
                    <a:pt x="316331" y="537006"/>
                  </a:lnTo>
                  <a:lnTo>
                    <a:pt x="354101" y="514146"/>
                  </a:lnTo>
                  <a:lnTo>
                    <a:pt x="393065" y="496366"/>
                  </a:lnTo>
                  <a:lnTo>
                    <a:pt x="432638" y="482396"/>
                  </a:lnTo>
                  <a:lnTo>
                    <a:pt x="472274" y="472236"/>
                  </a:lnTo>
                  <a:lnTo>
                    <a:pt x="511378" y="465886"/>
                  </a:lnTo>
                  <a:lnTo>
                    <a:pt x="549376" y="463346"/>
                  </a:lnTo>
                  <a:lnTo>
                    <a:pt x="585698" y="463346"/>
                  </a:lnTo>
                  <a:lnTo>
                    <a:pt x="651027" y="469696"/>
                  </a:lnTo>
                  <a:lnTo>
                    <a:pt x="702754" y="484936"/>
                  </a:lnTo>
                  <a:lnTo>
                    <a:pt x="731875" y="526846"/>
                  </a:lnTo>
                  <a:lnTo>
                    <a:pt x="745591" y="557326"/>
                  </a:lnTo>
                  <a:lnTo>
                    <a:pt x="766940" y="594156"/>
                  </a:lnTo>
                  <a:lnTo>
                    <a:pt x="799553" y="647496"/>
                  </a:lnTo>
                  <a:lnTo>
                    <a:pt x="786980" y="691946"/>
                  </a:lnTo>
                  <a:lnTo>
                    <a:pt x="768934" y="733856"/>
                  </a:lnTo>
                  <a:lnTo>
                    <a:pt x="744270" y="774496"/>
                  </a:lnTo>
                  <a:lnTo>
                    <a:pt x="711822" y="812596"/>
                  </a:lnTo>
                  <a:lnTo>
                    <a:pt x="670458" y="850696"/>
                  </a:lnTo>
                  <a:lnTo>
                    <a:pt x="631647" y="878636"/>
                  </a:lnTo>
                  <a:lnTo>
                    <a:pt x="587159" y="904036"/>
                  </a:lnTo>
                  <a:lnTo>
                    <a:pt x="597471" y="883716"/>
                  </a:lnTo>
                  <a:lnTo>
                    <a:pt x="604532" y="860856"/>
                  </a:lnTo>
                  <a:lnTo>
                    <a:pt x="609803" y="837996"/>
                  </a:lnTo>
                  <a:lnTo>
                    <a:pt x="610590" y="834186"/>
                  </a:lnTo>
                  <a:lnTo>
                    <a:pt x="614730" y="813866"/>
                  </a:lnTo>
                  <a:lnTo>
                    <a:pt x="663409" y="746556"/>
                  </a:lnTo>
                  <a:lnTo>
                    <a:pt x="690372" y="707186"/>
                  </a:lnTo>
                  <a:lnTo>
                    <a:pt x="709841" y="680516"/>
                  </a:lnTo>
                  <a:lnTo>
                    <a:pt x="676795" y="710996"/>
                  </a:lnTo>
                  <a:lnTo>
                    <a:pt x="640791" y="745286"/>
                  </a:lnTo>
                  <a:lnTo>
                    <a:pt x="603618" y="783386"/>
                  </a:lnTo>
                  <a:lnTo>
                    <a:pt x="567080" y="822756"/>
                  </a:lnTo>
                  <a:lnTo>
                    <a:pt x="533019" y="863396"/>
                  </a:lnTo>
                  <a:lnTo>
                    <a:pt x="503199" y="902766"/>
                  </a:lnTo>
                  <a:lnTo>
                    <a:pt x="479450" y="939596"/>
                  </a:lnTo>
                  <a:lnTo>
                    <a:pt x="455447" y="985316"/>
                  </a:lnTo>
                  <a:lnTo>
                    <a:pt x="438835" y="1024686"/>
                  </a:lnTo>
                  <a:lnTo>
                    <a:pt x="427202" y="1067866"/>
                  </a:lnTo>
                  <a:lnTo>
                    <a:pt x="418084" y="1123746"/>
                  </a:lnTo>
                  <a:lnTo>
                    <a:pt x="416864" y="1154226"/>
                  </a:lnTo>
                  <a:lnTo>
                    <a:pt x="416979" y="1159306"/>
                  </a:lnTo>
                  <a:lnTo>
                    <a:pt x="417055" y="1163116"/>
                  </a:lnTo>
                  <a:lnTo>
                    <a:pt x="420458" y="1238046"/>
                  </a:lnTo>
                  <a:lnTo>
                    <a:pt x="425119" y="1287576"/>
                  </a:lnTo>
                  <a:lnTo>
                    <a:pt x="431622" y="1340916"/>
                  </a:lnTo>
                  <a:lnTo>
                    <a:pt x="439877" y="1396796"/>
                  </a:lnTo>
                  <a:lnTo>
                    <a:pt x="449821" y="1452676"/>
                  </a:lnTo>
                  <a:lnTo>
                    <a:pt x="461391" y="1507286"/>
                  </a:lnTo>
                  <a:lnTo>
                    <a:pt x="474522" y="1560626"/>
                  </a:lnTo>
                  <a:lnTo>
                    <a:pt x="450176" y="1526336"/>
                  </a:lnTo>
                  <a:lnTo>
                    <a:pt x="418465" y="1484426"/>
                  </a:lnTo>
                  <a:lnTo>
                    <a:pt x="382511" y="1439976"/>
                  </a:lnTo>
                  <a:lnTo>
                    <a:pt x="345376" y="1395526"/>
                  </a:lnTo>
                  <a:lnTo>
                    <a:pt x="310172" y="1358696"/>
                  </a:lnTo>
                  <a:lnTo>
                    <a:pt x="279996" y="1332026"/>
                  </a:lnTo>
                  <a:lnTo>
                    <a:pt x="245719" y="1311706"/>
                  </a:lnTo>
                  <a:lnTo>
                    <a:pt x="179235" y="1295196"/>
                  </a:lnTo>
                  <a:lnTo>
                    <a:pt x="144919" y="1297736"/>
                  </a:lnTo>
                  <a:lnTo>
                    <a:pt x="128320" y="1306626"/>
                  </a:lnTo>
                  <a:lnTo>
                    <a:pt x="169697" y="1311706"/>
                  </a:lnTo>
                  <a:lnTo>
                    <a:pt x="210439" y="1324406"/>
                  </a:lnTo>
                  <a:lnTo>
                    <a:pt x="249377" y="1344726"/>
                  </a:lnTo>
                  <a:lnTo>
                    <a:pt x="285369" y="1372666"/>
                  </a:lnTo>
                  <a:lnTo>
                    <a:pt x="295249" y="1382826"/>
                  </a:lnTo>
                  <a:lnTo>
                    <a:pt x="308190" y="1396796"/>
                  </a:lnTo>
                  <a:lnTo>
                    <a:pt x="329704" y="1419656"/>
                  </a:lnTo>
                  <a:lnTo>
                    <a:pt x="365252" y="1460296"/>
                  </a:lnTo>
                  <a:lnTo>
                    <a:pt x="500405" y="1611426"/>
                  </a:lnTo>
                  <a:lnTo>
                    <a:pt x="489991" y="1578406"/>
                  </a:lnTo>
                  <a:lnTo>
                    <a:pt x="484759" y="1560626"/>
                  </a:lnTo>
                  <a:lnTo>
                    <a:pt x="470458" y="1506016"/>
                  </a:lnTo>
                  <a:lnTo>
                    <a:pt x="462026" y="1462836"/>
                  </a:lnTo>
                  <a:lnTo>
                    <a:pt x="454926" y="1412036"/>
                  </a:lnTo>
                  <a:lnTo>
                    <a:pt x="449516" y="1352346"/>
                  </a:lnTo>
                  <a:lnTo>
                    <a:pt x="446125" y="1281226"/>
                  </a:lnTo>
                  <a:lnTo>
                    <a:pt x="445808" y="1216456"/>
                  </a:lnTo>
                  <a:lnTo>
                    <a:pt x="449478" y="1159306"/>
                  </a:lnTo>
                  <a:lnTo>
                    <a:pt x="456869" y="1107236"/>
                  </a:lnTo>
                  <a:lnTo>
                    <a:pt x="467715" y="1060246"/>
                  </a:lnTo>
                  <a:lnTo>
                    <a:pt x="481774" y="1018336"/>
                  </a:lnTo>
                  <a:lnTo>
                    <a:pt x="498767" y="978966"/>
                  </a:lnTo>
                  <a:lnTo>
                    <a:pt x="518452" y="942136"/>
                  </a:lnTo>
                  <a:lnTo>
                    <a:pt x="540550" y="905306"/>
                  </a:lnTo>
                  <a:lnTo>
                    <a:pt x="564807" y="869746"/>
                  </a:lnTo>
                  <a:lnTo>
                    <a:pt x="590981" y="834186"/>
                  </a:lnTo>
                  <a:lnTo>
                    <a:pt x="583069" y="867206"/>
                  </a:lnTo>
                  <a:lnTo>
                    <a:pt x="573265" y="893876"/>
                  </a:lnTo>
                  <a:lnTo>
                    <a:pt x="563283" y="915466"/>
                  </a:lnTo>
                  <a:lnTo>
                    <a:pt x="554850" y="930706"/>
                  </a:lnTo>
                  <a:lnTo>
                    <a:pt x="568807" y="928166"/>
                  </a:lnTo>
                  <a:lnTo>
                    <a:pt x="647611" y="905306"/>
                  </a:lnTo>
                  <a:lnTo>
                    <a:pt x="693127" y="878636"/>
                  </a:lnTo>
                  <a:lnTo>
                    <a:pt x="732561" y="845616"/>
                  </a:lnTo>
                  <a:lnTo>
                    <a:pt x="765340" y="807516"/>
                  </a:lnTo>
                  <a:lnTo>
                    <a:pt x="790905" y="765606"/>
                  </a:lnTo>
                  <a:lnTo>
                    <a:pt x="808697" y="721156"/>
                  </a:lnTo>
                  <a:lnTo>
                    <a:pt x="818146" y="675436"/>
                  </a:lnTo>
                  <a:lnTo>
                    <a:pt x="837336" y="700836"/>
                  </a:lnTo>
                  <a:lnTo>
                    <a:pt x="881900" y="752906"/>
                  </a:lnTo>
                  <a:lnTo>
                    <a:pt x="935177" y="803706"/>
                  </a:lnTo>
                  <a:lnTo>
                    <a:pt x="965288" y="827836"/>
                  </a:lnTo>
                  <a:lnTo>
                    <a:pt x="997813" y="851966"/>
                  </a:lnTo>
                  <a:lnTo>
                    <a:pt x="1032840" y="876096"/>
                  </a:lnTo>
                  <a:lnTo>
                    <a:pt x="1070432" y="898956"/>
                  </a:lnTo>
                  <a:lnTo>
                    <a:pt x="1110678" y="920546"/>
                  </a:lnTo>
                  <a:lnTo>
                    <a:pt x="1153655" y="940866"/>
                  </a:lnTo>
                  <a:lnTo>
                    <a:pt x="1199451" y="961186"/>
                  </a:lnTo>
                  <a:lnTo>
                    <a:pt x="1248117" y="978966"/>
                  </a:lnTo>
                  <a:lnTo>
                    <a:pt x="1299756" y="996746"/>
                  </a:lnTo>
                  <a:lnTo>
                    <a:pt x="1354429" y="1011986"/>
                  </a:lnTo>
                  <a:lnTo>
                    <a:pt x="1412240" y="1027226"/>
                  </a:lnTo>
                  <a:lnTo>
                    <a:pt x="1473238" y="1039926"/>
                  </a:lnTo>
                  <a:lnTo>
                    <a:pt x="1605153" y="1060246"/>
                  </a:lnTo>
                  <a:lnTo>
                    <a:pt x="1676209" y="1066596"/>
                  </a:lnTo>
                  <a:lnTo>
                    <a:pt x="1651952" y="1050086"/>
                  </a:lnTo>
                  <a:lnTo>
                    <a:pt x="1645323" y="1045006"/>
                  </a:lnTo>
                  <a:lnTo>
                    <a:pt x="1622132" y="1027226"/>
                  </a:lnTo>
                  <a:lnTo>
                    <a:pt x="1587436" y="996746"/>
                  </a:lnTo>
                  <a:lnTo>
                    <a:pt x="1548536" y="959916"/>
                  </a:lnTo>
                  <a:lnTo>
                    <a:pt x="1597291" y="977696"/>
                  </a:lnTo>
                  <a:lnTo>
                    <a:pt x="1698231" y="1015796"/>
                  </a:lnTo>
                  <a:lnTo>
                    <a:pt x="1798802" y="1058976"/>
                  </a:lnTo>
                  <a:lnTo>
                    <a:pt x="1847113" y="1081836"/>
                  </a:lnTo>
                  <a:lnTo>
                    <a:pt x="1893138" y="1107236"/>
                  </a:lnTo>
                  <a:lnTo>
                    <a:pt x="1936127" y="1133906"/>
                  </a:lnTo>
                  <a:lnTo>
                    <a:pt x="1975358" y="1163116"/>
                  </a:lnTo>
                  <a:lnTo>
                    <a:pt x="2010092" y="1194866"/>
                  </a:lnTo>
                  <a:lnTo>
                    <a:pt x="2039581" y="1229156"/>
                  </a:lnTo>
                  <a:lnTo>
                    <a:pt x="2050935" y="1221536"/>
                  </a:lnTo>
                  <a:close/>
                </a:path>
                <a:path w="2217419" h="1611629">
                  <a:moveTo>
                    <a:pt x="2059063" y="1219936"/>
                  </a:moveTo>
                  <a:lnTo>
                    <a:pt x="2045474" y="1170203"/>
                  </a:lnTo>
                  <a:lnTo>
                    <a:pt x="2029104" y="1121638"/>
                  </a:lnTo>
                  <a:lnTo>
                    <a:pt x="2009648" y="1074585"/>
                  </a:lnTo>
                  <a:lnTo>
                    <a:pt x="1986788" y="1029373"/>
                  </a:lnTo>
                  <a:lnTo>
                    <a:pt x="1960194" y="986345"/>
                  </a:lnTo>
                  <a:lnTo>
                    <a:pt x="1929561" y="945845"/>
                  </a:lnTo>
                  <a:lnTo>
                    <a:pt x="1894573" y="908202"/>
                  </a:lnTo>
                  <a:lnTo>
                    <a:pt x="1850923" y="867295"/>
                  </a:lnTo>
                  <a:lnTo>
                    <a:pt x="1809203" y="831418"/>
                  </a:lnTo>
                  <a:lnTo>
                    <a:pt x="1768830" y="800125"/>
                  </a:lnTo>
                  <a:lnTo>
                    <a:pt x="1729232" y="772960"/>
                  </a:lnTo>
                  <a:lnTo>
                    <a:pt x="1689811" y="749490"/>
                  </a:lnTo>
                  <a:lnTo>
                    <a:pt x="1650009" y="729259"/>
                  </a:lnTo>
                  <a:lnTo>
                    <a:pt x="1609217" y="711809"/>
                  </a:lnTo>
                  <a:lnTo>
                    <a:pt x="1566887" y="696696"/>
                  </a:lnTo>
                  <a:lnTo>
                    <a:pt x="1522412" y="683475"/>
                  </a:lnTo>
                  <a:lnTo>
                    <a:pt x="1475219" y="671690"/>
                  </a:lnTo>
                  <a:lnTo>
                    <a:pt x="1424736" y="660908"/>
                  </a:lnTo>
                  <a:lnTo>
                    <a:pt x="1369885" y="651802"/>
                  </a:lnTo>
                  <a:lnTo>
                    <a:pt x="1318158" y="644702"/>
                  </a:lnTo>
                  <a:lnTo>
                    <a:pt x="1269149" y="638949"/>
                  </a:lnTo>
                  <a:lnTo>
                    <a:pt x="1177594" y="628980"/>
                  </a:lnTo>
                  <a:lnTo>
                    <a:pt x="1134237" y="623481"/>
                  </a:lnTo>
                  <a:lnTo>
                    <a:pt x="1091920" y="616788"/>
                  </a:lnTo>
                  <a:lnTo>
                    <a:pt x="1050251" y="608253"/>
                  </a:lnTo>
                  <a:lnTo>
                    <a:pt x="1008799" y="597255"/>
                  </a:lnTo>
                  <a:lnTo>
                    <a:pt x="967168" y="583145"/>
                  </a:lnTo>
                  <a:lnTo>
                    <a:pt x="924928" y="565289"/>
                  </a:lnTo>
                  <a:lnTo>
                    <a:pt x="881672" y="543052"/>
                  </a:lnTo>
                  <a:lnTo>
                    <a:pt x="836968" y="515785"/>
                  </a:lnTo>
                  <a:lnTo>
                    <a:pt x="790435" y="482854"/>
                  </a:lnTo>
                  <a:lnTo>
                    <a:pt x="821143" y="513638"/>
                  </a:lnTo>
                  <a:lnTo>
                    <a:pt x="851903" y="540461"/>
                  </a:lnTo>
                  <a:lnTo>
                    <a:pt x="882726" y="563638"/>
                  </a:lnTo>
                  <a:lnTo>
                    <a:pt x="944702" y="600240"/>
                  </a:lnTo>
                  <a:lnTo>
                    <a:pt x="1007364" y="625881"/>
                  </a:lnTo>
                  <a:lnTo>
                    <a:pt x="1070965" y="643001"/>
                  </a:lnTo>
                  <a:lnTo>
                    <a:pt x="1135786" y="654024"/>
                  </a:lnTo>
                  <a:lnTo>
                    <a:pt x="1202105" y="661390"/>
                  </a:lnTo>
                  <a:lnTo>
                    <a:pt x="1304950" y="670902"/>
                  </a:lnTo>
                  <a:lnTo>
                    <a:pt x="1340269" y="674878"/>
                  </a:lnTo>
                  <a:lnTo>
                    <a:pt x="1412659" y="685876"/>
                  </a:lnTo>
                  <a:lnTo>
                    <a:pt x="1487627" y="702957"/>
                  </a:lnTo>
                  <a:lnTo>
                    <a:pt x="1526146" y="714527"/>
                  </a:lnTo>
                  <a:lnTo>
                    <a:pt x="1565414" y="728548"/>
                  </a:lnTo>
                  <a:lnTo>
                    <a:pt x="1605470" y="745286"/>
                  </a:lnTo>
                  <a:lnTo>
                    <a:pt x="1646326" y="765073"/>
                  </a:lnTo>
                  <a:lnTo>
                    <a:pt x="1688020" y="788212"/>
                  </a:lnTo>
                  <a:lnTo>
                    <a:pt x="1730603" y="814997"/>
                  </a:lnTo>
                  <a:lnTo>
                    <a:pt x="1774101" y="845743"/>
                  </a:lnTo>
                  <a:lnTo>
                    <a:pt x="1818538" y="880732"/>
                  </a:lnTo>
                  <a:lnTo>
                    <a:pt x="1863953" y="920292"/>
                  </a:lnTo>
                  <a:lnTo>
                    <a:pt x="1901266" y="956881"/>
                  </a:lnTo>
                  <a:lnTo>
                    <a:pt x="1935759" y="995451"/>
                  </a:lnTo>
                  <a:lnTo>
                    <a:pt x="1967217" y="1036053"/>
                  </a:lnTo>
                  <a:lnTo>
                    <a:pt x="1995474" y="1078750"/>
                  </a:lnTo>
                  <a:lnTo>
                    <a:pt x="2020328" y="1123607"/>
                  </a:lnTo>
                  <a:lnTo>
                    <a:pt x="2041588" y="1170647"/>
                  </a:lnTo>
                  <a:lnTo>
                    <a:pt x="2059063" y="1219936"/>
                  </a:lnTo>
                  <a:close/>
                </a:path>
                <a:path w="2217419" h="1611629">
                  <a:moveTo>
                    <a:pt x="2216861" y="986561"/>
                  </a:moveTo>
                  <a:lnTo>
                    <a:pt x="2215286" y="938466"/>
                  </a:lnTo>
                  <a:lnTo>
                    <a:pt x="2211489" y="891146"/>
                  </a:lnTo>
                  <a:lnTo>
                    <a:pt x="2205405" y="844677"/>
                  </a:lnTo>
                  <a:lnTo>
                    <a:pt x="2196985" y="799096"/>
                  </a:lnTo>
                  <a:lnTo>
                    <a:pt x="2186140" y="754468"/>
                  </a:lnTo>
                  <a:lnTo>
                    <a:pt x="2172843" y="710844"/>
                  </a:lnTo>
                  <a:lnTo>
                    <a:pt x="2157018" y="668312"/>
                  </a:lnTo>
                  <a:lnTo>
                    <a:pt x="2138591" y="626884"/>
                  </a:lnTo>
                  <a:lnTo>
                    <a:pt x="2117534" y="586651"/>
                  </a:lnTo>
                  <a:lnTo>
                    <a:pt x="2093760" y="547662"/>
                  </a:lnTo>
                  <a:lnTo>
                    <a:pt x="2067217" y="509968"/>
                  </a:lnTo>
                  <a:lnTo>
                    <a:pt x="2037842" y="473633"/>
                  </a:lnTo>
                  <a:lnTo>
                    <a:pt x="2005584" y="438708"/>
                  </a:lnTo>
                  <a:lnTo>
                    <a:pt x="1970379" y="405257"/>
                  </a:lnTo>
                  <a:lnTo>
                    <a:pt x="1932165" y="373329"/>
                  </a:lnTo>
                  <a:lnTo>
                    <a:pt x="1890877" y="342988"/>
                  </a:lnTo>
                  <a:lnTo>
                    <a:pt x="1921192" y="355193"/>
                  </a:lnTo>
                  <a:lnTo>
                    <a:pt x="1888553" y="302031"/>
                  </a:lnTo>
                  <a:lnTo>
                    <a:pt x="1845449" y="249301"/>
                  </a:lnTo>
                  <a:lnTo>
                    <a:pt x="1792516" y="198310"/>
                  </a:lnTo>
                  <a:lnTo>
                    <a:pt x="1762556" y="173888"/>
                  </a:lnTo>
                  <a:lnTo>
                    <a:pt x="1730362" y="150393"/>
                  </a:lnTo>
                  <a:lnTo>
                    <a:pt x="1696034" y="127977"/>
                  </a:lnTo>
                  <a:lnTo>
                    <a:pt x="1659623" y="106832"/>
                  </a:lnTo>
                  <a:lnTo>
                    <a:pt x="1621231" y="87096"/>
                  </a:lnTo>
                  <a:lnTo>
                    <a:pt x="1580921" y="68948"/>
                  </a:lnTo>
                  <a:lnTo>
                    <a:pt x="1538782" y="52552"/>
                  </a:lnTo>
                  <a:lnTo>
                    <a:pt x="1494878" y="38061"/>
                  </a:lnTo>
                  <a:lnTo>
                    <a:pt x="1449298" y="25641"/>
                  </a:lnTo>
                  <a:lnTo>
                    <a:pt x="1402118" y="15455"/>
                  </a:lnTo>
                  <a:lnTo>
                    <a:pt x="1353413" y="7683"/>
                  </a:lnTo>
                  <a:lnTo>
                    <a:pt x="1303261" y="2476"/>
                  </a:lnTo>
                  <a:lnTo>
                    <a:pt x="1251737" y="0"/>
                  </a:lnTo>
                  <a:lnTo>
                    <a:pt x="1198930" y="406"/>
                  </a:lnTo>
                  <a:lnTo>
                    <a:pt x="1144905" y="3886"/>
                  </a:lnTo>
                  <a:lnTo>
                    <a:pt x="1089748" y="10579"/>
                  </a:lnTo>
                  <a:lnTo>
                    <a:pt x="1033526" y="20650"/>
                  </a:lnTo>
                  <a:lnTo>
                    <a:pt x="976337" y="34277"/>
                  </a:lnTo>
                  <a:lnTo>
                    <a:pt x="918248" y="51612"/>
                  </a:lnTo>
                  <a:lnTo>
                    <a:pt x="859332" y="72834"/>
                  </a:lnTo>
                  <a:lnTo>
                    <a:pt x="818210" y="91922"/>
                  </a:lnTo>
                  <a:lnTo>
                    <a:pt x="766737" y="117894"/>
                  </a:lnTo>
                  <a:lnTo>
                    <a:pt x="717054" y="146304"/>
                  </a:lnTo>
                  <a:lnTo>
                    <a:pt x="681266" y="172707"/>
                  </a:lnTo>
                  <a:lnTo>
                    <a:pt x="634174" y="157327"/>
                  </a:lnTo>
                  <a:lnTo>
                    <a:pt x="583907" y="149377"/>
                  </a:lnTo>
                  <a:lnTo>
                    <a:pt x="531888" y="147916"/>
                  </a:lnTo>
                  <a:lnTo>
                    <a:pt x="479501" y="152082"/>
                  </a:lnTo>
                  <a:lnTo>
                    <a:pt x="428167" y="160947"/>
                  </a:lnTo>
                  <a:lnTo>
                    <a:pt x="379260" y="173609"/>
                  </a:lnTo>
                  <a:lnTo>
                    <a:pt x="341845" y="188099"/>
                  </a:lnTo>
                  <a:lnTo>
                    <a:pt x="304406" y="209677"/>
                  </a:lnTo>
                  <a:lnTo>
                    <a:pt x="267817" y="237464"/>
                  </a:lnTo>
                  <a:lnTo>
                    <a:pt x="232956" y="270548"/>
                  </a:lnTo>
                  <a:lnTo>
                    <a:pt x="200685" y="308038"/>
                  </a:lnTo>
                  <a:lnTo>
                    <a:pt x="171894" y="349059"/>
                  </a:lnTo>
                  <a:lnTo>
                    <a:pt x="147447" y="392684"/>
                  </a:lnTo>
                  <a:lnTo>
                    <a:pt x="128219" y="438035"/>
                  </a:lnTo>
                  <a:lnTo>
                    <a:pt x="115100" y="484225"/>
                  </a:lnTo>
                  <a:lnTo>
                    <a:pt x="108940" y="530339"/>
                  </a:lnTo>
                  <a:lnTo>
                    <a:pt x="110629" y="575500"/>
                  </a:lnTo>
                  <a:lnTo>
                    <a:pt x="79095" y="618921"/>
                  </a:lnTo>
                  <a:lnTo>
                    <a:pt x="55753" y="661276"/>
                  </a:lnTo>
                  <a:lnTo>
                    <a:pt x="38836" y="704608"/>
                  </a:lnTo>
                  <a:lnTo>
                    <a:pt x="26568" y="751001"/>
                  </a:lnTo>
                  <a:lnTo>
                    <a:pt x="17221" y="802513"/>
                  </a:lnTo>
                  <a:lnTo>
                    <a:pt x="10960" y="847813"/>
                  </a:lnTo>
                  <a:lnTo>
                    <a:pt x="5753" y="897293"/>
                  </a:lnTo>
                  <a:lnTo>
                    <a:pt x="1981" y="949921"/>
                  </a:lnTo>
                  <a:lnTo>
                    <a:pt x="0" y="1004658"/>
                  </a:lnTo>
                  <a:lnTo>
                    <a:pt x="190" y="1060475"/>
                  </a:lnTo>
                  <a:lnTo>
                    <a:pt x="2921" y="1116330"/>
                  </a:lnTo>
                  <a:lnTo>
                    <a:pt x="8547" y="1171206"/>
                  </a:lnTo>
                  <a:lnTo>
                    <a:pt x="17462" y="1224051"/>
                  </a:lnTo>
                  <a:lnTo>
                    <a:pt x="30010" y="1273835"/>
                  </a:lnTo>
                  <a:lnTo>
                    <a:pt x="46583" y="1319542"/>
                  </a:lnTo>
                  <a:lnTo>
                    <a:pt x="67551" y="1360119"/>
                  </a:lnTo>
                  <a:lnTo>
                    <a:pt x="107302" y="1333169"/>
                  </a:lnTo>
                  <a:lnTo>
                    <a:pt x="85852" y="1291958"/>
                  </a:lnTo>
                  <a:lnTo>
                    <a:pt x="69392" y="1244460"/>
                  </a:lnTo>
                  <a:lnTo>
                    <a:pt x="57353" y="1192491"/>
                  </a:lnTo>
                  <a:lnTo>
                    <a:pt x="49149" y="1137843"/>
                  </a:lnTo>
                  <a:lnTo>
                    <a:pt x="44196" y="1082332"/>
                  </a:lnTo>
                  <a:lnTo>
                    <a:pt x="41935" y="1027760"/>
                  </a:lnTo>
                  <a:lnTo>
                    <a:pt x="41770" y="975918"/>
                  </a:lnTo>
                  <a:lnTo>
                    <a:pt x="43141" y="928636"/>
                  </a:lnTo>
                  <a:lnTo>
                    <a:pt x="47701" y="857415"/>
                  </a:lnTo>
                  <a:lnTo>
                    <a:pt x="54851" y="796239"/>
                  </a:lnTo>
                  <a:lnTo>
                    <a:pt x="64706" y="743775"/>
                  </a:lnTo>
                  <a:lnTo>
                    <a:pt x="77330" y="698690"/>
                  </a:lnTo>
                  <a:lnTo>
                    <a:pt x="92811" y="659663"/>
                  </a:lnTo>
                  <a:lnTo>
                    <a:pt x="111239" y="625360"/>
                  </a:lnTo>
                  <a:lnTo>
                    <a:pt x="157264" y="565594"/>
                  </a:lnTo>
                  <a:lnTo>
                    <a:pt x="185039" y="537464"/>
                  </a:lnTo>
                  <a:lnTo>
                    <a:pt x="228104" y="500748"/>
                  </a:lnTo>
                  <a:lnTo>
                    <a:pt x="274447" y="468426"/>
                  </a:lnTo>
                  <a:lnTo>
                    <a:pt x="322922" y="440499"/>
                  </a:lnTo>
                  <a:lnTo>
                    <a:pt x="372389" y="416966"/>
                  </a:lnTo>
                  <a:lnTo>
                    <a:pt x="421716" y="397802"/>
                  </a:lnTo>
                  <a:lnTo>
                    <a:pt x="469760" y="383006"/>
                  </a:lnTo>
                  <a:lnTo>
                    <a:pt x="515378" y="372567"/>
                  </a:lnTo>
                  <a:lnTo>
                    <a:pt x="557428" y="366458"/>
                  </a:lnTo>
                  <a:lnTo>
                    <a:pt x="594753" y="364693"/>
                  </a:lnTo>
                  <a:lnTo>
                    <a:pt x="626249" y="367233"/>
                  </a:lnTo>
                  <a:lnTo>
                    <a:pt x="580898" y="357174"/>
                  </a:lnTo>
                  <a:lnTo>
                    <a:pt x="531380" y="356476"/>
                  </a:lnTo>
                  <a:lnTo>
                    <a:pt x="479729" y="363347"/>
                  </a:lnTo>
                  <a:lnTo>
                    <a:pt x="427990" y="375983"/>
                  </a:lnTo>
                  <a:lnTo>
                    <a:pt x="378218" y="392595"/>
                  </a:lnTo>
                  <a:lnTo>
                    <a:pt x="332460" y="411391"/>
                  </a:lnTo>
                  <a:lnTo>
                    <a:pt x="292773" y="430568"/>
                  </a:lnTo>
                  <a:lnTo>
                    <a:pt x="303669" y="401332"/>
                  </a:lnTo>
                  <a:lnTo>
                    <a:pt x="346583" y="345655"/>
                  </a:lnTo>
                  <a:lnTo>
                    <a:pt x="377063" y="321322"/>
                  </a:lnTo>
                  <a:lnTo>
                    <a:pt x="412496" y="300748"/>
                  </a:lnTo>
                  <a:lnTo>
                    <a:pt x="452120" y="284988"/>
                  </a:lnTo>
                  <a:lnTo>
                    <a:pt x="495160" y="275094"/>
                  </a:lnTo>
                  <a:lnTo>
                    <a:pt x="540829" y="272135"/>
                  </a:lnTo>
                  <a:lnTo>
                    <a:pt x="588352" y="277164"/>
                  </a:lnTo>
                  <a:lnTo>
                    <a:pt x="636955" y="291236"/>
                  </a:lnTo>
                  <a:lnTo>
                    <a:pt x="685863" y="315417"/>
                  </a:lnTo>
                  <a:lnTo>
                    <a:pt x="642340" y="285038"/>
                  </a:lnTo>
                  <a:lnTo>
                    <a:pt x="596925" y="265163"/>
                  </a:lnTo>
                  <a:lnTo>
                    <a:pt x="550646" y="254901"/>
                  </a:lnTo>
                  <a:lnTo>
                    <a:pt x="504571" y="253301"/>
                  </a:lnTo>
                  <a:lnTo>
                    <a:pt x="459765" y="259448"/>
                  </a:lnTo>
                  <a:lnTo>
                    <a:pt x="417258" y="272402"/>
                  </a:lnTo>
                  <a:lnTo>
                    <a:pt x="378104" y="291274"/>
                  </a:lnTo>
                  <a:lnTo>
                    <a:pt x="343382" y="315099"/>
                  </a:lnTo>
                  <a:lnTo>
                    <a:pt x="314109" y="342976"/>
                  </a:lnTo>
                  <a:lnTo>
                    <a:pt x="291363" y="373964"/>
                  </a:lnTo>
                  <a:lnTo>
                    <a:pt x="269633" y="441604"/>
                  </a:lnTo>
                  <a:lnTo>
                    <a:pt x="244970" y="456501"/>
                  </a:lnTo>
                  <a:lnTo>
                    <a:pt x="226237" y="469303"/>
                  </a:lnTo>
                  <a:lnTo>
                    <a:pt x="200825" y="488721"/>
                  </a:lnTo>
                  <a:lnTo>
                    <a:pt x="217995" y="446379"/>
                  </a:lnTo>
                  <a:lnTo>
                    <a:pt x="238201" y="409790"/>
                  </a:lnTo>
                  <a:lnTo>
                    <a:pt x="262204" y="376212"/>
                  </a:lnTo>
                  <a:lnTo>
                    <a:pt x="290715" y="342938"/>
                  </a:lnTo>
                  <a:lnTo>
                    <a:pt x="247446" y="381762"/>
                  </a:lnTo>
                  <a:lnTo>
                    <a:pt x="216065" y="417385"/>
                  </a:lnTo>
                  <a:lnTo>
                    <a:pt x="192811" y="451815"/>
                  </a:lnTo>
                  <a:lnTo>
                    <a:pt x="173926" y="487019"/>
                  </a:lnTo>
                  <a:lnTo>
                    <a:pt x="155625" y="525005"/>
                  </a:lnTo>
                  <a:lnTo>
                    <a:pt x="146799" y="533768"/>
                  </a:lnTo>
                  <a:lnTo>
                    <a:pt x="138404" y="542874"/>
                  </a:lnTo>
                  <a:lnTo>
                    <a:pt x="121881" y="561771"/>
                  </a:lnTo>
                  <a:lnTo>
                    <a:pt x="121920" y="510717"/>
                  </a:lnTo>
                  <a:lnTo>
                    <a:pt x="132194" y="461492"/>
                  </a:lnTo>
                  <a:lnTo>
                    <a:pt x="151079" y="414477"/>
                  </a:lnTo>
                  <a:lnTo>
                    <a:pt x="176949" y="370065"/>
                  </a:lnTo>
                  <a:lnTo>
                    <a:pt x="208178" y="328599"/>
                  </a:lnTo>
                  <a:lnTo>
                    <a:pt x="243128" y="290487"/>
                  </a:lnTo>
                  <a:lnTo>
                    <a:pt x="273304" y="262013"/>
                  </a:lnTo>
                  <a:lnTo>
                    <a:pt x="305904" y="237312"/>
                  </a:lnTo>
                  <a:lnTo>
                    <a:pt x="343141" y="216623"/>
                  </a:lnTo>
                  <a:lnTo>
                    <a:pt x="387235" y="200177"/>
                  </a:lnTo>
                  <a:lnTo>
                    <a:pt x="471462" y="182181"/>
                  </a:lnTo>
                  <a:lnTo>
                    <a:pt x="542836" y="176834"/>
                  </a:lnTo>
                  <a:lnTo>
                    <a:pt x="602056" y="180581"/>
                  </a:lnTo>
                  <a:lnTo>
                    <a:pt x="649795" y="189890"/>
                  </a:lnTo>
                  <a:lnTo>
                    <a:pt x="686727" y="201218"/>
                  </a:lnTo>
                  <a:lnTo>
                    <a:pt x="713536" y="211035"/>
                  </a:lnTo>
                  <a:lnTo>
                    <a:pt x="730910" y="215811"/>
                  </a:lnTo>
                  <a:lnTo>
                    <a:pt x="725144" y="204876"/>
                  </a:lnTo>
                  <a:lnTo>
                    <a:pt x="717372" y="195414"/>
                  </a:lnTo>
                  <a:lnTo>
                    <a:pt x="708012" y="187325"/>
                  </a:lnTo>
                  <a:lnTo>
                    <a:pt x="697433" y="180530"/>
                  </a:lnTo>
                  <a:lnTo>
                    <a:pt x="737616" y="155625"/>
                  </a:lnTo>
                  <a:lnTo>
                    <a:pt x="778675" y="132892"/>
                  </a:lnTo>
                  <a:lnTo>
                    <a:pt x="820508" y="112331"/>
                  </a:lnTo>
                  <a:lnTo>
                    <a:pt x="863066" y="93954"/>
                  </a:lnTo>
                  <a:lnTo>
                    <a:pt x="906221" y="77762"/>
                  </a:lnTo>
                  <a:lnTo>
                    <a:pt x="949921" y="63766"/>
                  </a:lnTo>
                  <a:lnTo>
                    <a:pt x="994067" y="51968"/>
                  </a:lnTo>
                  <a:lnTo>
                    <a:pt x="1038567" y="42367"/>
                  </a:lnTo>
                  <a:lnTo>
                    <a:pt x="1083348" y="34975"/>
                  </a:lnTo>
                  <a:lnTo>
                    <a:pt x="1128318" y="29794"/>
                  </a:lnTo>
                  <a:lnTo>
                    <a:pt x="1173391" y="26835"/>
                  </a:lnTo>
                  <a:lnTo>
                    <a:pt x="1218476" y="26098"/>
                  </a:lnTo>
                  <a:lnTo>
                    <a:pt x="1263497" y="27584"/>
                  </a:lnTo>
                  <a:lnTo>
                    <a:pt x="1308366" y="31305"/>
                  </a:lnTo>
                  <a:lnTo>
                    <a:pt x="1352994" y="37274"/>
                  </a:lnTo>
                  <a:lnTo>
                    <a:pt x="1397292" y="45478"/>
                  </a:lnTo>
                  <a:lnTo>
                    <a:pt x="1441170" y="55930"/>
                  </a:lnTo>
                  <a:lnTo>
                    <a:pt x="1484566" y="68643"/>
                  </a:lnTo>
                  <a:lnTo>
                    <a:pt x="1527378" y="83616"/>
                  </a:lnTo>
                  <a:lnTo>
                    <a:pt x="1569516" y="100863"/>
                  </a:lnTo>
                  <a:lnTo>
                    <a:pt x="1610893" y="120370"/>
                  </a:lnTo>
                  <a:lnTo>
                    <a:pt x="1651431" y="142151"/>
                  </a:lnTo>
                  <a:lnTo>
                    <a:pt x="1691055" y="166217"/>
                  </a:lnTo>
                  <a:lnTo>
                    <a:pt x="1729663" y="192582"/>
                  </a:lnTo>
                  <a:lnTo>
                    <a:pt x="1767166" y="221221"/>
                  </a:lnTo>
                  <a:lnTo>
                    <a:pt x="1803488" y="252171"/>
                  </a:lnTo>
                  <a:lnTo>
                    <a:pt x="1838540" y="285419"/>
                  </a:lnTo>
                  <a:lnTo>
                    <a:pt x="1872234" y="320967"/>
                  </a:lnTo>
                  <a:lnTo>
                    <a:pt x="1825752" y="301447"/>
                  </a:lnTo>
                  <a:lnTo>
                    <a:pt x="1790750" y="285508"/>
                  </a:lnTo>
                  <a:lnTo>
                    <a:pt x="1761388" y="271805"/>
                  </a:lnTo>
                  <a:lnTo>
                    <a:pt x="1731784" y="258953"/>
                  </a:lnTo>
                  <a:lnTo>
                    <a:pt x="1696097" y="245592"/>
                  </a:lnTo>
                  <a:lnTo>
                    <a:pt x="1648460" y="230339"/>
                  </a:lnTo>
                  <a:lnTo>
                    <a:pt x="1583004" y="211848"/>
                  </a:lnTo>
                  <a:lnTo>
                    <a:pt x="1663115" y="243687"/>
                  </a:lnTo>
                  <a:lnTo>
                    <a:pt x="1723631" y="269824"/>
                  </a:lnTo>
                  <a:lnTo>
                    <a:pt x="1769287" y="292011"/>
                  </a:lnTo>
                  <a:lnTo>
                    <a:pt x="1804835" y="312013"/>
                  </a:lnTo>
                  <a:lnTo>
                    <a:pt x="1898421" y="376580"/>
                  </a:lnTo>
                  <a:lnTo>
                    <a:pt x="1938591" y="411568"/>
                  </a:lnTo>
                  <a:lnTo>
                    <a:pt x="1975345" y="447865"/>
                  </a:lnTo>
                  <a:lnTo>
                    <a:pt x="2008759" y="485419"/>
                  </a:lnTo>
                  <a:lnTo>
                    <a:pt x="2038921" y="524205"/>
                  </a:lnTo>
                  <a:lnTo>
                    <a:pt x="2065947" y="564197"/>
                  </a:lnTo>
                  <a:lnTo>
                    <a:pt x="2089912" y="605345"/>
                  </a:lnTo>
                  <a:lnTo>
                    <a:pt x="2110917" y="647636"/>
                  </a:lnTo>
                  <a:lnTo>
                    <a:pt x="2129040" y="691007"/>
                  </a:lnTo>
                  <a:lnTo>
                    <a:pt x="2144369" y="735457"/>
                  </a:lnTo>
                  <a:lnTo>
                    <a:pt x="2157018" y="780935"/>
                  </a:lnTo>
                  <a:lnTo>
                    <a:pt x="2167077" y="827405"/>
                  </a:lnTo>
                  <a:lnTo>
                    <a:pt x="2174621" y="874852"/>
                  </a:lnTo>
                  <a:lnTo>
                    <a:pt x="2179739" y="923213"/>
                  </a:lnTo>
                  <a:lnTo>
                    <a:pt x="2182545" y="972477"/>
                  </a:lnTo>
                  <a:lnTo>
                    <a:pt x="2183104" y="1022591"/>
                  </a:lnTo>
                  <a:lnTo>
                    <a:pt x="2181529" y="1073543"/>
                  </a:lnTo>
                  <a:lnTo>
                    <a:pt x="2177910" y="1125296"/>
                  </a:lnTo>
                  <a:lnTo>
                    <a:pt x="2172335" y="1177798"/>
                  </a:lnTo>
                  <a:lnTo>
                    <a:pt x="2164892" y="1231023"/>
                  </a:lnTo>
                  <a:lnTo>
                    <a:pt x="2193417" y="1236776"/>
                  </a:lnTo>
                  <a:lnTo>
                    <a:pt x="2202065" y="1185633"/>
                  </a:lnTo>
                  <a:lnTo>
                    <a:pt x="2208809" y="1134986"/>
                  </a:lnTo>
                  <a:lnTo>
                    <a:pt x="2213559" y="1084884"/>
                  </a:lnTo>
                  <a:lnTo>
                    <a:pt x="2216264" y="1035392"/>
                  </a:lnTo>
                  <a:lnTo>
                    <a:pt x="2216861" y="986561"/>
                  </a:lnTo>
                  <a:close/>
                </a:path>
              </a:pathLst>
            </a:custGeom>
            <a:solidFill>
              <a:srgbClr val="482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1" name="object 531"/>
            <p:cNvPicPr/>
            <p:nvPr/>
          </p:nvPicPr>
          <p:blipFill>
            <a:blip r:embed="rId456" cstate="print"/>
            <a:stretch>
              <a:fillRect/>
            </a:stretch>
          </p:blipFill>
          <p:spPr>
            <a:xfrm>
              <a:off x="15306659" y="4464740"/>
              <a:ext cx="113842" cy="120182"/>
            </a:xfrm>
            <a:prstGeom prst="rect">
              <a:avLst/>
            </a:prstGeom>
          </p:spPr>
        </p:pic>
        <p:sp>
          <p:nvSpPr>
            <p:cNvPr id="532" name="object 532"/>
            <p:cNvSpPr/>
            <p:nvPr/>
          </p:nvSpPr>
          <p:spPr>
            <a:xfrm>
              <a:off x="15378252" y="4575060"/>
              <a:ext cx="15240" cy="7620"/>
            </a:xfrm>
            <a:custGeom>
              <a:avLst/>
              <a:gdLst/>
              <a:ahLst/>
              <a:cxnLst/>
              <a:rect l="l" t="t" r="r" b="b"/>
              <a:pathLst>
                <a:path w="15240" h="7620">
                  <a:moveTo>
                    <a:pt x="14998" y="0"/>
                  </a:moveTo>
                  <a:lnTo>
                    <a:pt x="10299" y="2679"/>
                  </a:lnTo>
                  <a:lnTo>
                    <a:pt x="6438" y="4597"/>
                  </a:lnTo>
                  <a:lnTo>
                    <a:pt x="6718" y="4406"/>
                  </a:lnTo>
                  <a:lnTo>
                    <a:pt x="5232" y="5118"/>
                  </a:lnTo>
                  <a:lnTo>
                    <a:pt x="5651" y="5118"/>
                  </a:lnTo>
                  <a:lnTo>
                    <a:pt x="5410" y="5295"/>
                  </a:lnTo>
                  <a:lnTo>
                    <a:pt x="4991" y="5295"/>
                  </a:lnTo>
                  <a:lnTo>
                    <a:pt x="4381" y="5524"/>
                  </a:lnTo>
                  <a:lnTo>
                    <a:pt x="5054" y="5524"/>
                  </a:lnTo>
                  <a:lnTo>
                    <a:pt x="4229" y="5689"/>
                  </a:lnTo>
                  <a:lnTo>
                    <a:pt x="4013" y="5689"/>
                  </a:lnTo>
                  <a:lnTo>
                    <a:pt x="0" y="7340"/>
                  </a:lnTo>
                  <a:lnTo>
                    <a:pt x="5397" y="5689"/>
                  </a:lnTo>
                  <a:lnTo>
                    <a:pt x="10452" y="3162"/>
                  </a:lnTo>
                  <a:lnTo>
                    <a:pt x="14998" y="0"/>
                  </a:lnTo>
                  <a:close/>
                </a:path>
              </a:pathLst>
            </a:custGeom>
            <a:solidFill>
              <a:srgbClr val="7031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3" name="object 533"/>
            <p:cNvPicPr/>
            <p:nvPr/>
          </p:nvPicPr>
          <p:blipFill>
            <a:blip r:embed="rId457" cstate="print"/>
            <a:stretch>
              <a:fillRect/>
            </a:stretch>
          </p:blipFill>
          <p:spPr>
            <a:xfrm>
              <a:off x="15335645" y="4474524"/>
              <a:ext cx="81107" cy="75102"/>
            </a:xfrm>
            <a:prstGeom prst="rect">
              <a:avLst/>
            </a:prstGeom>
          </p:spPr>
        </p:pic>
        <p:pic>
          <p:nvPicPr>
            <p:cNvPr id="534" name="object 534"/>
            <p:cNvPicPr/>
            <p:nvPr/>
          </p:nvPicPr>
          <p:blipFill>
            <a:blip r:embed="rId458" cstate="print"/>
            <a:stretch>
              <a:fillRect/>
            </a:stretch>
          </p:blipFill>
          <p:spPr>
            <a:xfrm>
              <a:off x="14505370" y="4449957"/>
              <a:ext cx="113842" cy="120121"/>
            </a:xfrm>
            <a:prstGeom prst="rect">
              <a:avLst/>
            </a:prstGeom>
          </p:spPr>
        </p:pic>
        <p:sp>
          <p:nvSpPr>
            <p:cNvPr id="535" name="object 535"/>
            <p:cNvSpPr/>
            <p:nvPr/>
          </p:nvSpPr>
          <p:spPr>
            <a:xfrm>
              <a:off x="12513448" y="4873404"/>
              <a:ext cx="1549400" cy="1632585"/>
            </a:xfrm>
            <a:custGeom>
              <a:avLst/>
              <a:gdLst/>
              <a:ahLst/>
              <a:cxnLst/>
              <a:rect l="l" t="t" r="r" b="b"/>
              <a:pathLst>
                <a:path w="1549400" h="1632584">
                  <a:moveTo>
                    <a:pt x="863729" y="1632194"/>
                  </a:moveTo>
                  <a:lnTo>
                    <a:pt x="859984" y="1627286"/>
                  </a:lnTo>
                  <a:lnTo>
                    <a:pt x="849264" y="1612115"/>
                  </a:lnTo>
                  <a:lnTo>
                    <a:pt x="846790" y="1612642"/>
                  </a:lnTo>
                  <a:lnTo>
                    <a:pt x="802369" y="1607589"/>
                  </a:lnTo>
                  <a:lnTo>
                    <a:pt x="772009" y="1588406"/>
                  </a:lnTo>
                  <a:lnTo>
                    <a:pt x="753907" y="1558310"/>
                  </a:lnTo>
                  <a:lnTo>
                    <a:pt x="746263" y="1520515"/>
                  </a:lnTo>
                  <a:lnTo>
                    <a:pt x="747274" y="1478236"/>
                  </a:lnTo>
                  <a:lnTo>
                    <a:pt x="755138" y="1434690"/>
                  </a:lnTo>
                  <a:lnTo>
                    <a:pt x="768056" y="1393091"/>
                  </a:lnTo>
                  <a:lnTo>
                    <a:pt x="784223" y="1356655"/>
                  </a:lnTo>
                  <a:lnTo>
                    <a:pt x="829272" y="1291455"/>
                  </a:lnTo>
                  <a:lnTo>
                    <a:pt x="836570" y="1276692"/>
                  </a:lnTo>
                  <a:lnTo>
                    <a:pt x="829105" y="1277886"/>
                  </a:lnTo>
                  <a:lnTo>
                    <a:pt x="812250" y="1288614"/>
                  </a:lnTo>
                  <a:lnTo>
                    <a:pt x="798974" y="1295855"/>
                  </a:lnTo>
                  <a:lnTo>
                    <a:pt x="788222" y="1298490"/>
                  </a:lnTo>
                  <a:lnTo>
                    <a:pt x="776915" y="1299500"/>
                  </a:lnTo>
                  <a:lnTo>
                    <a:pt x="754852" y="1303161"/>
                  </a:lnTo>
                  <a:lnTo>
                    <a:pt x="747683" y="1303760"/>
                  </a:lnTo>
                  <a:lnTo>
                    <a:pt x="740623" y="1303480"/>
                  </a:lnTo>
                  <a:lnTo>
                    <a:pt x="733828" y="1302136"/>
                  </a:lnTo>
                  <a:lnTo>
                    <a:pt x="711741" y="1296888"/>
                  </a:lnTo>
                  <a:lnTo>
                    <a:pt x="701464" y="1293888"/>
                  </a:lnTo>
                  <a:lnTo>
                    <a:pt x="694314" y="1306937"/>
                  </a:lnTo>
                  <a:lnTo>
                    <a:pt x="667119" y="1341389"/>
                  </a:lnTo>
                  <a:lnTo>
                    <a:pt x="611257" y="1390200"/>
                  </a:lnTo>
                  <a:lnTo>
                    <a:pt x="518112" y="1446329"/>
                  </a:lnTo>
                  <a:lnTo>
                    <a:pt x="454524" y="1464692"/>
                  </a:lnTo>
                  <a:lnTo>
                    <a:pt x="421387" y="1465014"/>
                  </a:lnTo>
                  <a:lnTo>
                    <a:pt x="388522" y="1459377"/>
                  </a:lnTo>
                  <a:lnTo>
                    <a:pt x="350725" y="1443951"/>
                  </a:lnTo>
                  <a:lnTo>
                    <a:pt x="303170" y="1398706"/>
                  </a:lnTo>
                  <a:lnTo>
                    <a:pt x="264865" y="1343925"/>
                  </a:lnTo>
                  <a:lnTo>
                    <a:pt x="249375" y="1312804"/>
                  </a:lnTo>
                  <a:lnTo>
                    <a:pt x="231589" y="1278900"/>
                  </a:lnTo>
                  <a:lnTo>
                    <a:pt x="207961" y="1243172"/>
                  </a:lnTo>
                  <a:lnTo>
                    <a:pt x="183046" y="1208099"/>
                  </a:lnTo>
                  <a:lnTo>
                    <a:pt x="161397" y="1176157"/>
                  </a:lnTo>
                  <a:lnTo>
                    <a:pt x="138070" y="1137048"/>
                  </a:lnTo>
                  <a:lnTo>
                    <a:pt x="115492" y="1095811"/>
                  </a:lnTo>
                  <a:lnTo>
                    <a:pt x="93718" y="1053284"/>
                  </a:lnTo>
                  <a:lnTo>
                    <a:pt x="72802" y="1010304"/>
                  </a:lnTo>
                  <a:lnTo>
                    <a:pt x="52799" y="967708"/>
                  </a:lnTo>
                  <a:lnTo>
                    <a:pt x="33762" y="926334"/>
                  </a:lnTo>
                  <a:lnTo>
                    <a:pt x="14266" y="877710"/>
                  </a:lnTo>
                  <a:lnTo>
                    <a:pt x="2602" y="831145"/>
                  </a:lnTo>
                  <a:lnTo>
                    <a:pt x="0" y="785186"/>
                  </a:lnTo>
                  <a:lnTo>
                    <a:pt x="7688" y="738381"/>
                  </a:lnTo>
                  <a:lnTo>
                    <a:pt x="26897" y="689276"/>
                  </a:lnTo>
                  <a:lnTo>
                    <a:pt x="43954" y="661642"/>
                  </a:lnTo>
                  <a:lnTo>
                    <a:pt x="63784" y="634239"/>
                  </a:lnTo>
                  <a:lnTo>
                    <a:pt x="81672" y="605835"/>
                  </a:lnTo>
                  <a:lnTo>
                    <a:pt x="92906" y="575196"/>
                  </a:lnTo>
                  <a:lnTo>
                    <a:pt x="97129" y="543494"/>
                  </a:lnTo>
                  <a:lnTo>
                    <a:pt x="104788" y="492046"/>
                  </a:lnTo>
                  <a:lnTo>
                    <a:pt x="117635" y="439390"/>
                  </a:lnTo>
                  <a:lnTo>
                    <a:pt x="137423" y="404068"/>
                  </a:lnTo>
                  <a:lnTo>
                    <a:pt x="204298" y="357063"/>
                  </a:lnTo>
                  <a:lnTo>
                    <a:pt x="246208" y="330271"/>
                  </a:lnTo>
                  <a:lnTo>
                    <a:pt x="274142" y="314692"/>
                  </a:lnTo>
                  <a:lnTo>
                    <a:pt x="283472" y="300976"/>
                  </a:lnTo>
                  <a:lnTo>
                    <a:pt x="294565" y="273527"/>
                  </a:lnTo>
                  <a:lnTo>
                    <a:pt x="305717" y="243039"/>
                  </a:lnTo>
                  <a:lnTo>
                    <a:pt x="315226" y="220204"/>
                  </a:lnTo>
                  <a:lnTo>
                    <a:pt x="343300" y="178614"/>
                  </a:lnTo>
                  <a:lnTo>
                    <a:pt x="378540" y="144953"/>
                  </a:lnTo>
                  <a:lnTo>
                    <a:pt x="419515" y="119117"/>
                  </a:lnTo>
                  <a:lnTo>
                    <a:pt x="464792" y="101004"/>
                  </a:lnTo>
                  <a:lnTo>
                    <a:pt x="512938" y="90510"/>
                  </a:lnTo>
                  <a:lnTo>
                    <a:pt x="562520" y="87532"/>
                  </a:lnTo>
                  <a:lnTo>
                    <a:pt x="612106" y="91966"/>
                  </a:lnTo>
                  <a:lnTo>
                    <a:pt x="628888" y="90797"/>
                  </a:lnTo>
                  <a:lnTo>
                    <a:pt x="660464" y="87178"/>
                  </a:lnTo>
                  <a:lnTo>
                    <a:pt x="710495" y="80919"/>
                  </a:lnTo>
                  <a:lnTo>
                    <a:pt x="745329" y="73664"/>
                  </a:lnTo>
                  <a:lnTo>
                    <a:pt x="817583" y="20261"/>
                  </a:lnTo>
                  <a:lnTo>
                    <a:pt x="869596" y="372"/>
                  </a:lnTo>
                  <a:lnTo>
                    <a:pt x="943062" y="8868"/>
                  </a:lnTo>
                  <a:lnTo>
                    <a:pt x="986629" y="25498"/>
                  </a:lnTo>
                  <a:lnTo>
                    <a:pt x="1032224" y="48411"/>
                  </a:lnTo>
                  <a:lnTo>
                    <a:pt x="1077950" y="76126"/>
                  </a:lnTo>
                  <a:lnTo>
                    <a:pt x="1121911" y="107165"/>
                  </a:lnTo>
                  <a:lnTo>
                    <a:pt x="1162210" y="140049"/>
                  </a:lnTo>
                  <a:lnTo>
                    <a:pt x="1196951" y="173298"/>
                  </a:lnTo>
                  <a:lnTo>
                    <a:pt x="1205133" y="178460"/>
                  </a:lnTo>
                  <a:lnTo>
                    <a:pt x="1223590" y="192765"/>
                  </a:lnTo>
                  <a:lnTo>
                    <a:pt x="1231856" y="197866"/>
                  </a:lnTo>
                  <a:lnTo>
                    <a:pt x="1253044" y="208576"/>
                  </a:lnTo>
                  <a:lnTo>
                    <a:pt x="1277975" y="224741"/>
                  </a:lnTo>
                  <a:lnTo>
                    <a:pt x="1304378" y="249432"/>
                  </a:lnTo>
                  <a:lnTo>
                    <a:pt x="1329985" y="285722"/>
                  </a:lnTo>
                  <a:lnTo>
                    <a:pt x="1352527" y="336681"/>
                  </a:lnTo>
                  <a:lnTo>
                    <a:pt x="1369733" y="405380"/>
                  </a:lnTo>
                  <a:lnTo>
                    <a:pt x="1385960" y="426126"/>
                  </a:lnTo>
                  <a:lnTo>
                    <a:pt x="1423356" y="486050"/>
                  </a:lnTo>
                  <a:lnTo>
                    <a:pt x="1442928" y="528778"/>
                  </a:lnTo>
                  <a:lnTo>
                    <a:pt x="1462021" y="582381"/>
                  </a:lnTo>
                  <a:lnTo>
                    <a:pt x="1479837" y="648635"/>
                  </a:lnTo>
                  <a:lnTo>
                    <a:pt x="1495578" y="729313"/>
                  </a:lnTo>
                  <a:lnTo>
                    <a:pt x="1505674" y="762286"/>
                  </a:lnTo>
                  <a:lnTo>
                    <a:pt x="1522906" y="805140"/>
                  </a:lnTo>
                  <a:lnTo>
                    <a:pt x="1539793" y="848072"/>
                  </a:lnTo>
                  <a:lnTo>
                    <a:pt x="1548855" y="881281"/>
                  </a:lnTo>
                  <a:lnTo>
                    <a:pt x="1547496" y="906001"/>
                  </a:lnTo>
                  <a:lnTo>
                    <a:pt x="1540732" y="932784"/>
                  </a:lnTo>
                  <a:lnTo>
                    <a:pt x="1523454" y="982584"/>
                  </a:lnTo>
                  <a:lnTo>
                    <a:pt x="1515806" y="1022831"/>
                  </a:lnTo>
                  <a:lnTo>
                    <a:pt x="1510162" y="1081230"/>
                  </a:lnTo>
                  <a:lnTo>
                    <a:pt x="1506625" y="1144975"/>
                  </a:lnTo>
                  <a:lnTo>
                    <a:pt x="1505303" y="1201258"/>
                  </a:lnTo>
                  <a:lnTo>
                    <a:pt x="1506298" y="1237274"/>
                  </a:lnTo>
                  <a:lnTo>
                    <a:pt x="1505929" y="1265513"/>
                  </a:lnTo>
                  <a:lnTo>
                    <a:pt x="1503272" y="1309997"/>
                  </a:lnTo>
                  <a:lnTo>
                    <a:pt x="1497190" y="1356344"/>
                  </a:lnTo>
                  <a:lnTo>
                    <a:pt x="1476854" y="1409759"/>
                  </a:lnTo>
                  <a:lnTo>
                    <a:pt x="1453395" y="1440153"/>
                  </a:lnTo>
                  <a:lnTo>
                    <a:pt x="1414796" y="1471720"/>
                  </a:lnTo>
                  <a:lnTo>
                    <a:pt x="1359680" y="1494825"/>
                  </a:lnTo>
                  <a:lnTo>
                    <a:pt x="1286674" y="1499833"/>
                  </a:lnTo>
                  <a:lnTo>
                    <a:pt x="1264568" y="1500016"/>
                  </a:lnTo>
                  <a:lnTo>
                    <a:pt x="1241758" y="1503267"/>
                  </a:lnTo>
                  <a:lnTo>
                    <a:pt x="1116268" y="1528750"/>
                  </a:lnTo>
                  <a:lnTo>
                    <a:pt x="1074865" y="1535990"/>
                  </a:lnTo>
                  <a:lnTo>
                    <a:pt x="1053152" y="1536327"/>
                  </a:lnTo>
                  <a:lnTo>
                    <a:pt x="992906" y="1571696"/>
                  </a:lnTo>
                  <a:lnTo>
                    <a:pt x="934839" y="1602412"/>
                  </a:lnTo>
                  <a:lnTo>
                    <a:pt x="889366" y="1623998"/>
                  </a:lnTo>
                  <a:lnTo>
                    <a:pt x="866906" y="1631978"/>
                  </a:lnTo>
                  <a:lnTo>
                    <a:pt x="863729" y="1632194"/>
                  </a:lnTo>
                  <a:close/>
                </a:path>
              </a:pathLst>
            </a:custGeom>
            <a:solidFill>
              <a:srgbClr val="DEA2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6" name="object 536"/>
            <p:cNvPicPr/>
            <p:nvPr/>
          </p:nvPicPr>
          <p:blipFill>
            <a:blip r:embed="rId459" cstate="print"/>
            <a:stretch>
              <a:fillRect/>
            </a:stretch>
          </p:blipFill>
          <p:spPr>
            <a:xfrm>
              <a:off x="13360547" y="6305360"/>
              <a:ext cx="234671" cy="200022"/>
            </a:xfrm>
            <a:prstGeom prst="rect">
              <a:avLst/>
            </a:prstGeom>
          </p:spPr>
        </p:pic>
        <p:sp>
          <p:nvSpPr>
            <p:cNvPr id="537" name="object 537"/>
            <p:cNvSpPr/>
            <p:nvPr/>
          </p:nvSpPr>
          <p:spPr>
            <a:xfrm>
              <a:off x="13626650" y="5827512"/>
              <a:ext cx="5715" cy="6985"/>
            </a:xfrm>
            <a:custGeom>
              <a:avLst/>
              <a:gdLst/>
              <a:ahLst/>
              <a:cxnLst/>
              <a:rect l="l" t="t" r="r" b="b"/>
              <a:pathLst>
                <a:path w="5715" h="6985">
                  <a:moveTo>
                    <a:pt x="0" y="6666"/>
                  </a:moveTo>
                  <a:lnTo>
                    <a:pt x="1162" y="5016"/>
                  </a:lnTo>
                  <a:lnTo>
                    <a:pt x="2473" y="3380"/>
                  </a:lnTo>
                  <a:lnTo>
                    <a:pt x="3906" y="1690"/>
                  </a:lnTo>
                  <a:lnTo>
                    <a:pt x="5434" y="0"/>
                  </a:lnTo>
                  <a:lnTo>
                    <a:pt x="2892" y="3542"/>
                  </a:lnTo>
                  <a:lnTo>
                    <a:pt x="0" y="6666"/>
                  </a:lnTo>
                  <a:close/>
                </a:path>
              </a:pathLst>
            </a:custGeom>
            <a:solidFill>
              <a:srgbClr val="C18F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8" name="object 538"/>
            <p:cNvPicPr/>
            <p:nvPr/>
          </p:nvPicPr>
          <p:blipFill>
            <a:blip r:embed="rId460" cstate="print"/>
            <a:stretch>
              <a:fillRect/>
            </a:stretch>
          </p:blipFill>
          <p:spPr>
            <a:xfrm>
              <a:off x="13300771" y="5972250"/>
              <a:ext cx="678515" cy="446410"/>
            </a:xfrm>
            <a:prstGeom prst="rect">
              <a:avLst/>
            </a:prstGeom>
          </p:spPr>
        </p:pic>
        <p:pic>
          <p:nvPicPr>
            <p:cNvPr id="539" name="object 539"/>
            <p:cNvPicPr/>
            <p:nvPr/>
          </p:nvPicPr>
          <p:blipFill>
            <a:blip r:embed="rId461" cstate="print"/>
            <a:stretch>
              <a:fillRect/>
            </a:stretch>
          </p:blipFill>
          <p:spPr>
            <a:xfrm>
              <a:off x="13721395" y="5497768"/>
              <a:ext cx="303641" cy="484449"/>
            </a:xfrm>
            <a:prstGeom prst="rect">
              <a:avLst/>
            </a:prstGeom>
          </p:spPr>
        </p:pic>
        <p:pic>
          <p:nvPicPr>
            <p:cNvPr id="540" name="object 540"/>
            <p:cNvPicPr/>
            <p:nvPr/>
          </p:nvPicPr>
          <p:blipFill>
            <a:blip r:embed="rId462" cstate="print"/>
            <a:stretch>
              <a:fillRect/>
            </a:stretch>
          </p:blipFill>
          <p:spPr>
            <a:xfrm>
              <a:off x="13678386" y="5083362"/>
              <a:ext cx="234726" cy="641939"/>
            </a:xfrm>
            <a:prstGeom prst="rect">
              <a:avLst/>
            </a:prstGeom>
          </p:spPr>
        </p:pic>
        <p:pic>
          <p:nvPicPr>
            <p:cNvPr id="541" name="object 541"/>
            <p:cNvPicPr/>
            <p:nvPr/>
          </p:nvPicPr>
          <p:blipFill>
            <a:blip r:embed="rId463" cstate="print"/>
            <a:stretch>
              <a:fillRect/>
            </a:stretch>
          </p:blipFill>
          <p:spPr>
            <a:xfrm>
              <a:off x="13580394" y="5391241"/>
              <a:ext cx="329336" cy="465581"/>
            </a:xfrm>
            <a:prstGeom prst="rect">
              <a:avLst/>
            </a:prstGeom>
          </p:spPr>
        </p:pic>
        <p:pic>
          <p:nvPicPr>
            <p:cNvPr id="542" name="object 542"/>
            <p:cNvPicPr/>
            <p:nvPr/>
          </p:nvPicPr>
          <p:blipFill>
            <a:blip r:embed="rId464" cstate="print"/>
            <a:stretch>
              <a:fillRect/>
            </a:stretch>
          </p:blipFill>
          <p:spPr>
            <a:xfrm>
              <a:off x="13635105" y="5618713"/>
              <a:ext cx="9753" cy="15392"/>
            </a:xfrm>
            <a:prstGeom prst="rect">
              <a:avLst/>
            </a:prstGeom>
          </p:spPr>
        </p:pic>
        <p:pic>
          <p:nvPicPr>
            <p:cNvPr id="543" name="object 543"/>
            <p:cNvPicPr/>
            <p:nvPr/>
          </p:nvPicPr>
          <p:blipFill>
            <a:blip r:embed="rId465" cstate="print"/>
            <a:stretch>
              <a:fillRect/>
            </a:stretch>
          </p:blipFill>
          <p:spPr>
            <a:xfrm>
              <a:off x="13676588" y="5314187"/>
              <a:ext cx="7619" cy="29047"/>
            </a:xfrm>
            <a:prstGeom prst="rect">
              <a:avLst/>
            </a:prstGeom>
          </p:spPr>
        </p:pic>
        <p:pic>
          <p:nvPicPr>
            <p:cNvPr id="544" name="object 544"/>
            <p:cNvPicPr/>
            <p:nvPr/>
          </p:nvPicPr>
          <p:blipFill>
            <a:blip r:embed="rId466" cstate="print"/>
            <a:stretch>
              <a:fillRect/>
            </a:stretch>
          </p:blipFill>
          <p:spPr>
            <a:xfrm>
              <a:off x="13593744" y="5736091"/>
              <a:ext cx="153192" cy="251307"/>
            </a:xfrm>
            <a:prstGeom prst="rect">
              <a:avLst/>
            </a:prstGeom>
          </p:spPr>
        </p:pic>
        <p:pic>
          <p:nvPicPr>
            <p:cNvPr id="545" name="object 545"/>
            <p:cNvPicPr/>
            <p:nvPr/>
          </p:nvPicPr>
          <p:blipFill>
            <a:blip r:embed="rId467" cstate="print"/>
            <a:stretch>
              <a:fillRect/>
            </a:stretch>
          </p:blipFill>
          <p:spPr>
            <a:xfrm>
              <a:off x="13612276" y="5541720"/>
              <a:ext cx="142433" cy="336194"/>
            </a:xfrm>
            <a:prstGeom prst="rect">
              <a:avLst/>
            </a:prstGeom>
          </p:spPr>
        </p:pic>
        <p:pic>
          <p:nvPicPr>
            <p:cNvPr id="546" name="object 546"/>
            <p:cNvPicPr/>
            <p:nvPr/>
          </p:nvPicPr>
          <p:blipFill>
            <a:blip r:embed="rId468" cstate="print"/>
            <a:stretch>
              <a:fillRect/>
            </a:stretch>
          </p:blipFill>
          <p:spPr>
            <a:xfrm>
              <a:off x="13649553" y="5808603"/>
              <a:ext cx="132252" cy="227380"/>
            </a:xfrm>
            <a:prstGeom prst="rect">
              <a:avLst/>
            </a:prstGeom>
          </p:spPr>
        </p:pic>
        <p:pic>
          <p:nvPicPr>
            <p:cNvPr id="547" name="object 547"/>
            <p:cNvPicPr/>
            <p:nvPr/>
          </p:nvPicPr>
          <p:blipFill>
            <a:blip r:embed="rId469" cstate="print"/>
            <a:stretch>
              <a:fillRect/>
            </a:stretch>
          </p:blipFill>
          <p:spPr>
            <a:xfrm>
              <a:off x="13979286" y="6135867"/>
              <a:ext cx="4023" cy="32278"/>
            </a:xfrm>
            <a:prstGeom prst="rect">
              <a:avLst/>
            </a:prstGeom>
          </p:spPr>
        </p:pic>
        <p:pic>
          <p:nvPicPr>
            <p:cNvPr id="548" name="object 548"/>
            <p:cNvPicPr/>
            <p:nvPr/>
          </p:nvPicPr>
          <p:blipFill>
            <a:blip r:embed="rId470" cstate="print"/>
            <a:stretch>
              <a:fillRect/>
            </a:stretch>
          </p:blipFill>
          <p:spPr>
            <a:xfrm>
              <a:off x="13721395" y="5858347"/>
              <a:ext cx="261914" cy="305897"/>
            </a:xfrm>
            <a:prstGeom prst="rect">
              <a:avLst/>
            </a:prstGeom>
          </p:spPr>
        </p:pic>
        <p:pic>
          <p:nvPicPr>
            <p:cNvPr id="549" name="object 549"/>
            <p:cNvPicPr/>
            <p:nvPr/>
          </p:nvPicPr>
          <p:blipFill>
            <a:blip r:embed="rId471" cstate="print"/>
            <a:stretch>
              <a:fillRect/>
            </a:stretch>
          </p:blipFill>
          <p:spPr>
            <a:xfrm>
              <a:off x="13694750" y="5868405"/>
              <a:ext cx="72211" cy="148034"/>
            </a:xfrm>
            <a:prstGeom prst="rect">
              <a:avLst/>
            </a:prstGeom>
          </p:spPr>
        </p:pic>
        <p:pic>
          <p:nvPicPr>
            <p:cNvPr id="550" name="object 550"/>
            <p:cNvPicPr/>
            <p:nvPr/>
          </p:nvPicPr>
          <p:blipFill>
            <a:blip r:embed="rId472" cstate="print"/>
            <a:stretch>
              <a:fillRect/>
            </a:stretch>
          </p:blipFill>
          <p:spPr>
            <a:xfrm>
              <a:off x="13547444" y="6006144"/>
              <a:ext cx="417972" cy="182392"/>
            </a:xfrm>
            <a:prstGeom prst="rect">
              <a:avLst/>
            </a:prstGeom>
          </p:spPr>
        </p:pic>
        <p:pic>
          <p:nvPicPr>
            <p:cNvPr id="551" name="object 551"/>
            <p:cNvPicPr/>
            <p:nvPr/>
          </p:nvPicPr>
          <p:blipFill>
            <a:blip r:embed="rId473" cstate="print"/>
            <a:stretch>
              <a:fillRect/>
            </a:stretch>
          </p:blipFill>
          <p:spPr>
            <a:xfrm>
              <a:off x="13556192" y="6244620"/>
              <a:ext cx="412471" cy="165384"/>
            </a:xfrm>
            <a:prstGeom prst="rect">
              <a:avLst/>
            </a:prstGeom>
          </p:spPr>
        </p:pic>
        <p:pic>
          <p:nvPicPr>
            <p:cNvPr id="552" name="object 552"/>
            <p:cNvPicPr/>
            <p:nvPr/>
          </p:nvPicPr>
          <p:blipFill>
            <a:blip r:embed="rId474" cstate="print"/>
            <a:stretch>
              <a:fillRect/>
            </a:stretch>
          </p:blipFill>
          <p:spPr>
            <a:xfrm>
              <a:off x="13338474" y="6365930"/>
              <a:ext cx="255422" cy="126613"/>
            </a:xfrm>
            <a:prstGeom prst="rect">
              <a:avLst/>
            </a:prstGeom>
          </p:spPr>
        </p:pic>
        <p:pic>
          <p:nvPicPr>
            <p:cNvPr id="553" name="object 553"/>
            <p:cNvPicPr/>
            <p:nvPr/>
          </p:nvPicPr>
          <p:blipFill>
            <a:blip r:embed="rId475" cstate="print"/>
            <a:stretch>
              <a:fillRect/>
            </a:stretch>
          </p:blipFill>
          <p:spPr>
            <a:xfrm>
              <a:off x="13336035" y="6168663"/>
              <a:ext cx="521207" cy="284104"/>
            </a:xfrm>
            <a:prstGeom prst="rect">
              <a:avLst/>
            </a:prstGeom>
          </p:spPr>
        </p:pic>
        <p:pic>
          <p:nvPicPr>
            <p:cNvPr id="554" name="object 554"/>
            <p:cNvPicPr/>
            <p:nvPr/>
          </p:nvPicPr>
          <p:blipFill>
            <a:blip r:embed="rId476" cstate="print"/>
            <a:stretch>
              <a:fillRect/>
            </a:stretch>
          </p:blipFill>
          <p:spPr>
            <a:xfrm>
              <a:off x="13360449" y="6305366"/>
              <a:ext cx="234575" cy="147096"/>
            </a:xfrm>
            <a:prstGeom prst="rect">
              <a:avLst/>
            </a:prstGeom>
          </p:spPr>
        </p:pic>
        <p:pic>
          <p:nvPicPr>
            <p:cNvPr id="555" name="object 555"/>
            <p:cNvPicPr/>
            <p:nvPr/>
          </p:nvPicPr>
          <p:blipFill>
            <a:blip r:embed="rId477" cstate="print"/>
            <a:stretch>
              <a:fillRect/>
            </a:stretch>
          </p:blipFill>
          <p:spPr>
            <a:xfrm>
              <a:off x="13965417" y="6188536"/>
              <a:ext cx="16154" cy="29352"/>
            </a:xfrm>
            <a:prstGeom prst="rect">
              <a:avLst/>
            </a:prstGeom>
          </p:spPr>
        </p:pic>
        <p:pic>
          <p:nvPicPr>
            <p:cNvPr id="556" name="object 556"/>
            <p:cNvPicPr/>
            <p:nvPr/>
          </p:nvPicPr>
          <p:blipFill>
            <a:blip r:embed="rId478" cstate="print"/>
            <a:stretch>
              <a:fillRect/>
            </a:stretch>
          </p:blipFill>
          <p:spPr>
            <a:xfrm>
              <a:off x="13857244" y="6201033"/>
              <a:ext cx="120609" cy="125547"/>
            </a:xfrm>
            <a:prstGeom prst="rect">
              <a:avLst/>
            </a:prstGeom>
          </p:spPr>
        </p:pic>
        <p:pic>
          <p:nvPicPr>
            <p:cNvPr id="557" name="object 557"/>
            <p:cNvPicPr/>
            <p:nvPr/>
          </p:nvPicPr>
          <p:blipFill>
            <a:blip r:embed="rId479" cstate="print"/>
            <a:stretch>
              <a:fillRect/>
            </a:stretch>
          </p:blipFill>
          <p:spPr>
            <a:xfrm>
              <a:off x="13757879" y="6168663"/>
              <a:ext cx="213603" cy="116890"/>
            </a:xfrm>
            <a:prstGeom prst="rect">
              <a:avLst/>
            </a:prstGeom>
          </p:spPr>
        </p:pic>
        <p:pic>
          <p:nvPicPr>
            <p:cNvPr id="558" name="object 558"/>
            <p:cNvPicPr/>
            <p:nvPr/>
          </p:nvPicPr>
          <p:blipFill>
            <a:blip r:embed="rId480" cstate="print"/>
            <a:stretch>
              <a:fillRect/>
            </a:stretch>
          </p:blipFill>
          <p:spPr>
            <a:xfrm>
              <a:off x="13728709" y="5528523"/>
              <a:ext cx="65714" cy="144078"/>
            </a:xfrm>
            <a:prstGeom prst="rect">
              <a:avLst/>
            </a:prstGeom>
          </p:spPr>
        </p:pic>
        <p:pic>
          <p:nvPicPr>
            <p:cNvPr id="559" name="object 559"/>
            <p:cNvPicPr/>
            <p:nvPr/>
          </p:nvPicPr>
          <p:blipFill>
            <a:blip r:embed="rId481" cstate="print"/>
            <a:stretch>
              <a:fillRect/>
            </a:stretch>
          </p:blipFill>
          <p:spPr>
            <a:xfrm>
              <a:off x="13602309" y="5688756"/>
              <a:ext cx="98633" cy="153802"/>
            </a:xfrm>
            <a:prstGeom prst="rect">
              <a:avLst/>
            </a:prstGeom>
          </p:spPr>
        </p:pic>
        <p:sp>
          <p:nvSpPr>
            <p:cNvPr id="560" name="object 560"/>
            <p:cNvSpPr/>
            <p:nvPr/>
          </p:nvSpPr>
          <p:spPr>
            <a:xfrm>
              <a:off x="13627760" y="5828994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3200" y="0"/>
                  </a:moveTo>
                  <a:lnTo>
                    <a:pt x="3017" y="0"/>
                  </a:lnTo>
                  <a:lnTo>
                    <a:pt x="2164" y="944"/>
                  </a:lnTo>
                  <a:lnTo>
                    <a:pt x="1371" y="1889"/>
                  </a:lnTo>
                  <a:lnTo>
                    <a:pt x="640" y="2865"/>
                  </a:lnTo>
                  <a:lnTo>
                    <a:pt x="0" y="3809"/>
                  </a:lnTo>
                  <a:lnTo>
                    <a:pt x="640" y="3322"/>
                  </a:lnTo>
                  <a:lnTo>
                    <a:pt x="1798" y="2072"/>
                  </a:lnTo>
                  <a:lnTo>
                    <a:pt x="2895" y="518"/>
                  </a:lnTo>
                  <a:lnTo>
                    <a:pt x="3200" y="0"/>
                  </a:lnTo>
                  <a:close/>
                </a:path>
              </a:pathLst>
            </a:custGeom>
            <a:solidFill>
              <a:srgbClr val="B879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1" name="object 561"/>
            <p:cNvPicPr/>
            <p:nvPr/>
          </p:nvPicPr>
          <p:blipFill>
            <a:blip r:embed="rId482" cstate="print"/>
            <a:stretch>
              <a:fillRect/>
            </a:stretch>
          </p:blipFill>
          <p:spPr>
            <a:xfrm>
              <a:off x="13668572" y="5613013"/>
              <a:ext cx="88300" cy="150906"/>
            </a:xfrm>
            <a:prstGeom prst="rect">
              <a:avLst/>
            </a:prstGeom>
          </p:spPr>
        </p:pic>
        <p:pic>
          <p:nvPicPr>
            <p:cNvPr id="562" name="object 562"/>
            <p:cNvPicPr/>
            <p:nvPr/>
          </p:nvPicPr>
          <p:blipFill>
            <a:blip r:embed="rId483" cstate="print"/>
            <a:stretch>
              <a:fillRect/>
            </a:stretch>
          </p:blipFill>
          <p:spPr>
            <a:xfrm>
              <a:off x="13584874" y="5734598"/>
              <a:ext cx="8077" cy="12953"/>
            </a:xfrm>
            <a:prstGeom prst="rect">
              <a:avLst/>
            </a:prstGeom>
          </p:spPr>
        </p:pic>
        <p:pic>
          <p:nvPicPr>
            <p:cNvPr id="563" name="object 563"/>
            <p:cNvPicPr/>
            <p:nvPr/>
          </p:nvPicPr>
          <p:blipFill>
            <a:blip r:embed="rId484" cstate="print"/>
            <a:stretch>
              <a:fillRect/>
            </a:stretch>
          </p:blipFill>
          <p:spPr>
            <a:xfrm>
              <a:off x="13633521" y="5220431"/>
              <a:ext cx="151333" cy="305226"/>
            </a:xfrm>
            <a:prstGeom prst="rect">
              <a:avLst/>
            </a:prstGeom>
          </p:spPr>
        </p:pic>
        <p:pic>
          <p:nvPicPr>
            <p:cNvPr id="564" name="object 564"/>
            <p:cNvPicPr/>
            <p:nvPr/>
          </p:nvPicPr>
          <p:blipFill>
            <a:blip r:embed="rId485" cstate="print"/>
            <a:stretch>
              <a:fillRect/>
            </a:stretch>
          </p:blipFill>
          <p:spPr>
            <a:xfrm>
              <a:off x="13415040" y="5517306"/>
              <a:ext cx="229301" cy="191201"/>
            </a:xfrm>
            <a:prstGeom prst="rect">
              <a:avLst/>
            </a:prstGeom>
          </p:spPr>
        </p:pic>
        <p:pic>
          <p:nvPicPr>
            <p:cNvPr id="565" name="object 565"/>
            <p:cNvPicPr/>
            <p:nvPr/>
          </p:nvPicPr>
          <p:blipFill>
            <a:blip r:embed="rId486" cstate="print"/>
            <a:stretch>
              <a:fillRect/>
            </a:stretch>
          </p:blipFill>
          <p:spPr>
            <a:xfrm>
              <a:off x="13601517" y="5335157"/>
              <a:ext cx="136338" cy="283555"/>
            </a:xfrm>
            <a:prstGeom prst="rect">
              <a:avLst/>
            </a:prstGeom>
          </p:spPr>
        </p:pic>
        <p:pic>
          <p:nvPicPr>
            <p:cNvPr id="566" name="object 566"/>
            <p:cNvPicPr/>
            <p:nvPr/>
          </p:nvPicPr>
          <p:blipFill>
            <a:blip r:embed="rId487" cstate="print"/>
            <a:stretch>
              <a:fillRect/>
            </a:stretch>
          </p:blipFill>
          <p:spPr>
            <a:xfrm>
              <a:off x="13572529" y="5620267"/>
              <a:ext cx="94183" cy="113873"/>
            </a:xfrm>
            <a:prstGeom prst="rect">
              <a:avLst/>
            </a:prstGeom>
          </p:spPr>
        </p:pic>
        <p:pic>
          <p:nvPicPr>
            <p:cNvPr id="567" name="object 567"/>
            <p:cNvPicPr/>
            <p:nvPr/>
          </p:nvPicPr>
          <p:blipFill>
            <a:blip r:embed="rId488" cstate="print"/>
            <a:stretch>
              <a:fillRect/>
            </a:stretch>
          </p:blipFill>
          <p:spPr>
            <a:xfrm>
              <a:off x="13644858" y="5529345"/>
              <a:ext cx="74462" cy="154289"/>
            </a:xfrm>
            <a:prstGeom prst="rect">
              <a:avLst/>
            </a:prstGeom>
          </p:spPr>
        </p:pic>
        <p:pic>
          <p:nvPicPr>
            <p:cNvPr id="568" name="object 568"/>
            <p:cNvPicPr/>
            <p:nvPr/>
          </p:nvPicPr>
          <p:blipFill>
            <a:blip r:embed="rId489" cstate="print"/>
            <a:stretch>
              <a:fillRect/>
            </a:stretch>
          </p:blipFill>
          <p:spPr>
            <a:xfrm>
              <a:off x="13585941" y="5671687"/>
              <a:ext cx="94030" cy="99578"/>
            </a:xfrm>
            <a:prstGeom prst="rect">
              <a:avLst/>
            </a:prstGeom>
          </p:spPr>
        </p:pic>
        <p:pic>
          <p:nvPicPr>
            <p:cNvPr id="569" name="object 569"/>
            <p:cNvPicPr/>
            <p:nvPr/>
          </p:nvPicPr>
          <p:blipFill>
            <a:blip r:embed="rId490" cstate="print"/>
            <a:stretch>
              <a:fillRect/>
            </a:stretch>
          </p:blipFill>
          <p:spPr>
            <a:xfrm>
              <a:off x="13561801" y="5634105"/>
              <a:ext cx="73304" cy="84856"/>
            </a:xfrm>
            <a:prstGeom prst="rect">
              <a:avLst/>
            </a:prstGeom>
          </p:spPr>
        </p:pic>
        <p:pic>
          <p:nvPicPr>
            <p:cNvPr id="570" name="object 570"/>
            <p:cNvPicPr/>
            <p:nvPr/>
          </p:nvPicPr>
          <p:blipFill>
            <a:blip r:embed="rId491" cstate="print"/>
            <a:stretch>
              <a:fillRect/>
            </a:stretch>
          </p:blipFill>
          <p:spPr>
            <a:xfrm>
              <a:off x="13684270" y="5470611"/>
              <a:ext cx="26029" cy="71109"/>
            </a:xfrm>
            <a:prstGeom prst="rect">
              <a:avLst/>
            </a:prstGeom>
          </p:spPr>
        </p:pic>
        <p:pic>
          <p:nvPicPr>
            <p:cNvPr id="571" name="object 571"/>
            <p:cNvPicPr/>
            <p:nvPr/>
          </p:nvPicPr>
          <p:blipFill>
            <a:blip r:embed="rId492" cstate="print"/>
            <a:stretch>
              <a:fillRect/>
            </a:stretch>
          </p:blipFill>
          <p:spPr>
            <a:xfrm>
              <a:off x="12802971" y="6005778"/>
              <a:ext cx="144779" cy="273862"/>
            </a:xfrm>
            <a:prstGeom prst="rect">
              <a:avLst/>
            </a:prstGeom>
          </p:spPr>
        </p:pic>
        <p:pic>
          <p:nvPicPr>
            <p:cNvPr id="572" name="object 572"/>
            <p:cNvPicPr/>
            <p:nvPr/>
          </p:nvPicPr>
          <p:blipFill>
            <a:blip r:embed="rId493" cstate="print"/>
            <a:stretch>
              <a:fillRect/>
            </a:stretch>
          </p:blipFill>
          <p:spPr>
            <a:xfrm>
              <a:off x="12658435" y="5587776"/>
              <a:ext cx="120626" cy="339118"/>
            </a:xfrm>
            <a:prstGeom prst="rect">
              <a:avLst/>
            </a:prstGeom>
          </p:spPr>
        </p:pic>
        <p:pic>
          <p:nvPicPr>
            <p:cNvPr id="573" name="object 573"/>
            <p:cNvPicPr/>
            <p:nvPr/>
          </p:nvPicPr>
          <p:blipFill>
            <a:blip r:embed="rId494" cstate="print"/>
            <a:stretch>
              <a:fillRect/>
            </a:stretch>
          </p:blipFill>
          <p:spPr>
            <a:xfrm>
              <a:off x="12572145" y="5727649"/>
              <a:ext cx="303733" cy="559643"/>
            </a:xfrm>
            <a:prstGeom prst="rect">
              <a:avLst/>
            </a:prstGeom>
          </p:spPr>
        </p:pic>
        <p:pic>
          <p:nvPicPr>
            <p:cNvPr id="574" name="object 574"/>
            <p:cNvPicPr/>
            <p:nvPr/>
          </p:nvPicPr>
          <p:blipFill>
            <a:blip r:embed="rId495" cstate="print"/>
            <a:stretch>
              <a:fillRect/>
            </a:stretch>
          </p:blipFill>
          <p:spPr>
            <a:xfrm>
              <a:off x="12658409" y="5678941"/>
              <a:ext cx="384988" cy="645322"/>
            </a:xfrm>
            <a:prstGeom prst="rect">
              <a:avLst/>
            </a:prstGeom>
          </p:spPr>
        </p:pic>
        <p:pic>
          <p:nvPicPr>
            <p:cNvPr id="575" name="object 575"/>
            <p:cNvPicPr/>
            <p:nvPr/>
          </p:nvPicPr>
          <p:blipFill>
            <a:blip r:embed="rId496" cstate="print"/>
            <a:stretch>
              <a:fillRect/>
            </a:stretch>
          </p:blipFill>
          <p:spPr>
            <a:xfrm>
              <a:off x="12552761" y="5524926"/>
              <a:ext cx="115702" cy="202722"/>
            </a:xfrm>
            <a:prstGeom prst="rect">
              <a:avLst/>
            </a:prstGeom>
          </p:spPr>
        </p:pic>
        <p:pic>
          <p:nvPicPr>
            <p:cNvPr id="576" name="object 576"/>
            <p:cNvPicPr/>
            <p:nvPr/>
          </p:nvPicPr>
          <p:blipFill>
            <a:blip r:embed="rId497" cstate="print"/>
            <a:stretch>
              <a:fillRect/>
            </a:stretch>
          </p:blipFill>
          <p:spPr>
            <a:xfrm>
              <a:off x="12567422" y="5555284"/>
              <a:ext cx="99608" cy="138653"/>
            </a:xfrm>
            <a:prstGeom prst="rect">
              <a:avLst/>
            </a:prstGeom>
          </p:spPr>
        </p:pic>
        <p:pic>
          <p:nvPicPr>
            <p:cNvPr id="577" name="object 577"/>
            <p:cNvPicPr/>
            <p:nvPr/>
          </p:nvPicPr>
          <p:blipFill>
            <a:blip r:embed="rId498" cstate="print"/>
            <a:stretch>
              <a:fillRect/>
            </a:stretch>
          </p:blipFill>
          <p:spPr>
            <a:xfrm>
              <a:off x="12572816" y="5689304"/>
              <a:ext cx="102412" cy="179191"/>
            </a:xfrm>
            <a:prstGeom prst="rect">
              <a:avLst/>
            </a:prstGeom>
          </p:spPr>
        </p:pic>
        <p:sp>
          <p:nvSpPr>
            <p:cNvPr id="578" name="object 578"/>
            <p:cNvSpPr/>
            <p:nvPr/>
          </p:nvSpPr>
          <p:spPr>
            <a:xfrm>
              <a:off x="12611879" y="5200140"/>
              <a:ext cx="612140" cy="1083945"/>
            </a:xfrm>
            <a:custGeom>
              <a:avLst/>
              <a:gdLst/>
              <a:ahLst/>
              <a:cxnLst/>
              <a:rect l="l" t="t" r="r" b="b"/>
              <a:pathLst>
                <a:path w="612140" h="1083945">
                  <a:moveTo>
                    <a:pt x="430163" y="1083430"/>
                  </a:moveTo>
                  <a:lnTo>
                    <a:pt x="391287" y="1077975"/>
                  </a:lnTo>
                  <a:lnTo>
                    <a:pt x="341492" y="1060063"/>
                  </a:lnTo>
                  <a:lnTo>
                    <a:pt x="294301" y="1031067"/>
                  </a:lnTo>
                  <a:lnTo>
                    <a:pt x="261941" y="987041"/>
                  </a:lnTo>
                  <a:lnTo>
                    <a:pt x="236391" y="925854"/>
                  </a:lnTo>
                  <a:lnTo>
                    <a:pt x="224239" y="901708"/>
                  </a:lnTo>
                  <a:lnTo>
                    <a:pt x="200564" y="836097"/>
                  </a:lnTo>
                  <a:lnTo>
                    <a:pt x="182902" y="778869"/>
                  </a:lnTo>
                  <a:lnTo>
                    <a:pt x="163728" y="714636"/>
                  </a:lnTo>
                  <a:lnTo>
                    <a:pt x="121140" y="570299"/>
                  </a:lnTo>
                  <a:lnTo>
                    <a:pt x="112715" y="542779"/>
                  </a:lnTo>
                  <a:lnTo>
                    <a:pt x="107482" y="527285"/>
                  </a:lnTo>
                  <a:lnTo>
                    <a:pt x="99962" y="507749"/>
                  </a:lnTo>
                  <a:lnTo>
                    <a:pt x="92862" y="486855"/>
                  </a:lnTo>
                  <a:lnTo>
                    <a:pt x="82048" y="451659"/>
                  </a:lnTo>
                  <a:lnTo>
                    <a:pt x="63388" y="389218"/>
                  </a:lnTo>
                  <a:lnTo>
                    <a:pt x="47583" y="353543"/>
                  </a:lnTo>
                  <a:lnTo>
                    <a:pt x="36556" y="325605"/>
                  </a:lnTo>
                  <a:lnTo>
                    <a:pt x="26634" y="297840"/>
                  </a:lnTo>
                  <a:lnTo>
                    <a:pt x="8289" y="253732"/>
                  </a:lnTo>
                  <a:lnTo>
                    <a:pt x="0" y="216453"/>
                  </a:lnTo>
                  <a:lnTo>
                    <a:pt x="2849" y="176331"/>
                  </a:lnTo>
                  <a:lnTo>
                    <a:pt x="17921" y="123697"/>
                  </a:lnTo>
                  <a:lnTo>
                    <a:pt x="33115" y="88233"/>
                  </a:lnTo>
                  <a:lnTo>
                    <a:pt x="77316" y="44565"/>
                  </a:lnTo>
                  <a:lnTo>
                    <a:pt x="101623" y="30768"/>
                  </a:lnTo>
                  <a:lnTo>
                    <a:pt x="122216" y="18379"/>
                  </a:lnTo>
                  <a:lnTo>
                    <a:pt x="129862" y="15870"/>
                  </a:lnTo>
                  <a:lnTo>
                    <a:pt x="153828" y="6613"/>
                  </a:lnTo>
                  <a:lnTo>
                    <a:pt x="161504" y="4073"/>
                  </a:lnTo>
                  <a:lnTo>
                    <a:pt x="200216" y="0"/>
                  </a:lnTo>
                  <a:lnTo>
                    <a:pt x="233402" y="17758"/>
                  </a:lnTo>
                  <a:lnTo>
                    <a:pt x="257478" y="46340"/>
                  </a:lnTo>
                  <a:lnTo>
                    <a:pt x="268861" y="74736"/>
                  </a:lnTo>
                  <a:lnTo>
                    <a:pt x="283656" y="96614"/>
                  </a:lnTo>
                  <a:lnTo>
                    <a:pt x="297351" y="129327"/>
                  </a:lnTo>
                  <a:lnTo>
                    <a:pt x="308947" y="169248"/>
                  </a:lnTo>
                  <a:lnTo>
                    <a:pt x="317445" y="212750"/>
                  </a:lnTo>
                  <a:lnTo>
                    <a:pt x="315954" y="243968"/>
                  </a:lnTo>
                  <a:lnTo>
                    <a:pt x="318230" y="273223"/>
                  </a:lnTo>
                  <a:lnTo>
                    <a:pt x="321684" y="302546"/>
                  </a:lnTo>
                  <a:lnTo>
                    <a:pt x="323728" y="333969"/>
                  </a:lnTo>
                  <a:lnTo>
                    <a:pt x="324850" y="362567"/>
                  </a:lnTo>
                  <a:lnTo>
                    <a:pt x="327273" y="395588"/>
                  </a:lnTo>
                  <a:lnTo>
                    <a:pt x="330776" y="428500"/>
                  </a:lnTo>
                  <a:lnTo>
                    <a:pt x="335135" y="456771"/>
                  </a:lnTo>
                  <a:lnTo>
                    <a:pt x="343406" y="504496"/>
                  </a:lnTo>
                  <a:lnTo>
                    <a:pt x="349973" y="550515"/>
                  </a:lnTo>
                  <a:lnTo>
                    <a:pt x="361831" y="642427"/>
                  </a:lnTo>
                  <a:lnTo>
                    <a:pt x="369037" y="690814"/>
                  </a:lnTo>
                  <a:lnTo>
                    <a:pt x="381818" y="739855"/>
                  </a:lnTo>
                  <a:lnTo>
                    <a:pt x="401757" y="782163"/>
                  </a:lnTo>
                  <a:lnTo>
                    <a:pt x="427292" y="819951"/>
                  </a:lnTo>
                  <a:lnTo>
                    <a:pt x="456863" y="855438"/>
                  </a:lnTo>
                  <a:lnTo>
                    <a:pt x="488908" y="890837"/>
                  </a:lnTo>
                  <a:lnTo>
                    <a:pt x="518339" y="915147"/>
                  </a:lnTo>
                  <a:lnTo>
                    <a:pt x="558189" y="941204"/>
                  </a:lnTo>
                  <a:lnTo>
                    <a:pt x="593434" y="962160"/>
                  </a:lnTo>
                  <a:lnTo>
                    <a:pt x="612063" y="972493"/>
                  </a:lnTo>
                  <a:lnTo>
                    <a:pt x="610265" y="972695"/>
                  </a:lnTo>
                  <a:lnTo>
                    <a:pt x="608467" y="972493"/>
                  </a:lnTo>
                  <a:lnTo>
                    <a:pt x="603059" y="985527"/>
                  </a:lnTo>
                  <a:lnTo>
                    <a:pt x="599977" y="992283"/>
                  </a:lnTo>
                  <a:lnTo>
                    <a:pt x="570629" y="1031303"/>
                  </a:lnTo>
                  <a:lnTo>
                    <a:pt x="520406" y="1062444"/>
                  </a:lnTo>
                  <a:lnTo>
                    <a:pt x="505860" y="1066615"/>
                  </a:lnTo>
                  <a:lnTo>
                    <a:pt x="494174" y="1072692"/>
                  </a:lnTo>
                  <a:lnTo>
                    <a:pt x="478468" y="1078065"/>
                  </a:lnTo>
                  <a:lnTo>
                    <a:pt x="462584" y="1081606"/>
                  </a:lnTo>
                  <a:lnTo>
                    <a:pt x="430163" y="1083430"/>
                  </a:lnTo>
                  <a:close/>
                </a:path>
              </a:pathLst>
            </a:custGeom>
            <a:solidFill>
              <a:srgbClr val="DEA2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79" name="object 579"/>
            <p:cNvPicPr/>
            <p:nvPr/>
          </p:nvPicPr>
          <p:blipFill>
            <a:blip r:embed="rId131" cstate="print"/>
            <a:stretch>
              <a:fillRect/>
            </a:stretch>
          </p:blipFill>
          <p:spPr>
            <a:xfrm>
              <a:off x="13029688" y="6282970"/>
              <a:ext cx="14877" cy="694"/>
            </a:xfrm>
            <a:prstGeom prst="rect">
              <a:avLst/>
            </a:prstGeom>
          </p:spPr>
        </p:pic>
        <p:pic>
          <p:nvPicPr>
            <p:cNvPr id="580" name="object 580"/>
            <p:cNvPicPr/>
            <p:nvPr/>
          </p:nvPicPr>
          <p:blipFill>
            <a:blip r:embed="rId499" cstate="print"/>
            <a:stretch>
              <a:fillRect/>
            </a:stretch>
          </p:blipFill>
          <p:spPr>
            <a:xfrm>
              <a:off x="12675259" y="5583539"/>
              <a:ext cx="439887" cy="700064"/>
            </a:xfrm>
            <a:prstGeom prst="rect">
              <a:avLst/>
            </a:prstGeom>
          </p:spPr>
        </p:pic>
        <p:pic>
          <p:nvPicPr>
            <p:cNvPr id="581" name="object 581"/>
            <p:cNvPicPr/>
            <p:nvPr/>
          </p:nvPicPr>
          <p:blipFill>
            <a:blip r:embed="rId500" cstate="print"/>
            <a:stretch>
              <a:fillRect/>
            </a:stretch>
          </p:blipFill>
          <p:spPr>
            <a:xfrm>
              <a:off x="12640055" y="5218693"/>
              <a:ext cx="93786" cy="238292"/>
            </a:xfrm>
            <a:prstGeom prst="rect">
              <a:avLst/>
            </a:prstGeom>
          </p:spPr>
        </p:pic>
        <p:pic>
          <p:nvPicPr>
            <p:cNvPr id="582" name="object 582"/>
            <p:cNvPicPr/>
            <p:nvPr/>
          </p:nvPicPr>
          <p:blipFill>
            <a:blip r:embed="rId501" cstate="print"/>
            <a:stretch>
              <a:fillRect/>
            </a:stretch>
          </p:blipFill>
          <p:spPr>
            <a:xfrm>
              <a:off x="12859938" y="5413095"/>
              <a:ext cx="234208" cy="868344"/>
            </a:xfrm>
            <a:prstGeom prst="rect">
              <a:avLst/>
            </a:prstGeom>
          </p:spPr>
        </p:pic>
        <p:pic>
          <p:nvPicPr>
            <p:cNvPr id="583" name="object 583"/>
            <p:cNvPicPr/>
            <p:nvPr/>
          </p:nvPicPr>
          <p:blipFill>
            <a:blip r:embed="rId502" cstate="print"/>
            <a:stretch>
              <a:fillRect/>
            </a:stretch>
          </p:blipFill>
          <p:spPr>
            <a:xfrm>
              <a:off x="12766456" y="5370849"/>
              <a:ext cx="223662" cy="766297"/>
            </a:xfrm>
            <a:prstGeom prst="rect">
              <a:avLst/>
            </a:prstGeom>
          </p:spPr>
        </p:pic>
        <p:pic>
          <p:nvPicPr>
            <p:cNvPr id="584" name="object 584"/>
            <p:cNvPicPr/>
            <p:nvPr/>
          </p:nvPicPr>
          <p:blipFill>
            <a:blip r:embed="rId503" cstate="print"/>
            <a:stretch>
              <a:fillRect/>
            </a:stretch>
          </p:blipFill>
          <p:spPr>
            <a:xfrm>
              <a:off x="12815254" y="5861273"/>
              <a:ext cx="97475" cy="278282"/>
            </a:xfrm>
            <a:prstGeom prst="rect">
              <a:avLst/>
            </a:prstGeom>
          </p:spPr>
        </p:pic>
        <p:pic>
          <p:nvPicPr>
            <p:cNvPr id="585" name="object 585"/>
            <p:cNvPicPr/>
            <p:nvPr/>
          </p:nvPicPr>
          <p:blipFill>
            <a:blip r:embed="rId504" cstate="print"/>
            <a:stretch>
              <a:fillRect/>
            </a:stretch>
          </p:blipFill>
          <p:spPr>
            <a:xfrm>
              <a:off x="12853385" y="5449549"/>
              <a:ext cx="171632" cy="677143"/>
            </a:xfrm>
            <a:prstGeom prst="rect">
              <a:avLst/>
            </a:prstGeom>
          </p:spPr>
        </p:pic>
        <p:pic>
          <p:nvPicPr>
            <p:cNvPr id="586" name="object 586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3214421" y="6175003"/>
              <a:ext cx="5029" cy="11887"/>
            </a:xfrm>
            <a:prstGeom prst="rect">
              <a:avLst/>
            </a:prstGeom>
          </p:spPr>
        </p:pic>
        <p:pic>
          <p:nvPicPr>
            <p:cNvPr id="587" name="object 587"/>
            <p:cNvPicPr/>
            <p:nvPr/>
          </p:nvPicPr>
          <p:blipFill>
            <a:blip r:embed="rId505" cstate="print"/>
            <a:stretch>
              <a:fillRect/>
            </a:stretch>
          </p:blipFill>
          <p:spPr>
            <a:xfrm>
              <a:off x="13115147" y="6174943"/>
              <a:ext cx="104150" cy="92293"/>
            </a:xfrm>
            <a:prstGeom prst="rect">
              <a:avLst/>
            </a:prstGeom>
          </p:spPr>
        </p:pic>
        <p:pic>
          <p:nvPicPr>
            <p:cNvPr id="588" name="object 588"/>
            <p:cNvPicPr/>
            <p:nvPr/>
          </p:nvPicPr>
          <p:blipFill>
            <a:blip r:embed="rId506" cstate="print"/>
            <a:stretch>
              <a:fillRect/>
            </a:stretch>
          </p:blipFill>
          <p:spPr>
            <a:xfrm>
              <a:off x="13094146" y="6174119"/>
              <a:ext cx="124510" cy="97383"/>
            </a:xfrm>
            <a:prstGeom prst="rect">
              <a:avLst/>
            </a:prstGeom>
          </p:spPr>
        </p:pic>
        <p:pic>
          <p:nvPicPr>
            <p:cNvPr id="589" name="object 589"/>
            <p:cNvPicPr/>
            <p:nvPr/>
          </p:nvPicPr>
          <p:blipFill>
            <a:blip r:embed="rId507" cstate="print"/>
            <a:stretch>
              <a:fillRect/>
            </a:stretch>
          </p:blipFill>
          <p:spPr>
            <a:xfrm>
              <a:off x="12941197" y="6240230"/>
              <a:ext cx="50109" cy="24932"/>
            </a:xfrm>
            <a:prstGeom prst="rect">
              <a:avLst/>
            </a:prstGeom>
          </p:spPr>
        </p:pic>
        <p:pic>
          <p:nvPicPr>
            <p:cNvPr id="590" name="object 590"/>
            <p:cNvPicPr/>
            <p:nvPr/>
          </p:nvPicPr>
          <p:blipFill>
            <a:blip r:embed="rId508" cstate="print"/>
            <a:stretch>
              <a:fillRect/>
            </a:stretch>
          </p:blipFill>
          <p:spPr>
            <a:xfrm>
              <a:off x="13014715" y="6108100"/>
              <a:ext cx="142097" cy="118567"/>
            </a:xfrm>
            <a:prstGeom prst="rect">
              <a:avLst/>
            </a:prstGeom>
          </p:spPr>
        </p:pic>
        <p:pic>
          <p:nvPicPr>
            <p:cNvPr id="591" name="object 591"/>
            <p:cNvPicPr/>
            <p:nvPr/>
          </p:nvPicPr>
          <p:blipFill>
            <a:blip r:embed="rId509" cstate="print"/>
            <a:stretch>
              <a:fillRect/>
            </a:stretch>
          </p:blipFill>
          <p:spPr>
            <a:xfrm>
              <a:off x="12981706" y="6156319"/>
              <a:ext cx="233629" cy="117195"/>
            </a:xfrm>
            <a:prstGeom prst="rect">
              <a:avLst/>
            </a:prstGeom>
          </p:spPr>
        </p:pic>
        <p:pic>
          <p:nvPicPr>
            <p:cNvPr id="592" name="object 592"/>
            <p:cNvPicPr/>
            <p:nvPr/>
          </p:nvPicPr>
          <p:blipFill>
            <a:blip r:embed="rId510" cstate="print"/>
            <a:stretch>
              <a:fillRect/>
            </a:stretch>
          </p:blipFill>
          <p:spPr>
            <a:xfrm>
              <a:off x="12688732" y="5456986"/>
              <a:ext cx="77723" cy="204094"/>
            </a:xfrm>
            <a:prstGeom prst="rect">
              <a:avLst/>
            </a:prstGeom>
          </p:spPr>
        </p:pic>
        <p:pic>
          <p:nvPicPr>
            <p:cNvPr id="593" name="object 593"/>
            <p:cNvPicPr/>
            <p:nvPr/>
          </p:nvPicPr>
          <p:blipFill>
            <a:blip r:embed="rId511" cstate="print"/>
            <a:stretch>
              <a:fillRect/>
            </a:stretch>
          </p:blipFill>
          <p:spPr>
            <a:xfrm>
              <a:off x="12677424" y="5249692"/>
              <a:ext cx="111861" cy="180533"/>
            </a:xfrm>
            <a:prstGeom prst="rect">
              <a:avLst/>
            </a:prstGeom>
          </p:spPr>
        </p:pic>
        <p:pic>
          <p:nvPicPr>
            <p:cNvPr id="594" name="object 594"/>
            <p:cNvPicPr/>
            <p:nvPr/>
          </p:nvPicPr>
          <p:blipFill>
            <a:blip r:embed="rId512" cstate="print"/>
            <a:stretch>
              <a:fillRect/>
            </a:stretch>
          </p:blipFill>
          <p:spPr>
            <a:xfrm>
              <a:off x="12675016" y="5324215"/>
              <a:ext cx="119542" cy="325831"/>
            </a:xfrm>
            <a:prstGeom prst="rect">
              <a:avLst/>
            </a:prstGeom>
          </p:spPr>
        </p:pic>
        <p:sp>
          <p:nvSpPr>
            <p:cNvPr id="595" name="object 595"/>
            <p:cNvSpPr/>
            <p:nvPr/>
          </p:nvSpPr>
          <p:spPr>
            <a:xfrm>
              <a:off x="12837147" y="4976513"/>
              <a:ext cx="775970" cy="1203325"/>
            </a:xfrm>
            <a:custGeom>
              <a:avLst/>
              <a:gdLst/>
              <a:ahLst/>
              <a:cxnLst/>
              <a:rect l="l" t="t" r="r" b="b"/>
              <a:pathLst>
                <a:path w="775969" h="1203325">
                  <a:moveTo>
                    <a:pt x="424342" y="1203042"/>
                  </a:moveTo>
                  <a:lnTo>
                    <a:pt x="386005" y="1199179"/>
                  </a:lnTo>
                  <a:lnTo>
                    <a:pt x="312915" y="1177312"/>
                  </a:lnTo>
                  <a:lnTo>
                    <a:pt x="253521" y="1147377"/>
                  </a:lnTo>
                  <a:lnTo>
                    <a:pt x="202643" y="1104959"/>
                  </a:lnTo>
                  <a:lnTo>
                    <a:pt x="193504" y="1097066"/>
                  </a:lnTo>
                  <a:lnTo>
                    <a:pt x="185354" y="1087900"/>
                  </a:lnTo>
                  <a:lnTo>
                    <a:pt x="178113" y="1077595"/>
                  </a:lnTo>
                  <a:lnTo>
                    <a:pt x="168905" y="1061690"/>
                  </a:lnTo>
                  <a:lnTo>
                    <a:pt x="169433" y="1061636"/>
                  </a:lnTo>
                  <a:lnTo>
                    <a:pt x="152763" y="1012423"/>
                  </a:lnTo>
                  <a:lnTo>
                    <a:pt x="142686" y="958729"/>
                  </a:lnTo>
                  <a:lnTo>
                    <a:pt x="135660" y="907304"/>
                  </a:lnTo>
                  <a:lnTo>
                    <a:pt x="128138" y="864899"/>
                  </a:lnTo>
                  <a:lnTo>
                    <a:pt x="107003" y="775738"/>
                  </a:lnTo>
                  <a:lnTo>
                    <a:pt x="92528" y="703071"/>
                  </a:lnTo>
                  <a:lnTo>
                    <a:pt x="83702" y="644177"/>
                  </a:lnTo>
                  <a:lnTo>
                    <a:pt x="79513" y="596334"/>
                  </a:lnTo>
                  <a:lnTo>
                    <a:pt x="78952" y="556823"/>
                  </a:lnTo>
                  <a:lnTo>
                    <a:pt x="81007" y="522921"/>
                  </a:lnTo>
                  <a:lnTo>
                    <a:pt x="84666" y="491909"/>
                  </a:lnTo>
                  <a:lnTo>
                    <a:pt x="88920" y="461066"/>
                  </a:lnTo>
                  <a:lnTo>
                    <a:pt x="92757" y="427669"/>
                  </a:lnTo>
                  <a:lnTo>
                    <a:pt x="105378" y="428034"/>
                  </a:lnTo>
                  <a:lnTo>
                    <a:pt x="106018" y="465137"/>
                  </a:lnTo>
                  <a:lnTo>
                    <a:pt x="106190" y="524977"/>
                  </a:lnTo>
                  <a:lnTo>
                    <a:pt x="107302" y="553449"/>
                  </a:lnTo>
                  <a:lnTo>
                    <a:pt x="115526" y="621828"/>
                  </a:lnTo>
                  <a:lnTo>
                    <a:pt x="124218" y="667469"/>
                  </a:lnTo>
                  <a:lnTo>
                    <a:pt x="137017" y="724567"/>
                  </a:lnTo>
                  <a:lnTo>
                    <a:pt x="154712" y="795988"/>
                  </a:lnTo>
                  <a:lnTo>
                    <a:pt x="178093" y="884600"/>
                  </a:lnTo>
                  <a:lnTo>
                    <a:pt x="165473" y="812610"/>
                  </a:lnTo>
                  <a:lnTo>
                    <a:pt x="154266" y="744276"/>
                  </a:lnTo>
                  <a:lnTo>
                    <a:pt x="144296" y="680002"/>
                  </a:lnTo>
                  <a:lnTo>
                    <a:pt x="120039" y="515608"/>
                  </a:lnTo>
                  <a:lnTo>
                    <a:pt x="113249" y="471639"/>
                  </a:lnTo>
                  <a:lnTo>
                    <a:pt x="106811" y="433763"/>
                  </a:lnTo>
                  <a:lnTo>
                    <a:pt x="100550" y="402385"/>
                  </a:lnTo>
                  <a:lnTo>
                    <a:pt x="94288" y="377910"/>
                  </a:lnTo>
                  <a:lnTo>
                    <a:pt x="56320" y="396976"/>
                  </a:lnTo>
                  <a:lnTo>
                    <a:pt x="39457" y="366268"/>
                  </a:lnTo>
                  <a:lnTo>
                    <a:pt x="28074" y="331550"/>
                  </a:lnTo>
                  <a:lnTo>
                    <a:pt x="18484" y="293961"/>
                  </a:lnTo>
                  <a:lnTo>
                    <a:pt x="6998" y="254635"/>
                  </a:lnTo>
                  <a:lnTo>
                    <a:pt x="0" y="209054"/>
                  </a:lnTo>
                  <a:lnTo>
                    <a:pt x="4714" y="157164"/>
                  </a:lnTo>
                  <a:lnTo>
                    <a:pt x="18479" y="106316"/>
                  </a:lnTo>
                  <a:lnTo>
                    <a:pt x="38629" y="63861"/>
                  </a:lnTo>
                  <a:lnTo>
                    <a:pt x="81708" y="25662"/>
                  </a:lnTo>
                  <a:lnTo>
                    <a:pt x="135795" y="108"/>
                  </a:lnTo>
                  <a:lnTo>
                    <a:pt x="152324" y="0"/>
                  </a:lnTo>
                  <a:lnTo>
                    <a:pt x="110286" y="38380"/>
                  </a:lnTo>
                  <a:lnTo>
                    <a:pt x="84903" y="61853"/>
                  </a:lnTo>
                  <a:lnTo>
                    <a:pt x="70905" y="78126"/>
                  </a:lnTo>
                  <a:lnTo>
                    <a:pt x="63026" y="94907"/>
                  </a:lnTo>
                  <a:lnTo>
                    <a:pt x="68719" y="87583"/>
                  </a:lnTo>
                  <a:lnTo>
                    <a:pt x="74862" y="80870"/>
                  </a:lnTo>
                  <a:lnTo>
                    <a:pt x="131018" y="52990"/>
                  </a:lnTo>
                  <a:lnTo>
                    <a:pt x="174115" y="38907"/>
                  </a:lnTo>
                  <a:lnTo>
                    <a:pt x="218250" y="29074"/>
                  </a:lnTo>
                  <a:lnTo>
                    <a:pt x="262950" y="24298"/>
                  </a:lnTo>
                  <a:lnTo>
                    <a:pt x="263676" y="33704"/>
                  </a:lnTo>
                  <a:lnTo>
                    <a:pt x="263616" y="43133"/>
                  </a:lnTo>
                  <a:lnTo>
                    <a:pt x="262882" y="52572"/>
                  </a:lnTo>
                  <a:lnTo>
                    <a:pt x="261585" y="62009"/>
                  </a:lnTo>
                  <a:lnTo>
                    <a:pt x="269088" y="59359"/>
                  </a:lnTo>
                  <a:lnTo>
                    <a:pt x="277484" y="106886"/>
                  </a:lnTo>
                  <a:lnTo>
                    <a:pt x="282998" y="150204"/>
                  </a:lnTo>
                  <a:lnTo>
                    <a:pt x="286565" y="190553"/>
                  </a:lnTo>
                  <a:lnTo>
                    <a:pt x="291592" y="267315"/>
                  </a:lnTo>
                  <a:lnTo>
                    <a:pt x="294922" y="306210"/>
                  </a:lnTo>
                  <a:lnTo>
                    <a:pt x="300042" y="347103"/>
                  </a:lnTo>
                  <a:lnTo>
                    <a:pt x="307886" y="391236"/>
                  </a:lnTo>
                  <a:lnTo>
                    <a:pt x="319390" y="439851"/>
                  </a:lnTo>
                  <a:lnTo>
                    <a:pt x="335487" y="494189"/>
                  </a:lnTo>
                  <a:lnTo>
                    <a:pt x="357112" y="555492"/>
                  </a:lnTo>
                  <a:lnTo>
                    <a:pt x="385199" y="625001"/>
                  </a:lnTo>
                  <a:lnTo>
                    <a:pt x="375047" y="591973"/>
                  </a:lnTo>
                  <a:lnTo>
                    <a:pt x="370481" y="575603"/>
                  </a:lnTo>
                  <a:lnTo>
                    <a:pt x="366354" y="559341"/>
                  </a:lnTo>
                  <a:lnTo>
                    <a:pt x="407828" y="591694"/>
                  </a:lnTo>
                  <a:lnTo>
                    <a:pt x="444898" y="611313"/>
                  </a:lnTo>
                  <a:lnTo>
                    <a:pt x="479859" y="623156"/>
                  </a:lnTo>
                  <a:lnTo>
                    <a:pt x="515006" y="632181"/>
                  </a:lnTo>
                  <a:lnTo>
                    <a:pt x="513789" y="629436"/>
                  </a:lnTo>
                  <a:lnTo>
                    <a:pt x="577259" y="645324"/>
                  </a:lnTo>
                  <a:lnTo>
                    <a:pt x="579832" y="658405"/>
                  </a:lnTo>
                  <a:lnTo>
                    <a:pt x="582930" y="671502"/>
                  </a:lnTo>
                  <a:lnTo>
                    <a:pt x="590102" y="697720"/>
                  </a:lnTo>
                  <a:lnTo>
                    <a:pt x="611067" y="688877"/>
                  </a:lnTo>
                  <a:lnTo>
                    <a:pt x="631905" y="687670"/>
                  </a:lnTo>
                  <a:lnTo>
                    <a:pt x="692882" y="709583"/>
                  </a:lnTo>
                  <a:lnTo>
                    <a:pt x="750504" y="762233"/>
                  </a:lnTo>
                  <a:lnTo>
                    <a:pt x="768535" y="804471"/>
                  </a:lnTo>
                  <a:lnTo>
                    <a:pt x="775580" y="874896"/>
                  </a:lnTo>
                  <a:lnTo>
                    <a:pt x="774099" y="921816"/>
                  </a:lnTo>
                  <a:lnTo>
                    <a:pt x="768846" y="977762"/>
                  </a:lnTo>
                  <a:lnTo>
                    <a:pt x="725152" y="1036568"/>
                  </a:lnTo>
                  <a:lnTo>
                    <a:pt x="683284" y="1069044"/>
                  </a:lnTo>
                  <a:lnTo>
                    <a:pt x="635282" y="1101542"/>
                  </a:lnTo>
                  <a:lnTo>
                    <a:pt x="542516" y="1160518"/>
                  </a:lnTo>
                  <a:lnTo>
                    <a:pt x="543571" y="1160464"/>
                  </a:lnTo>
                  <a:lnTo>
                    <a:pt x="533269" y="1166387"/>
                  </a:lnTo>
                  <a:lnTo>
                    <a:pt x="525402" y="1171660"/>
                  </a:lnTo>
                  <a:lnTo>
                    <a:pt x="526199" y="1170605"/>
                  </a:lnTo>
                  <a:lnTo>
                    <a:pt x="504195" y="1184369"/>
                  </a:lnTo>
                  <a:lnTo>
                    <a:pt x="491705" y="1192758"/>
                  </a:lnTo>
                  <a:lnTo>
                    <a:pt x="481807" y="1197414"/>
                  </a:lnTo>
                  <a:lnTo>
                    <a:pt x="467582" y="1199974"/>
                  </a:lnTo>
                  <a:lnTo>
                    <a:pt x="424342" y="1203042"/>
                  </a:lnTo>
                  <a:close/>
                </a:path>
              </a:pathLst>
            </a:custGeom>
            <a:solidFill>
              <a:srgbClr val="DEA2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96" name="object 596"/>
            <p:cNvPicPr/>
            <p:nvPr/>
          </p:nvPicPr>
          <p:blipFill>
            <a:blip r:embed="rId513" cstate="print"/>
            <a:stretch>
              <a:fillRect/>
            </a:stretch>
          </p:blipFill>
          <p:spPr>
            <a:xfrm>
              <a:off x="13214542" y="6137025"/>
              <a:ext cx="166012" cy="36545"/>
            </a:xfrm>
            <a:prstGeom prst="rect">
              <a:avLst/>
            </a:prstGeom>
          </p:spPr>
        </p:pic>
        <p:pic>
          <p:nvPicPr>
            <p:cNvPr id="597" name="object 597"/>
            <p:cNvPicPr/>
            <p:nvPr/>
          </p:nvPicPr>
          <p:blipFill>
            <a:blip r:embed="rId514" cstate="print"/>
            <a:stretch>
              <a:fillRect/>
            </a:stretch>
          </p:blipFill>
          <p:spPr>
            <a:xfrm>
              <a:off x="13403578" y="5624687"/>
              <a:ext cx="176814" cy="263469"/>
            </a:xfrm>
            <a:prstGeom prst="rect">
              <a:avLst/>
            </a:prstGeom>
          </p:spPr>
        </p:pic>
        <p:pic>
          <p:nvPicPr>
            <p:cNvPr id="598" name="object 598"/>
            <p:cNvPicPr/>
            <p:nvPr/>
          </p:nvPicPr>
          <p:blipFill>
            <a:blip r:embed="rId515" cstate="print"/>
            <a:stretch>
              <a:fillRect/>
            </a:stretch>
          </p:blipFill>
          <p:spPr>
            <a:xfrm>
              <a:off x="12983778" y="5959601"/>
              <a:ext cx="85923" cy="148437"/>
            </a:xfrm>
            <a:prstGeom prst="rect">
              <a:avLst/>
            </a:prstGeom>
          </p:spPr>
        </p:pic>
        <p:pic>
          <p:nvPicPr>
            <p:cNvPr id="599" name="object 599"/>
            <p:cNvPicPr/>
            <p:nvPr/>
          </p:nvPicPr>
          <p:blipFill>
            <a:blip r:embed="rId516" cstate="print"/>
            <a:stretch>
              <a:fillRect/>
            </a:stretch>
          </p:blipFill>
          <p:spPr>
            <a:xfrm>
              <a:off x="12933644" y="5701558"/>
              <a:ext cx="18732" cy="87194"/>
            </a:xfrm>
            <a:prstGeom prst="rect">
              <a:avLst/>
            </a:prstGeom>
          </p:spPr>
        </p:pic>
        <p:pic>
          <p:nvPicPr>
            <p:cNvPr id="600" name="object 600"/>
            <p:cNvPicPr/>
            <p:nvPr/>
          </p:nvPicPr>
          <p:blipFill>
            <a:blip r:embed="rId517" cstate="print"/>
            <a:stretch>
              <a:fillRect/>
            </a:stretch>
          </p:blipFill>
          <p:spPr>
            <a:xfrm>
              <a:off x="12915672" y="5519489"/>
              <a:ext cx="938" cy="40489"/>
            </a:xfrm>
            <a:prstGeom prst="rect">
              <a:avLst/>
            </a:prstGeom>
          </p:spPr>
        </p:pic>
        <p:pic>
          <p:nvPicPr>
            <p:cNvPr id="601" name="object 601"/>
            <p:cNvPicPr/>
            <p:nvPr/>
          </p:nvPicPr>
          <p:blipFill>
            <a:blip r:embed="rId518" cstate="print"/>
            <a:stretch>
              <a:fillRect/>
            </a:stretch>
          </p:blipFill>
          <p:spPr>
            <a:xfrm>
              <a:off x="12915942" y="5404438"/>
              <a:ext cx="193871" cy="692353"/>
            </a:xfrm>
            <a:prstGeom prst="rect">
              <a:avLst/>
            </a:prstGeom>
          </p:spPr>
        </p:pic>
        <p:pic>
          <p:nvPicPr>
            <p:cNvPr id="602" name="object 602"/>
            <p:cNvPicPr/>
            <p:nvPr/>
          </p:nvPicPr>
          <p:blipFill>
            <a:blip r:embed="rId519" cstate="print"/>
            <a:stretch>
              <a:fillRect/>
            </a:stretch>
          </p:blipFill>
          <p:spPr>
            <a:xfrm>
              <a:off x="13577315" y="5960168"/>
              <a:ext cx="27489" cy="39057"/>
            </a:xfrm>
            <a:prstGeom prst="rect">
              <a:avLst/>
            </a:prstGeom>
          </p:spPr>
        </p:pic>
        <p:pic>
          <p:nvPicPr>
            <p:cNvPr id="603" name="object 603"/>
            <p:cNvPicPr/>
            <p:nvPr/>
          </p:nvPicPr>
          <p:blipFill>
            <a:blip r:embed="rId520" cstate="print"/>
            <a:stretch>
              <a:fillRect/>
            </a:stretch>
          </p:blipFill>
          <p:spPr>
            <a:xfrm>
              <a:off x="13428769" y="5663945"/>
              <a:ext cx="183041" cy="348477"/>
            </a:xfrm>
            <a:prstGeom prst="rect">
              <a:avLst/>
            </a:prstGeom>
          </p:spPr>
        </p:pic>
        <p:pic>
          <p:nvPicPr>
            <p:cNvPr id="604" name="object 604"/>
            <p:cNvPicPr/>
            <p:nvPr/>
          </p:nvPicPr>
          <p:blipFill>
            <a:blip r:embed="rId521" cstate="print"/>
            <a:stretch>
              <a:fillRect/>
            </a:stretch>
          </p:blipFill>
          <p:spPr>
            <a:xfrm>
              <a:off x="13363302" y="6051834"/>
              <a:ext cx="147689" cy="95368"/>
            </a:xfrm>
            <a:prstGeom prst="rect">
              <a:avLst/>
            </a:prstGeom>
          </p:spPr>
        </p:pic>
        <p:pic>
          <p:nvPicPr>
            <p:cNvPr id="605" name="object 605"/>
            <p:cNvPicPr/>
            <p:nvPr/>
          </p:nvPicPr>
          <p:blipFill>
            <a:blip r:embed="rId522" cstate="print"/>
            <a:stretch>
              <a:fillRect/>
            </a:stretch>
          </p:blipFill>
          <p:spPr>
            <a:xfrm>
              <a:off x="13445425" y="5732647"/>
              <a:ext cx="125885" cy="167396"/>
            </a:xfrm>
            <a:prstGeom prst="rect">
              <a:avLst/>
            </a:prstGeom>
          </p:spPr>
        </p:pic>
        <p:sp>
          <p:nvSpPr>
            <p:cNvPr id="606" name="object 606"/>
            <p:cNvSpPr/>
            <p:nvPr/>
          </p:nvSpPr>
          <p:spPr>
            <a:xfrm>
              <a:off x="13445367" y="5730056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4">
                  <a:moveTo>
                    <a:pt x="0" y="158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DDA2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07" name="object 607"/>
            <p:cNvPicPr/>
            <p:nvPr/>
          </p:nvPicPr>
          <p:blipFill>
            <a:blip r:embed="rId523" cstate="print"/>
            <a:stretch>
              <a:fillRect/>
            </a:stretch>
          </p:blipFill>
          <p:spPr>
            <a:xfrm>
              <a:off x="12837161" y="5061660"/>
              <a:ext cx="94221" cy="311871"/>
            </a:xfrm>
            <a:prstGeom prst="rect">
              <a:avLst/>
            </a:prstGeom>
          </p:spPr>
        </p:pic>
        <p:pic>
          <p:nvPicPr>
            <p:cNvPr id="608" name="object 608"/>
            <p:cNvPicPr/>
            <p:nvPr/>
          </p:nvPicPr>
          <p:blipFill>
            <a:blip r:embed="rId524" cstate="print"/>
            <a:stretch>
              <a:fillRect/>
            </a:stretch>
          </p:blipFill>
          <p:spPr>
            <a:xfrm>
              <a:off x="12932816" y="5359237"/>
              <a:ext cx="82417" cy="501883"/>
            </a:xfrm>
            <a:prstGeom prst="rect">
              <a:avLst/>
            </a:prstGeom>
          </p:spPr>
        </p:pic>
        <p:pic>
          <p:nvPicPr>
            <p:cNvPr id="609" name="object 609"/>
            <p:cNvPicPr/>
            <p:nvPr/>
          </p:nvPicPr>
          <p:blipFill>
            <a:blip r:embed="rId525" cstate="print"/>
            <a:stretch>
              <a:fillRect/>
            </a:stretch>
          </p:blipFill>
          <p:spPr>
            <a:xfrm>
              <a:off x="13112464" y="5064922"/>
              <a:ext cx="73395" cy="310042"/>
            </a:xfrm>
            <a:prstGeom prst="rect">
              <a:avLst/>
            </a:prstGeom>
          </p:spPr>
        </p:pic>
        <p:pic>
          <p:nvPicPr>
            <p:cNvPr id="610" name="object 610"/>
            <p:cNvPicPr/>
            <p:nvPr/>
          </p:nvPicPr>
          <p:blipFill>
            <a:blip r:embed="rId526" cstate="print"/>
            <a:stretch>
              <a:fillRect/>
            </a:stretch>
          </p:blipFill>
          <p:spPr>
            <a:xfrm>
              <a:off x="12932816" y="5069677"/>
              <a:ext cx="631149" cy="994470"/>
            </a:xfrm>
            <a:prstGeom prst="rect">
              <a:avLst/>
            </a:prstGeom>
          </p:spPr>
        </p:pic>
        <p:pic>
          <p:nvPicPr>
            <p:cNvPr id="611" name="object 611"/>
            <p:cNvPicPr/>
            <p:nvPr/>
          </p:nvPicPr>
          <p:blipFill>
            <a:blip r:embed="rId527" cstate="print"/>
            <a:stretch>
              <a:fillRect/>
            </a:stretch>
          </p:blipFill>
          <p:spPr>
            <a:xfrm>
              <a:off x="12969575" y="5682751"/>
              <a:ext cx="258104" cy="413674"/>
            </a:xfrm>
            <a:prstGeom prst="rect">
              <a:avLst/>
            </a:prstGeom>
          </p:spPr>
        </p:pic>
        <p:pic>
          <p:nvPicPr>
            <p:cNvPr id="612" name="object 612"/>
            <p:cNvPicPr/>
            <p:nvPr/>
          </p:nvPicPr>
          <p:blipFill>
            <a:blip r:embed="rId528" cstate="print"/>
            <a:stretch>
              <a:fillRect/>
            </a:stretch>
          </p:blipFill>
          <p:spPr>
            <a:xfrm>
              <a:off x="12938377" y="5404560"/>
              <a:ext cx="4618" cy="40812"/>
            </a:xfrm>
            <a:prstGeom prst="rect">
              <a:avLst/>
            </a:prstGeom>
          </p:spPr>
        </p:pic>
        <p:pic>
          <p:nvPicPr>
            <p:cNvPr id="613" name="object 613"/>
            <p:cNvPicPr/>
            <p:nvPr/>
          </p:nvPicPr>
          <p:blipFill>
            <a:blip r:embed="rId529" cstate="print"/>
            <a:stretch>
              <a:fillRect/>
            </a:stretch>
          </p:blipFill>
          <p:spPr>
            <a:xfrm>
              <a:off x="13524951" y="5900043"/>
              <a:ext cx="46573" cy="82174"/>
            </a:xfrm>
            <a:prstGeom prst="rect">
              <a:avLst/>
            </a:prstGeom>
          </p:spPr>
        </p:pic>
        <p:pic>
          <p:nvPicPr>
            <p:cNvPr id="614" name="object 614"/>
            <p:cNvPicPr/>
            <p:nvPr/>
          </p:nvPicPr>
          <p:blipFill>
            <a:blip r:embed="rId530" cstate="print"/>
            <a:stretch>
              <a:fillRect/>
            </a:stretch>
          </p:blipFill>
          <p:spPr>
            <a:xfrm>
              <a:off x="13185860" y="5002712"/>
              <a:ext cx="58460" cy="75986"/>
            </a:xfrm>
            <a:prstGeom prst="rect">
              <a:avLst/>
            </a:prstGeom>
          </p:spPr>
        </p:pic>
        <p:pic>
          <p:nvPicPr>
            <p:cNvPr id="615" name="object 615"/>
            <p:cNvPicPr/>
            <p:nvPr/>
          </p:nvPicPr>
          <p:blipFill>
            <a:blip r:embed="rId531" cstate="print"/>
            <a:stretch>
              <a:fillRect/>
            </a:stretch>
          </p:blipFill>
          <p:spPr>
            <a:xfrm>
              <a:off x="13285835" y="5590367"/>
              <a:ext cx="121191" cy="276484"/>
            </a:xfrm>
            <a:prstGeom prst="rect">
              <a:avLst/>
            </a:prstGeom>
          </p:spPr>
        </p:pic>
        <p:pic>
          <p:nvPicPr>
            <p:cNvPr id="616" name="object 616"/>
            <p:cNvPicPr/>
            <p:nvPr/>
          </p:nvPicPr>
          <p:blipFill>
            <a:blip r:embed="rId532" cstate="print"/>
            <a:stretch>
              <a:fillRect/>
            </a:stretch>
          </p:blipFill>
          <p:spPr>
            <a:xfrm>
              <a:off x="13354690" y="5614659"/>
              <a:ext cx="95097" cy="273283"/>
            </a:xfrm>
            <a:prstGeom prst="rect">
              <a:avLst/>
            </a:prstGeom>
          </p:spPr>
        </p:pic>
        <p:pic>
          <p:nvPicPr>
            <p:cNvPr id="617" name="object 617"/>
            <p:cNvPicPr/>
            <p:nvPr/>
          </p:nvPicPr>
          <p:blipFill>
            <a:blip r:embed="rId533" cstate="print"/>
            <a:stretch>
              <a:fillRect/>
            </a:stretch>
          </p:blipFill>
          <p:spPr>
            <a:xfrm>
              <a:off x="13146572" y="5055778"/>
              <a:ext cx="124846" cy="545713"/>
            </a:xfrm>
            <a:prstGeom prst="rect">
              <a:avLst/>
            </a:prstGeom>
          </p:spPr>
        </p:pic>
        <p:pic>
          <p:nvPicPr>
            <p:cNvPr id="618" name="object 618"/>
            <p:cNvPicPr/>
            <p:nvPr/>
          </p:nvPicPr>
          <p:blipFill>
            <a:blip r:embed="rId534" cstate="print"/>
            <a:stretch>
              <a:fillRect/>
            </a:stretch>
          </p:blipFill>
          <p:spPr>
            <a:xfrm>
              <a:off x="13146363" y="5374964"/>
              <a:ext cx="264043" cy="599023"/>
            </a:xfrm>
            <a:prstGeom prst="rect">
              <a:avLst/>
            </a:prstGeom>
          </p:spPr>
        </p:pic>
        <p:pic>
          <p:nvPicPr>
            <p:cNvPr id="619" name="object 619"/>
            <p:cNvPicPr/>
            <p:nvPr/>
          </p:nvPicPr>
          <p:blipFill>
            <a:blip r:embed="rId535" cstate="print"/>
            <a:stretch>
              <a:fillRect/>
            </a:stretch>
          </p:blipFill>
          <p:spPr>
            <a:xfrm>
              <a:off x="13459601" y="5793394"/>
              <a:ext cx="105887" cy="138866"/>
            </a:xfrm>
            <a:prstGeom prst="rect">
              <a:avLst/>
            </a:prstGeom>
          </p:spPr>
        </p:pic>
        <p:pic>
          <p:nvPicPr>
            <p:cNvPr id="620" name="object 620"/>
            <p:cNvPicPr/>
            <p:nvPr/>
          </p:nvPicPr>
          <p:blipFill>
            <a:blip r:embed="rId536" cstate="print"/>
            <a:stretch>
              <a:fillRect/>
            </a:stretch>
          </p:blipFill>
          <p:spPr>
            <a:xfrm>
              <a:off x="13072320" y="6042811"/>
              <a:ext cx="381367" cy="126857"/>
            </a:xfrm>
            <a:prstGeom prst="rect">
              <a:avLst/>
            </a:prstGeom>
          </p:spPr>
        </p:pic>
        <p:pic>
          <p:nvPicPr>
            <p:cNvPr id="621" name="object 621"/>
            <p:cNvPicPr/>
            <p:nvPr/>
          </p:nvPicPr>
          <p:blipFill>
            <a:blip r:embed="rId537" cstate="print"/>
            <a:stretch>
              <a:fillRect/>
            </a:stretch>
          </p:blipFill>
          <p:spPr>
            <a:xfrm>
              <a:off x="13047237" y="6086124"/>
              <a:ext cx="321381" cy="86441"/>
            </a:xfrm>
            <a:prstGeom prst="rect">
              <a:avLst/>
            </a:prstGeom>
          </p:spPr>
        </p:pic>
        <p:pic>
          <p:nvPicPr>
            <p:cNvPr id="622" name="object 622"/>
            <p:cNvPicPr/>
            <p:nvPr/>
          </p:nvPicPr>
          <p:blipFill>
            <a:blip r:embed="rId538" cstate="print"/>
            <a:stretch>
              <a:fillRect/>
            </a:stretch>
          </p:blipFill>
          <p:spPr>
            <a:xfrm>
              <a:off x="13371759" y="5951372"/>
              <a:ext cx="227411" cy="184343"/>
            </a:xfrm>
            <a:prstGeom prst="rect">
              <a:avLst/>
            </a:prstGeom>
          </p:spPr>
        </p:pic>
        <p:pic>
          <p:nvPicPr>
            <p:cNvPr id="623" name="object 623"/>
            <p:cNvPicPr/>
            <p:nvPr/>
          </p:nvPicPr>
          <p:blipFill>
            <a:blip r:embed="rId539" cstate="print"/>
            <a:stretch>
              <a:fillRect/>
            </a:stretch>
          </p:blipFill>
          <p:spPr>
            <a:xfrm>
              <a:off x="13109813" y="5969019"/>
              <a:ext cx="419831" cy="153283"/>
            </a:xfrm>
            <a:prstGeom prst="rect">
              <a:avLst/>
            </a:prstGeom>
          </p:spPr>
        </p:pic>
        <p:pic>
          <p:nvPicPr>
            <p:cNvPr id="624" name="object 624"/>
            <p:cNvPicPr/>
            <p:nvPr/>
          </p:nvPicPr>
          <p:blipFill>
            <a:blip r:embed="rId540" cstate="print"/>
            <a:stretch>
              <a:fillRect/>
            </a:stretch>
          </p:blipFill>
          <p:spPr>
            <a:xfrm>
              <a:off x="12880557" y="5000792"/>
              <a:ext cx="219532" cy="357865"/>
            </a:xfrm>
            <a:prstGeom prst="rect">
              <a:avLst/>
            </a:prstGeom>
          </p:spPr>
        </p:pic>
        <p:pic>
          <p:nvPicPr>
            <p:cNvPr id="625" name="object 625"/>
            <p:cNvPicPr/>
            <p:nvPr/>
          </p:nvPicPr>
          <p:blipFill>
            <a:blip r:embed="rId541" cstate="print"/>
            <a:stretch>
              <a:fillRect/>
            </a:stretch>
          </p:blipFill>
          <p:spPr>
            <a:xfrm>
              <a:off x="12897702" y="5069585"/>
              <a:ext cx="230215" cy="386394"/>
            </a:xfrm>
            <a:prstGeom prst="rect">
              <a:avLst/>
            </a:prstGeom>
          </p:spPr>
        </p:pic>
        <p:pic>
          <p:nvPicPr>
            <p:cNvPr id="626" name="object 626"/>
            <p:cNvPicPr/>
            <p:nvPr/>
          </p:nvPicPr>
          <p:blipFill>
            <a:blip r:embed="rId542" cstate="print"/>
            <a:stretch>
              <a:fillRect/>
            </a:stretch>
          </p:blipFill>
          <p:spPr>
            <a:xfrm>
              <a:off x="12896148" y="5131155"/>
              <a:ext cx="90891" cy="222900"/>
            </a:xfrm>
            <a:prstGeom prst="rect">
              <a:avLst/>
            </a:prstGeom>
          </p:spPr>
        </p:pic>
        <p:pic>
          <p:nvPicPr>
            <p:cNvPr id="627" name="object 627"/>
            <p:cNvPicPr/>
            <p:nvPr/>
          </p:nvPicPr>
          <p:blipFill>
            <a:blip r:embed="rId543" cstate="print"/>
            <a:stretch>
              <a:fillRect/>
            </a:stretch>
          </p:blipFill>
          <p:spPr>
            <a:xfrm>
              <a:off x="13511204" y="5739901"/>
              <a:ext cx="29565" cy="18531"/>
            </a:xfrm>
            <a:prstGeom prst="rect">
              <a:avLst/>
            </a:prstGeom>
          </p:spPr>
        </p:pic>
        <p:pic>
          <p:nvPicPr>
            <p:cNvPr id="628" name="object 628"/>
            <p:cNvPicPr/>
            <p:nvPr/>
          </p:nvPicPr>
          <p:blipFill>
            <a:blip r:embed="rId544" cstate="print"/>
            <a:stretch>
              <a:fillRect/>
            </a:stretch>
          </p:blipFill>
          <p:spPr>
            <a:xfrm>
              <a:off x="13427231" y="5670133"/>
              <a:ext cx="113294" cy="84216"/>
            </a:xfrm>
            <a:prstGeom prst="rect">
              <a:avLst/>
            </a:prstGeom>
          </p:spPr>
        </p:pic>
        <p:pic>
          <p:nvPicPr>
            <p:cNvPr id="629" name="object 629"/>
            <p:cNvPicPr/>
            <p:nvPr/>
          </p:nvPicPr>
          <p:blipFill>
            <a:blip r:embed="rId545" cstate="print"/>
            <a:stretch>
              <a:fillRect/>
            </a:stretch>
          </p:blipFill>
          <p:spPr>
            <a:xfrm>
              <a:off x="13445732" y="5729172"/>
              <a:ext cx="95055" cy="100187"/>
            </a:xfrm>
            <a:prstGeom prst="rect">
              <a:avLst/>
            </a:prstGeom>
          </p:spPr>
        </p:pic>
        <p:sp>
          <p:nvSpPr>
            <p:cNvPr id="630" name="object 630"/>
            <p:cNvSpPr/>
            <p:nvPr/>
          </p:nvSpPr>
          <p:spPr>
            <a:xfrm>
              <a:off x="13167636" y="4873438"/>
              <a:ext cx="527685" cy="751205"/>
            </a:xfrm>
            <a:custGeom>
              <a:avLst/>
              <a:gdLst/>
              <a:ahLst/>
              <a:cxnLst/>
              <a:rect l="l" t="t" r="r" b="b"/>
              <a:pathLst>
                <a:path w="527684" h="751204">
                  <a:moveTo>
                    <a:pt x="243718" y="750888"/>
                  </a:moveTo>
                  <a:lnTo>
                    <a:pt x="202283" y="744960"/>
                  </a:lnTo>
                  <a:lnTo>
                    <a:pt x="158318" y="732606"/>
                  </a:lnTo>
                  <a:lnTo>
                    <a:pt x="100122" y="706586"/>
                  </a:lnTo>
                  <a:lnTo>
                    <a:pt x="57080" y="673479"/>
                  </a:lnTo>
                  <a:lnTo>
                    <a:pt x="27367" y="635866"/>
                  </a:lnTo>
                  <a:lnTo>
                    <a:pt x="9164" y="596327"/>
                  </a:lnTo>
                  <a:lnTo>
                    <a:pt x="649" y="557446"/>
                  </a:lnTo>
                  <a:lnTo>
                    <a:pt x="0" y="521802"/>
                  </a:lnTo>
                  <a:lnTo>
                    <a:pt x="5394" y="491978"/>
                  </a:lnTo>
                  <a:lnTo>
                    <a:pt x="9308" y="479831"/>
                  </a:lnTo>
                  <a:lnTo>
                    <a:pt x="13710" y="467727"/>
                  </a:lnTo>
                  <a:lnTo>
                    <a:pt x="18510" y="455664"/>
                  </a:lnTo>
                  <a:lnTo>
                    <a:pt x="23618" y="443639"/>
                  </a:lnTo>
                  <a:lnTo>
                    <a:pt x="19075" y="452198"/>
                  </a:lnTo>
                  <a:lnTo>
                    <a:pt x="24791" y="366565"/>
                  </a:lnTo>
                  <a:lnTo>
                    <a:pt x="30406" y="314737"/>
                  </a:lnTo>
                  <a:lnTo>
                    <a:pt x="36389" y="283369"/>
                  </a:lnTo>
                  <a:lnTo>
                    <a:pt x="43208" y="259112"/>
                  </a:lnTo>
                  <a:lnTo>
                    <a:pt x="51331" y="228621"/>
                  </a:lnTo>
                  <a:lnTo>
                    <a:pt x="55684" y="204371"/>
                  </a:lnTo>
                  <a:lnTo>
                    <a:pt x="57891" y="186659"/>
                  </a:lnTo>
                  <a:lnTo>
                    <a:pt x="62840" y="167955"/>
                  </a:lnTo>
                  <a:lnTo>
                    <a:pt x="75421" y="140731"/>
                  </a:lnTo>
                  <a:lnTo>
                    <a:pt x="79123" y="116582"/>
                  </a:lnTo>
                  <a:lnTo>
                    <a:pt x="85859" y="94315"/>
                  </a:lnTo>
                  <a:lnTo>
                    <a:pt x="152523" y="27796"/>
                  </a:lnTo>
                  <a:lnTo>
                    <a:pt x="210795" y="1521"/>
                  </a:lnTo>
                  <a:lnTo>
                    <a:pt x="248702" y="0"/>
                  </a:lnTo>
                  <a:lnTo>
                    <a:pt x="295376" y="10020"/>
                  </a:lnTo>
                  <a:lnTo>
                    <a:pt x="353007" y="34432"/>
                  </a:lnTo>
                  <a:lnTo>
                    <a:pt x="423784" y="76085"/>
                  </a:lnTo>
                  <a:lnTo>
                    <a:pt x="458942" y="107250"/>
                  </a:lnTo>
                  <a:lnTo>
                    <a:pt x="467300" y="118651"/>
                  </a:lnTo>
                  <a:lnTo>
                    <a:pt x="477319" y="127263"/>
                  </a:lnTo>
                  <a:lnTo>
                    <a:pt x="502204" y="160587"/>
                  </a:lnTo>
                  <a:lnTo>
                    <a:pt x="514498" y="202477"/>
                  </a:lnTo>
                  <a:lnTo>
                    <a:pt x="515800" y="228043"/>
                  </a:lnTo>
                  <a:lnTo>
                    <a:pt x="511073" y="253065"/>
                  </a:lnTo>
                  <a:lnTo>
                    <a:pt x="497934" y="276311"/>
                  </a:lnTo>
                  <a:lnTo>
                    <a:pt x="513905" y="306128"/>
                  </a:lnTo>
                  <a:lnTo>
                    <a:pt x="523545" y="335514"/>
                  </a:lnTo>
                  <a:lnTo>
                    <a:pt x="527294" y="364455"/>
                  </a:lnTo>
                  <a:lnTo>
                    <a:pt x="525593" y="392933"/>
                  </a:lnTo>
                  <a:lnTo>
                    <a:pt x="516193" y="441177"/>
                  </a:lnTo>
                  <a:lnTo>
                    <a:pt x="502069" y="492023"/>
                  </a:lnTo>
                  <a:lnTo>
                    <a:pt x="483420" y="543318"/>
                  </a:lnTo>
                  <a:lnTo>
                    <a:pt x="460447" y="592911"/>
                  </a:lnTo>
                  <a:lnTo>
                    <a:pt x="433352" y="638650"/>
                  </a:lnTo>
                  <a:lnTo>
                    <a:pt x="402336" y="678383"/>
                  </a:lnTo>
                  <a:lnTo>
                    <a:pt x="367600" y="709957"/>
                  </a:lnTo>
                  <a:lnTo>
                    <a:pt x="324900" y="735402"/>
                  </a:lnTo>
                  <a:lnTo>
                    <a:pt x="284098" y="748374"/>
                  </a:lnTo>
                  <a:lnTo>
                    <a:pt x="243718" y="750888"/>
                  </a:lnTo>
                  <a:close/>
                </a:path>
              </a:pathLst>
            </a:custGeom>
            <a:solidFill>
              <a:srgbClr val="DEA2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31" name="object 631"/>
            <p:cNvPicPr/>
            <p:nvPr/>
          </p:nvPicPr>
          <p:blipFill>
            <a:blip r:embed="rId546" cstate="print"/>
            <a:stretch>
              <a:fillRect/>
            </a:stretch>
          </p:blipFill>
          <p:spPr>
            <a:xfrm>
              <a:off x="13471610" y="5547511"/>
              <a:ext cx="44409" cy="17495"/>
            </a:xfrm>
            <a:prstGeom prst="rect">
              <a:avLst/>
            </a:prstGeom>
          </p:spPr>
        </p:pic>
        <p:pic>
          <p:nvPicPr>
            <p:cNvPr id="632" name="object 632"/>
            <p:cNvPicPr/>
            <p:nvPr/>
          </p:nvPicPr>
          <p:blipFill>
            <a:blip r:embed="rId547" cstate="print"/>
            <a:stretch>
              <a:fillRect/>
            </a:stretch>
          </p:blipFill>
          <p:spPr>
            <a:xfrm>
              <a:off x="13212683" y="5333359"/>
              <a:ext cx="352958" cy="177515"/>
            </a:xfrm>
            <a:prstGeom prst="rect">
              <a:avLst/>
            </a:prstGeom>
          </p:spPr>
        </p:pic>
        <p:pic>
          <p:nvPicPr>
            <p:cNvPr id="633" name="object 633"/>
            <p:cNvPicPr/>
            <p:nvPr/>
          </p:nvPicPr>
          <p:blipFill>
            <a:blip r:embed="rId548" cstate="print"/>
            <a:stretch>
              <a:fillRect/>
            </a:stretch>
          </p:blipFill>
          <p:spPr>
            <a:xfrm>
              <a:off x="13254288" y="5089214"/>
              <a:ext cx="429368" cy="480669"/>
            </a:xfrm>
            <a:prstGeom prst="rect">
              <a:avLst/>
            </a:prstGeom>
          </p:spPr>
        </p:pic>
        <p:pic>
          <p:nvPicPr>
            <p:cNvPr id="634" name="object 634"/>
            <p:cNvPicPr/>
            <p:nvPr/>
          </p:nvPicPr>
          <p:blipFill>
            <a:blip r:embed="rId149" cstate="print"/>
            <a:stretch>
              <a:fillRect/>
            </a:stretch>
          </p:blipFill>
          <p:spPr>
            <a:xfrm>
              <a:off x="13414914" y="5623010"/>
              <a:ext cx="29325" cy="2316"/>
            </a:xfrm>
            <a:prstGeom prst="rect">
              <a:avLst/>
            </a:prstGeom>
          </p:spPr>
        </p:pic>
        <p:pic>
          <p:nvPicPr>
            <p:cNvPr id="635" name="object 635"/>
            <p:cNvPicPr/>
            <p:nvPr/>
          </p:nvPicPr>
          <p:blipFill>
            <a:blip r:embed="rId549" cstate="print"/>
            <a:stretch>
              <a:fillRect/>
            </a:stretch>
          </p:blipFill>
          <p:spPr>
            <a:xfrm>
              <a:off x="13380354" y="5620572"/>
              <a:ext cx="34686" cy="4754"/>
            </a:xfrm>
            <a:prstGeom prst="rect">
              <a:avLst/>
            </a:prstGeom>
          </p:spPr>
        </p:pic>
        <p:pic>
          <p:nvPicPr>
            <p:cNvPr id="636" name="object 636"/>
            <p:cNvPicPr/>
            <p:nvPr/>
          </p:nvPicPr>
          <p:blipFill>
            <a:blip r:embed="rId550" cstate="print"/>
            <a:stretch>
              <a:fillRect/>
            </a:stretch>
          </p:blipFill>
          <p:spPr>
            <a:xfrm>
              <a:off x="13285561" y="5589726"/>
              <a:ext cx="27369" cy="11798"/>
            </a:xfrm>
            <a:prstGeom prst="rect">
              <a:avLst/>
            </a:prstGeom>
          </p:spPr>
        </p:pic>
        <p:pic>
          <p:nvPicPr>
            <p:cNvPr id="637" name="object 637"/>
            <p:cNvPicPr/>
            <p:nvPr/>
          </p:nvPicPr>
          <p:blipFill>
            <a:blip r:embed="rId551" cstate="print"/>
            <a:stretch>
              <a:fillRect/>
            </a:stretch>
          </p:blipFill>
          <p:spPr>
            <a:xfrm>
              <a:off x="13193573" y="5506912"/>
              <a:ext cx="92262" cy="83454"/>
            </a:xfrm>
            <a:prstGeom prst="rect">
              <a:avLst/>
            </a:prstGeom>
          </p:spPr>
        </p:pic>
        <p:pic>
          <p:nvPicPr>
            <p:cNvPr id="638" name="object 638"/>
            <p:cNvPicPr/>
            <p:nvPr/>
          </p:nvPicPr>
          <p:blipFill>
            <a:blip r:embed="rId552" cstate="print"/>
            <a:stretch>
              <a:fillRect/>
            </a:stretch>
          </p:blipFill>
          <p:spPr>
            <a:xfrm>
              <a:off x="13536119" y="5451408"/>
              <a:ext cx="99503" cy="131244"/>
            </a:xfrm>
            <a:prstGeom prst="rect">
              <a:avLst/>
            </a:prstGeom>
          </p:spPr>
        </p:pic>
        <p:pic>
          <p:nvPicPr>
            <p:cNvPr id="639" name="object 639"/>
            <p:cNvPicPr/>
            <p:nvPr/>
          </p:nvPicPr>
          <p:blipFill>
            <a:blip r:embed="rId553" cstate="print"/>
            <a:stretch>
              <a:fillRect/>
            </a:stretch>
          </p:blipFill>
          <p:spPr>
            <a:xfrm>
              <a:off x="13176763" y="5318607"/>
              <a:ext cx="13853" cy="35042"/>
            </a:xfrm>
            <a:prstGeom prst="rect">
              <a:avLst/>
            </a:prstGeom>
          </p:spPr>
        </p:pic>
        <p:pic>
          <p:nvPicPr>
            <p:cNvPr id="640" name="object 640"/>
            <p:cNvPicPr/>
            <p:nvPr/>
          </p:nvPicPr>
          <p:blipFill>
            <a:blip r:embed="rId554" cstate="print"/>
            <a:stretch>
              <a:fillRect/>
            </a:stretch>
          </p:blipFill>
          <p:spPr>
            <a:xfrm>
              <a:off x="13167115" y="5251276"/>
              <a:ext cx="476097" cy="373319"/>
            </a:xfrm>
            <a:prstGeom prst="rect">
              <a:avLst/>
            </a:prstGeom>
          </p:spPr>
        </p:pic>
        <p:pic>
          <p:nvPicPr>
            <p:cNvPr id="641" name="object 641"/>
            <p:cNvPicPr/>
            <p:nvPr/>
          </p:nvPicPr>
          <p:blipFill>
            <a:blip r:embed="rId555" cstate="print"/>
            <a:stretch>
              <a:fillRect/>
            </a:stretch>
          </p:blipFill>
          <p:spPr>
            <a:xfrm>
              <a:off x="13516020" y="4954066"/>
              <a:ext cx="178795" cy="593445"/>
            </a:xfrm>
            <a:prstGeom prst="rect">
              <a:avLst/>
            </a:prstGeom>
          </p:spPr>
        </p:pic>
        <p:pic>
          <p:nvPicPr>
            <p:cNvPr id="642" name="object 642"/>
            <p:cNvPicPr/>
            <p:nvPr/>
          </p:nvPicPr>
          <p:blipFill>
            <a:blip r:embed="rId556" cstate="print"/>
            <a:stretch>
              <a:fillRect/>
            </a:stretch>
          </p:blipFill>
          <p:spPr>
            <a:xfrm>
              <a:off x="13202228" y="5349209"/>
              <a:ext cx="441455" cy="255361"/>
            </a:xfrm>
            <a:prstGeom prst="rect">
              <a:avLst/>
            </a:prstGeom>
          </p:spPr>
        </p:pic>
        <p:pic>
          <p:nvPicPr>
            <p:cNvPr id="643" name="object 643"/>
            <p:cNvPicPr/>
            <p:nvPr/>
          </p:nvPicPr>
          <p:blipFill>
            <a:blip r:embed="rId557" cstate="print"/>
            <a:stretch>
              <a:fillRect/>
            </a:stretch>
          </p:blipFill>
          <p:spPr>
            <a:xfrm>
              <a:off x="13253983" y="5510875"/>
              <a:ext cx="217627" cy="74584"/>
            </a:xfrm>
            <a:prstGeom prst="rect">
              <a:avLst/>
            </a:prstGeom>
          </p:spPr>
        </p:pic>
        <p:pic>
          <p:nvPicPr>
            <p:cNvPr id="644" name="object 644"/>
            <p:cNvPicPr/>
            <p:nvPr/>
          </p:nvPicPr>
          <p:blipFill>
            <a:blip r:embed="rId558" cstate="print"/>
            <a:stretch>
              <a:fillRect/>
            </a:stretch>
          </p:blipFill>
          <p:spPr>
            <a:xfrm>
              <a:off x="13634679" y="5110947"/>
              <a:ext cx="31211" cy="41696"/>
            </a:xfrm>
            <a:prstGeom prst="rect">
              <a:avLst/>
            </a:prstGeom>
          </p:spPr>
        </p:pic>
        <p:pic>
          <p:nvPicPr>
            <p:cNvPr id="645" name="object 645"/>
            <p:cNvPicPr/>
            <p:nvPr/>
          </p:nvPicPr>
          <p:blipFill>
            <a:blip r:embed="rId559" cstate="print"/>
            <a:stretch>
              <a:fillRect/>
            </a:stretch>
          </p:blipFill>
          <p:spPr>
            <a:xfrm>
              <a:off x="13634617" y="5374538"/>
              <a:ext cx="9220" cy="78181"/>
            </a:xfrm>
            <a:prstGeom prst="rect">
              <a:avLst/>
            </a:prstGeom>
          </p:spPr>
        </p:pic>
        <p:pic>
          <p:nvPicPr>
            <p:cNvPr id="646" name="object 646"/>
            <p:cNvPicPr/>
            <p:nvPr/>
          </p:nvPicPr>
          <p:blipFill>
            <a:blip r:embed="rId560" cstate="print"/>
            <a:stretch>
              <a:fillRect/>
            </a:stretch>
          </p:blipFill>
          <p:spPr>
            <a:xfrm>
              <a:off x="13214207" y="4904414"/>
              <a:ext cx="423367" cy="456986"/>
            </a:xfrm>
            <a:prstGeom prst="rect">
              <a:avLst/>
            </a:prstGeom>
          </p:spPr>
        </p:pic>
        <p:pic>
          <p:nvPicPr>
            <p:cNvPr id="647" name="object 647"/>
            <p:cNvPicPr/>
            <p:nvPr/>
          </p:nvPicPr>
          <p:blipFill>
            <a:blip r:embed="rId561" cstate="print"/>
            <a:stretch>
              <a:fillRect/>
            </a:stretch>
          </p:blipFill>
          <p:spPr>
            <a:xfrm>
              <a:off x="13240999" y="5047761"/>
              <a:ext cx="137190" cy="123322"/>
            </a:xfrm>
            <a:prstGeom prst="rect">
              <a:avLst/>
            </a:prstGeom>
          </p:spPr>
        </p:pic>
        <p:pic>
          <p:nvPicPr>
            <p:cNvPr id="648" name="object 648"/>
            <p:cNvPicPr/>
            <p:nvPr/>
          </p:nvPicPr>
          <p:blipFill>
            <a:blip r:embed="rId562" cstate="print"/>
            <a:stretch>
              <a:fillRect/>
            </a:stretch>
          </p:blipFill>
          <p:spPr>
            <a:xfrm>
              <a:off x="13212683" y="5253745"/>
              <a:ext cx="381182" cy="199064"/>
            </a:xfrm>
            <a:prstGeom prst="rect">
              <a:avLst/>
            </a:prstGeom>
          </p:spPr>
        </p:pic>
        <p:pic>
          <p:nvPicPr>
            <p:cNvPr id="649" name="object 649"/>
            <p:cNvPicPr/>
            <p:nvPr/>
          </p:nvPicPr>
          <p:blipFill>
            <a:blip r:embed="rId563" cstate="print"/>
            <a:stretch>
              <a:fillRect/>
            </a:stretch>
          </p:blipFill>
          <p:spPr>
            <a:xfrm>
              <a:off x="13469965" y="4971348"/>
              <a:ext cx="170492" cy="379049"/>
            </a:xfrm>
            <a:prstGeom prst="rect">
              <a:avLst/>
            </a:prstGeom>
          </p:spPr>
        </p:pic>
        <p:pic>
          <p:nvPicPr>
            <p:cNvPr id="650" name="object 650"/>
            <p:cNvPicPr/>
            <p:nvPr/>
          </p:nvPicPr>
          <p:blipFill>
            <a:blip r:embed="rId564" cstate="print"/>
            <a:stretch>
              <a:fillRect/>
            </a:stretch>
          </p:blipFill>
          <p:spPr>
            <a:xfrm>
              <a:off x="13202228" y="5374964"/>
              <a:ext cx="19324" cy="91897"/>
            </a:xfrm>
            <a:prstGeom prst="rect">
              <a:avLst/>
            </a:prstGeom>
          </p:spPr>
        </p:pic>
        <p:pic>
          <p:nvPicPr>
            <p:cNvPr id="651" name="object 651"/>
            <p:cNvPicPr/>
            <p:nvPr/>
          </p:nvPicPr>
          <p:blipFill>
            <a:blip r:embed="rId565" cstate="print"/>
            <a:stretch>
              <a:fillRect/>
            </a:stretch>
          </p:blipFill>
          <p:spPr>
            <a:xfrm>
              <a:off x="13189457" y="5130911"/>
              <a:ext cx="185867" cy="201167"/>
            </a:xfrm>
            <a:prstGeom prst="rect">
              <a:avLst/>
            </a:prstGeom>
          </p:spPr>
        </p:pic>
        <p:pic>
          <p:nvPicPr>
            <p:cNvPr id="652" name="object 652"/>
            <p:cNvPicPr/>
            <p:nvPr/>
          </p:nvPicPr>
          <p:blipFill>
            <a:blip r:embed="rId566" cstate="print"/>
            <a:stretch>
              <a:fillRect/>
            </a:stretch>
          </p:blipFill>
          <p:spPr>
            <a:xfrm>
              <a:off x="13513886" y="5201137"/>
              <a:ext cx="122986" cy="149169"/>
            </a:xfrm>
            <a:prstGeom prst="rect">
              <a:avLst/>
            </a:prstGeom>
          </p:spPr>
        </p:pic>
        <p:pic>
          <p:nvPicPr>
            <p:cNvPr id="653" name="object 653"/>
            <p:cNvPicPr/>
            <p:nvPr/>
          </p:nvPicPr>
          <p:blipFill>
            <a:blip r:embed="rId567" cstate="print"/>
            <a:stretch>
              <a:fillRect/>
            </a:stretch>
          </p:blipFill>
          <p:spPr>
            <a:xfrm>
              <a:off x="13552718" y="5227990"/>
              <a:ext cx="81320" cy="122194"/>
            </a:xfrm>
            <a:prstGeom prst="rect">
              <a:avLst/>
            </a:prstGeom>
          </p:spPr>
        </p:pic>
        <p:pic>
          <p:nvPicPr>
            <p:cNvPr id="654" name="object 654"/>
            <p:cNvPicPr/>
            <p:nvPr/>
          </p:nvPicPr>
          <p:blipFill>
            <a:blip r:embed="rId568" cstate="print"/>
            <a:stretch>
              <a:fillRect/>
            </a:stretch>
          </p:blipFill>
          <p:spPr>
            <a:xfrm>
              <a:off x="13486851" y="5031272"/>
              <a:ext cx="145877" cy="81076"/>
            </a:xfrm>
            <a:prstGeom prst="rect">
              <a:avLst/>
            </a:prstGeom>
          </p:spPr>
        </p:pic>
        <p:pic>
          <p:nvPicPr>
            <p:cNvPr id="655" name="object 655"/>
            <p:cNvPicPr/>
            <p:nvPr/>
          </p:nvPicPr>
          <p:blipFill>
            <a:blip r:embed="rId569" cstate="print"/>
            <a:stretch>
              <a:fillRect/>
            </a:stretch>
          </p:blipFill>
          <p:spPr>
            <a:xfrm>
              <a:off x="13551407" y="5079034"/>
              <a:ext cx="88452" cy="107228"/>
            </a:xfrm>
            <a:prstGeom prst="rect">
              <a:avLst/>
            </a:prstGeom>
          </p:spPr>
        </p:pic>
        <p:pic>
          <p:nvPicPr>
            <p:cNvPr id="656" name="object 656"/>
            <p:cNvPicPr/>
            <p:nvPr/>
          </p:nvPicPr>
          <p:blipFill>
            <a:blip r:embed="rId570" cstate="print"/>
            <a:stretch>
              <a:fillRect/>
            </a:stretch>
          </p:blipFill>
          <p:spPr>
            <a:xfrm>
              <a:off x="13224265" y="5059782"/>
              <a:ext cx="1106" cy="9684"/>
            </a:xfrm>
            <a:prstGeom prst="rect">
              <a:avLst/>
            </a:prstGeom>
          </p:spPr>
        </p:pic>
        <p:pic>
          <p:nvPicPr>
            <p:cNvPr id="657" name="object 657"/>
            <p:cNvPicPr/>
            <p:nvPr/>
          </p:nvPicPr>
          <p:blipFill>
            <a:blip r:embed="rId571" cstate="print"/>
            <a:stretch>
              <a:fillRect/>
            </a:stretch>
          </p:blipFill>
          <p:spPr>
            <a:xfrm>
              <a:off x="13186714" y="4977932"/>
              <a:ext cx="87614" cy="347715"/>
            </a:xfrm>
            <a:prstGeom prst="rect">
              <a:avLst/>
            </a:prstGeom>
          </p:spPr>
        </p:pic>
        <p:sp>
          <p:nvSpPr>
            <p:cNvPr id="658" name="object 658"/>
            <p:cNvSpPr/>
            <p:nvPr/>
          </p:nvSpPr>
          <p:spPr>
            <a:xfrm>
              <a:off x="13226887" y="5323476"/>
              <a:ext cx="3810" cy="1905"/>
            </a:xfrm>
            <a:custGeom>
              <a:avLst/>
              <a:gdLst/>
              <a:ahLst/>
              <a:cxnLst/>
              <a:rect l="l" t="t" r="r" b="b"/>
              <a:pathLst>
                <a:path w="3809" h="1904">
                  <a:moveTo>
                    <a:pt x="3812" y="1806"/>
                  </a:moveTo>
                  <a:lnTo>
                    <a:pt x="0" y="1798"/>
                  </a:lnTo>
                  <a:lnTo>
                    <a:pt x="201" y="0"/>
                  </a:lnTo>
                  <a:lnTo>
                    <a:pt x="2382" y="159"/>
                  </a:lnTo>
                  <a:lnTo>
                    <a:pt x="3812" y="1806"/>
                  </a:lnTo>
                  <a:close/>
                </a:path>
              </a:pathLst>
            </a:custGeom>
            <a:solidFill>
              <a:srgbClr val="EAAC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9" name="object 659"/>
            <p:cNvSpPr/>
            <p:nvPr/>
          </p:nvSpPr>
          <p:spPr>
            <a:xfrm>
              <a:off x="13227107" y="5321729"/>
              <a:ext cx="5715" cy="3810"/>
            </a:xfrm>
            <a:custGeom>
              <a:avLst/>
              <a:gdLst/>
              <a:ahLst/>
              <a:cxnLst/>
              <a:rect l="l" t="t" r="r" b="b"/>
              <a:pathLst>
                <a:path w="5715" h="3810">
                  <a:moveTo>
                    <a:pt x="4473" y="3553"/>
                  </a:moveTo>
                  <a:lnTo>
                    <a:pt x="3601" y="3553"/>
                  </a:lnTo>
                  <a:lnTo>
                    <a:pt x="2161" y="1906"/>
                  </a:lnTo>
                  <a:lnTo>
                    <a:pt x="4371" y="1746"/>
                  </a:lnTo>
                  <a:lnTo>
                    <a:pt x="4227" y="1582"/>
                  </a:lnTo>
                  <a:lnTo>
                    <a:pt x="0" y="1582"/>
                  </a:lnTo>
                  <a:lnTo>
                    <a:pt x="176" y="0"/>
                  </a:lnTo>
                  <a:lnTo>
                    <a:pt x="2851" y="0"/>
                  </a:lnTo>
                  <a:lnTo>
                    <a:pt x="5395" y="2924"/>
                  </a:lnTo>
                  <a:lnTo>
                    <a:pt x="4473" y="3553"/>
                  </a:lnTo>
                  <a:close/>
                </a:path>
              </a:pathLst>
            </a:custGeom>
            <a:solidFill>
              <a:srgbClr val="EAACB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0" name="object 660"/>
            <p:cNvSpPr/>
            <p:nvPr/>
          </p:nvSpPr>
          <p:spPr>
            <a:xfrm>
              <a:off x="13227316" y="5317781"/>
              <a:ext cx="8255" cy="6985"/>
            </a:xfrm>
            <a:custGeom>
              <a:avLst/>
              <a:gdLst/>
              <a:ahLst/>
              <a:cxnLst/>
              <a:rect l="l" t="t" r="r" b="b"/>
              <a:pathLst>
                <a:path w="8255" h="6985">
                  <a:moveTo>
                    <a:pt x="8026" y="4851"/>
                  </a:moveTo>
                  <a:lnTo>
                    <a:pt x="4000" y="203"/>
                  </a:lnTo>
                  <a:lnTo>
                    <a:pt x="876" y="0"/>
                  </a:lnTo>
                  <a:lnTo>
                    <a:pt x="812" y="203"/>
                  </a:lnTo>
                  <a:lnTo>
                    <a:pt x="279" y="1879"/>
                  </a:lnTo>
                  <a:lnTo>
                    <a:pt x="3327" y="2095"/>
                  </a:lnTo>
                  <a:lnTo>
                    <a:pt x="215" y="2095"/>
                  </a:lnTo>
                  <a:lnTo>
                    <a:pt x="139" y="2324"/>
                  </a:lnTo>
                  <a:lnTo>
                    <a:pt x="0" y="3594"/>
                  </a:lnTo>
                  <a:lnTo>
                    <a:pt x="4610" y="3594"/>
                  </a:lnTo>
                  <a:lnTo>
                    <a:pt x="4775" y="3784"/>
                  </a:lnTo>
                  <a:lnTo>
                    <a:pt x="2641" y="3949"/>
                  </a:lnTo>
                  <a:lnTo>
                    <a:pt x="5181" y="6883"/>
                  </a:lnTo>
                  <a:lnTo>
                    <a:pt x="6604" y="5905"/>
                  </a:lnTo>
                  <a:lnTo>
                    <a:pt x="7696" y="5156"/>
                  </a:lnTo>
                  <a:lnTo>
                    <a:pt x="8026" y="4851"/>
                  </a:lnTo>
                  <a:close/>
                </a:path>
              </a:pathLst>
            </a:custGeom>
            <a:solidFill>
              <a:srgbClr val="EAADB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1" name="object 661"/>
            <p:cNvSpPr/>
            <p:nvPr/>
          </p:nvSpPr>
          <p:spPr>
            <a:xfrm>
              <a:off x="13228203" y="5315847"/>
              <a:ext cx="8890" cy="6985"/>
            </a:xfrm>
            <a:custGeom>
              <a:avLst/>
              <a:gdLst/>
              <a:ahLst/>
              <a:cxnLst/>
              <a:rect l="l" t="t" r="r" b="b"/>
              <a:pathLst>
                <a:path w="8890" h="6985">
                  <a:moveTo>
                    <a:pt x="7143" y="6777"/>
                  </a:moveTo>
                  <a:lnTo>
                    <a:pt x="3120" y="2135"/>
                  </a:lnTo>
                  <a:lnTo>
                    <a:pt x="0" y="1923"/>
                  </a:lnTo>
                  <a:lnTo>
                    <a:pt x="536" y="229"/>
                  </a:lnTo>
                  <a:lnTo>
                    <a:pt x="608" y="0"/>
                  </a:lnTo>
                  <a:lnTo>
                    <a:pt x="3810" y="229"/>
                  </a:lnTo>
                  <a:lnTo>
                    <a:pt x="8413" y="5551"/>
                  </a:lnTo>
                  <a:lnTo>
                    <a:pt x="7143" y="6777"/>
                  </a:lnTo>
                  <a:close/>
                </a:path>
              </a:pathLst>
            </a:custGeom>
            <a:solidFill>
              <a:srgbClr val="EAAD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2" name="object 662"/>
            <p:cNvSpPr/>
            <p:nvPr/>
          </p:nvSpPr>
          <p:spPr>
            <a:xfrm>
              <a:off x="13228840" y="5314098"/>
              <a:ext cx="10160" cy="7620"/>
            </a:xfrm>
            <a:custGeom>
              <a:avLst/>
              <a:gdLst/>
              <a:ahLst/>
              <a:cxnLst/>
              <a:rect l="l" t="t" r="r" b="b"/>
              <a:pathLst>
                <a:path w="10159" h="7620">
                  <a:moveTo>
                    <a:pt x="10147" y="5016"/>
                  </a:moveTo>
                  <a:lnTo>
                    <a:pt x="5791" y="1638"/>
                  </a:lnTo>
                  <a:lnTo>
                    <a:pt x="5334" y="1295"/>
                  </a:lnTo>
                  <a:lnTo>
                    <a:pt x="520" y="0"/>
                  </a:lnTo>
                  <a:lnTo>
                    <a:pt x="0" y="1638"/>
                  </a:lnTo>
                  <a:lnTo>
                    <a:pt x="3721" y="2641"/>
                  </a:lnTo>
                  <a:lnTo>
                    <a:pt x="7772" y="7302"/>
                  </a:lnTo>
                  <a:lnTo>
                    <a:pt x="8915" y="6197"/>
                  </a:lnTo>
                  <a:lnTo>
                    <a:pt x="10147" y="5016"/>
                  </a:lnTo>
                  <a:close/>
                </a:path>
              </a:pathLst>
            </a:custGeom>
            <a:solidFill>
              <a:srgbClr val="EAAE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3" name="object 663"/>
            <p:cNvSpPr/>
            <p:nvPr/>
          </p:nvSpPr>
          <p:spPr>
            <a:xfrm>
              <a:off x="13229361" y="5309475"/>
              <a:ext cx="13970" cy="10160"/>
            </a:xfrm>
            <a:custGeom>
              <a:avLst/>
              <a:gdLst/>
              <a:ahLst/>
              <a:cxnLst/>
              <a:rect l="l" t="t" r="r" b="b"/>
              <a:pathLst>
                <a:path w="13969" h="10160">
                  <a:moveTo>
                    <a:pt x="13550" y="6184"/>
                  </a:moveTo>
                  <a:lnTo>
                    <a:pt x="7162" y="1231"/>
                  </a:lnTo>
                  <a:lnTo>
                    <a:pt x="2616" y="0"/>
                  </a:lnTo>
                  <a:lnTo>
                    <a:pt x="1993" y="673"/>
                  </a:lnTo>
                  <a:lnTo>
                    <a:pt x="1181" y="1371"/>
                  </a:lnTo>
                  <a:lnTo>
                    <a:pt x="965" y="1574"/>
                  </a:lnTo>
                  <a:lnTo>
                    <a:pt x="520" y="2984"/>
                  </a:lnTo>
                  <a:lnTo>
                    <a:pt x="0" y="4622"/>
                  </a:lnTo>
                  <a:lnTo>
                    <a:pt x="4851" y="5930"/>
                  </a:lnTo>
                  <a:lnTo>
                    <a:pt x="9626" y="9639"/>
                  </a:lnTo>
                  <a:lnTo>
                    <a:pt x="10883" y="8432"/>
                  </a:lnTo>
                  <a:lnTo>
                    <a:pt x="12242" y="7289"/>
                  </a:lnTo>
                  <a:lnTo>
                    <a:pt x="13550" y="6184"/>
                  </a:lnTo>
                  <a:close/>
                </a:path>
              </a:pathLst>
            </a:custGeom>
            <a:solidFill>
              <a:srgbClr val="EAAF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4" name="object 664"/>
            <p:cNvSpPr/>
            <p:nvPr/>
          </p:nvSpPr>
          <p:spPr>
            <a:xfrm>
              <a:off x="13231978" y="530677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69" h="8889">
                  <a:moveTo>
                    <a:pt x="13639" y="6604"/>
                  </a:moveTo>
                  <a:lnTo>
                    <a:pt x="6083" y="787"/>
                  </a:lnTo>
                  <a:lnTo>
                    <a:pt x="3162" y="0"/>
                  </a:lnTo>
                  <a:lnTo>
                    <a:pt x="1511" y="1320"/>
                  </a:lnTo>
                  <a:lnTo>
                    <a:pt x="0" y="2705"/>
                  </a:lnTo>
                  <a:lnTo>
                    <a:pt x="4546" y="3937"/>
                  </a:lnTo>
                  <a:lnTo>
                    <a:pt x="10934" y="8890"/>
                  </a:lnTo>
                  <a:lnTo>
                    <a:pt x="12293" y="7747"/>
                  </a:lnTo>
                  <a:lnTo>
                    <a:pt x="13639" y="6604"/>
                  </a:lnTo>
                  <a:close/>
                </a:path>
              </a:pathLst>
            </a:custGeom>
            <a:solidFill>
              <a:srgbClr val="EAB0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5" name="object 665"/>
            <p:cNvSpPr/>
            <p:nvPr/>
          </p:nvSpPr>
          <p:spPr>
            <a:xfrm>
              <a:off x="13235134" y="5305434"/>
              <a:ext cx="12065" cy="8255"/>
            </a:xfrm>
            <a:custGeom>
              <a:avLst/>
              <a:gdLst/>
              <a:ahLst/>
              <a:cxnLst/>
              <a:rect l="l" t="t" r="r" b="b"/>
              <a:pathLst>
                <a:path w="12065" h="8254">
                  <a:moveTo>
                    <a:pt x="10494" y="7939"/>
                  </a:moveTo>
                  <a:lnTo>
                    <a:pt x="2937" y="2115"/>
                  </a:lnTo>
                  <a:lnTo>
                    <a:pt x="0" y="1323"/>
                  </a:lnTo>
                  <a:lnTo>
                    <a:pt x="1659" y="0"/>
                  </a:lnTo>
                  <a:lnTo>
                    <a:pt x="3698" y="552"/>
                  </a:lnTo>
                  <a:lnTo>
                    <a:pt x="11812" y="6833"/>
                  </a:lnTo>
                  <a:lnTo>
                    <a:pt x="10494" y="7939"/>
                  </a:lnTo>
                  <a:close/>
                </a:path>
              </a:pathLst>
            </a:custGeom>
            <a:solidFill>
              <a:srgbClr val="EAB1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6" name="object 666"/>
            <p:cNvSpPr/>
            <p:nvPr/>
          </p:nvSpPr>
          <p:spPr>
            <a:xfrm>
              <a:off x="13236793" y="5304091"/>
              <a:ext cx="12065" cy="8255"/>
            </a:xfrm>
            <a:custGeom>
              <a:avLst/>
              <a:gdLst/>
              <a:ahLst/>
              <a:cxnLst/>
              <a:rect l="l" t="t" r="r" b="b"/>
              <a:pathLst>
                <a:path w="12065" h="8254">
                  <a:moveTo>
                    <a:pt x="10153" y="8177"/>
                  </a:moveTo>
                  <a:lnTo>
                    <a:pt x="2039" y="1896"/>
                  </a:lnTo>
                  <a:lnTo>
                    <a:pt x="0" y="1343"/>
                  </a:lnTo>
                  <a:lnTo>
                    <a:pt x="1684" y="0"/>
                  </a:lnTo>
                  <a:lnTo>
                    <a:pt x="2812" y="304"/>
                  </a:lnTo>
                  <a:lnTo>
                    <a:pt x="11509" y="7038"/>
                  </a:lnTo>
                  <a:lnTo>
                    <a:pt x="10153" y="8177"/>
                  </a:lnTo>
                  <a:close/>
                </a:path>
              </a:pathLst>
            </a:custGeom>
            <a:solidFill>
              <a:srgbClr val="EAB1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7" name="object 667"/>
            <p:cNvSpPr/>
            <p:nvPr/>
          </p:nvSpPr>
          <p:spPr>
            <a:xfrm>
              <a:off x="13238468" y="5301601"/>
              <a:ext cx="12700" cy="10160"/>
            </a:xfrm>
            <a:custGeom>
              <a:avLst/>
              <a:gdLst/>
              <a:ahLst/>
              <a:cxnLst/>
              <a:rect l="l" t="t" r="r" b="b"/>
              <a:pathLst>
                <a:path w="12700" h="10160">
                  <a:moveTo>
                    <a:pt x="12534" y="7264"/>
                  </a:moveTo>
                  <a:lnTo>
                    <a:pt x="3644" y="393"/>
                  </a:lnTo>
                  <a:lnTo>
                    <a:pt x="3644" y="2578"/>
                  </a:lnTo>
                  <a:lnTo>
                    <a:pt x="1803" y="1168"/>
                  </a:lnTo>
                  <a:lnTo>
                    <a:pt x="3644" y="2578"/>
                  </a:lnTo>
                  <a:lnTo>
                    <a:pt x="3644" y="393"/>
                  </a:lnTo>
                  <a:lnTo>
                    <a:pt x="3136" y="0"/>
                  </a:lnTo>
                  <a:lnTo>
                    <a:pt x="1739" y="1117"/>
                  </a:lnTo>
                  <a:lnTo>
                    <a:pt x="0" y="2489"/>
                  </a:lnTo>
                  <a:lnTo>
                    <a:pt x="1130" y="2794"/>
                  </a:lnTo>
                  <a:lnTo>
                    <a:pt x="9829" y="9537"/>
                  </a:lnTo>
                  <a:lnTo>
                    <a:pt x="11188" y="8394"/>
                  </a:lnTo>
                  <a:lnTo>
                    <a:pt x="12534" y="7264"/>
                  </a:lnTo>
                  <a:close/>
                </a:path>
              </a:pathLst>
            </a:custGeom>
            <a:solidFill>
              <a:srgbClr val="EAB2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8" name="object 668"/>
            <p:cNvSpPr/>
            <p:nvPr/>
          </p:nvSpPr>
          <p:spPr>
            <a:xfrm>
              <a:off x="13241615" y="5300502"/>
              <a:ext cx="10795" cy="8890"/>
            </a:xfrm>
            <a:custGeom>
              <a:avLst/>
              <a:gdLst/>
              <a:ahLst/>
              <a:cxnLst/>
              <a:rect l="l" t="t" r="r" b="b"/>
              <a:pathLst>
                <a:path w="10794" h="8889">
                  <a:moveTo>
                    <a:pt x="9394" y="8355"/>
                  </a:moveTo>
                  <a:lnTo>
                    <a:pt x="0" y="1087"/>
                  </a:lnTo>
                  <a:lnTo>
                    <a:pt x="1363" y="0"/>
                  </a:lnTo>
                  <a:lnTo>
                    <a:pt x="10717" y="7245"/>
                  </a:lnTo>
                  <a:lnTo>
                    <a:pt x="9394" y="8355"/>
                  </a:lnTo>
                  <a:close/>
                </a:path>
              </a:pathLst>
            </a:custGeom>
            <a:solidFill>
              <a:srgbClr val="EAB2B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9" name="object 669"/>
            <p:cNvSpPr/>
            <p:nvPr/>
          </p:nvSpPr>
          <p:spPr>
            <a:xfrm>
              <a:off x="13242979" y="5299381"/>
              <a:ext cx="10795" cy="8890"/>
            </a:xfrm>
            <a:custGeom>
              <a:avLst/>
              <a:gdLst/>
              <a:ahLst/>
              <a:cxnLst/>
              <a:rect l="l" t="t" r="r" b="b"/>
              <a:pathLst>
                <a:path w="10794" h="8889">
                  <a:moveTo>
                    <a:pt x="9354" y="8366"/>
                  </a:moveTo>
                  <a:lnTo>
                    <a:pt x="0" y="1121"/>
                  </a:lnTo>
                  <a:lnTo>
                    <a:pt x="1406" y="0"/>
                  </a:lnTo>
                  <a:lnTo>
                    <a:pt x="10735" y="7206"/>
                  </a:lnTo>
                  <a:lnTo>
                    <a:pt x="9354" y="8366"/>
                  </a:lnTo>
                  <a:close/>
                </a:path>
              </a:pathLst>
            </a:custGeom>
            <a:solidFill>
              <a:srgbClr val="EAB3B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0" name="object 670"/>
            <p:cNvSpPr/>
            <p:nvPr/>
          </p:nvSpPr>
          <p:spPr>
            <a:xfrm>
              <a:off x="13244385" y="5298285"/>
              <a:ext cx="10795" cy="8890"/>
            </a:xfrm>
            <a:custGeom>
              <a:avLst/>
              <a:gdLst/>
              <a:ahLst/>
              <a:cxnLst/>
              <a:rect l="l" t="t" r="r" b="b"/>
              <a:pathLst>
                <a:path w="10794" h="8889">
                  <a:moveTo>
                    <a:pt x="9329" y="8302"/>
                  </a:moveTo>
                  <a:lnTo>
                    <a:pt x="0" y="1095"/>
                  </a:lnTo>
                  <a:lnTo>
                    <a:pt x="1374" y="0"/>
                  </a:lnTo>
                  <a:lnTo>
                    <a:pt x="10678" y="7170"/>
                  </a:lnTo>
                  <a:lnTo>
                    <a:pt x="9329" y="8302"/>
                  </a:lnTo>
                  <a:close/>
                </a:path>
              </a:pathLst>
            </a:custGeom>
            <a:solidFill>
              <a:srgbClr val="EBB3B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1" name="object 671"/>
            <p:cNvSpPr/>
            <p:nvPr/>
          </p:nvSpPr>
          <p:spPr>
            <a:xfrm>
              <a:off x="13245757" y="5294985"/>
              <a:ext cx="13335" cy="10795"/>
            </a:xfrm>
            <a:custGeom>
              <a:avLst/>
              <a:gdLst/>
              <a:ahLst/>
              <a:cxnLst/>
              <a:rect l="l" t="t" r="r" b="b"/>
              <a:pathLst>
                <a:path w="13334" h="10795">
                  <a:moveTo>
                    <a:pt x="13335" y="7099"/>
                  </a:moveTo>
                  <a:lnTo>
                    <a:pt x="4140" y="0"/>
                  </a:lnTo>
                  <a:lnTo>
                    <a:pt x="2755" y="1104"/>
                  </a:lnTo>
                  <a:lnTo>
                    <a:pt x="1384" y="2197"/>
                  </a:lnTo>
                  <a:lnTo>
                    <a:pt x="0" y="3302"/>
                  </a:lnTo>
                  <a:lnTo>
                    <a:pt x="9296" y="10477"/>
                  </a:lnTo>
                  <a:lnTo>
                    <a:pt x="10655" y="9334"/>
                  </a:lnTo>
                  <a:lnTo>
                    <a:pt x="11976" y="8229"/>
                  </a:lnTo>
                  <a:lnTo>
                    <a:pt x="13335" y="7099"/>
                  </a:lnTo>
                  <a:close/>
                </a:path>
              </a:pathLst>
            </a:custGeom>
            <a:solidFill>
              <a:srgbClr val="EBB4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2" name="object 672"/>
            <p:cNvSpPr/>
            <p:nvPr/>
          </p:nvSpPr>
          <p:spPr>
            <a:xfrm>
              <a:off x="13249898" y="5291695"/>
              <a:ext cx="13970" cy="10795"/>
            </a:xfrm>
            <a:custGeom>
              <a:avLst/>
              <a:gdLst/>
              <a:ahLst/>
              <a:cxnLst/>
              <a:rect l="l" t="t" r="r" b="b"/>
              <a:pathLst>
                <a:path w="13969" h="10795">
                  <a:moveTo>
                    <a:pt x="13690" y="7416"/>
                  </a:moveTo>
                  <a:lnTo>
                    <a:pt x="4127" y="0"/>
                  </a:lnTo>
                  <a:lnTo>
                    <a:pt x="2755" y="1092"/>
                  </a:lnTo>
                  <a:lnTo>
                    <a:pt x="1384" y="2184"/>
                  </a:lnTo>
                  <a:lnTo>
                    <a:pt x="0" y="3289"/>
                  </a:lnTo>
                  <a:lnTo>
                    <a:pt x="9194" y="10388"/>
                  </a:lnTo>
                  <a:lnTo>
                    <a:pt x="9829" y="9842"/>
                  </a:lnTo>
                  <a:lnTo>
                    <a:pt x="10655" y="9334"/>
                  </a:lnTo>
                  <a:lnTo>
                    <a:pt x="12179" y="8369"/>
                  </a:lnTo>
                  <a:lnTo>
                    <a:pt x="13690" y="7416"/>
                  </a:lnTo>
                  <a:close/>
                </a:path>
              </a:pathLst>
            </a:custGeom>
            <a:solidFill>
              <a:srgbClr val="EBB5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3" name="object 673"/>
            <p:cNvSpPr/>
            <p:nvPr/>
          </p:nvSpPr>
          <p:spPr>
            <a:xfrm>
              <a:off x="13254031" y="5290572"/>
              <a:ext cx="11430" cy="8890"/>
            </a:xfrm>
            <a:custGeom>
              <a:avLst/>
              <a:gdLst/>
              <a:ahLst/>
              <a:cxnLst/>
              <a:rect l="l" t="t" r="r" b="b"/>
              <a:pathLst>
                <a:path w="11430" h="8889">
                  <a:moveTo>
                    <a:pt x="9568" y="8539"/>
                  </a:moveTo>
                  <a:lnTo>
                    <a:pt x="0" y="1115"/>
                  </a:lnTo>
                  <a:lnTo>
                    <a:pt x="1399" y="0"/>
                  </a:lnTo>
                  <a:lnTo>
                    <a:pt x="10831" y="7278"/>
                  </a:lnTo>
                  <a:lnTo>
                    <a:pt x="11027" y="7624"/>
                  </a:lnTo>
                  <a:lnTo>
                    <a:pt x="9568" y="8539"/>
                  </a:lnTo>
                  <a:close/>
                </a:path>
              </a:pathLst>
            </a:custGeom>
            <a:solidFill>
              <a:srgbClr val="EBB6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4" name="object 674"/>
            <p:cNvSpPr/>
            <p:nvPr/>
          </p:nvSpPr>
          <p:spPr>
            <a:xfrm>
              <a:off x="13255431" y="5289481"/>
              <a:ext cx="11430" cy="8890"/>
            </a:xfrm>
            <a:custGeom>
              <a:avLst/>
              <a:gdLst/>
              <a:ahLst/>
              <a:cxnLst/>
              <a:rect l="l" t="t" r="r" b="b"/>
              <a:pathLst>
                <a:path w="11430" h="8889">
                  <a:moveTo>
                    <a:pt x="9627" y="8716"/>
                  </a:moveTo>
                  <a:lnTo>
                    <a:pt x="9432" y="8369"/>
                  </a:lnTo>
                  <a:lnTo>
                    <a:pt x="0" y="1091"/>
                  </a:lnTo>
                  <a:lnTo>
                    <a:pt x="1368" y="0"/>
                  </a:lnTo>
                  <a:lnTo>
                    <a:pt x="10756" y="7260"/>
                  </a:lnTo>
                  <a:lnTo>
                    <a:pt x="11069" y="7812"/>
                  </a:lnTo>
                  <a:lnTo>
                    <a:pt x="9627" y="8716"/>
                  </a:lnTo>
                  <a:close/>
                </a:path>
              </a:pathLst>
            </a:custGeom>
            <a:solidFill>
              <a:srgbClr val="EBB6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5" name="object 675"/>
            <p:cNvSpPr/>
            <p:nvPr/>
          </p:nvSpPr>
          <p:spPr>
            <a:xfrm>
              <a:off x="13256794" y="5287276"/>
              <a:ext cx="12700" cy="10160"/>
            </a:xfrm>
            <a:custGeom>
              <a:avLst/>
              <a:gdLst/>
              <a:ahLst/>
              <a:cxnLst/>
              <a:rect l="l" t="t" r="r" b="b"/>
              <a:pathLst>
                <a:path w="12700" h="10160">
                  <a:moveTo>
                    <a:pt x="12611" y="8204"/>
                  </a:moveTo>
                  <a:lnTo>
                    <a:pt x="12026" y="7162"/>
                  </a:lnTo>
                  <a:lnTo>
                    <a:pt x="2768" y="0"/>
                  </a:lnTo>
                  <a:lnTo>
                    <a:pt x="1371" y="1117"/>
                  </a:lnTo>
                  <a:lnTo>
                    <a:pt x="0" y="2209"/>
                  </a:lnTo>
                  <a:lnTo>
                    <a:pt x="9385" y="9474"/>
                  </a:lnTo>
                  <a:lnTo>
                    <a:pt x="9702" y="10020"/>
                  </a:lnTo>
                  <a:lnTo>
                    <a:pt x="11150" y="9118"/>
                  </a:lnTo>
                  <a:lnTo>
                    <a:pt x="12611" y="8204"/>
                  </a:lnTo>
                  <a:close/>
                </a:path>
              </a:pathLst>
            </a:custGeom>
            <a:solidFill>
              <a:srgbClr val="EBB7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6" name="object 676"/>
            <p:cNvSpPr/>
            <p:nvPr/>
          </p:nvSpPr>
          <p:spPr>
            <a:xfrm>
              <a:off x="13259570" y="5286166"/>
              <a:ext cx="12065" cy="9525"/>
            </a:xfrm>
            <a:custGeom>
              <a:avLst/>
              <a:gdLst/>
              <a:ahLst/>
              <a:cxnLst/>
              <a:rect l="l" t="t" r="r" b="b"/>
              <a:pathLst>
                <a:path w="12065" h="9525">
                  <a:moveTo>
                    <a:pt x="9842" y="9302"/>
                  </a:moveTo>
                  <a:lnTo>
                    <a:pt x="9253" y="8262"/>
                  </a:lnTo>
                  <a:lnTo>
                    <a:pt x="0" y="1104"/>
                  </a:lnTo>
                  <a:lnTo>
                    <a:pt x="1385" y="0"/>
                  </a:lnTo>
                  <a:lnTo>
                    <a:pt x="10578" y="7100"/>
                  </a:lnTo>
                  <a:lnTo>
                    <a:pt x="11235" y="8262"/>
                  </a:lnTo>
                  <a:lnTo>
                    <a:pt x="11500" y="8262"/>
                  </a:lnTo>
                  <a:lnTo>
                    <a:pt x="9842" y="9302"/>
                  </a:lnTo>
                  <a:close/>
                </a:path>
              </a:pathLst>
            </a:custGeom>
            <a:solidFill>
              <a:srgbClr val="EBB7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7" name="object 677"/>
            <p:cNvSpPr/>
            <p:nvPr/>
          </p:nvSpPr>
          <p:spPr>
            <a:xfrm>
              <a:off x="13260947" y="5283974"/>
              <a:ext cx="13335" cy="10795"/>
            </a:xfrm>
            <a:custGeom>
              <a:avLst/>
              <a:gdLst/>
              <a:ahLst/>
              <a:cxnLst/>
              <a:rect l="l" t="t" r="r" b="b"/>
              <a:pathLst>
                <a:path w="13334" h="10795">
                  <a:moveTo>
                    <a:pt x="12814" y="8763"/>
                  </a:moveTo>
                  <a:lnTo>
                    <a:pt x="11836" y="7023"/>
                  </a:lnTo>
                  <a:lnTo>
                    <a:pt x="2755" y="0"/>
                  </a:lnTo>
                  <a:lnTo>
                    <a:pt x="1371" y="1117"/>
                  </a:lnTo>
                  <a:lnTo>
                    <a:pt x="0" y="2197"/>
                  </a:lnTo>
                  <a:lnTo>
                    <a:pt x="9194" y="9296"/>
                  </a:lnTo>
                  <a:lnTo>
                    <a:pt x="9918" y="10579"/>
                  </a:lnTo>
                  <a:lnTo>
                    <a:pt x="11353" y="9690"/>
                  </a:lnTo>
                  <a:lnTo>
                    <a:pt x="12814" y="8763"/>
                  </a:lnTo>
                  <a:close/>
                </a:path>
              </a:pathLst>
            </a:custGeom>
            <a:solidFill>
              <a:srgbClr val="EBB8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8" name="object 678"/>
            <p:cNvSpPr/>
            <p:nvPr/>
          </p:nvSpPr>
          <p:spPr>
            <a:xfrm>
              <a:off x="13263702" y="5280659"/>
              <a:ext cx="14604" cy="12700"/>
            </a:xfrm>
            <a:custGeom>
              <a:avLst/>
              <a:gdLst/>
              <a:ahLst/>
              <a:cxnLst/>
              <a:rect l="l" t="t" r="r" b="b"/>
              <a:pathLst>
                <a:path w="14605" h="12700">
                  <a:moveTo>
                    <a:pt x="14452" y="9334"/>
                  </a:moveTo>
                  <a:lnTo>
                    <a:pt x="13093" y="6908"/>
                  </a:lnTo>
                  <a:lnTo>
                    <a:pt x="4152" y="0"/>
                  </a:lnTo>
                  <a:lnTo>
                    <a:pt x="2743" y="1130"/>
                  </a:lnTo>
                  <a:lnTo>
                    <a:pt x="1384" y="2209"/>
                  </a:lnTo>
                  <a:lnTo>
                    <a:pt x="0" y="3314"/>
                  </a:lnTo>
                  <a:lnTo>
                    <a:pt x="9080" y="10337"/>
                  </a:lnTo>
                  <a:lnTo>
                    <a:pt x="10058" y="12077"/>
                  </a:lnTo>
                  <a:lnTo>
                    <a:pt x="11518" y="11176"/>
                  </a:lnTo>
                  <a:lnTo>
                    <a:pt x="12954" y="10274"/>
                  </a:lnTo>
                  <a:lnTo>
                    <a:pt x="14452" y="9334"/>
                  </a:lnTo>
                  <a:close/>
                </a:path>
              </a:pathLst>
            </a:custGeom>
            <a:solidFill>
              <a:srgbClr val="EBB9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9" name="object 679"/>
            <p:cNvSpPr/>
            <p:nvPr/>
          </p:nvSpPr>
          <p:spPr>
            <a:xfrm>
              <a:off x="13267861" y="5279552"/>
              <a:ext cx="12065" cy="10795"/>
            </a:xfrm>
            <a:custGeom>
              <a:avLst/>
              <a:gdLst/>
              <a:ahLst/>
              <a:cxnLst/>
              <a:rect l="l" t="t" r="r" b="b"/>
              <a:pathLst>
                <a:path w="12065" h="10795">
                  <a:moveTo>
                    <a:pt x="10305" y="10429"/>
                  </a:moveTo>
                  <a:lnTo>
                    <a:pt x="8938" y="8008"/>
                  </a:lnTo>
                  <a:lnTo>
                    <a:pt x="0" y="1106"/>
                  </a:lnTo>
                  <a:lnTo>
                    <a:pt x="1387" y="0"/>
                  </a:lnTo>
                  <a:lnTo>
                    <a:pt x="10249" y="6845"/>
                  </a:lnTo>
                  <a:lnTo>
                    <a:pt x="11759" y="9518"/>
                  </a:lnTo>
                  <a:lnTo>
                    <a:pt x="10305" y="10429"/>
                  </a:lnTo>
                  <a:close/>
                </a:path>
              </a:pathLst>
            </a:custGeom>
            <a:solidFill>
              <a:srgbClr val="EBBA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0" name="object 680"/>
            <p:cNvSpPr/>
            <p:nvPr/>
          </p:nvSpPr>
          <p:spPr>
            <a:xfrm>
              <a:off x="13269239" y="5277548"/>
              <a:ext cx="13335" cy="12065"/>
            </a:xfrm>
            <a:custGeom>
              <a:avLst/>
              <a:gdLst/>
              <a:ahLst/>
              <a:cxnLst/>
              <a:rect l="l" t="t" r="r" b="b"/>
              <a:pathLst>
                <a:path w="13334" h="12064">
                  <a:moveTo>
                    <a:pt x="13284" y="9702"/>
                  </a:moveTo>
                  <a:lnTo>
                    <a:pt x="11518" y="6578"/>
                  </a:lnTo>
                  <a:lnTo>
                    <a:pt x="2997" y="0"/>
                  </a:lnTo>
                  <a:lnTo>
                    <a:pt x="1384" y="939"/>
                  </a:lnTo>
                  <a:lnTo>
                    <a:pt x="2628" y="1917"/>
                  </a:lnTo>
                  <a:lnTo>
                    <a:pt x="1333" y="939"/>
                  </a:lnTo>
                  <a:lnTo>
                    <a:pt x="0" y="2006"/>
                  </a:lnTo>
                  <a:lnTo>
                    <a:pt x="8864" y="8851"/>
                  </a:lnTo>
                  <a:lnTo>
                    <a:pt x="10375" y="11531"/>
                  </a:lnTo>
                  <a:lnTo>
                    <a:pt x="11823" y="10629"/>
                  </a:lnTo>
                  <a:lnTo>
                    <a:pt x="13284" y="9702"/>
                  </a:lnTo>
                  <a:close/>
                </a:path>
              </a:pathLst>
            </a:custGeom>
            <a:solidFill>
              <a:srgbClr val="EBBA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1" name="object 681"/>
            <p:cNvSpPr/>
            <p:nvPr/>
          </p:nvSpPr>
          <p:spPr>
            <a:xfrm>
              <a:off x="13272244" y="5276610"/>
              <a:ext cx="12065" cy="10795"/>
            </a:xfrm>
            <a:custGeom>
              <a:avLst/>
              <a:gdLst/>
              <a:ahLst/>
              <a:cxnLst/>
              <a:rect l="l" t="t" r="r" b="b"/>
              <a:pathLst>
                <a:path w="12065" h="10795">
                  <a:moveTo>
                    <a:pt x="10282" y="10639"/>
                  </a:moveTo>
                  <a:lnTo>
                    <a:pt x="8516" y="7515"/>
                  </a:lnTo>
                  <a:lnTo>
                    <a:pt x="0" y="935"/>
                  </a:lnTo>
                  <a:lnTo>
                    <a:pt x="1598" y="0"/>
                  </a:lnTo>
                  <a:lnTo>
                    <a:pt x="9828" y="6352"/>
                  </a:lnTo>
                  <a:lnTo>
                    <a:pt x="11735" y="9728"/>
                  </a:lnTo>
                  <a:lnTo>
                    <a:pt x="10282" y="10639"/>
                  </a:lnTo>
                  <a:close/>
                </a:path>
              </a:pathLst>
            </a:custGeom>
            <a:solidFill>
              <a:srgbClr val="EBBB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2" name="object 682"/>
            <p:cNvSpPr/>
            <p:nvPr/>
          </p:nvSpPr>
          <p:spPr>
            <a:xfrm>
              <a:off x="13273844" y="5275668"/>
              <a:ext cx="12065" cy="10795"/>
            </a:xfrm>
            <a:custGeom>
              <a:avLst/>
              <a:gdLst/>
              <a:ahLst/>
              <a:cxnLst/>
              <a:rect l="l" t="t" r="r" b="b"/>
              <a:pathLst>
                <a:path w="12065" h="10795">
                  <a:moveTo>
                    <a:pt x="10136" y="10670"/>
                  </a:moveTo>
                  <a:lnTo>
                    <a:pt x="8229" y="7294"/>
                  </a:lnTo>
                  <a:lnTo>
                    <a:pt x="0" y="941"/>
                  </a:lnTo>
                  <a:lnTo>
                    <a:pt x="1609" y="0"/>
                  </a:lnTo>
                  <a:lnTo>
                    <a:pt x="9553" y="6131"/>
                  </a:lnTo>
                  <a:lnTo>
                    <a:pt x="11676" y="9882"/>
                  </a:lnTo>
                  <a:lnTo>
                    <a:pt x="10535" y="10420"/>
                  </a:lnTo>
                  <a:lnTo>
                    <a:pt x="10136" y="10670"/>
                  </a:lnTo>
                  <a:close/>
                </a:path>
              </a:pathLst>
            </a:custGeom>
            <a:solidFill>
              <a:srgbClr val="EBBB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3" name="object 683"/>
            <p:cNvSpPr/>
            <p:nvPr/>
          </p:nvSpPr>
          <p:spPr>
            <a:xfrm>
              <a:off x="13275450" y="5272874"/>
              <a:ext cx="15240" cy="12700"/>
            </a:xfrm>
            <a:custGeom>
              <a:avLst/>
              <a:gdLst/>
              <a:ahLst/>
              <a:cxnLst/>
              <a:rect l="l" t="t" r="r" b="b"/>
              <a:pathLst>
                <a:path w="15240" h="12700">
                  <a:moveTo>
                    <a:pt x="14719" y="10490"/>
                  </a:moveTo>
                  <a:lnTo>
                    <a:pt x="11899" y="5499"/>
                  </a:lnTo>
                  <a:lnTo>
                    <a:pt x="4787" y="0"/>
                  </a:lnTo>
                  <a:lnTo>
                    <a:pt x="3175" y="939"/>
                  </a:lnTo>
                  <a:lnTo>
                    <a:pt x="1574" y="1879"/>
                  </a:lnTo>
                  <a:lnTo>
                    <a:pt x="0" y="2806"/>
                  </a:lnTo>
                  <a:lnTo>
                    <a:pt x="7937" y="8928"/>
                  </a:lnTo>
                  <a:lnTo>
                    <a:pt x="10058" y="12687"/>
                  </a:lnTo>
                  <a:lnTo>
                    <a:pt x="11595" y="11963"/>
                  </a:lnTo>
                  <a:lnTo>
                    <a:pt x="13157" y="11226"/>
                  </a:lnTo>
                  <a:lnTo>
                    <a:pt x="14719" y="10490"/>
                  </a:lnTo>
                  <a:close/>
                </a:path>
              </a:pathLst>
            </a:custGeom>
            <a:solidFill>
              <a:srgbClr val="ECBC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4" name="object 684"/>
            <p:cNvSpPr/>
            <p:nvPr/>
          </p:nvSpPr>
          <p:spPr>
            <a:xfrm>
              <a:off x="13280237" y="5270080"/>
              <a:ext cx="14604" cy="13335"/>
            </a:xfrm>
            <a:custGeom>
              <a:avLst/>
              <a:gdLst/>
              <a:ahLst/>
              <a:cxnLst/>
              <a:rect l="l" t="t" r="r" b="b"/>
              <a:pathLst>
                <a:path w="14605" h="13335">
                  <a:moveTo>
                    <a:pt x="14592" y="11074"/>
                  </a:moveTo>
                  <a:lnTo>
                    <a:pt x="11074" y="4851"/>
                  </a:lnTo>
                  <a:lnTo>
                    <a:pt x="4787" y="0"/>
                  </a:lnTo>
                  <a:lnTo>
                    <a:pt x="3175" y="939"/>
                  </a:lnTo>
                  <a:lnTo>
                    <a:pt x="1600" y="1854"/>
                  </a:lnTo>
                  <a:lnTo>
                    <a:pt x="0" y="2794"/>
                  </a:lnTo>
                  <a:lnTo>
                    <a:pt x="7112" y="8293"/>
                  </a:lnTo>
                  <a:lnTo>
                    <a:pt x="9931" y="13284"/>
                  </a:lnTo>
                  <a:lnTo>
                    <a:pt x="11493" y="12534"/>
                  </a:lnTo>
                  <a:lnTo>
                    <a:pt x="13030" y="11811"/>
                  </a:lnTo>
                  <a:lnTo>
                    <a:pt x="14592" y="11074"/>
                  </a:lnTo>
                  <a:close/>
                </a:path>
              </a:pathLst>
            </a:custGeom>
            <a:solidFill>
              <a:srgbClr val="ECBD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5" name="object 685"/>
            <p:cNvSpPr/>
            <p:nvPr/>
          </p:nvSpPr>
          <p:spPr>
            <a:xfrm>
              <a:off x="13285026" y="5267273"/>
              <a:ext cx="14604" cy="13970"/>
            </a:xfrm>
            <a:custGeom>
              <a:avLst/>
              <a:gdLst/>
              <a:ahLst/>
              <a:cxnLst/>
              <a:rect l="l" t="t" r="r" b="b"/>
              <a:pathLst>
                <a:path w="14605" h="13970">
                  <a:moveTo>
                    <a:pt x="14465" y="11684"/>
                  </a:moveTo>
                  <a:lnTo>
                    <a:pt x="10248" y="4229"/>
                  </a:lnTo>
                  <a:lnTo>
                    <a:pt x="4775" y="0"/>
                  </a:lnTo>
                  <a:lnTo>
                    <a:pt x="3200" y="927"/>
                  </a:lnTo>
                  <a:lnTo>
                    <a:pt x="1600" y="1854"/>
                  </a:lnTo>
                  <a:lnTo>
                    <a:pt x="0" y="2806"/>
                  </a:lnTo>
                  <a:lnTo>
                    <a:pt x="6286" y="7658"/>
                  </a:lnTo>
                  <a:lnTo>
                    <a:pt x="9804" y="13881"/>
                  </a:lnTo>
                  <a:lnTo>
                    <a:pt x="11366" y="13144"/>
                  </a:lnTo>
                  <a:lnTo>
                    <a:pt x="12928" y="12407"/>
                  </a:lnTo>
                  <a:lnTo>
                    <a:pt x="14465" y="11684"/>
                  </a:lnTo>
                  <a:close/>
                </a:path>
              </a:pathLst>
            </a:custGeom>
            <a:solidFill>
              <a:srgbClr val="ECBE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6" name="object 686"/>
            <p:cNvSpPr/>
            <p:nvPr/>
          </p:nvSpPr>
          <p:spPr>
            <a:xfrm>
              <a:off x="13289812" y="5266329"/>
              <a:ext cx="11430" cy="12700"/>
            </a:xfrm>
            <a:custGeom>
              <a:avLst/>
              <a:gdLst/>
              <a:ahLst/>
              <a:cxnLst/>
              <a:rect l="l" t="t" r="r" b="b"/>
              <a:pathLst>
                <a:path w="11430" h="12700">
                  <a:moveTo>
                    <a:pt x="9686" y="12625"/>
                  </a:moveTo>
                  <a:lnTo>
                    <a:pt x="5468" y="5168"/>
                  </a:lnTo>
                  <a:lnTo>
                    <a:pt x="0" y="940"/>
                  </a:lnTo>
                  <a:lnTo>
                    <a:pt x="1607" y="0"/>
                  </a:lnTo>
                  <a:lnTo>
                    <a:pt x="6793" y="4005"/>
                  </a:lnTo>
                  <a:lnTo>
                    <a:pt x="11250" y="11888"/>
                  </a:lnTo>
                  <a:lnTo>
                    <a:pt x="9686" y="12625"/>
                  </a:lnTo>
                  <a:close/>
                </a:path>
              </a:pathLst>
            </a:custGeom>
            <a:solidFill>
              <a:srgbClr val="ECC0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7" name="object 687"/>
            <p:cNvSpPr/>
            <p:nvPr/>
          </p:nvSpPr>
          <p:spPr>
            <a:xfrm>
              <a:off x="13291413" y="5264467"/>
              <a:ext cx="13335" cy="13970"/>
            </a:xfrm>
            <a:custGeom>
              <a:avLst/>
              <a:gdLst/>
              <a:ahLst/>
              <a:cxnLst/>
              <a:rect l="l" t="t" r="r" b="b"/>
              <a:pathLst>
                <a:path w="13334" h="13970">
                  <a:moveTo>
                    <a:pt x="12776" y="12280"/>
                  </a:moveTo>
                  <a:lnTo>
                    <a:pt x="7874" y="3606"/>
                  </a:lnTo>
                  <a:lnTo>
                    <a:pt x="3200" y="0"/>
                  </a:lnTo>
                  <a:lnTo>
                    <a:pt x="1600" y="927"/>
                  </a:lnTo>
                  <a:lnTo>
                    <a:pt x="0" y="1866"/>
                  </a:lnTo>
                  <a:lnTo>
                    <a:pt x="5181" y="5867"/>
                  </a:lnTo>
                  <a:lnTo>
                    <a:pt x="9639" y="13754"/>
                  </a:lnTo>
                  <a:lnTo>
                    <a:pt x="11201" y="13017"/>
                  </a:lnTo>
                  <a:lnTo>
                    <a:pt x="12776" y="12280"/>
                  </a:lnTo>
                  <a:close/>
                </a:path>
              </a:pathLst>
            </a:custGeom>
            <a:solidFill>
              <a:srgbClr val="ECC0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8" name="object 688"/>
            <p:cNvSpPr/>
            <p:nvPr/>
          </p:nvSpPr>
          <p:spPr>
            <a:xfrm>
              <a:off x="13294622" y="5263517"/>
              <a:ext cx="11430" cy="13335"/>
            </a:xfrm>
            <a:custGeom>
              <a:avLst/>
              <a:gdLst/>
              <a:ahLst/>
              <a:cxnLst/>
              <a:rect l="l" t="t" r="r" b="b"/>
              <a:pathLst>
                <a:path w="11430" h="13335">
                  <a:moveTo>
                    <a:pt x="9575" y="13220"/>
                  </a:moveTo>
                  <a:lnTo>
                    <a:pt x="4673" y="4545"/>
                  </a:lnTo>
                  <a:lnTo>
                    <a:pt x="0" y="937"/>
                  </a:lnTo>
                  <a:lnTo>
                    <a:pt x="1603" y="0"/>
                  </a:lnTo>
                  <a:lnTo>
                    <a:pt x="5984" y="3382"/>
                  </a:lnTo>
                  <a:lnTo>
                    <a:pt x="11129" y="12486"/>
                  </a:lnTo>
                  <a:lnTo>
                    <a:pt x="9575" y="13220"/>
                  </a:lnTo>
                  <a:close/>
                </a:path>
              </a:pathLst>
            </a:custGeom>
            <a:solidFill>
              <a:srgbClr val="ECC1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9" name="object 689"/>
            <p:cNvSpPr/>
            <p:nvPr/>
          </p:nvSpPr>
          <p:spPr>
            <a:xfrm>
              <a:off x="13296214" y="5261660"/>
              <a:ext cx="12700" cy="14604"/>
            </a:xfrm>
            <a:custGeom>
              <a:avLst/>
              <a:gdLst/>
              <a:ahLst/>
              <a:cxnLst/>
              <a:rect l="l" t="t" r="r" b="b"/>
              <a:pathLst>
                <a:path w="12700" h="14604">
                  <a:moveTo>
                    <a:pt x="12636" y="12877"/>
                  </a:moveTo>
                  <a:lnTo>
                    <a:pt x="7035" y="2971"/>
                  </a:lnTo>
                  <a:lnTo>
                    <a:pt x="3187" y="0"/>
                  </a:lnTo>
                  <a:lnTo>
                    <a:pt x="1612" y="914"/>
                  </a:lnTo>
                  <a:lnTo>
                    <a:pt x="0" y="1866"/>
                  </a:lnTo>
                  <a:lnTo>
                    <a:pt x="4381" y="5245"/>
                  </a:lnTo>
                  <a:lnTo>
                    <a:pt x="9525" y="14351"/>
                  </a:lnTo>
                  <a:lnTo>
                    <a:pt x="11099" y="13614"/>
                  </a:lnTo>
                  <a:lnTo>
                    <a:pt x="12636" y="12877"/>
                  </a:lnTo>
                  <a:close/>
                </a:path>
              </a:pathLst>
            </a:custGeom>
            <a:solidFill>
              <a:srgbClr val="ECC1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0" name="object 690"/>
            <p:cNvSpPr/>
            <p:nvPr/>
          </p:nvSpPr>
          <p:spPr>
            <a:xfrm>
              <a:off x="13299402" y="5259793"/>
              <a:ext cx="12700" cy="15240"/>
            </a:xfrm>
            <a:custGeom>
              <a:avLst/>
              <a:gdLst/>
              <a:ahLst/>
              <a:cxnLst/>
              <a:rect l="l" t="t" r="r" b="b"/>
              <a:pathLst>
                <a:path w="12700" h="15239">
                  <a:moveTo>
                    <a:pt x="12560" y="13284"/>
                  </a:moveTo>
                  <a:lnTo>
                    <a:pt x="6489" y="2527"/>
                  </a:lnTo>
                  <a:lnTo>
                    <a:pt x="3200" y="0"/>
                  </a:lnTo>
                  <a:lnTo>
                    <a:pt x="1587" y="939"/>
                  </a:lnTo>
                  <a:lnTo>
                    <a:pt x="0" y="1866"/>
                  </a:lnTo>
                  <a:lnTo>
                    <a:pt x="3848" y="4838"/>
                  </a:lnTo>
                  <a:lnTo>
                    <a:pt x="9448" y="14744"/>
                  </a:lnTo>
                  <a:lnTo>
                    <a:pt x="10998" y="14020"/>
                  </a:lnTo>
                  <a:lnTo>
                    <a:pt x="12560" y="13284"/>
                  </a:lnTo>
                  <a:close/>
                </a:path>
              </a:pathLst>
            </a:custGeom>
            <a:solidFill>
              <a:srgbClr val="ECC2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1" name="object 691"/>
            <p:cNvSpPr/>
            <p:nvPr/>
          </p:nvSpPr>
          <p:spPr>
            <a:xfrm>
              <a:off x="13302603" y="5256986"/>
              <a:ext cx="14604" cy="16510"/>
            </a:xfrm>
            <a:custGeom>
              <a:avLst/>
              <a:gdLst/>
              <a:ahLst/>
              <a:cxnLst/>
              <a:rect l="l" t="t" r="r" b="b"/>
              <a:pathLst>
                <a:path w="14605" h="16510">
                  <a:moveTo>
                    <a:pt x="14033" y="13906"/>
                  </a:moveTo>
                  <a:lnTo>
                    <a:pt x="7239" y="1905"/>
                  </a:lnTo>
                  <a:lnTo>
                    <a:pt x="4787" y="0"/>
                  </a:lnTo>
                  <a:lnTo>
                    <a:pt x="3175" y="939"/>
                  </a:lnTo>
                  <a:lnTo>
                    <a:pt x="1612" y="1854"/>
                  </a:lnTo>
                  <a:lnTo>
                    <a:pt x="0" y="2806"/>
                  </a:lnTo>
                  <a:lnTo>
                    <a:pt x="3289" y="5334"/>
                  </a:lnTo>
                  <a:lnTo>
                    <a:pt x="9359" y="16090"/>
                  </a:lnTo>
                  <a:lnTo>
                    <a:pt x="10922" y="15354"/>
                  </a:lnTo>
                  <a:lnTo>
                    <a:pt x="12458" y="14630"/>
                  </a:lnTo>
                  <a:lnTo>
                    <a:pt x="14033" y="13906"/>
                  </a:lnTo>
                  <a:close/>
                </a:path>
              </a:pathLst>
            </a:custGeom>
            <a:solidFill>
              <a:srgbClr val="ECC3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2" name="object 692"/>
            <p:cNvSpPr/>
            <p:nvPr/>
          </p:nvSpPr>
          <p:spPr>
            <a:xfrm>
              <a:off x="13307395" y="5256040"/>
              <a:ext cx="11430" cy="15240"/>
            </a:xfrm>
            <a:custGeom>
              <a:avLst/>
              <a:gdLst/>
              <a:ahLst/>
              <a:cxnLst/>
              <a:rect l="l" t="t" r="r" b="b"/>
              <a:pathLst>
                <a:path w="11430" h="15239">
                  <a:moveTo>
                    <a:pt x="9244" y="14848"/>
                  </a:moveTo>
                  <a:lnTo>
                    <a:pt x="2457" y="2840"/>
                  </a:lnTo>
                  <a:lnTo>
                    <a:pt x="0" y="941"/>
                  </a:lnTo>
                  <a:lnTo>
                    <a:pt x="1609" y="0"/>
                  </a:lnTo>
                  <a:lnTo>
                    <a:pt x="3782" y="1677"/>
                  </a:lnTo>
                  <a:lnTo>
                    <a:pt x="10889" y="14241"/>
                  </a:lnTo>
                  <a:lnTo>
                    <a:pt x="9244" y="14848"/>
                  </a:lnTo>
                  <a:close/>
                </a:path>
              </a:pathLst>
            </a:custGeom>
            <a:solidFill>
              <a:srgbClr val="ECC4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3" name="object 693"/>
            <p:cNvSpPr/>
            <p:nvPr/>
          </p:nvSpPr>
          <p:spPr>
            <a:xfrm>
              <a:off x="13309003" y="5254306"/>
              <a:ext cx="12700" cy="16510"/>
            </a:xfrm>
            <a:custGeom>
              <a:avLst/>
              <a:gdLst/>
              <a:ahLst/>
              <a:cxnLst/>
              <a:rect l="l" t="t" r="r" b="b"/>
              <a:pathLst>
                <a:path w="12700" h="16510">
                  <a:moveTo>
                    <a:pt x="12522" y="14782"/>
                  </a:moveTo>
                  <a:lnTo>
                    <a:pt x="4800" y="1143"/>
                  </a:lnTo>
                  <a:lnTo>
                    <a:pt x="3327" y="0"/>
                  </a:lnTo>
                  <a:lnTo>
                    <a:pt x="2159" y="469"/>
                  </a:lnTo>
                  <a:lnTo>
                    <a:pt x="1562" y="825"/>
                  </a:lnTo>
                  <a:lnTo>
                    <a:pt x="0" y="1739"/>
                  </a:lnTo>
                  <a:lnTo>
                    <a:pt x="2171" y="3416"/>
                  </a:lnTo>
                  <a:lnTo>
                    <a:pt x="9271" y="15976"/>
                  </a:lnTo>
                  <a:lnTo>
                    <a:pt x="10883" y="15392"/>
                  </a:lnTo>
                  <a:lnTo>
                    <a:pt x="12522" y="14782"/>
                  </a:lnTo>
                  <a:close/>
                </a:path>
              </a:pathLst>
            </a:custGeom>
            <a:solidFill>
              <a:srgbClr val="ECC4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4" name="object 694"/>
            <p:cNvSpPr/>
            <p:nvPr/>
          </p:nvSpPr>
          <p:spPr>
            <a:xfrm>
              <a:off x="13312381" y="5253550"/>
              <a:ext cx="10795" cy="15875"/>
            </a:xfrm>
            <a:custGeom>
              <a:avLst/>
              <a:gdLst/>
              <a:ahLst/>
              <a:cxnLst/>
              <a:rect l="l" t="t" r="r" b="b"/>
              <a:pathLst>
                <a:path w="10794" h="15875">
                  <a:moveTo>
                    <a:pt x="9150" y="15534"/>
                  </a:moveTo>
                  <a:lnTo>
                    <a:pt x="1433" y="1896"/>
                  </a:lnTo>
                  <a:lnTo>
                    <a:pt x="0" y="733"/>
                  </a:lnTo>
                  <a:lnTo>
                    <a:pt x="1809" y="0"/>
                  </a:lnTo>
                  <a:lnTo>
                    <a:pt x="2758" y="733"/>
                  </a:lnTo>
                  <a:lnTo>
                    <a:pt x="10787" y="14930"/>
                  </a:lnTo>
                  <a:lnTo>
                    <a:pt x="9150" y="15534"/>
                  </a:lnTo>
                  <a:close/>
                </a:path>
              </a:pathLst>
            </a:custGeom>
            <a:solidFill>
              <a:srgbClr val="ECC5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5" name="object 695"/>
            <p:cNvSpPr/>
            <p:nvPr/>
          </p:nvSpPr>
          <p:spPr>
            <a:xfrm>
              <a:off x="13314190" y="5252819"/>
              <a:ext cx="10795" cy="15875"/>
            </a:xfrm>
            <a:custGeom>
              <a:avLst/>
              <a:gdLst/>
              <a:ahLst/>
              <a:cxnLst/>
              <a:rect l="l" t="t" r="r" b="b"/>
              <a:pathLst>
                <a:path w="10794" h="15875">
                  <a:moveTo>
                    <a:pt x="8978" y="15661"/>
                  </a:moveTo>
                  <a:lnTo>
                    <a:pt x="949" y="1464"/>
                  </a:lnTo>
                  <a:lnTo>
                    <a:pt x="0" y="730"/>
                  </a:lnTo>
                  <a:lnTo>
                    <a:pt x="1801" y="0"/>
                  </a:lnTo>
                  <a:lnTo>
                    <a:pt x="2260" y="355"/>
                  </a:lnTo>
                  <a:lnTo>
                    <a:pt x="10588" y="15067"/>
                  </a:lnTo>
                  <a:lnTo>
                    <a:pt x="8978" y="15661"/>
                  </a:lnTo>
                  <a:close/>
                </a:path>
              </a:pathLst>
            </a:custGeom>
            <a:solidFill>
              <a:srgbClr val="EDC5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6" name="object 696"/>
            <p:cNvSpPr/>
            <p:nvPr/>
          </p:nvSpPr>
          <p:spPr>
            <a:xfrm>
              <a:off x="13315988" y="5251411"/>
              <a:ext cx="12700" cy="16510"/>
            </a:xfrm>
            <a:custGeom>
              <a:avLst/>
              <a:gdLst/>
              <a:ahLst/>
              <a:cxnLst/>
              <a:rect l="l" t="t" r="r" b="b"/>
              <a:pathLst>
                <a:path w="12700" h="16510">
                  <a:moveTo>
                    <a:pt x="12090" y="15265"/>
                  </a:moveTo>
                  <a:lnTo>
                    <a:pt x="3479" y="0"/>
                  </a:lnTo>
                  <a:lnTo>
                    <a:pt x="1854" y="660"/>
                  </a:lnTo>
                  <a:lnTo>
                    <a:pt x="0" y="1409"/>
                  </a:lnTo>
                  <a:lnTo>
                    <a:pt x="457" y="1765"/>
                  </a:lnTo>
                  <a:lnTo>
                    <a:pt x="8788" y="16484"/>
                  </a:lnTo>
                  <a:lnTo>
                    <a:pt x="10452" y="15862"/>
                  </a:lnTo>
                  <a:lnTo>
                    <a:pt x="12090" y="15265"/>
                  </a:lnTo>
                  <a:close/>
                </a:path>
              </a:pathLst>
            </a:custGeom>
            <a:solidFill>
              <a:srgbClr val="EDC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7" name="object 697"/>
            <p:cNvSpPr/>
            <p:nvPr/>
          </p:nvSpPr>
          <p:spPr>
            <a:xfrm>
              <a:off x="13319467" y="5250116"/>
              <a:ext cx="12065" cy="17145"/>
            </a:xfrm>
            <a:custGeom>
              <a:avLst/>
              <a:gdLst/>
              <a:ahLst/>
              <a:cxnLst/>
              <a:rect l="l" t="t" r="r" b="b"/>
              <a:pathLst>
                <a:path w="12065" h="17145">
                  <a:moveTo>
                    <a:pt x="11861" y="15354"/>
                  </a:moveTo>
                  <a:lnTo>
                    <a:pt x="3187" y="0"/>
                  </a:lnTo>
                  <a:lnTo>
                    <a:pt x="1600" y="647"/>
                  </a:lnTo>
                  <a:lnTo>
                    <a:pt x="0" y="1295"/>
                  </a:lnTo>
                  <a:lnTo>
                    <a:pt x="8610" y="16560"/>
                  </a:lnTo>
                  <a:lnTo>
                    <a:pt x="10248" y="15951"/>
                  </a:lnTo>
                  <a:lnTo>
                    <a:pt x="11861" y="15354"/>
                  </a:lnTo>
                  <a:close/>
                </a:path>
              </a:pathLst>
            </a:custGeom>
            <a:solidFill>
              <a:srgbClr val="EDC6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8" name="object 698"/>
            <p:cNvSpPr/>
            <p:nvPr/>
          </p:nvSpPr>
          <p:spPr>
            <a:xfrm>
              <a:off x="13322659" y="5249466"/>
              <a:ext cx="10795" cy="16510"/>
            </a:xfrm>
            <a:custGeom>
              <a:avLst/>
              <a:gdLst/>
              <a:ahLst/>
              <a:cxnLst/>
              <a:rect l="l" t="t" r="r" b="b"/>
              <a:pathLst>
                <a:path w="10794" h="16510">
                  <a:moveTo>
                    <a:pt x="8678" y="16001"/>
                  </a:moveTo>
                  <a:lnTo>
                    <a:pt x="0" y="649"/>
                  </a:lnTo>
                  <a:lnTo>
                    <a:pt x="1601" y="0"/>
                  </a:lnTo>
                  <a:lnTo>
                    <a:pt x="10309" y="15399"/>
                  </a:lnTo>
                  <a:lnTo>
                    <a:pt x="8678" y="16001"/>
                  </a:lnTo>
                  <a:close/>
                </a:path>
              </a:pathLst>
            </a:custGeom>
            <a:solidFill>
              <a:srgbClr val="EDC6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9" name="object 699"/>
            <p:cNvSpPr/>
            <p:nvPr/>
          </p:nvSpPr>
          <p:spPr>
            <a:xfrm>
              <a:off x="13324256" y="5247461"/>
              <a:ext cx="14604" cy="17780"/>
            </a:xfrm>
            <a:custGeom>
              <a:avLst/>
              <a:gdLst/>
              <a:ahLst/>
              <a:cxnLst/>
              <a:rect l="l" t="t" r="r" b="b"/>
              <a:pathLst>
                <a:path w="14605" h="17779">
                  <a:moveTo>
                    <a:pt x="14414" y="15303"/>
                  </a:moveTo>
                  <a:lnTo>
                    <a:pt x="4953" y="0"/>
                  </a:lnTo>
                  <a:lnTo>
                    <a:pt x="3225" y="698"/>
                  </a:lnTo>
                  <a:lnTo>
                    <a:pt x="1612" y="1358"/>
                  </a:lnTo>
                  <a:lnTo>
                    <a:pt x="0" y="2006"/>
                  </a:lnTo>
                  <a:lnTo>
                    <a:pt x="8712" y="17411"/>
                  </a:lnTo>
                  <a:lnTo>
                    <a:pt x="10350" y="16802"/>
                  </a:lnTo>
                  <a:lnTo>
                    <a:pt x="11976" y="16205"/>
                  </a:lnTo>
                  <a:lnTo>
                    <a:pt x="14414" y="15303"/>
                  </a:lnTo>
                  <a:close/>
                </a:path>
              </a:pathLst>
            </a:custGeom>
            <a:solidFill>
              <a:srgbClr val="EDC7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0" name="object 700"/>
            <p:cNvSpPr/>
            <p:nvPr/>
          </p:nvSpPr>
          <p:spPr>
            <a:xfrm>
              <a:off x="13329209" y="5245493"/>
              <a:ext cx="14604" cy="17780"/>
            </a:xfrm>
            <a:custGeom>
              <a:avLst/>
              <a:gdLst/>
              <a:ahLst/>
              <a:cxnLst/>
              <a:rect l="l" t="t" r="r" b="b"/>
              <a:pathLst>
                <a:path w="14605" h="17779">
                  <a:moveTo>
                    <a:pt x="14414" y="15443"/>
                  </a:moveTo>
                  <a:lnTo>
                    <a:pt x="4864" y="0"/>
                  </a:lnTo>
                  <a:lnTo>
                    <a:pt x="3263" y="647"/>
                  </a:lnTo>
                  <a:lnTo>
                    <a:pt x="1638" y="1308"/>
                  </a:lnTo>
                  <a:lnTo>
                    <a:pt x="0" y="1968"/>
                  </a:lnTo>
                  <a:lnTo>
                    <a:pt x="9461" y="17272"/>
                  </a:lnTo>
                  <a:lnTo>
                    <a:pt x="11125" y="16662"/>
                  </a:lnTo>
                  <a:lnTo>
                    <a:pt x="12776" y="16052"/>
                  </a:lnTo>
                  <a:lnTo>
                    <a:pt x="14414" y="15443"/>
                  </a:lnTo>
                  <a:close/>
                </a:path>
              </a:pathLst>
            </a:custGeom>
            <a:solidFill>
              <a:srgbClr val="EDC8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1" name="object 701"/>
            <p:cNvSpPr/>
            <p:nvPr/>
          </p:nvSpPr>
          <p:spPr>
            <a:xfrm>
              <a:off x="13334079" y="5244822"/>
              <a:ext cx="11430" cy="16510"/>
            </a:xfrm>
            <a:custGeom>
              <a:avLst/>
              <a:gdLst/>
              <a:ahLst/>
              <a:cxnLst/>
              <a:rect l="l" t="t" r="r" b="b"/>
              <a:pathLst>
                <a:path w="11430" h="16510">
                  <a:moveTo>
                    <a:pt x="9555" y="16108"/>
                  </a:moveTo>
                  <a:lnTo>
                    <a:pt x="0" y="662"/>
                  </a:lnTo>
                  <a:lnTo>
                    <a:pt x="1632" y="0"/>
                  </a:lnTo>
                  <a:lnTo>
                    <a:pt x="11215" y="15496"/>
                  </a:lnTo>
                  <a:lnTo>
                    <a:pt x="9555" y="16108"/>
                  </a:lnTo>
                  <a:close/>
                </a:path>
              </a:pathLst>
            </a:custGeom>
            <a:solidFill>
              <a:srgbClr val="EDC9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2" name="object 702"/>
            <p:cNvSpPr/>
            <p:nvPr/>
          </p:nvSpPr>
          <p:spPr>
            <a:xfrm>
              <a:off x="13335711" y="5243511"/>
              <a:ext cx="13335" cy="17145"/>
            </a:xfrm>
            <a:custGeom>
              <a:avLst/>
              <a:gdLst/>
              <a:ahLst/>
              <a:cxnLst/>
              <a:rect l="l" t="t" r="r" b="b"/>
              <a:pathLst>
                <a:path w="13334" h="17145">
                  <a:moveTo>
                    <a:pt x="12890" y="15595"/>
                  </a:moveTo>
                  <a:lnTo>
                    <a:pt x="3251" y="0"/>
                  </a:lnTo>
                  <a:lnTo>
                    <a:pt x="1625" y="647"/>
                  </a:lnTo>
                  <a:lnTo>
                    <a:pt x="0" y="1320"/>
                  </a:lnTo>
                  <a:lnTo>
                    <a:pt x="9575" y="16814"/>
                  </a:lnTo>
                  <a:lnTo>
                    <a:pt x="11239" y="16192"/>
                  </a:lnTo>
                  <a:lnTo>
                    <a:pt x="12890" y="15595"/>
                  </a:lnTo>
                  <a:close/>
                </a:path>
              </a:pathLst>
            </a:custGeom>
            <a:solidFill>
              <a:srgbClr val="ED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3" name="object 703"/>
            <p:cNvSpPr/>
            <p:nvPr/>
          </p:nvSpPr>
          <p:spPr>
            <a:xfrm>
              <a:off x="13338962" y="5242191"/>
              <a:ext cx="13335" cy="17145"/>
            </a:xfrm>
            <a:custGeom>
              <a:avLst/>
              <a:gdLst/>
              <a:ahLst/>
              <a:cxnLst/>
              <a:rect l="l" t="t" r="r" b="b"/>
              <a:pathLst>
                <a:path w="13334" h="17145">
                  <a:moveTo>
                    <a:pt x="12941" y="15697"/>
                  </a:moveTo>
                  <a:lnTo>
                    <a:pt x="3238" y="0"/>
                  </a:lnTo>
                  <a:lnTo>
                    <a:pt x="1612" y="660"/>
                  </a:lnTo>
                  <a:lnTo>
                    <a:pt x="0" y="1320"/>
                  </a:lnTo>
                  <a:lnTo>
                    <a:pt x="9639" y="16916"/>
                  </a:lnTo>
                  <a:lnTo>
                    <a:pt x="11290" y="16306"/>
                  </a:lnTo>
                  <a:lnTo>
                    <a:pt x="12941" y="15697"/>
                  </a:lnTo>
                  <a:close/>
                </a:path>
              </a:pathLst>
            </a:custGeom>
            <a:solidFill>
              <a:srgbClr val="EDCA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4" name="object 704"/>
            <p:cNvSpPr/>
            <p:nvPr/>
          </p:nvSpPr>
          <p:spPr>
            <a:xfrm>
              <a:off x="13342201" y="5240870"/>
              <a:ext cx="13335" cy="17145"/>
            </a:xfrm>
            <a:custGeom>
              <a:avLst/>
              <a:gdLst/>
              <a:ahLst/>
              <a:cxnLst/>
              <a:rect l="l" t="t" r="r" b="b"/>
              <a:pathLst>
                <a:path w="13334" h="17145">
                  <a:moveTo>
                    <a:pt x="13042" y="15786"/>
                  </a:moveTo>
                  <a:lnTo>
                    <a:pt x="3276" y="0"/>
                  </a:lnTo>
                  <a:lnTo>
                    <a:pt x="1625" y="660"/>
                  </a:lnTo>
                  <a:lnTo>
                    <a:pt x="0" y="1320"/>
                  </a:lnTo>
                  <a:lnTo>
                    <a:pt x="9702" y="17018"/>
                  </a:lnTo>
                  <a:lnTo>
                    <a:pt x="11366" y="16395"/>
                  </a:lnTo>
                  <a:lnTo>
                    <a:pt x="13042" y="15786"/>
                  </a:lnTo>
                  <a:close/>
                </a:path>
              </a:pathLst>
            </a:custGeom>
            <a:solidFill>
              <a:srgbClr val="EDCA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5" name="object 705"/>
            <p:cNvSpPr/>
            <p:nvPr/>
          </p:nvSpPr>
          <p:spPr>
            <a:xfrm>
              <a:off x="13345478" y="5238889"/>
              <a:ext cx="15240" cy="17780"/>
            </a:xfrm>
            <a:custGeom>
              <a:avLst/>
              <a:gdLst/>
              <a:ahLst/>
              <a:cxnLst/>
              <a:rect l="l" t="t" r="r" b="b"/>
              <a:pathLst>
                <a:path w="15240" h="17779">
                  <a:moveTo>
                    <a:pt x="14808" y="16078"/>
                  </a:moveTo>
                  <a:lnTo>
                    <a:pt x="4864" y="0"/>
                  </a:lnTo>
                  <a:lnTo>
                    <a:pt x="3251" y="660"/>
                  </a:lnTo>
                  <a:lnTo>
                    <a:pt x="1625" y="1320"/>
                  </a:lnTo>
                  <a:lnTo>
                    <a:pt x="0" y="1981"/>
                  </a:lnTo>
                  <a:lnTo>
                    <a:pt x="9766" y="17767"/>
                  </a:lnTo>
                  <a:lnTo>
                    <a:pt x="11417" y="17157"/>
                  </a:lnTo>
                  <a:lnTo>
                    <a:pt x="12585" y="16725"/>
                  </a:lnTo>
                  <a:lnTo>
                    <a:pt x="13093" y="16573"/>
                  </a:lnTo>
                  <a:lnTo>
                    <a:pt x="14808" y="16078"/>
                  </a:lnTo>
                  <a:close/>
                </a:path>
              </a:pathLst>
            </a:custGeom>
            <a:solidFill>
              <a:srgbClr val="EDCB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6" name="object 706"/>
            <p:cNvSpPr/>
            <p:nvPr/>
          </p:nvSpPr>
          <p:spPr>
            <a:xfrm>
              <a:off x="13350341" y="5236463"/>
              <a:ext cx="17780" cy="19050"/>
            </a:xfrm>
            <a:custGeom>
              <a:avLst/>
              <a:gdLst/>
              <a:ahLst/>
              <a:cxnLst/>
              <a:rect l="l" t="t" r="r" b="b"/>
              <a:pathLst>
                <a:path w="17780" h="19050">
                  <a:moveTo>
                    <a:pt x="17691" y="16230"/>
                  </a:moveTo>
                  <a:lnTo>
                    <a:pt x="7061" y="0"/>
                  </a:lnTo>
                  <a:lnTo>
                    <a:pt x="5295" y="431"/>
                  </a:lnTo>
                  <a:lnTo>
                    <a:pt x="4368" y="660"/>
                  </a:lnTo>
                  <a:lnTo>
                    <a:pt x="3251" y="1104"/>
                  </a:lnTo>
                  <a:lnTo>
                    <a:pt x="1625" y="1765"/>
                  </a:lnTo>
                  <a:lnTo>
                    <a:pt x="0" y="2425"/>
                  </a:lnTo>
                  <a:lnTo>
                    <a:pt x="9944" y="18503"/>
                  </a:lnTo>
                  <a:lnTo>
                    <a:pt x="11658" y="17995"/>
                  </a:lnTo>
                  <a:lnTo>
                    <a:pt x="13373" y="17487"/>
                  </a:lnTo>
                  <a:lnTo>
                    <a:pt x="15963" y="16725"/>
                  </a:lnTo>
                  <a:lnTo>
                    <a:pt x="17691" y="16230"/>
                  </a:lnTo>
                  <a:close/>
                </a:path>
              </a:pathLst>
            </a:custGeom>
            <a:solidFill>
              <a:srgbClr val="EDCCC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7" name="object 707"/>
            <p:cNvSpPr/>
            <p:nvPr/>
          </p:nvSpPr>
          <p:spPr>
            <a:xfrm>
              <a:off x="13357403" y="5235599"/>
              <a:ext cx="14604" cy="17145"/>
            </a:xfrm>
            <a:custGeom>
              <a:avLst/>
              <a:gdLst/>
              <a:ahLst/>
              <a:cxnLst/>
              <a:rect l="l" t="t" r="r" b="b"/>
              <a:pathLst>
                <a:path w="14605" h="17145">
                  <a:moveTo>
                    <a:pt x="14122" y="16065"/>
                  </a:moveTo>
                  <a:lnTo>
                    <a:pt x="3594" y="0"/>
                  </a:lnTo>
                  <a:lnTo>
                    <a:pt x="1790" y="431"/>
                  </a:lnTo>
                  <a:lnTo>
                    <a:pt x="0" y="863"/>
                  </a:lnTo>
                  <a:lnTo>
                    <a:pt x="10629" y="17094"/>
                  </a:lnTo>
                  <a:lnTo>
                    <a:pt x="12382" y="16573"/>
                  </a:lnTo>
                  <a:lnTo>
                    <a:pt x="14122" y="16065"/>
                  </a:lnTo>
                  <a:close/>
                </a:path>
              </a:pathLst>
            </a:custGeom>
            <a:solidFill>
              <a:srgbClr val="EDCD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8" name="object 708"/>
            <p:cNvSpPr/>
            <p:nvPr/>
          </p:nvSpPr>
          <p:spPr>
            <a:xfrm>
              <a:off x="13360997" y="5234736"/>
              <a:ext cx="14604" cy="17145"/>
            </a:xfrm>
            <a:custGeom>
              <a:avLst/>
              <a:gdLst/>
              <a:ahLst/>
              <a:cxnLst/>
              <a:rect l="l" t="t" r="r" b="b"/>
              <a:pathLst>
                <a:path w="14605" h="17145">
                  <a:moveTo>
                    <a:pt x="13995" y="15913"/>
                  </a:moveTo>
                  <a:lnTo>
                    <a:pt x="3568" y="0"/>
                  </a:lnTo>
                  <a:lnTo>
                    <a:pt x="1765" y="431"/>
                  </a:lnTo>
                  <a:lnTo>
                    <a:pt x="0" y="863"/>
                  </a:lnTo>
                  <a:lnTo>
                    <a:pt x="10528" y="16929"/>
                  </a:lnTo>
                  <a:lnTo>
                    <a:pt x="12255" y="16421"/>
                  </a:lnTo>
                  <a:lnTo>
                    <a:pt x="13995" y="15913"/>
                  </a:lnTo>
                  <a:close/>
                </a:path>
              </a:pathLst>
            </a:custGeom>
            <a:solidFill>
              <a:srgbClr val="EECD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9" name="object 709"/>
            <p:cNvSpPr/>
            <p:nvPr/>
          </p:nvSpPr>
          <p:spPr>
            <a:xfrm>
              <a:off x="13364568" y="5234296"/>
              <a:ext cx="12700" cy="16510"/>
            </a:xfrm>
            <a:custGeom>
              <a:avLst/>
              <a:gdLst/>
              <a:ahLst/>
              <a:cxnLst/>
              <a:rect l="l" t="t" r="r" b="b"/>
              <a:pathLst>
                <a:path w="12700" h="16510">
                  <a:moveTo>
                    <a:pt x="10432" y="16346"/>
                  </a:moveTo>
                  <a:lnTo>
                    <a:pt x="0" y="435"/>
                  </a:lnTo>
                  <a:lnTo>
                    <a:pt x="1799" y="0"/>
                  </a:lnTo>
                  <a:lnTo>
                    <a:pt x="12180" y="15834"/>
                  </a:lnTo>
                  <a:lnTo>
                    <a:pt x="10432" y="16346"/>
                  </a:lnTo>
                  <a:close/>
                </a:path>
              </a:pathLst>
            </a:custGeom>
            <a:solidFill>
              <a:srgbClr val="EECE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0" name="object 710"/>
            <p:cNvSpPr/>
            <p:nvPr/>
          </p:nvSpPr>
          <p:spPr>
            <a:xfrm>
              <a:off x="13366370" y="5233440"/>
              <a:ext cx="13970" cy="17145"/>
            </a:xfrm>
            <a:custGeom>
              <a:avLst/>
              <a:gdLst/>
              <a:ahLst/>
              <a:cxnLst/>
              <a:rect l="l" t="t" r="r" b="b"/>
              <a:pathLst>
                <a:path w="13969" h="17145">
                  <a:moveTo>
                    <a:pt x="13843" y="15697"/>
                  </a:moveTo>
                  <a:lnTo>
                    <a:pt x="3556" y="0"/>
                  </a:lnTo>
                  <a:lnTo>
                    <a:pt x="1752" y="431"/>
                  </a:lnTo>
                  <a:lnTo>
                    <a:pt x="0" y="863"/>
                  </a:lnTo>
                  <a:lnTo>
                    <a:pt x="10375" y="16700"/>
                  </a:lnTo>
                  <a:lnTo>
                    <a:pt x="12090" y="16192"/>
                  </a:lnTo>
                  <a:lnTo>
                    <a:pt x="13843" y="15697"/>
                  </a:lnTo>
                  <a:close/>
                </a:path>
              </a:pathLst>
            </a:custGeom>
            <a:solidFill>
              <a:srgbClr val="EECE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1" name="object 711"/>
            <p:cNvSpPr/>
            <p:nvPr/>
          </p:nvSpPr>
          <p:spPr>
            <a:xfrm>
              <a:off x="13369925" y="5232132"/>
              <a:ext cx="15875" cy="17145"/>
            </a:xfrm>
            <a:custGeom>
              <a:avLst/>
              <a:gdLst/>
              <a:ahLst/>
              <a:cxnLst/>
              <a:rect l="l" t="t" r="r" b="b"/>
              <a:pathLst>
                <a:path w="15875" h="17145">
                  <a:moveTo>
                    <a:pt x="15735" y="15786"/>
                  </a:moveTo>
                  <a:lnTo>
                    <a:pt x="5384" y="0"/>
                  </a:lnTo>
                  <a:lnTo>
                    <a:pt x="3594" y="444"/>
                  </a:lnTo>
                  <a:lnTo>
                    <a:pt x="1803" y="876"/>
                  </a:lnTo>
                  <a:lnTo>
                    <a:pt x="0" y="1308"/>
                  </a:lnTo>
                  <a:lnTo>
                    <a:pt x="10287" y="17005"/>
                  </a:lnTo>
                  <a:lnTo>
                    <a:pt x="12103" y="16598"/>
                  </a:lnTo>
                  <a:lnTo>
                    <a:pt x="13919" y="16192"/>
                  </a:lnTo>
                  <a:lnTo>
                    <a:pt x="15735" y="15786"/>
                  </a:lnTo>
                  <a:close/>
                </a:path>
              </a:pathLst>
            </a:custGeom>
            <a:solidFill>
              <a:srgbClr val="EECF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2" name="object 712"/>
            <p:cNvSpPr/>
            <p:nvPr/>
          </p:nvSpPr>
          <p:spPr>
            <a:xfrm>
              <a:off x="13375320" y="5231692"/>
              <a:ext cx="12700" cy="16510"/>
            </a:xfrm>
            <a:custGeom>
              <a:avLst/>
              <a:gdLst/>
              <a:ahLst/>
              <a:cxnLst/>
              <a:rect l="l" t="t" r="r" b="b"/>
              <a:pathLst>
                <a:path w="12700" h="16510">
                  <a:moveTo>
                    <a:pt x="10340" y="16218"/>
                  </a:moveTo>
                  <a:lnTo>
                    <a:pt x="0" y="440"/>
                  </a:lnTo>
                  <a:lnTo>
                    <a:pt x="1821" y="0"/>
                  </a:lnTo>
                  <a:lnTo>
                    <a:pt x="12182" y="15803"/>
                  </a:lnTo>
                  <a:lnTo>
                    <a:pt x="10340" y="16218"/>
                  </a:lnTo>
                  <a:close/>
                </a:path>
              </a:pathLst>
            </a:custGeom>
            <a:solidFill>
              <a:srgbClr val="EECF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3" name="object 713"/>
            <p:cNvSpPr/>
            <p:nvPr/>
          </p:nvSpPr>
          <p:spPr>
            <a:xfrm>
              <a:off x="13377138" y="5229973"/>
              <a:ext cx="17780" cy="17780"/>
            </a:xfrm>
            <a:custGeom>
              <a:avLst/>
              <a:gdLst/>
              <a:ahLst/>
              <a:cxnLst/>
              <a:rect l="l" t="t" r="r" b="b"/>
              <a:pathLst>
                <a:path w="17780" h="17779">
                  <a:moveTo>
                    <a:pt x="17576" y="15900"/>
                  </a:moveTo>
                  <a:lnTo>
                    <a:pt x="7150" y="0"/>
                  </a:lnTo>
                  <a:lnTo>
                    <a:pt x="5359" y="431"/>
                  </a:lnTo>
                  <a:lnTo>
                    <a:pt x="3581" y="850"/>
                  </a:lnTo>
                  <a:lnTo>
                    <a:pt x="1790" y="1295"/>
                  </a:lnTo>
                  <a:lnTo>
                    <a:pt x="0" y="1727"/>
                  </a:lnTo>
                  <a:lnTo>
                    <a:pt x="10363" y="17526"/>
                  </a:lnTo>
                  <a:lnTo>
                    <a:pt x="12166" y="17119"/>
                  </a:lnTo>
                  <a:lnTo>
                    <a:pt x="13982" y="16713"/>
                  </a:lnTo>
                  <a:lnTo>
                    <a:pt x="15760" y="16306"/>
                  </a:lnTo>
                  <a:lnTo>
                    <a:pt x="17576" y="15900"/>
                  </a:lnTo>
                  <a:close/>
                </a:path>
              </a:pathLst>
            </a:custGeom>
            <a:solidFill>
              <a:srgbClr val="EED0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4" name="object 714"/>
            <p:cNvSpPr/>
            <p:nvPr/>
          </p:nvSpPr>
          <p:spPr>
            <a:xfrm>
              <a:off x="13384293" y="5229396"/>
              <a:ext cx="12700" cy="16510"/>
            </a:xfrm>
            <a:custGeom>
              <a:avLst/>
              <a:gdLst/>
              <a:ahLst/>
              <a:cxnLst/>
              <a:rect l="l" t="t" r="r" b="b"/>
              <a:pathLst>
                <a:path w="12700" h="16510">
                  <a:moveTo>
                    <a:pt x="10427" y="16474"/>
                  </a:moveTo>
                  <a:lnTo>
                    <a:pt x="0" y="567"/>
                  </a:lnTo>
                  <a:lnTo>
                    <a:pt x="2345" y="0"/>
                  </a:lnTo>
                  <a:lnTo>
                    <a:pt x="11290" y="13104"/>
                  </a:lnTo>
                  <a:lnTo>
                    <a:pt x="12424" y="16024"/>
                  </a:lnTo>
                  <a:lnTo>
                    <a:pt x="10427" y="16474"/>
                  </a:lnTo>
                  <a:close/>
                </a:path>
              </a:pathLst>
            </a:custGeom>
            <a:solidFill>
              <a:srgbClr val="EED0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5" name="object 715"/>
            <p:cNvSpPr/>
            <p:nvPr/>
          </p:nvSpPr>
          <p:spPr>
            <a:xfrm>
              <a:off x="13386626" y="5227649"/>
              <a:ext cx="17145" cy="17780"/>
            </a:xfrm>
            <a:custGeom>
              <a:avLst/>
              <a:gdLst/>
              <a:ahLst/>
              <a:cxnLst/>
              <a:rect l="l" t="t" r="r" b="b"/>
              <a:pathLst>
                <a:path w="17144" h="17779">
                  <a:moveTo>
                    <a:pt x="16954" y="16230"/>
                  </a:moveTo>
                  <a:lnTo>
                    <a:pt x="15151" y="11607"/>
                  </a:lnTo>
                  <a:lnTo>
                    <a:pt x="7239" y="0"/>
                  </a:lnTo>
                  <a:lnTo>
                    <a:pt x="5422" y="444"/>
                  </a:lnTo>
                  <a:lnTo>
                    <a:pt x="3606" y="876"/>
                  </a:lnTo>
                  <a:lnTo>
                    <a:pt x="1828" y="1308"/>
                  </a:lnTo>
                  <a:lnTo>
                    <a:pt x="0" y="1752"/>
                  </a:lnTo>
                  <a:lnTo>
                    <a:pt x="8953" y="14859"/>
                  </a:lnTo>
                  <a:lnTo>
                    <a:pt x="10083" y="17780"/>
                  </a:lnTo>
                  <a:lnTo>
                    <a:pt x="11811" y="17386"/>
                  </a:lnTo>
                  <a:lnTo>
                    <a:pt x="13512" y="17005"/>
                  </a:lnTo>
                  <a:lnTo>
                    <a:pt x="15227" y="16624"/>
                  </a:lnTo>
                  <a:lnTo>
                    <a:pt x="16954" y="16230"/>
                  </a:lnTo>
                  <a:close/>
                </a:path>
              </a:pathLst>
            </a:custGeom>
            <a:solidFill>
              <a:srgbClr val="EED1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6" name="object 716"/>
            <p:cNvSpPr/>
            <p:nvPr/>
          </p:nvSpPr>
          <p:spPr>
            <a:xfrm>
              <a:off x="13393867" y="5227217"/>
              <a:ext cx="11430" cy="17145"/>
            </a:xfrm>
            <a:custGeom>
              <a:avLst/>
              <a:gdLst/>
              <a:ahLst/>
              <a:cxnLst/>
              <a:rect l="l" t="t" r="r" b="b"/>
              <a:pathLst>
                <a:path w="11430" h="17145">
                  <a:moveTo>
                    <a:pt x="9715" y="16657"/>
                  </a:moveTo>
                  <a:lnTo>
                    <a:pt x="7918" y="12032"/>
                  </a:lnTo>
                  <a:lnTo>
                    <a:pt x="0" y="430"/>
                  </a:lnTo>
                  <a:lnTo>
                    <a:pt x="1781" y="0"/>
                  </a:lnTo>
                  <a:lnTo>
                    <a:pt x="9457" y="11242"/>
                  </a:lnTo>
                  <a:lnTo>
                    <a:pt x="11421" y="16297"/>
                  </a:lnTo>
                  <a:lnTo>
                    <a:pt x="9715" y="16657"/>
                  </a:lnTo>
                  <a:close/>
                </a:path>
              </a:pathLst>
            </a:custGeom>
            <a:solidFill>
              <a:srgbClr val="EED2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7" name="object 717"/>
            <p:cNvSpPr/>
            <p:nvPr/>
          </p:nvSpPr>
          <p:spPr>
            <a:xfrm>
              <a:off x="13395642" y="5225884"/>
              <a:ext cx="17145" cy="17780"/>
            </a:xfrm>
            <a:custGeom>
              <a:avLst/>
              <a:gdLst/>
              <a:ahLst/>
              <a:cxnLst/>
              <a:rect l="l" t="t" r="r" b="b"/>
              <a:pathLst>
                <a:path w="17144" h="17779">
                  <a:moveTo>
                    <a:pt x="16687" y="16573"/>
                  </a:moveTo>
                  <a:lnTo>
                    <a:pt x="13868" y="9321"/>
                  </a:lnTo>
                  <a:lnTo>
                    <a:pt x="7505" y="0"/>
                  </a:lnTo>
                  <a:lnTo>
                    <a:pt x="5499" y="165"/>
                  </a:lnTo>
                  <a:lnTo>
                    <a:pt x="4851" y="165"/>
                  </a:lnTo>
                  <a:lnTo>
                    <a:pt x="3632" y="457"/>
                  </a:lnTo>
                  <a:lnTo>
                    <a:pt x="1816" y="901"/>
                  </a:lnTo>
                  <a:lnTo>
                    <a:pt x="0" y="1333"/>
                  </a:lnTo>
                  <a:lnTo>
                    <a:pt x="7670" y="12585"/>
                  </a:lnTo>
                  <a:lnTo>
                    <a:pt x="9639" y="17640"/>
                  </a:lnTo>
                  <a:lnTo>
                    <a:pt x="11404" y="17373"/>
                  </a:lnTo>
                  <a:lnTo>
                    <a:pt x="13169" y="17106"/>
                  </a:lnTo>
                  <a:lnTo>
                    <a:pt x="14922" y="16840"/>
                  </a:lnTo>
                  <a:lnTo>
                    <a:pt x="16687" y="16573"/>
                  </a:lnTo>
                  <a:close/>
                </a:path>
              </a:pathLst>
            </a:custGeom>
            <a:solidFill>
              <a:srgbClr val="EED2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8" name="object 718"/>
            <p:cNvSpPr/>
            <p:nvPr/>
          </p:nvSpPr>
          <p:spPr>
            <a:xfrm>
              <a:off x="13403149" y="5225554"/>
              <a:ext cx="13335" cy="17145"/>
            </a:xfrm>
            <a:custGeom>
              <a:avLst/>
              <a:gdLst/>
              <a:ahLst/>
              <a:cxnLst/>
              <a:rect l="l" t="t" r="r" b="b"/>
              <a:pathLst>
                <a:path w="13334" h="17145">
                  <a:moveTo>
                    <a:pt x="12712" y="16357"/>
                  </a:moveTo>
                  <a:lnTo>
                    <a:pt x="9461" y="8001"/>
                  </a:lnTo>
                  <a:lnTo>
                    <a:pt x="4000" y="0"/>
                  </a:lnTo>
                  <a:lnTo>
                    <a:pt x="1993" y="165"/>
                  </a:lnTo>
                  <a:lnTo>
                    <a:pt x="0" y="330"/>
                  </a:lnTo>
                  <a:lnTo>
                    <a:pt x="6362" y="9652"/>
                  </a:lnTo>
                  <a:lnTo>
                    <a:pt x="9182" y="16903"/>
                  </a:lnTo>
                  <a:lnTo>
                    <a:pt x="10947" y="16624"/>
                  </a:lnTo>
                  <a:lnTo>
                    <a:pt x="12712" y="16357"/>
                  </a:lnTo>
                  <a:close/>
                </a:path>
              </a:pathLst>
            </a:custGeom>
            <a:solidFill>
              <a:srgbClr val="EED3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9" name="object 719"/>
            <p:cNvSpPr/>
            <p:nvPr/>
          </p:nvSpPr>
          <p:spPr>
            <a:xfrm>
              <a:off x="13407149" y="5225058"/>
              <a:ext cx="14604" cy="17145"/>
            </a:xfrm>
            <a:custGeom>
              <a:avLst/>
              <a:gdLst/>
              <a:ahLst/>
              <a:cxnLst/>
              <a:rect l="l" t="t" r="r" b="b"/>
              <a:pathLst>
                <a:path w="14605" h="17145">
                  <a:moveTo>
                    <a:pt x="14033" y="16052"/>
                  </a:moveTo>
                  <a:lnTo>
                    <a:pt x="10160" y="6070"/>
                  </a:lnTo>
                  <a:lnTo>
                    <a:pt x="6019" y="0"/>
                  </a:lnTo>
                  <a:lnTo>
                    <a:pt x="4000" y="165"/>
                  </a:lnTo>
                  <a:lnTo>
                    <a:pt x="2032" y="330"/>
                  </a:lnTo>
                  <a:lnTo>
                    <a:pt x="0" y="495"/>
                  </a:lnTo>
                  <a:lnTo>
                    <a:pt x="5461" y="8496"/>
                  </a:lnTo>
                  <a:lnTo>
                    <a:pt x="8712" y="16852"/>
                  </a:lnTo>
                  <a:lnTo>
                    <a:pt x="10515" y="16586"/>
                  </a:lnTo>
                  <a:lnTo>
                    <a:pt x="12255" y="16319"/>
                  </a:lnTo>
                  <a:lnTo>
                    <a:pt x="14033" y="16052"/>
                  </a:lnTo>
                  <a:close/>
                </a:path>
              </a:pathLst>
            </a:custGeom>
            <a:solidFill>
              <a:srgbClr val="EED3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0" name="object 720"/>
            <p:cNvSpPr/>
            <p:nvPr/>
          </p:nvSpPr>
          <p:spPr>
            <a:xfrm>
              <a:off x="13413169" y="5224538"/>
              <a:ext cx="15240" cy="17145"/>
            </a:xfrm>
            <a:custGeom>
              <a:avLst/>
              <a:gdLst/>
              <a:ahLst/>
              <a:cxnLst/>
              <a:rect l="l" t="t" r="r" b="b"/>
              <a:pathLst>
                <a:path w="15240" h="17145">
                  <a:moveTo>
                    <a:pt x="15074" y="15506"/>
                  </a:moveTo>
                  <a:lnTo>
                    <a:pt x="8280" y="0"/>
                  </a:lnTo>
                  <a:lnTo>
                    <a:pt x="6388" y="0"/>
                  </a:lnTo>
                  <a:lnTo>
                    <a:pt x="3975" y="203"/>
                  </a:lnTo>
                  <a:lnTo>
                    <a:pt x="1981" y="368"/>
                  </a:lnTo>
                  <a:lnTo>
                    <a:pt x="0" y="520"/>
                  </a:lnTo>
                  <a:lnTo>
                    <a:pt x="4140" y="6591"/>
                  </a:lnTo>
                  <a:lnTo>
                    <a:pt x="8013" y="16573"/>
                  </a:lnTo>
                  <a:lnTo>
                    <a:pt x="9766" y="16306"/>
                  </a:lnTo>
                  <a:lnTo>
                    <a:pt x="11531" y="16040"/>
                  </a:lnTo>
                  <a:lnTo>
                    <a:pt x="13296" y="15773"/>
                  </a:lnTo>
                  <a:lnTo>
                    <a:pt x="15074" y="15506"/>
                  </a:lnTo>
                  <a:close/>
                </a:path>
              </a:pathLst>
            </a:custGeom>
            <a:solidFill>
              <a:srgbClr val="EED4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1" name="object 721"/>
            <p:cNvSpPr/>
            <p:nvPr/>
          </p:nvSpPr>
          <p:spPr>
            <a:xfrm>
              <a:off x="13421385" y="5224246"/>
              <a:ext cx="10795" cy="15875"/>
            </a:xfrm>
            <a:custGeom>
              <a:avLst/>
              <a:gdLst/>
              <a:ahLst/>
              <a:cxnLst/>
              <a:rect l="l" t="t" r="r" b="b"/>
              <a:pathLst>
                <a:path w="10794" h="15875">
                  <a:moveTo>
                    <a:pt x="10439" y="15290"/>
                  </a:moveTo>
                  <a:lnTo>
                    <a:pt x="3733" y="0"/>
                  </a:lnTo>
                  <a:lnTo>
                    <a:pt x="1828" y="0"/>
                  </a:lnTo>
                  <a:lnTo>
                    <a:pt x="1879" y="139"/>
                  </a:lnTo>
                  <a:lnTo>
                    <a:pt x="0" y="139"/>
                  </a:lnTo>
                  <a:lnTo>
                    <a:pt x="6858" y="15798"/>
                  </a:lnTo>
                  <a:lnTo>
                    <a:pt x="8636" y="15519"/>
                  </a:lnTo>
                  <a:lnTo>
                    <a:pt x="10198" y="15290"/>
                  </a:lnTo>
                  <a:lnTo>
                    <a:pt x="10439" y="15290"/>
                  </a:lnTo>
                  <a:close/>
                </a:path>
              </a:pathLst>
            </a:custGeom>
            <a:solidFill>
              <a:srgbClr val="EED4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2" name="object 722"/>
            <p:cNvSpPr/>
            <p:nvPr/>
          </p:nvSpPr>
          <p:spPr>
            <a:xfrm>
              <a:off x="13425056" y="5222341"/>
              <a:ext cx="29209" cy="17145"/>
            </a:xfrm>
            <a:custGeom>
              <a:avLst/>
              <a:gdLst/>
              <a:ahLst/>
              <a:cxnLst/>
              <a:rect l="l" t="t" r="r" b="b"/>
              <a:pathLst>
                <a:path w="29209" h="17145">
                  <a:moveTo>
                    <a:pt x="10452" y="16979"/>
                  </a:moveTo>
                  <a:lnTo>
                    <a:pt x="3721" y="1600"/>
                  </a:lnTo>
                  <a:lnTo>
                    <a:pt x="1841" y="1600"/>
                  </a:lnTo>
                  <a:lnTo>
                    <a:pt x="1905" y="1752"/>
                  </a:lnTo>
                  <a:lnTo>
                    <a:pt x="0" y="1752"/>
                  </a:lnTo>
                  <a:lnTo>
                    <a:pt x="6718" y="17081"/>
                  </a:lnTo>
                  <a:lnTo>
                    <a:pt x="8623" y="17081"/>
                  </a:lnTo>
                  <a:lnTo>
                    <a:pt x="10452" y="16979"/>
                  </a:lnTo>
                  <a:close/>
                </a:path>
                <a:path w="29209" h="17145">
                  <a:moveTo>
                    <a:pt x="23456" y="16217"/>
                  </a:moveTo>
                  <a:lnTo>
                    <a:pt x="16598" y="546"/>
                  </a:lnTo>
                  <a:lnTo>
                    <a:pt x="14706" y="546"/>
                  </a:lnTo>
                  <a:lnTo>
                    <a:pt x="14770" y="698"/>
                  </a:lnTo>
                  <a:lnTo>
                    <a:pt x="12852" y="698"/>
                  </a:lnTo>
                  <a:lnTo>
                    <a:pt x="12915" y="850"/>
                  </a:lnTo>
                  <a:lnTo>
                    <a:pt x="11010" y="850"/>
                  </a:lnTo>
                  <a:lnTo>
                    <a:pt x="11074" y="1003"/>
                  </a:lnTo>
                  <a:lnTo>
                    <a:pt x="9182" y="1003"/>
                  </a:lnTo>
                  <a:lnTo>
                    <a:pt x="9232" y="1143"/>
                  </a:lnTo>
                  <a:lnTo>
                    <a:pt x="7340" y="1143"/>
                  </a:lnTo>
                  <a:lnTo>
                    <a:pt x="7404" y="1295"/>
                  </a:lnTo>
                  <a:lnTo>
                    <a:pt x="5499" y="1295"/>
                  </a:lnTo>
                  <a:lnTo>
                    <a:pt x="5562" y="1447"/>
                  </a:lnTo>
                  <a:lnTo>
                    <a:pt x="3657" y="1447"/>
                  </a:lnTo>
                  <a:lnTo>
                    <a:pt x="3721" y="1600"/>
                  </a:lnTo>
                  <a:lnTo>
                    <a:pt x="10414" y="16865"/>
                  </a:lnTo>
                  <a:lnTo>
                    <a:pt x="12319" y="16865"/>
                  </a:lnTo>
                  <a:lnTo>
                    <a:pt x="14185" y="16751"/>
                  </a:lnTo>
                  <a:lnTo>
                    <a:pt x="16040" y="16649"/>
                  </a:lnTo>
                  <a:lnTo>
                    <a:pt x="17881" y="16535"/>
                  </a:lnTo>
                  <a:lnTo>
                    <a:pt x="19735" y="16433"/>
                  </a:lnTo>
                  <a:lnTo>
                    <a:pt x="21615" y="16319"/>
                  </a:lnTo>
                  <a:lnTo>
                    <a:pt x="18834" y="9969"/>
                  </a:lnTo>
                  <a:lnTo>
                    <a:pt x="21577" y="16217"/>
                  </a:lnTo>
                  <a:lnTo>
                    <a:pt x="23456" y="16217"/>
                  </a:lnTo>
                  <a:close/>
                </a:path>
                <a:path w="29209" h="17145">
                  <a:moveTo>
                    <a:pt x="29019" y="15887"/>
                  </a:moveTo>
                  <a:lnTo>
                    <a:pt x="22059" y="0"/>
                  </a:lnTo>
                  <a:lnTo>
                    <a:pt x="20167" y="0"/>
                  </a:lnTo>
                  <a:lnTo>
                    <a:pt x="20269" y="241"/>
                  </a:lnTo>
                  <a:lnTo>
                    <a:pt x="18364" y="241"/>
                  </a:lnTo>
                  <a:lnTo>
                    <a:pt x="18427" y="393"/>
                  </a:lnTo>
                  <a:lnTo>
                    <a:pt x="16535" y="393"/>
                  </a:lnTo>
                  <a:lnTo>
                    <a:pt x="16598" y="546"/>
                  </a:lnTo>
                  <a:lnTo>
                    <a:pt x="23418" y="16103"/>
                  </a:lnTo>
                  <a:lnTo>
                    <a:pt x="25311" y="16103"/>
                  </a:lnTo>
                  <a:lnTo>
                    <a:pt x="27165" y="15989"/>
                  </a:lnTo>
                  <a:lnTo>
                    <a:pt x="29019" y="15887"/>
                  </a:lnTo>
                  <a:close/>
                </a:path>
              </a:pathLst>
            </a:custGeom>
            <a:solidFill>
              <a:srgbClr val="EED5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3" name="object 723"/>
            <p:cNvSpPr/>
            <p:nvPr/>
          </p:nvSpPr>
          <p:spPr>
            <a:xfrm>
              <a:off x="13447122" y="5222332"/>
              <a:ext cx="9525" cy="16510"/>
            </a:xfrm>
            <a:custGeom>
              <a:avLst/>
              <a:gdLst/>
              <a:ahLst/>
              <a:cxnLst/>
              <a:rect l="l" t="t" r="r" b="b"/>
              <a:pathLst>
                <a:path w="9525" h="16510">
                  <a:moveTo>
                    <a:pt x="9489" y="15741"/>
                  </a:moveTo>
                  <a:lnTo>
                    <a:pt x="6957" y="15889"/>
                  </a:lnTo>
                  <a:lnTo>
                    <a:pt x="0" y="0"/>
                  </a:lnTo>
                  <a:lnTo>
                    <a:pt x="1963" y="0"/>
                  </a:lnTo>
                  <a:lnTo>
                    <a:pt x="9489" y="15741"/>
                  </a:lnTo>
                  <a:close/>
                </a:path>
              </a:pathLst>
            </a:custGeom>
            <a:solidFill>
              <a:srgbClr val="EED4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4" name="object 724"/>
            <p:cNvSpPr/>
            <p:nvPr/>
          </p:nvSpPr>
          <p:spPr>
            <a:xfrm>
              <a:off x="13449097" y="5222379"/>
              <a:ext cx="11430" cy="15875"/>
            </a:xfrm>
            <a:custGeom>
              <a:avLst/>
              <a:gdLst/>
              <a:ahLst/>
              <a:cxnLst/>
              <a:rect l="l" t="t" r="r" b="b"/>
              <a:pathLst>
                <a:path w="11430" h="15875">
                  <a:moveTo>
                    <a:pt x="9410" y="15646"/>
                  </a:moveTo>
                  <a:lnTo>
                    <a:pt x="1930" y="0"/>
                  </a:lnTo>
                  <a:lnTo>
                    <a:pt x="0" y="0"/>
                  </a:lnTo>
                  <a:lnTo>
                    <a:pt x="7480" y="15646"/>
                  </a:lnTo>
                  <a:lnTo>
                    <a:pt x="9410" y="15646"/>
                  </a:lnTo>
                  <a:close/>
                </a:path>
                <a:path w="11430" h="15875">
                  <a:moveTo>
                    <a:pt x="11353" y="15646"/>
                  </a:moveTo>
                  <a:lnTo>
                    <a:pt x="3898" y="38"/>
                  </a:lnTo>
                  <a:lnTo>
                    <a:pt x="1955" y="38"/>
                  </a:lnTo>
                  <a:lnTo>
                    <a:pt x="9410" y="15646"/>
                  </a:lnTo>
                  <a:lnTo>
                    <a:pt x="11353" y="15646"/>
                  </a:lnTo>
                  <a:close/>
                </a:path>
              </a:pathLst>
            </a:custGeom>
            <a:solidFill>
              <a:srgbClr val="EED4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5" name="object 725"/>
            <p:cNvSpPr/>
            <p:nvPr/>
          </p:nvSpPr>
          <p:spPr>
            <a:xfrm>
              <a:off x="13453017" y="5222457"/>
              <a:ext cx="9525" cy="15875"/>
            </a:xfrm>
            <a:custGeom>
              <a:avLst/>
              <a:gdLst/>
              <a:ahLst/>
              <a:cxnLst/>
              <a:rect l="l" t="t" r="r" b="b"/>
              <a:pathLst>
                <a:path w="9525" h="15875">
                  <a:moveTo>
                    <a:pt x="9353" y="15560"/>
                  </a:moveTo>
                  <a:lnTo>
                    <a:pt x="7438" y="15560"/>
                  </a:lnTo>
                  <a:lnTo>
                    <a:pt x="0" y="0"/>
                  </a:lnTo>
                  <a:lnTo>
                    <a:pt x="1913" y="0"/>
                  </a:lnTo>
                  <a:lnTo>
                    <a:pt x="9353" y="15560"/>
                  </a:lnTo>
                  <a:close/>
                </a:path>
              </a:pathLst>
            </a:custGeom>
            <a:solidFill>
              <a:srgbClr val="EED3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6" name="object 726"/>
            <p:cNvSpPr/>
            <p:nvPr/>
          </p:nvSpPr>
          <p:spPr>
            <a:xfrm>
              <a:off x="13454940" y="5222506"/>
              <a:ext cx="11430" cy="15875"/>
            </a:xfrm>
            <a:custGeom>
              <a:avLst/>
              <a:gdLst/>
              <a:ahLst/>
              <a:cxnLst/>
              <a:rect l="l" t="t" r="r" b="b"/>
              <a:pathLst>
                <a:path w="11430" h="15875">
                  <a:moveTo>
                    <a:pt x="11417" y="15773"/>
                  </a:moveTo>
                  <a:lnTo>
                    <a:pt x="11290" y="15519"/>
                  </a:lnTo>
                  <a:lnTo>
                    <a:pt x="3886" y="38"/>
                  </a:lnTo>
                  <a:lnTo>
                    <a:pt x="1955" y="38"/>
                  </a:lnTo>
                  <a:lnTo>
                    <a:pt x="0" y="0"/>
                  </a:lnTo>
                  <a:lnTo>
                    <a:pt x="7518" y="15697"/>
                  </a:lnTo>
                  <a:lnTo>
                    <a:pt x="9436" y="15697"/>
                  </a:lnTo>
                  <a:lnTo>
                    <a:pt x="11417" y="15773"/>
                  </a:lnTo>
                  <a:close/>
                </a:path>
              </a:pathLst>
            </a:custGeom>
            <a:solidFill>
              <a:srgbClr val="EED3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7" name="object 727"/>
            <p:cNvSpPr/>
            <p:nvPr/>
          </p:nvSpPr>
          <p:spPr>
            <a:xfrm>
              <a:off x="13458901" y="5222670"/>
              <a:ext cx="9525" cy="15875"/>
            </a:xfrm>
            <a:custGeom>
              <a:avLst/>
              <a:gdLst/>
              <a:ahLst/>
              <a:cxnLst/>
              <a:rect l="l" t="t" r="r" b="b"/>
              <a:pathLst>
                <a:path w="9525" h="15875">
                  <a:moveTo>
                    <a:pt x="9413" y="15670"/>
                  </a:moveTo>
                  <a:lnTo>
                    <a:pt x="7489" y="15670"/>
                  </a:lnTo>
                  <a:lnTo>
                    <a:pt x="0" y="0"/>
                  </a:lnTo>
                  <a:lnTo>
                    <a:pt x="1920" y="0"/>
                  </a:lnTo>
                  <a:lnTo>
                    <a:pt x="9413" y="15670"/>
                  </a:lnTo>
                  <a:close/>
                </a:path>
              </a:pathLst>
            </a:custGeom>
            <a:solidFill>
              <a:srgbClr val="EED2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8" name="object 728"/>
            <p:cNvSpPr/>
            <p:nvPr/>
          </p:nvSpPr>
          <p:spPr>
            <a:xfrm>
              <a:off x="13460896" y="5222849"/>
              <a:ext cx="12065" cy="16510"/>
            </a:xfrm>
            <a:custGeom>
              <a:avLst/>
              <a:gdLst/>
              <a:ahLst/>
              <a:cxnLst/>
              <a:rect l="l" t="t" r="r" b="b"/>
              <a:pathLst>
                <a:path w="12065" h="16510">
                  <a:moveTo>
                    <a:pt x="11480" y="15900"/>
                  </a:moveTo>
                  <a:lnTo>
                    <a:pt x="11353" y="15633"/>
                  </a:lnTo>
                  <a:lnTo>
                    <a:pt x="3949" y="127"/>
                  </a:lnTo>
                  <a:lnTo>
                    <a:pt x="2006" y="127"/>
                  </a:lnTo>
                  <a:lnTo>
                    <a:pt x="4673" y="5727"/>
                  </a:lnTo>
                  <a:lnTo>
                    <a:pt x="1943" y="0"/>
                  </a:lnTo>
                  <a:lnTo>
                    <a:pt x="0" y="0"/>
                  </a:lnTo>
                  <a:lnTo>
                    <a:pt x="7442" y="15570"/>
                  </a:lnTo>
                  <a:lnTo>
                    <a:pt x="9372" y="15570"/>
                  </a:lnTo>
                  <a:lnTo>
                    <a:pt x="11480" y="15900"/>
                  </a:lnTo>
                  <a:close/>
                </a:path>
              </a:pathLst>
            </a:custGeom>
            <a:solidFill>
              <a:srgbClr val="EED2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9" name="object 729"/>
            <p:cNvSpPr/>
            <p:nvPr/>
          </p:nvSpPr>
          <p:spPr>
            <a:xfrm>
              <a:off x="13464908" y="5223105"/>
              <a:ext cx="9525" cy="15875"/>
            </a:xfrm>
            <a:custGeom>
              <a:avLst/>
              <a:gdLst/>
              <a:ahLst/>
              <a:cxnLst/>
              <a:rect l="l" t="t" r="r" b="b"/>
              <a:pathLst>
                <a:path w="9525" h="15875">
                  <a:moveTo>
                    <a:pt x="9428" y="15874"/>
                  </a:moveTo>
                  <a:lnTo>
                    <a:pt x="7473" y="15633"/>
                  </a:lnTo>
                  <a:lnTo>
                    <a:pt x="0" y="0"/>
                  </a:lnTo>
                  <a:lnTo>
                    <a:pt x="1921" y="0"/>
                  </a:lnTo>
                  <a:lnTo>
                    <a:pt x="9307" y="15440"/>
                  </a:lnTo>
                  <a:lnTo>
                    <a:pt x="9428" y="15874"/>
                  </a:lnTo>
                  <a:close/>
                </a:path>
              </a:pathLst>
            </a:custGeom>
            <a:solidFill>
              <a:srgbClr val="EED1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0" name="object 730"/>
            <p:cNvSpPr/>
            <p:nvPr/>
          </p:nvSpPr>
          <p:spPr>
            <a:xfrm>
              <a:off x="13466891" y="5223234"/>
              <a:ext cx="9525" cy="16510"/>
            </a:xfrm>
            <a:custGeom>
              <a:avLst/>
              <a:gdLst/>
              <a:ahLst/>
              <a:cxnLst/>
              <a:rect l="l" t="t" r="r" b="b"/>
              <a:pathLst>
                <a:path w="9525" h="16510">
                  <a:moveTo>
                    <a:pt x="9312" y="15975"/>
                  </a:moveTo>
                  <a:lnTo>
                    <a:pt x="7444" y="15745"/>
                  </a:lnTo>
                  <a:lnTo>
                    <a:pt x="7323" y="15310"/>
                  </a:lnTo>
                  <a:lnTo>
                    <a:pt x="0" y="0"/>
                  </a:lnTo>
                  <a:lnTo>
                    <a:pt x="1932" y="0"/>
                  </a:lnTo>
                  <a:lnTo>
                    <a:pt x="8981" y="14783"/>
                  </a:lnTo>
                  <a:lnTo>
                    <a:pt x="9127" y="15310"/>
                  </a:lnTo>
                  <a:lnTo>
                    <a:pt x="9248" y="15745"/>
                  </a:lnTo>
                  <a:lnTo>
                    <a:pt x="9312" y="15975"/>
                  </a:lnTo>
                  <a:close/>
                </a:path>
              </a:pathLst>
            </a:custGeom>
            <a:solidFill>
              <a:srgbClr val="EED1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1" name="object 731"/>
            <p:cNvSpPr/>
            <p:nvPr/>
          </p:nvSpPr>
          <p:spPr>
            <a:xfrm>
              <a:off x="13468824" y="5223234"/>
              <a:ext cx="9525" cy="16510"/>
            </a:xfrm>
            <a:custGeom>
              <a:avLst/>
              <a:gdLst/>
              <a:ahLst/>
              <a:cxnLst/>
              <a:rect l="l" t="t" r="r" b="b"/>
              <a:pathLst>
                <a:path w="9525" h="16510">
                  <a:moveTo>
                    <a:pt x="9289" y="16211"/>
                  </a:moveTo>
                  <a:lnTo>
                    <a:pt x="7406" y="15978"/>
                  </a:lnTo>
                  <a:lnTo>
                    <a:pt x="7048" y="14783"/>
                  </a:lnTo>
                  <a:lnTo>
                    <a:pt x="0" y="0"/>
                  </a:lnTo>
                  <a:lnTo>
                    <a:pt x="1972" y="0"/>
                  </a:lnTo>
                  <a:lnTo>
                    <a:pt x="8694" y="14066"/>
                  </a:lnTo>
                  <a:lnTo>
                    <a:pt x="9225" y="15978"/>
                  </a:lnTo>
                  <a:lnTo>
                    <a:pt x="9289" y="16211"/>
                  </a:lnTo>
                  <a:close/>
                </a:path>
              </a:pathLst>
            </a:custGeom>
            <a:solidFill>
              <a:srgbClr val="EED0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2" name="object 732"/>
            <p:cNvSpPr/>
            <p:nvPr/>
          </p:nvSpPr>
          <p:spPr>
            <a:xfrm>
              <a:off x="13470830" y="5223302"/>
              <a:ext cx="9525" cy="16510"/>
            </a:xfrm>
            <a:custGeom>
              <a:avLst/>
              <a:gdLst/>
              <a:ahLst/>
              <a:cxnLst/>
              <a:rect l="l" t="t" r="r" b="b"/>
              <a:pathLst>
                <a:path w="9525" h="16510">
                  <a:moveTo>
                    <a:pt x="9142" y="16372"/>
                  </a:moveTo>
                  <a:lnTo>
                    <a:pt x="7284" y="16143"/>
                  </a:lnTo>
                  <a:lnTo>
                    <a:pt x="6689" y="13998"/>
                  </a:lnTo>
                  <a:lnTo>
                    <a:pt x="111" y="233"/>
                  </a:lnTo>
                  <a:lnTo>
                    <a:pt x="0" y="0"/>
                  </a:lnTo>
                  <a:lnTo>
                    <a:pt x="2028" y="233"/>
                  </a:lnTo>
                  <a:lnTo>
                    <a:pt x="8317" y="13398"/>
                  </a:lnTo>
                  <a:lnTo>
                    <a:pt x="9078" y="16143"/>
                  </a:lnTo>
                  <a:lnTo>
                    <a:pt x="9142" y="16372"/>
                  </a:lnTo>
                  <a:close/>
                </a:path>
              </a:pathLst>
            </a:custGeom>
            <a:solidFill>
              <a:srgbClr val="EDD0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3" name="object 733"/>
            <p:cNvSpPr/>
            <p:nvPr/>
          </p:nvSpPr>
          <p:spPr>
            <a:xfrm>
              <a:off x="13472886" y="5223594"/>
              <a:ext cx="9525" cy="16510"/>
            </a:xfrm>
            <a:custGeom>
              <a:avLst/>
              <a:gdLst/>
              <a:ahLst/>
              <a:cxnLst/>
              <a:rect l="l" t="t" r="r" b="b"/>
              <a:pathLst>
                <a:path w="9525" h="16510">
                  <a:moveTo>
                    <a:pt x="8960" y="16311"/>
                  </a:moveTo>
                  <a:lnTo>
                    <a:pt x="7085" y="16080"/>
                  </a:lnTo>
                  <a:lnTo>
                    <a:pt x="6261" y="13106"/>
                  </a:lnTo>
                  <a:lnTo>
                    <a:pt x="106" y="222"/>
                  </a:lnTo>
                  <a:lnTo>
                    <a:pt x="0" y="0"/>
                  </a:lnTo>
                  <a:lnTo>
                    <a:pt x="2034" y="222"/>
                  </a:lnTo>
                  <a:lnTo>
                    <a:pt x="7905" y="12508"/>
                  </a:lnTo>
                  <a:lnTo>
                    <a:pt x="8896" y="16080"/>
                  </a:lnTo>
                  <a:lnTo>
                    <a:pt x="8960" y="16311"/>
                  </a:lnTo>
                  <a:close/>
                </a:path>
              </a:pathLst>
            </a:custGeom>
            <a:solidFill>
              <a:srgbClr val="EDD0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4" name="object 734"/>
            <p:cNvSpPr/>
            <p:nvPr/>
          </p:nvSpPr>
          <p:spPr>
            <a:xfrm>
              <a:off x="13474917" y="5223827"/>
              <a:ext cx="13335" cy="17780"/>
            </a:xfrm>
            <a:custGeom>
              <a:avLst/>
              <a:gdLst/>
              <a:ahLst/>
              <a:cxnLst/>
              <a:rect l="l" t="t" r="r" b="b"/>
              <a:pathLst>
                <a:path w="13334" h="17779">
                  <a:moveTo>
                    <a:pt x="12725" y="17424"/>
                  </a:moveTo>
                  <a:lnTo>
                    <a:pt x="10782" y="10414"/>
                  </a:lnTo>
                  <a:lnTo>
                    <a:pt x="6121" y="660"/>
                  </a:lnTo>
                  <a:lnTo>
                    <a:pt x="4089" y="444"/>
                  </a:lnTo>
                  <a:lnTo>
                    <a:pt x="2032" y="215"/>
                  </a:lnTo>
                  <a:lnTo>
                    <a:pt x="0" y="0"/>
                  </a:lnTo>
                  <a:lnTo>
                    <a:pt x="101" y="215"/>
                  </a:lnTo>
                  <a:lnTo>
                    <a:pt x="5867" y="12280"/>
                  </a:lnTo>
                  <a:lnTo>
                    <a:pt x="6921" y="16090"/>
                  </a:lnTo>
                  <a:lnTo>
                    <a:pt x="7124" y="16090"/>
                  </a:lnTo>
                  <a:lnTo>
                    <a:pt x="8839" y="16497"/>
                  </a:lnTo>
                  <a:lnTo>
                    <a:pt x="10782" y="16954"/>
                  </a:lnTo>
                  <a:lnTo>
                    <a:pt x="12725" y="17424"/>
                  </a:lnTo>
                  <a:close/>
                </a:path>
              </a:pathLst>
            </a:custGeom>
            <a:solidFill>
              <a:srgbClr val="EDCF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5" name="object 735"/>
            <p:cNvSpPr/>
            <p:nvPr/>
          </p:nvSpPr>
          <p:spPr>
            <a:xfrm>
              <a:off x="13481216" y="5224855"/>
              <a:ext cx="12700" cy="17780"/>
            </a:xfrm>
            <a:custGeom>
              <a:avLst/>
              <a:gdLst/>
              <a:ahLst/>
              <a:cxnLst/>
              <a:rect l="l" t="t" r="r" b="b"/>
              <a:pathLst>
                <a:path w="12700" h="17779">
                  <a:moveTo>
                    <a:pt x="8089" y="16789"/>
                  </a:moveTo>
                  <a:lnTo>
                    <a:pt x="2641" y="0"/>
                  </a:lnTo>
                  <a:lnTo>
                    <a:pt x="0" y="0"/>
                  </a:lnTo>
                  <a:lnTo>
                    <a:pt x="4483" y="9385"/>
                  </a:lnTo>
                  <a:lnTo>
                    <a:pt x="6426" y="16395"/>
                  </a:lnTo>
                  <a:lnTo>
                    <a:pt x="8089" y="16789"/>
                  </a:lnTo>
                  <a:close/>
                </a:path>
                <a:path w="12700" h="17779">
                  <a:moveTo>
                    <a:pt x="12090" y="17703"/>
                  </a:moveTo>
                  <a:lnTo>
                    <a:pt x="6540" y="596"/>
                  </a:lnTo>
                  <a:lnTo>
                    <a:pt x="4584" y="292"/>
                  </a:lnTo>
                  <a:lnTo>
                    <a:pt x="2641" y="0"/>
                  </a:lnTo>
                  <a:lnTo>
                    <a:pt x="2743" y="292"/>
                  </a:lnTo>
                  <a:lnTo>
                    <a:pt x="8089" y="16789"/>
                  </a:lnTo>
                  <a:lnTo>
                    <a:pt x="10096" y="17272"/>
                  </a:lnTo>
                  <a:lnTo>
                    <a:pt x="11938" y="17703"/>
                  </a:lnTo>
                  <a:lnTo>
                    <a:pt x="12090" y="17703"/>
                  </a:lnTo>
                  <a:close/>
                </a:path>
              </a:pathLst>
            </a:custGeom>
            <a:solidFill>
              <a:srgbClr val="EDCE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6" name="object 736"/>
            <p:cNvSpPr/>
            <p:nvPr/>
          </p:nvSpPr>
          <p:spPr>
            <a:xfrm>
              <a:off x="13487756" y="5225452"/>
              <a:ext cx="12065" cy="20320"/>
            </a:xfrm>
            <a:custGeom>
              <a:avLst/>
              <a:gdLst/>
              <a:ahLst/>
              <a:cxnLst/>
              <a:rect l="l" t="t" r="r" b="b"/>
              <a:pathLst>
                <a:path w="12065" h="20320">
                  <a:moveTo>
                    <a:pt x="7670" y="18021"/>
                  </a:moveTo>
                  <a:lnTo>
                    <a:pt x="1917" y="304"/>
                  </a:lnTo>
                  <a:lnTo>
                    <a:pt x="0" y="0"/>
                  </a:lnTo>
                  <a:lnTo>
                    <a:pt x="88" y="304"/>
                  </a:lnTo>
                  <a:lnTo>
                    <a:pt x="5575" y="17183"/>
                  </a:lnTo>
                  <a:lnTo>
                    <a:pt x="7670" y="18021"/>
                  </a:lnTo>
                  <a:close/>
                </a:path>
                <a:path w="12065" h="20320">
                  <a:moveTo>
                    <a:pt x="11887" y="19710"/>
                  </a:moveTo>
                  <a:lnTo>
                    <a:pt x="5778" y="901"/>
                  </a:lnTo>
                  <a:lnTo>
                    <a:pt x="3848" y="596"/>
                  </a:lnTo>
                  <a:lnTo>
                    <a:pt x="1917" y="304"/>
                  </a:lnTo>
                  <a:lnTo>
                    <a:pt x="2019" y="596"/>
                  </a:lnTo>
                  <a:lnTo>
                    <a:pt x="7670" y="18021"/>
                  </a:lnTo>
                  <a:lnTo>
                    <a:pt x="9779" y="18859"/>
                  </a:lnTo>
                  <a:lnTo>
                    <a:pt x="11887" y="19710"/>
                  </a:lnTo>
                  <a:close/>
                </a:path>
              </a:pathLst>
            </a:custGeom>
            <a:solidFill>
              <a:srgbClr val="EDCDC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7" name="object 737"/>
            <p:cNvSpPr/>
            <p:nvPr/>
          </p:nvSpPr>
          <p:spPr>
            <a:xfrm>
              <a:off x="13493534" y="5226354"/>
              <a:ext cx="9525" cy="20320"/>
            </a:xfrm>
            <a:custGeom>
              <a:avLst/>
              <a:gdLst/>
              <a:ahLst/>
              <a:cxnLst/>
              <a:rect l="l" t="t" r="r" b="b"/>
              <a:pathLst>
                <a:path w="9525" h="20320">
                  <a:moveTo>
                    <a:pt x="5168" y="10261"/>
                  </a:moveTo>
                  <a:lnTo>
                    <a:pt x="3517" y="3009"/>
                  </a:lnTo>
                  <a:lnTo>
                    <a:pt x="2616" y="292"/>
                  </a:lnTo>
                  <a:lnTo>
                    <a:pt x="1930" y="292"/>
                  </a:lnTo>
                  <a:lnTo>
                    <a:pt x="5168" y="10261"/>
                  </a:lnTo>
                  <a:close/>
                </a:path>
                <a:path w="9525" h="20320">
                  <a:moveTo>
                    <a:pt x="8216" y="19646"/>
                  </a:moveTo>
                  <a:lnTo>
                    <a:pt x="1930" y="292"/>
                  </a:lnTo>
                  <a:lnTo>
                    <a:pt x="0" y="0"/>
                  </a:lnTo>
                  <a:lnTo>
                    <a:pt x="101" y="292"/>
                  </a:lnTo>
                  <a:lnTo>
                    <a:pt x="6108" y="18808"/>
                  </a:lnTo>
                  <a:lnTo>
                    <a:pt x="8216" y="19646"/>
                  </a:lnTo>
                  <a:close/>
                </a:path>
                <a:path w="9525" h="20320">
                  <a:moveTo>
                    <a:pt x="9220" y="20053"/>
                  </a:moveTo>
                  <a:lnTo>
                    <a:pt x="7213" y="15722"/>
                  </a:lnTo>
                  <a:lnTo>
                    <a:pt x="5765" y="11671"/>
                  </a:lnTo>
                  <a:lnTo>
                    <a:pt x="5168" y="10261"/>
                  </a:lnTo>
                  <a:lnTo>
                    <a:pt x="8216" y="19646"/>
                  </a:lnTo>
                  <a:lnTo>
                    <a:pt x="9220" y="20053"/>
                  </a:lnTo>
                  <a:close/>
                </a:path>
              </a:pathLst>
            </a:custGeom>
            <a:solidFill>
              <a:srgbClr val="EDCC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8" name="object 738"/>
            <p:cNvSpPr/>
            <p:nvPr/>
          </p:nvSpPr>
          <p:spPr>
            <a:xfrm>
              <a:off x="13230327" y="5308206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647" y="2209"/>
                  </a:moveTo>
                  <a:lnTo>
                    <a:pt x="381" y="1892"/>
                  </a:lnTo>
                  <a:lnTo>
                    <a:pt x="215" y="2184"/>
                  </a:lnTo>
                  <a:lnTo>
                    <a:pt x="0" y="2755"/>
                  </a:lnTo>
                  <a:lnTo>
                    <a:pt x="647" y="2209"/>
                  </a:lnTo>
                  <a:close/>
                </a:path>
                <a:path w="3175" h="3175">
                  <a:moveTo>
                    <a:pt x="3022" y="0"/>
                  </a:moveTo>
                  <a:lnTo>
                    <a:pt x="1485" y="0"/>
                  </a:lnTo>
                  <a:lnTo>
                    <a:pt x="1231" y="419"/>
                  </a:lnTo>
                  <a:lnTo>
                    <a:pt x="2565" y="419"/>
                  </a:lnTo>
                  <a:lnTo>
                    <a:pt x="3022" y="0"/>
                  </a:lnTo>
                  <a:close/>
                </a:path>
              </a:pathLst>
            </a:custGeom>
            <a:solidFill>
              <a:srgbClr val="E68F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9" name="object 739"/>
            <p:cNvSpPr/>
            <p:nvPr/>
          </p:nvSpPr>
          <p:spPr>
            <a:xfrm>
              <a:off x="13232434" y="5305629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40" h="3175">
                  <a:moveTo>
                    <a:pt x="1067" y="2431"/>
                  </a:moveTo>
                  <a:lnTo>
                    <a:pt x="800" y="2431"/>
                  </a:lnTo>
                  <a:lnTo>
                    <a:pt x="0" y="1511"/>
                  </a:lnTo>
                  <a:lnTo>
                    <a:pt x="882" y="0"/>
                  </a:lnTo>
                  <a:lnTo>
                    <a:pt x="2169" y="1511"/>
                  </a:lnTo>
                  <a:lnTo>
                    <a:pt x="1067" y="2431"/>
                  </a:lnTo>
                  <a:close/>
                </a:path>
                <a:path w="2540" h="3175">
                  <a:moveTo>
                    <a:pt x="919" y="2568"/>
                  </a:moveTo>
                  <a:lnTo>
                    <a:pt x="0" y="1511"/>
                  </a:lnTo>
                  <a:lnTo>
                    <a:pt x="800" y="2431"/>
                  </a:lnTo>
                  <a:lnTo>
                    <a:pt x="919" y="2568"/>
                  </a:lnTo>
                  <a:close/>
                </a:path>
              </a:pathLst>
            </a:custGeom>
            <a:solidFill>
              <a:srgbClr val="E68F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0" name="object 740"/>
            <p:cNvSpPr/>
            <p:nvPr/>
          </p:nvSpPr>
          <p:spPr>
            <a:xfrm>
              <a:off x="13233287" y="5302668"/>
              <a:ext cx="4445" cy="5080"/>
            </a:xfrm>
            <a:custGeom>
              <a:avLst/>
              <a:gdLst/>
              <a:ahLst/>
              <a:cxnLst/>
              <a:rect l="l" t="t" r="r" b="b"/>
              <a:pathLst>
                <a:path w="4444" h="5079">
                  <a:moveTo>
                    <a:pt x="3886" y="2463"/>
                  </a:moveTo>
                  <a:lnTo>
                    <a:pt x="1752" y="0"/>
                  </a:lnTo>
                  <a:lnTo>
                    <a:pt x="876" y="1498"/>
                  </a:lnTo>
                  <a:lnTo>
                    <a:pt x="0" y="2997"/>
                  </a:lnTo>
                  <a:lnTo>
                    <a:pt x="1320" y="4521"/>
                  </a:lnTo>
                  <a:lnTo>
                    <a:pt x="2590" y="3505"/>
                  </a:lnTo>
                  <a:lnTo>
                    <a:pt x="3886" y="2463"/>
                  </a:lnTo>
                  <a:close/>
                </a:path>
              </a:pathLst>
            </a:custGeom>
            <a:solidFill>
              <a:srgbClr val="E690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1" name="object 741"/>
            <p:cNvSpPr/>
            <p:nvPr/>
          </p:nvSpPr>
          <p:spPr>
            <a:xfrm>
              <a:off x="13235045" y="5302666"/>
              <a:ext cx="3175" cy="2540"/>
            </a:xfrm>
            <a:custGeom>
              <a:avLst/>
              <a:gdLst/>
              <a:ahLst/>
              <a:cxnLst/>
              <a:rect l="l" t="t" r="r" b="b"/>
              <a:pathLst>
                <a:path w="3175" h="2539">
                  <a:moveTo>
                    <a:pt x="2133" y="2462"/>
                  </a:moveTo>
                  <a:lnTo>
                    <a:pt x="0" y="0"/>
                  </a:lnTo>
                  <a:lnTo>
                    <a:pt x="810" y="0"/>
                  </a:lnTo>
                  <a:lnTo>
                    <a:pt x="3051" y="1730"/>
                  </a:lnTo>
                  <a:lnTo>
                    <a:pt x="2133" y="2462"/>
                  </a:lnTo>
                  <a:close/>
                </a:path>
              </a:pathLst>
            </a:custGeom>
            <a:solidFill>
              <a:srgbClr val="E690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2" name="object 742"/>
            <p:cNvSpPr/>
            <p:nvPr/>
          </p:nvSpPr>
          <p:spPr>
            <a:xfrm>
              <a:off x="13235293" y="5300585"/>
              <a:ext cx="5715" cy="4445"/>
            </a:xfrm>
            <a:custGeom>
              <a:avLst/>
              <a:gdLst/>
              <a:ahLst/>
              <a:cxnLst/>
              <a:rect l="l" t="t" r="r" b="b"/>
              <a:pathLst>
                <a:path w="5715" h="4445">
                  <a:moveTo>
                    <a:pt x="5334" y="1790"/>
                  </a:moveTo>
                  <a:lnTo>
                    <a:pt x="2997" y="0"/>
                  </a:lnTo>
                  <a:lnTo>
                    <a:pt x="800" y="279"/>
                  </a:lnTo>
                  <a:lnTo>
                    <a:pt x="0" y="1651"/>
                  </a:lnTo>
                  <a:lnTo>
                    <a:pt x="2794" y="3822"/>
                  </a:lnTo>
                  <a:lnTo>
                    <a:pt x="4064" y="2806"/>
                  </a:lnTo>
                  <a:lnTo>
                    <a:pt x="5334" y="1790"/>
                  </a:lnTo>
                  <a:close/>
                </a:path>
              </a:pathLst>
            </a:custGeom>
            <a:solidFill>
              <a:srgbClr val="E691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3" name="object 743"/>
            <p:cNvSpPr/>
            <p:nvPr/>
          </p:nvSpPr>
          <p:spPr>
            <a:xfrm>
              <a:off x="13237044" y="5297131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6146" y="3200"/>
                  </a:moveTo>
                  <a:lnTo>
                    <a:pt x="1993" y="0"/>
                  </a:lnTo>
                  <a:lnTo>
                    <a:pt x="990" y="1244"/>
                  </a:lnTo>
                  <a:lnTo>
                    <a:pt x="0" y="2476"/>
                  </a:lnTo>
                  <a:lnTo>
                    <a:pt x="3581" y="5245"/>
                  </a:lnTo>
                  <a:lnTo>
                    <a:pt x="4851" y="4229"/>
                  </a:lnTo>
                  <a:lnTo>
                    <a:pt x="6146" y="3200"/>
                  </a:lnTo>
                  <a:close/>
                </a:path>
              </a:pathLst>
            </a:custGeom>
            <a:solidFill>
              <a:srgbClr val="E692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4" name="object 744"/>
            <p:cNvSpPr/>
            <p:nvPr/>
          </p:nvSpPr>
          <p:spPr>
            <a:xfrm>
              <a:off x="13239043" y="5295897"/>
              <a:ext cx="5715" cy="4445"/>
            </a:xfrm>
            <a:custGeom>
              <a:avLst/>
              <a:gdLst/>
              <a:ahLst/>
              <a:cxnLst/>
              <a:rect l="l" t="t" r="r" b="b"/>
              <a:pathLst>
                <a:path w="5715" h="4445">
                  <a:moveTo>
                    <a:pt x="4159" y="4426"/>
                  </a:moveTo>
                  <a:lnTo>
                    <a:pt x="0" y="1227"/>
                  </a:lnTo>
                  <a:lnTo>
                    <a:pt x="988" y="0"/>
                  </a:lnTo>
                  <a:lnTo>
                    <a:pt x="5424" y="3417"/>
                  </a:lnTo>
                  <a:lnTo>
                    <a:pt x="4159" y="4426"/>
                  </a:lnTo>
                  <a:close/>
                </a:path>
              </a:pathLst>
            </a:custGeom>
            <a:solidFill>
              <a:srgbClr val="E693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5" name="object 745"/>
            <p:cNvSpPr/>
            <p:nvPr/>
          </p:nvSpPr>
          <p:spPr>
            <a:xfrm>
              <a:off x="13240032" y="5294663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5" h="5079">
                  <a:moveTo>
                    <a:pt x="4435" y="4651"/>
                  </a:moveTo>
                  <a:lnTo>
                    <a:pt x="0" y="1234"/>
                  </a:lnTo>
                  <a:lnTo>
                    <a:pt x="993" y="0"/>
                  </a:lnTo>
                  <a:lnTo>
                    <a:pt x="5707" y="3637"/>
                  </a:lnTo>
                  <a:lnTo>
                    <a:pt x="4435" y="4651"/>
                  </a:lnTo>
                  <a:close/>
                </a:path>
              </a:pathLst>
            </a:custGeom>
            <a:solidFill>
              <a:srgbClr val="E693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6" name="object 746"/>
            <p:cNvSpPr/>
            <p:nvPr/>
          </p:nvSpPr>
          <p:spPr>
            <a:xfrm>
              <a:off x="13241019" y="5292191"/>
              <a:ext cx="7620" cy="6350"/>
            </a:xfrm>
            <a:custGeom>
              <a:avLst/>
              <a:gdLst/>
              <a:ahLst/>
              <a:cxnLst/>
              <a:rect l="l" t="t" r="r" b="b"/>
              <a:pathLst>
                <a:path w="7619" h="6350">
                  <a:moveTo>
                    <a:pt x="7264" y="4076"/>
                  </a:moveTo>
                  <a:lnTo>
                    <a:pt x="1993" y="0"/>
                  </a:lnTo>
                  <a:lnTo>
                    <a:pt x="1003" y="1231"/>
                  </a:lnTo>
                  <a:lnTo>
                    <a:pt x="0" y="2476"/>
                  </a:lnTo>
                  <a:lnTo>
                    <a:pt x="4711" y="6121"/>
                  </a:lnTo>
                  <a:lnTo>
                    <a:pt x="5981" y="5105"/>
                  </a:lnTo>
                  <a:lnTo>
                    <a:pt x="7264" y="4076"/>
                  </a:lnTo>
                  <a:close/>
                </a:path>
              </a:pathLst>
            </a:custGeom>
            <a:solidFill>
              <a:srgbClr val="E694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7" name="object 747"/>
            <p:cNvSpPr/>
            <p:nvPr/>
          </p:nvSpPr>
          <p:spPr>
            <a:xfrm>
              <a:off x="13243022" y="5290917"/>
              <a:ext cx="6985" cy="5715"/>
            </a:xfrm>
            <a:custGeom>
              <a:avLst/>
              <a:gdLst/>
              <a:ahLst/>
              <a:cxnLst/>
              <a:rect l="l" t="t" r="r" b="b"/>
              <a:pathLst>
                <a:path w="6984" h="5714">
                  <a:moveTo>
                    <a:pt x="5268" y="5348"/>
                  </a:moveTo>
                  <a:lnTo>
                    <a:pt x="0" y="1265"/>
                  </a:lnTo>
                  <a:lnTo>
                    <a:pt x="1019" y="0"/>
                  </a:lnTo>
                  <a:lnTo>
                    <a:pt x="6594" y="4290"/>
                  </a:lnTo>
                  <a:lnTo>
                    <a:pt x="5268" y="5348"/>
                  </a:lnTo>
                  <a:close/>
                </a:path>
              </a:pathLst>
            </a:custGeom>
            <a:solidFill>
              <a:srgbClr val="E694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8" name="object 748"/>
            <p:cNvSpPr/>
            <p:nvPr/>
          </p:nvSpPr>
          <p:spPr>
            <a:xfrm>
              <a:off x="13244042" y="5289683"/>
              <a:ext cx="6985" cy="5715"/>
            </a:xfrm>
            <a:custGeom>
              <a:avLst/>
              <a:gdLst/>
              <a:ahLst/>
              <a:cxnLst/>
              <a:rect l="l" t="t" r="r" b="b"/>
              <a:pathLst>
                <a:path w="6984" h="5714">
                  <a:moveTo>
                    <a:pt x="5575" y="5524"/>
                  </a:moveTo>
                  <a:lnTo>
                    <a:pt x="0" y="1233"/>
                  </a:lnTo>
                  <a:lnTo>
                    <a:pt x="993" y="0"/>
                  </a:lnTo>
                  <a:lnTo>
                    <a:pt x="6841" y="4514"/>
                  </a:lnTo>
                  <a:lnTo>
                    <a:pt x="5575" y="5524"/>
                  </a:lnTo>
                  <a:close/>
                </a:path>
              </a:pathLst>
            </a:custGeom>
            <a:solidFill>
              <a:srgbClr val="E795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9" name="object 749"/>
            <p:cNvSpPr/>
            <p:nvPr/>
          </p:nvSpPr>
          <p:spPr>
            <a:xfrm>
              <a:off x="13245036" y="5288451"/>
              <a:ext cx="7620" cy="6350"/>
            </a:xfrm>
            <a:custGeom>
              <a:avLst/>
              <a:gdLst/>
              <a:ahLst/>
              <a:cxnLst/>
              <a:rect l="l" t="t" r="r" b="b"/>
              <a:pathLst>
                <a:path w="7619" h="6350">
                  <a:moveTo>
                    <a:pt x="5848" y="5747"/>
                  </a:moveTo>
                  <a:lnTo>
                    <a:pt x="0" y="1233"/>
                  </a:lnTo>
                  <a:lnTo>
                    <a:pt x="992" y="0"/>
                  </a:lnTo>
                  <a:lnTo>
                    <a:pt x="7119" y="4733"/>
                  </a:lnTo>
                  <a:lnTo>
                    <a:pt x="5848" y="5747"/>
                  </a:lnTo>
                  <a:close/>
                </a:path>
              </a:pathLst>
            </a:custGeom>
            <a:solidFill>
              <a:srgbClr val="E795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0" name="object 750"/>
            <p:cNvSpPr/>
            <p:nvPr/>
          </p:nvSpPr>
          <p:spPr>
            <a:xfrm>
              <a:off x="13246024" y="5285981"/>
              <a:ext cx="8890" cy="7620"/>
            </a:xfrm>
            <a:custGeom>
              <a:avLst/>
              <a:gdLst/>
              <a:ahLst/>
              <a:cxnLst/>
              <a:rect l="l" t="t" r="r" b="b"/>
              <a:pathLst>
                <a:path w="8890" h="7620">
                  <a:moveTo>
                    <a:pt x="8686" y="5168"/>
                  </a:moveTo>
                  <a:lnTo>
                    <a:pt x="1993" y="0"/>
                  </a:lnTo>
                  <a:lnTo>
                    <a:pt x="990" y="1244"/>
                  </a:lnTo>
                  <a:lnTo>
                    <a:pt x="0" y="2476"/>
                  </a:lnTo>
                  <a:lnTo>
                    <a:pt x="6121" y="7213"/>
                  </a:lnTo>
                  <a:lnTo>
                    <a:pt x="7391" y="6197"/>
                  </a:lnTo>
                  <a:lnTo>
                    <a:pt x="8686" y="5168"/>
                  </a:lnTo>
                  <a:close/>
                </a:path>
              </a:pathLst>
            </a:custGeom>
            <a:solidFill>
              <a:srgbClr val="E796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1" name="object 751"/>
            <p:cNvSpPr/>
            <p:nvPr/>
          </p:nvSpPr>
          <p:spPr>
            <a:xfrm>
              <a:off x="13248017" y="5283656"/>
              <a:ext cx="9525" cy="7620"/>
            </a:xfrm>
            <a:custGeom>
              <a:avLst/>
              <a:gdLst/>
              <a:ahLst/>
              <a:cxnLst/>
              <a:rect l="l" t="t" r="r" b="b"/>
              <a:pathLst>
                <a:path w="9525" h="7620">
                  <a:moveTo>
                    <a:pt x="9232" y="5461"/>
                  </a:moveTo>
                  <a:lnTo>
                    <a:pt x="2146" y="0"/>
                  </a:lnTo>
                  <a:lnTo>
                    <a:pt x="1041" y="1117"/>
                  </a:lnTo>
                  <a:lnTo>
                    <a:pt x="622" y="1549"/>
                  </a:lnTo>
                  <a:lnTo>
                    <a:pt x="0" y="2324"/>
                  </a:lnTo>
                  <a:lnTo>
                    <a:pt x="6692" y="7493"/>
                  </a:lnTo>
                  <a:lnTo>
                    <a:pt x="7962" y="6477"/>
                  </a:lnTo>
                  <a:lnTo>
                    <a:pt x="9232" y="5461"/>
                  </a:lnTo>
                  <a:close/>
                </a:path>
              </a:pathLst>
            </a:custGeom>
            <a:solidFill>
              <a:srgbClr val="E797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2" name="object 752"/>
            <p:cNvSpPr/>
            <p:nvPr/>
          </p:nvSpPr>
          <p:spPr>
            <a:xfrm>
              <a:off x="13250169" y="5282507"/>
              <a:ext cx="8890" cy="6985"/>
            </a:xfrm>
            <a:custGeom>
              <a:avLst/>
              <a:gdLst/>
              <a:ahLst/>
              <a:cxnLst/>
              <a:rect l="l" t="t" r="r" b="b"/>
              <a:pathLst>
                <a:path w="8890" h="6985">
                  <a:moveTo>
                    <a:pt x="7092" y="6605"/>
                  </a:moveTo>
                  <a:lnTo>
                    <a:pt x="0" y="1137"/>
                  </a:lnTo>
                  <a:lnTo>
                    <a:pt x="1114" y="0"/>
                  </a:lnTo>
                  <a:lnTo>
                    <a:pt x="8357" y="5596"/>
                  </a:lnTo>
                  <a:lnTo>
                    <a:pt x="7092" y="6605"/>
                  </a:lnTo>
                  <a:close/>
                </a:path>
              </a:pathLst>
            </a:custGeom>
            <a:solidFill>
              <a:srgbClr val="E799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3" name="object 753"/>
            <p:cNvSpPr/>
            <p:nvPr/>
          </p:nvSpPr>
          <p:spPr>
            <a:xfrm>
              <a:off x="13251282" y="5280202"/>
              <a:ext cx="10160" cy="8255"/>
            </a:xfrm>
            <a:custGeom>
              <a:avLst/>
              <a:gdLst/>
              <a:ahLst/>
              <a:cxnLst/>
              <a:rect l="l" t="t" r="r" b="b"/>
              <a:pathLst>
                <a:path w="10159" h="8254">
                  <a:moveTo>
                    <a:pt x="9817" y="5842"/>
                  </a:moveTo>
                  <a:lnTo>
                    <a:pt x="2260" y="0"/>
                  </a:lnTo>
                  <a:lnTo>
                    <a:pt x="1117" y="1168"/>
                  </a:lnTo>
                  <a:lnTo>
                    <a:pt x="0" y="2311"/>
                  </a:lnTo>
                  <a:lnTo>
                    <a:pt x="7239" y="7912"/>
                  </a:lnTo>
                  <a:lnTo>
                    <a:pt x="8521" y="6883"/>
                  </a:lnTo>
                  <a:lnTo>
                    <a:pt x="9817" y="5842"/>
                  </a:lnTo>
                  <a:close/>
                </a:path>
              </a:pathLst>
            </a:custGeom>
            <a:solidFill>
              <a:srgbClr val="E799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4" name="object 754"/>
            <p:cNvSpPr/>
            <p:nvPr/>
          </p:nvSpPr>
          <p:spPr>
            <a:xfrm>
              <a:off x="13253543" y="5279048"/>
              <a:ext cx="8890" cy="7620"/>
            </a:xfrm>
            <a:custGeom>
              <a:avLst/>
              <a:gdLst/>
              <a:ahLst/>
              <a:cxnLst/>
              <a:rect l="l" t="t" r="r" b="b"/>
              <a:pathLst>
                <a:path w="8890" h="7620">
                  <a:moveTo>
                    <a:pt x="7567" y="6994"/>
                  </a:moveTo>
                  <a:lnTo>
                    <a:pt x="0" y="1152"/>
                  </a:lnTo>
                  <a:lnTo>
                    <a:pt x="1128" y="0"/>
                  </a:lnTo>
                  <a:lnTo>
                    <a:pt x="8864" y="5960"/>
                  </a:lnTo>
                  <a:lnTo>
                    <a:pt x="7567" y="6994"/>
                  </a:lnTo>
                  <a:close/>
                </a:path>
              </a:pathLst>
            </a:custGeom>
            <a:solidFill>
              <a:srgbClr val="E79A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5" name="object 755"/>
            <p:cNvSpPr/>
            <p:nvPr/>
          </p:nvSpPr>
          <p:spPr>
            <a:xfrm>
              <a:off x="13254660" y="5275642"/>
              <a:ext cx="12065" cy="9525"/>
            </a:xfrm>
            <a:custGeom>
              <a:avLst/>
              <a:gdLst/>
              <a:ahLst/>
              <a:cxnLst/>
              <a:rect l="l" t="t" r="r" b="b"/>
              <a:pathLst>
                <a:path w="12065" h="9525">
                  <a:moveTo>
                    <a:pt x="11544" y="6337"/>
                  </a:moveTo>
                  <a:lnTo>
                    <a:pt x="3352" y="0"/>
                  </a:lnTo>
                  <a:lnTo>
                    <a:pt x="2235" y="1130"/>
                  </a:lnTo>
                  <a:lnTo>
                    <a:pt x="1117" y="2273"/>
                  </a:lnTo>
                  <a:lnTo>
                    <a:pt x="0" y="3416"/>
                  </a:lnTo>
                  <a:lnTo>
                    <a:pt x="7747" y="9372"/>
                  </a:lnTo>
                  <a:lnTo>
                    <a:pt x="9017" y="8356"/>
                  </a:lnTo>
                  <a:lnTo>
                    <a:pt x="10287" y="7340"/>
                  </a:lnTo>
                  <a:lnTo>
                    <a:pt x="11544" y="6337"/>
                  </a:lnTo>
                  <a:close/>
                </a:path>
              </a:pathLst>
            </a:custGeom>
            <a:solidFill>
              <a:srgbClr val="E79AA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6" name="object 756"/>
            <p:cNvSpPr/>
            <p:nvPr/>
          </p:nvSpPr>
          <p:spPr>
            <a:xfrm>
              <a:off x="13258012" y="5273369"/>
              <a:ext cx="10795" cy="8890"/>
            </a:xfrm>
            <a:custGeom>
              <a:avLst/>
              <a:gdLst/>
              <a:ahLst/>
              <a:cxnLst/>
              <a:rect l="l" t="t" r="r" b="b"/>
              <a:pathLst>
                <a:path w="10794" h="8889">
                  <a:moveTo>
                    <a:pt x="10731" y="6578"/>
                  </a:moveTo>
                  <a:lnTo>
                    <a:pt x="2222" y="0"/>
                  </a:lnTo>
                  <a:lnTo>
                    <a:pt x="1104" y="1130"/>
                  </a:lnTo>
                  <a:lnTo>
                    <a:pt x="0" y="2273"/>
                  </a:lnTo>
                  <a:lnTo>
                    <a:pt x="8191" y="8610"/>
                  </a:lnTo>
                  <a:lnTo>
                    <a:pt x="9461" y="7594"/>
                  </a:lnTo>
                  <a:lnTo>
                    <a:pt x="10731" y="6578"/>
                  </a:lnTo>
                  <a:close/>
                </a:path>
              </a:pathLst>
            </a:custGeom>
            <a:solidFill>
              <a:srgbClr val="E79B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7" name="object 757"/>
            <p:cNvSpPr/>
            <p:nvPr/>
          </p:nvSpPr>
          <p:spPr>
            <a:xfrm>
              <a:off x="13260243" y="5272202"/>
              <a:ext cx="10160" cy="8255"/>
            </a:xfrm>
            <a:custGeom>
              <a:avLst/>
              <a:gdLst/>
              <a:ahLst/>
              <a:cxnLst/>
              <a:rect l="l" t="t" r="r" b="b"/>
              <a:pathLst>
                <a:path w="10159" h="8254">
                  <a:moveTo>
                    <a:pt x="8511" y="7745"/>
                  </a:moveTo>
                  <a:lnTo>
                    <a:pt x="0" y="1158"/>
                  </a:lnTo>
                  <a:lnTo>
                    <a:pt x="1134" y="0"/>
                  </a:lnTo>
                  <a:lnTo>
                    <a:pt x="9816" y="6704"/>
                  </a:lnTo>
                  <a:lnTo>
                    <a:pt x="8511" y="7745"/>
                  </a:lnTo>
                  <a:close/>
                </a:path>
              </a:pathLst>
            </a:custGeom>
            <a:solidFill>
              <a:srgbClr val="E79C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8" name="object 758"/>
            <p:cNvSpPr/>
            <p:nvPr/>
          </p:nvSpPr>
          <p:spPr>
            <a:xfrm>
              <a:off x="13261365" y="5269940"/>
              <a:ext cx="12065" cy="9525"/>
            </a:xfrm>
            <a:custGeom>
              <a:avLst/>
              <a:gdLst/>
              <a:ahLst/>
              <a:cxnLst/>
              <a:rect l="l" t="t" r="r" b="b"/>
              <a:pathLst>
                <a:path w="12065" h="9525">
                  <a:moveTo>
                    <a:pt x="11569" y="7200"/>
                  </a:moveTo>
                  <a:lnTo>
                    <a:pt x="2235" y="0"/>
                  </a:lnTo>
                  <a:lnTo>
                    <a:pt x="1117" y="1130"/>
                  </a:lnTo>
                  <a:lnTo>
                    <a:pt x="0" y="2273"/>
                  </a:lnTo>
                  <a:lnTo>
                    <a:pt x="8686" y="8966"/>
                  </a:lnTo>
                  <a:lnTo>
                    <a:pt x="9080" y="8661"/>
                  </a:lnTo>
                  <a:lnTo>
                    <a:pt x="10096" y="8064"/>
                  </a:lnTo>
                  <a:lnTo>
                    <a:pt x="11569" y="7200"/>
                  </a:lnTo>
                  <a:close/>
                </a:path>
              </a:pathLst>
            </a:custGeom>
            <a:solidFill>
              <a:srgbClr val="E79CA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9" name="object 759"/>
            <p:cNvSpPr/>
            <p:nvPr/>
          </p:nvSpPr>
          <p:spPr>
            <a:xfrm>
              <a:off x="13263602" y="5268772"/>
              <a:ext cx="10795" cy="8890"/>
            </a:xfrm>
            <a:custGeom>
              <a:avLst/>
              <a:gdLst/>
              <a:ahLst/>
              <a:cxnLst/>
              <a:rect l="l" t="t" r="r" b="b"/>
              <a:pathLst>
                <a:path w="10794" h="8889">
                  <a:moveTo>
                    <a:pt x="9339" y="8365"/>
                  </a:moveTo>
                  <a:lnTo>
                    <a:pt x="0" y="1159"/>
                  </a:lnTo>
                  <a:lnTo>
                    <a:pt x="1135" y="0"/>
                  </a:lnTo>
                  <a:lnTo>
                    <a:pt x="10548" y="7267"/>
                  </a:lnTo>
                  <a:lnTo>
                    <a:pt x="10714" y="7561"/>
                  </a:lnTo>
                  <a:lnTo>
                    <a:pt x="9339" y="8365"/>
                  </a:lnTo>
                  <a:close/>
                </a:path>
              </a:pathLst>
            </a:custGeom>
            <a:solidFill>
              <a:srgbClr val="E89DA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0" name="object 760"/>
            <p:cNvSpPr/>
            <p:nvPr/>
          </p:nvSpPr>
          <p:spPr>
            <a:xfrm>
              <a:off x="13264737" y="5267617"/>
              <a:ext cx="11430" cy="8890"/>
            </a:xfrm>
            <a:custGeom>
              <a:avLst/>
              <a:gdLst/>
              <a:ahLst/>
              <a:cxnLst/>
              <a:rect l="l" t="t" r="r" b="b"/>
              <a:pathLst>
                <a:path w="11430" h="8889">
                  <a:moveTo>
                    <a:pt x="9579" y="8716"/>
                  </a:moveTo>
                  <a:lnTo>
                    <a:pt x="9413" y="8422"/>
                  </a:lnTo>
                  <a:lnTo>
                    <a:pt x="0" y="1155"/>
                  </a:lnTo>
                  <a:lnTo>
                    <a:pt x="1131" y="0"/>
                  </a:lnTo>
                  <a:lnTo>
                    <a:pt x="10683" y="7368"/>
                  </a:lnTo>
                  <a:lnTo>
                    <a:pt x="10982" y="7895"/>
                  </a:lnTo>
                  <a:lnTo>
                    <a:pt x="9579" y="8716"/>
                  </a:lnTo>
                  <a:close/>
                </a:path>
              </a:pathLst>
            </a:custGeom>
            <a:solidFill>
              <a:srgbClr val="E89D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1" name="object 761"/>
            <p:cNvSpPr/>
            <p:nvPr/>
          </p:nvSpPr>
          <p:spPr>
            <a:xfrm>
              <a:off x="13265869" y="5266541"/>
              <a:ext cx="11430" cy="9525"/>
            </a:xfrm>
            <a:custGeom>
              <a:avLst/>
              <a:gdLst/>
              <a:ahLst/>
              <a:cxnLst/>
              <a:rect l="l" t="t" r="r" b="b"/>
              <a:pathLst>
                <a:path w="11430" h="9525">
                  <a:moveTo>
                    <a:pt x="9850" y="8971"/>
                  </a:moveTo>
                  <a:lnTo>
                    <a:pt x="9552" y="8443"/>
                  </a:lnTo>
                  <a:lnTo>
                    <a:pt x="0" y="1075"/>
                  </a:lnTo>
                  <a:lnTo>
                    <a:pt x="452" y="613"/>
                  </a:lnTo>
                  <a:lnTo>
                    <a:pt x="1196" y="0"/>
                  </a:lnTo>
                  <a:lnTo>
                    <a:pt x="10769" y="7389"/>
                  </a:lnTo>
                  <a:lnTo>
                    <a:pt x="11212" y="8174"/>
                  </a:lnTo>
                  <a:lnTo>
                    <a:pt x="9850" y="8971"/>
                  </a:lnTo>
                  <a:close/>
                </a:path>
              </a:pathLst>
            </a:custGeom>
            <a:solidFill>
              <a:srgbClr val="E89E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2" name="object 762"/>
            <p:cNvSpPr/>
            <p:nvPr/>
          </p:nvSpPr>
          <p:spPr>
            <a:xfrm>
              <a:off x="13267066" y="5265510"/>
              <a:ext cx="11430" cy="9525"/>
            </a:xfrm>
            <a:custGeom>
              <a:avLst/>
              <a:gdLst/>
              <a:ahLst/>
              <a:cxnLst/>
              <a:rect l="l" t="t" r="r" b="b"/>
              <a:pathLst>
                <a:path w="11430" h="9525">
                  <a:moveTo>
                    <a:pt x="10016" y="9205"/>
                  </a:moveTo>
                  <a:lnTo>
                    <a:pt x="9557" y="8408"/>
                  </a:lnTo>
                  <a:lnTo>
                    <a:pt x="0" y="1031"/>
                  </a:lnTo>
                  <a:lnTo>
                    <a:pt x="1250" y="0"/>
                  </a:lnTo>
                  <a:lnTo>
                    <a:pt x="10789" y="7365"/>
                  </a:lnTo>
                  <a:lnTo>
                    <a:pt x="11378" y="8408"/>
                  </a:lnTo>
                  <a:lnTo>
                    <a:pt x="10016" y="9205"/>
                  </a:lnTo>
                  <a:close/>
                </a:path>
              </a:pathLst>
            </a:custGeom>
            <a:solidFill>
              <a:srgbClr val="E89E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3" name="object 763"/>
            <p:cNvSpPr/>
            <p:nvPr/>
          </p:nvSpPr>
          <p:spPr>
            <a:xfrm>
              <a:off x="13268312" y="5263450"/>
              <a:ext cx="13335" cy="10795"/>
            </a:xfrm>
            <a:custGeom>
              <a:avLst/>
              <a:gdLst/>
              <a:ahLst/>
              <a:cxnLst/>
              <a:rect l="l" t="t" r="r" b="b"/>
              <a:pathLst>
                <a:path w="13334" h="10795">
                  <a:moveTo>
                    <a:pt x="12852" y="8877"/>
                  </a:moveTo>
                  <a:lnTo>
                    <a:pt x="11963" y="7327"/>
                  </a:lnTo>
                  <a:lnTo>
                    <a:pt x="2501" y="0"/>
                  </a:lnTo>
                  <a:lnTo>
                    <a:pt x="1244" y="1028"/>
                  </a:lnTo>
                  <a:lnTo>
                    <a:pt x="0" y="2070"/>
                  </a:lnTo>
                  <a:lnTo>
                    <a:pt x="9537" y="9436"/>
                  </a:lnTo>
                  <a:lnTo>
                    <a:pt x="10121" y="10477"/>
                  </a:lnTo>
                  <a:lnTo>
                    <a:pt x="11493" y="9677"/>
                  </a:lnTo>
                  <a:lnTo>
                    <a:pt x="12852" y="8877"/>
                  </a:lnTo>
                  <a:close/>
                </a:path>
              </a:pathLst>
            </a:custGeom>
            <a:solidFill>
              <a:srgbClr val="E89F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4" name="object 764"/>
            <p:cNvSpPr/>
            <p:nvPr/>
          </p:nvSpPr>
          <p:spPr>
            <a:xfrm>
              <a:off x="13270814" y="5260339"/>
              <a:ext cx="14604" cy="12065"/>
            </a:xfrm>
            <a:custGeom>
              <a:avLst/>
              <a:gdLst/>
              <a:ahLst/>
              <a:cxnLst/>
              <a:rect l="l" t="t" r="r" b="b"/>
              <a:pathLst>
                <a:path w="14605" h="12064">
                  <a:moveTo>
                    <a:pt x="14465" y="9575"/>
                  </a:moveTo>
                  <a:lnTo>
                    <a:pt x="13157" y="7251"/>
                  </a:lnTo>
                  <a:lnTo>
                    <a:pt x="3771" y="0"/>
                  </a:lnTo>
                  <a:lnTo>
                    <a:pt x="2527" y="1028"/>
                  </a:lnTo>
                  <a:lnTo>
                    <a:pt x="1270" y="2070"/>
                  </a:lnTo>
                  <a:lnTo>
                    <a:pt x="0" y="3111"/>
                  </a:lnTo>
                  <a:lnTo>
                    <a:pt x="9461" y="10439"/>
                  </a:lnTo>
                  <a:lnTo>
                    <a:pt x="10350" y="11988"/>
                  </a:lnTo>
                  <a:lnTo>
                    <a:pt x="11747" y="11176"/>
                  </a:lnTo>
                  <a:lnTo>
                    <a:pt x="13106" y="10375"/>
                  </a:lnTo>
                  <a:lnTo>
                    <a:pt x="14465" y="9575"/>
                  </a:lnTo>
                  <a:close/>
                </a:path>
              </a:pathLst>
            </a:custGeom>
            <a:solidFill>
              <a:srgbClr val="E8A0A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5" name="object 765"/>
            <p:cNvSpPr/>
            <p:nvPr/>
          </p:nvSpPr>
          <p:spPr>
            <a:xfrm>
              <a:off x="13274586" y="5258282"/>
              <a:ext cx="13970" cy="12065"/>
            </a:xfrm>
            <a:custGeom>
              <a:avLst/>
              <a:gdLst/>
              <a:ahLst/>
              <a:cxnLst/>
              <a:rect l="l" t="t" r="r" b="b"/>
              <a:pathLst>
                <a:path w="13969" h="12064">
                  <a:moveTo>
                    <a:pt x="13423" y="10045"/>
                  </a:moveTo>
                  <a:lnTo>
                    <a:pt x="11823" y="7200"/>
                  </a:lnTo>
                  <a:lnTo>
                    <a:pt x="2501" y="0"/>
                  </a:lnTo>
                  <a:lnTo>
                    <a:pt x="1257" y="1028"/>
                  </a:lnTo>
                  <a:lnTo>
                    <a:pt x="0" y="2057"/>
                  </a:lnTo>
                  <a:lnTo>
                    <a:pt x="9385" y="9309"/>
                  </a:lnTo>
                  <a:lnTo>
                    <a:pt x="10693" y="11633"/>
                  </a:lnTo>
                  <a:lnTo>
                    <a:pt x="12065" y="10833"/>
                  </a:lnTo>
                  <a:lnTo>
                    <a:pt x="13423" y="10045"/>
                  </a:lnTo>
                  <a:close/>
                </a:path>
              </a:pathLst>
            </a:custGeom>
            <a:solidFill>
              <a:srgbClr val="E8A1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6" name="object 766"/>
            <p:cNvSpPr/>
            <p:nvPr/>
          </p:nvSpPr>
          <p:spPr>
            <a:xfrm>
              <a:off x="13277092" y="5257227"/>
              <a:ext cx="12700" cy="11430"/>
            </a:xfrm>
            <a:custGeom>
              <a:avLst/>
              <a:gdLst/>
              <a:ahLst/>
              <a:cxnLst/>
              <a:rect l="l" t="t" r="r" b="b"/>
              <a:pathLst>
                <a:path w="12700" h="11429">
                  <a:moveTo>
                    <a:pt x="10928" y="11089"/>
                  </a:moveTo>
                  <a:lnTo>
                    <a:pt x="9320" y="8252"/>
                  </a:lnTo>
                  <a:lnTo>
                    <a:pt x="0" y="1044"/>
                  </a:lnTo>
                  <a:lnTo>
                    <a:pt x="1266" y="0"/>
                  </a:lnTo>
                  <a:lnTo>
                    <a:pt x="10578" y="7197"/>
                  </a:lnTo>
                  <a:lnTo>
                    <a:pt x="12320" y="10275"/>
                  </a:lnTo>
                  <a:lnTo>
                    <a:pt x="10928" y="11089"/>
                  </a:lnTo>
                  <a:close/>
                </a:path>
              </a:pathLst>
            </a:custGeom>
            <a:solidFill>
              <a:srgbClr val="E8A2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7" name="object 767"/>
            <p:cNvSpPr/>
            <p:nvPr/>
          </p:nvSpPr>
          <p:spPr>
            <a:xfrm>
              <a:off x="13278358" y="5256175"/>
              <a:ext cx="12700" cy="11430"/>
            </a:xfrm>
            <a:custGeom>
              <a:avLst/>
              <a:gdLst/>
              <a:ahLst/>
              <a:cxnLst/>
              <a:rect l="l" t="t" r="r" b="b"/>
              <a:pathLst>
                <a:path w="12700" h="11429">
                  <a:moveTo>
                    <a:pt x="11053" y="11327"/>
                  </a:moveTo>
                  <a:lnTo>
                    <a:pt x="9311" y="8249"/>
                  </a:lnTo>
                  <a:lnTo>
                    <a:pt x="0" y="1052"/>
                  </a:lnTo>
                  <a:lnTo>
                    <a:pt x="1276" y="0"/>
                  </a:lnTo>
                  <a:lnTo>
                    <a:pt x="10528" y="7141"/>
                  </a:lnTo>
                  <a:lnTo>
                    <a:pt x="12437" y="10518"/>
                  </a:lnTo>
                  <a:lnTo>
                    <a:pt x="11053" y="11327"/>
                  </a:lnTo>
                  <a:close/>
                </a:path>
              </a:pathLst>
            </a:custGeom>
            <a:solidFill>
              <a:srgbClr val="E8A2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8" name="object 768"/>
            <p:cNvSpPr/>
            <p:nvPr/>
          </p:nvSpPr>
          <p:spPr>
            <a:xfrm>
              <a:off x="13279628" y="5254116"/>
              <a:ext cx="13970" cy="12700"/>
            </a:xfrm>
            <a:custGeom>
              <a:avLst/>
              <a:gdLst/>
              <a:ahLst/>
              <a:cxnLst/>
              <a:rect l="l" t="t" r="r" b="b"/>
              <a:pathLst>
                <a:path w="13969" h="12700">
                  <a:moveTo>
                    <a:pt x="13893" y="10985"/>
                  </a:moveTo>
                  <a:lnTo>
                    <a:pt x="11684" y="7099"/>
                  </a:lnTo>
                  <a:lnTo>
                    <a:pt x="2501" y="0"/>
                  </a:lnTo>
                  <a:lnTo>
                    <a:pt x="1244" y="1028"/>
                  </a:lnTo>
                  <a:lnTo>
                    <a:pt x="0" y="2070"/>
                  </a:lnTo>
                  <a:lnTo>
                    <a:pt x="9245" y="9207"/>
                  </a:lnTo>
                  <a:lnTo>
                    <a:pt x="11163" y="12585"/>
                  </a:lnTo>
                  <a:lnTo>
                    <a:pt x="12522" y="11785"/>
                  </a:lnTo>
                  <a:lnTo>
                    <a:pt x="13893" y="10985"/>
                  </a:lnTo>
                  <a:close/>
                </a:path>
              </a:pathLst>
            </a:custGeom>
            <a:solidFill>
              <a:srgbClr val="E8A3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9" name="object 769"/>
            <p:cNvSpPr/>
            <p:nvPr/>
          </p:nvSpPr>
          <p:spPr>
            <a:xfrm>
              <a:off x="13282130" y="5251004"/>
              <a:ext cx="15875" cy="14604"/>
            </a:xfrm>
            <a:custGeom>
              <a:avLst/>
              <a:gdLst/>
              <a:ahLst/>
              <a:cxnLst/>
              <a:rect l="l" t="t" r="r" b="b"/>
              <a:pathLst>
                <a:path w="15875" h="14604">
                  <a:moveTo>
                    <a:pt x="15506" y="11684"/>
                  </a:moveTo>
                  <a:lnTo>
                    <a:pt x="12877" y="7035"/>
                  </a:lnTo>
                  <a:lnTo>
                    <a:pt x="3771" y="0"/>
                  </a:lnTo>
                  <a:lnTo>
                    <a:pt x="2527" y="1028"/>
                  </a:lnTo>
                  <a:lnTo>
                    <a:pt x="1257" y="2070"/>
                  </a:lnTo>
                  <a:lnTo>
                    <a:pt x="0" y="3111"/>
                  </a:lnTo>
                  <a:lnTo>
                    <a:pt x="9182" y="10210"/>
                  </a:lnTo>
                  <a:lnTo>
                    <a:pt x="11391" y="14097"/>
                  </a:lnTo>
                  <a:lnTo>
                    <a:pt x="12750" y="13296"/>
                  </a:lnTo>
                  <a:lnTo>
                    <a:pt x="14147" y="12484"/>
                  </a:lnTo>
                  <a:lnTo>
                    <a:pt x="15506" y="11684"/>
                  </a:lnTo>
                  <a:close/>
                </a:path>
              </a:pathLst>
            </a:custGeom>
            <a:solidFill>
              <a:srgbClr val="E8A4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0" name="object 770"/>
            <p:cNvSpPr/>
            <p:nvPr/>
          </p:nvSpPr>
          <p:spPr>
            <a:xfrm>
              <a:off x="13285902" y="5248985"/>
              <a:ext cx="14604" cy="13970"/>
            </a:xfrm>
            <a:custGeom>
              <a:avLst/>
              <a:gdLst/>
              <a:ahLst/>
              <a:cxnLst/>
              <a:rect l="l" t="t" r="r" b="b"/>
              <a:pathLst>
                <a:path w="14605" h="13970">
                  <a:moveTo>
                    <a:pt x="14465" y="12115"/>
                  </a:moveTo>
                  <a:lnTo>
                    <a:pt x="11531" y="6946"/>
                  </a:lnTo>
                  <a:lnTo>
                    <a:pt x="2565" y="0"/>
                  </a:lnTo>
                  <a:lnTo>
                    <a:pt x="2032" y="342"/>
                  </a:lnTo>
                  <a:lnTo>
                    <a:pt x="1257" y="990"/>
                  </a:lnTo>
                  <a:lnTo>
                    <a:pt x="0" y="2019"/>
                  </a:lnTo>
                  <a:lnTo>
                    <a:pt x="9105" y="9055"/>
                  </a:lnTo>
                  <a:lnTo>
                    <a:pt x="11734" y="13703"/>
                  </a:lnTo>
                  <a:lnTo>
                    <a:pt x="13106" y="12915"/>
                  </a:lnTo>
                  <a:lnTo>
                    <a:pt x="14465" y="12115"/>
                  </a:lnTo>
                  <a:close/>
                </a:path>
              </a:pathLst>
            </a:custGeom>
            <a:solidFill>
              <a:srgbClr val="E9A5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1" name="object 771"/>
            <p:cNvSpPr/>
            <p:nvPr/>
          </p:nvSpPr>
          <p:spPr>
            <a:xfrm>
              <a:off x="13288469" y="5248071"/>
              <a:ext cx="13335" cy="13335"/>
            </a:xfrm>
            <a:custGeom>
              <a:avLst/>
              <a:gdLst/>
              <a:ahLst/>
              <a:cxnLst/>
              <a:rect l="l" t="t" r="r" b="b"/>
              <a:pathLst>
                <a:path w="13334" h="13335">
                  <a:moveTo>
                    <a:pt x="11901" y="13020"/>
                  </a:moveTo>
                  <a:lnTo>
                    <a:pt x="8974" y="7848"/>
                  </a:lnTo>
                  <a:lnTo>
                    <a:pt x="0" y="911"/>
                  </a:lnTo>
                  <a:lnTo>
                    <a:pt x="1410" y="0"/>
                  </a:lnTo>
                  <a:lnTo>
                    <a:pt x="10190" y="6793"/>
                  </a:lnTo>
                  <a:lnTo>
                    <a:pt x="13263" y="12223"/>
                  </a:lnTo>
                  <a:lnTo>
                    <a:pt x="11901" y="13020"/>
                  </a:lnTo>
                  <a:close/>
                </a:path>
              </a:pathLst>
            </a:custGeom>
            <a:solidFill>
              <a:srgbClr val="E9A6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2" name="object 772"/>
            <p:cNvSpPr/>
            <p:nvPr/>
          </p:nvSpPr>
          <p:spPr>
            <a:xfrm>
              <a:off x="13289878" y="5247124"/>
              <a:ext cx="13335" cy="13335"/>
            </a:xfrm>
            <a:custGeom>
              <a:avLst/>
              <a:gdLst/>
              <a:ahLst/>
              <a:cxnLst/>
              <a:rect l="l" t="t" r="r" b="b"/>
              <a:pathLst>
                <a:path w="13334" h="13335">
                  <a:moveTo>
                    <a:pt x="11853" y="13170"/>
                  </a:moveTo>
                  <a:lnTo>
                    <a:pt x="8780" y="7740"/>
                  </a:lnTo>
                  <a:lnTo>
                    <a:pt x="0" y="946"/>
                  </a:lnTo>
                  <a:lnTo>
                    <a:pt x="1465" y="0"/>
                  </a:lnTo>
                  <a:lnTo>
                    <a:pt x="10051" y="6632"/>
                  </a:lnTo>
                  <a:lnTo>
                    <a:pt x="13275" y="12338"/>
                  </a:lnTo>
                  <a:lnTo>
                    <a:pt x="11853" y="13170"/>
                  </a:lnTo>
                  <a:close/>
                </a:path>
              </a:pathLst>
            </a:custGeom>
            <a:solidFill>
              <a:srgbClr val="E9A6A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3" name="object 773"/>
            <p:cNvSpPr/>
            <p:nvPr/>
          </p:nvSpPr>
          <p:spPr>
            <a:xfrm>
              <a:off x="13291343" y="5246222"/>
              <a:ext cx="13335" cy="13335"/>
            </a:xfrm>
            <a:custGeom>
              <a:avLst/>
              <a:gdLst/>
              <a:ahLst/>
              <a:cxnLst/>
              <a:rect l="l" t="t" r="r" b="b"/>
              <a:pathLst>
                <a:path w="13334" h="13335">
                  <a:moveTo>
                    <a:pt x="11810" y="13241"/>
                  </a:moveTo>
                  <a:lnTo>
                    <a:pt x="8586" y="7534"/>
                  </a:lnTo>
                  <a:lnTo>
                    <a:pt x="0" y="902"/>
                  </a:lnTo>
                  <a:lnTo>
                    <a:pt x="1396" y="0"/>
                  </a:lnTo>
                  <a:lnTo>
                    <a:pt x="9789" y="6480"/>
                  </a:lnTo>
                  <a:lnTo>
                    <a:pt x="13164" y="12449"/>
                  </a:lnTo>
                  <a:lnTo>
                    <a:pt x="11810" y="13241"/>
                  </a:lnTo>
                  <a:close/>
                </a:path>
              </a:pathLst>
            </a:custGeom>
            <a:solidFill>
              <a:srgbClr val="E9A7A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4" name="object 774"/>
            <p:cNvSpPr/>
            <p:nvPr/>
          </p:nvSpPr>
          <p:spPr>
            <a:xfrm>
              <a:off x="13292740" y="5245312"/>
              <a:ext cx="13335" cy="13970"/>
            </a:xfrm>
            <a:custGeom>
              <a:avLst/>
              <a:gdLst/>
              <a:ahLst/>
              <a:cxnLst/>
              <a:rect l="l" t="t" r="r" b="b"/>
              <a:pathLst>
                <a:path w="13334" h="13970">
                  <a:moveTo>
                    <a:pt x="11768" y="13358"/>
                  </a:moveTo>
                  <a:lnTo>
                    <a:pt x="8392" y="7389"/>
                  </a:lnTo>
                  <a:lnTo>
                    <a:pt x="0" y="909"/>
                  </a:lnTo>
                  <a:lnTo>
                    <a:pt x="1406" y="0"/>
                  </a:lnTo>
                  <a:lnTo>
                    <a:pt x="9609" y="6334"/>
                  </a:lnTo>
                  <a:lnTo>
                    <a:pt x="13130" y="12560"/>
                  </a:lnTo>
                  <a:lnTo>
                    <a:pt x="11768" y="13358"/>
                  </a:lnTo>
                  <a:close/>
                </a:path>
              </a:pathLst>
            </a:custGeom>
            <a:solidFill>
              <a:srgbClr val="E9A7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5" name="object 775"/>
            <p:cNvSpPr/>
            <p:nvPr/>
          </p:nvSpPr>
          <p:spPr>
            <a:xfrm>
              <a:off x="13294145" y="5243473"/>
              <a:ext cx="14604" cy="14604"/>
            </a:xfrm>
            <a:custGeom>
              <a:avLst/>
              <a:gdLst/>
              <a:ahLst/>
              <a:cxnLst/>
              <a:rect l="l" t="t" r="r" b="b"/>
              <a:pathLst>
                <a:path w="14605" h="14604">
                  <a:moveTo>
                    <a:pt x="14490" y="12788"/>
                  </a:moveTo>
                  <a:lnTo>
                    <a:pt x="10693" y="6057"/>
                  </a:lnTo>
                  <a:lnTo>
                    <a:pt x="2844" y="0"/>
                  </a:lnTo>
                  <a:lnTo>
                    <a:pt x="1409" y="927"/>
                  </a:lnTo>
                  <a:lnTo>
                    <a:pt x="0" y="1841"/>
                  </a:lnTo>
                  <a:lnTo>
                    <a:pt x="8204" y="8178"/>
                  </a:lnTo>
                  <a:lnTo>
                    <a:pt x="11722" y="14401"/>
                  </a:lnTo>
                  <a:lnTo>
                    <a:pt x="13093" y="13601"/>
                  </a:lnTo>
                  <a:lnTo>
                    <a:pt x="14490" y="12788"/>
                  </a:lnTo>
                  <a:close/>
                </a:path>
              </a:pathLst>
            </a:custGeom>
            <a:solidFill>
              <a:srgbClr val="E9A8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6" name="object 776"/>
            <p:cNvSpPr/>
            <p:nvPr/>
          </p:nvSpPr>
          <p:spPr>
            <a:xfrm>
              <a:off x="13296996" y="5242562"/>
              <a:ext cx="13335" cy="13970"/>
            </a:xfrm>
            <a:custGeom>
              <a:avLst/>
              <a:gdLst/>
              <a:ahLst/>
              <a:cxnLst/>
              <a:rect l="l" t="t" r="r" b="b"/>
              <a:pathLst>
                <a:path w="13334" h="13970">
                  <a:moveTo>
                    <a:pt x="11643" y="13691"/>
                  </a:moveTo>
                  <a:lnTo>
                    <a:pt x="7842" y="6961"/>
                  </a:lnTo>
                  <a:lnTo>
                    <a:pt x="0" y="909"/>
                  </a:lnTo>
                  <a:lnTo>
                    <a:pt x="1406" y="0"/>
                  </a:lnTo>
                  <a:lnTo>
                    <a:pt x="9058" y="5907"/>
                  </a:lnTo>
                  <a:lnTo>
                    <a:pt x="13006" y="12894"/>
                  </a:lnTo>
                  <a:lnTo>
                    <a:pt x="11643" y="13691"/>
                  </a:lnTo>
                  <a:close/>
                </a:path>
              </a:pathLst>
            </a:custGeom>
            <a:solidFill>
              <a:srgbClr val="E9A8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7" name="object 777"/>
            <p:cNvSpPr/>
            <p:nvPr/>
          </p:nvSpPr>
          <p:spPr>
            <a:xfrm>
              <a:off x="13298399" y="5240756"/>
              <a:ext cx="14604" cy="15240"/>
            </a:xfrm>
            <a:custGeom>
              <a:avLst/>
              <a:gdLst/>
              <a:ahLst/>
              <a:cxnLst/>
              <a:rect l="l" t="t" r="r" b="b"/>
              <a:pathLst>
                <a:path w="14605" h="15239">
                  <a:moveTo>
                    <a:pt x="14452" y="13347"/>
                  </a:moveTo>
                  <a:lnTo>
                    <a:pt x="10071" y="5613"/>
                  </a:lnTo>
                  <a:lnTo>
                    <a:pt x="2806" y="0"/>
                  </a:lnTo>
                  <a:lnTo>
                    <a:pt x="1409" y="901"/>
                  </a:lnTo>
                  <a:lnTo>
                    <a:pt x="0" y="1816"/>
                  </a:lnTo>
                  <a:lnTo>
                    <a:pt x="7645" y="7721"/>
                  </a:lnTo>
                  <a:lnTo>
                    <a:pt x="11595" y="14706"/>
                  </a:lnTo>
                  <a:lnTo>
                    <a:pt x="12979" y="13931"/>
                  </a:lnTo>
                  <a:lnTo>
                    <a:pt x="14452" y="13347"/>
                  </a:lnTo>
                  <a:close/>
                </a:path>
              </a:pathLst>
            </a:custGeom>
            <a:solidFill>
              <a:srgbClr val="E9A9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8" name="object 778"/>
            <p:cNvSpPr/>
            <p:nvPr/>
          </p:nvSpPr>
          <p:spPr>
            <a:xfrm>
              <a:off x="13301205" y="5238940"/>
              <a:ext cx="14604" cy="15240"/>
            </a:xfrm>
            <a:custGeom>
              <a:avLst/>
              <a:gdLst/>
              <a:ahLst/>
              <a:cxnLst/>
              <a:rect l="l" t="t" r="r" b="b"/>
              <a:pathLst>
                <a:path w="14605" h="15239">
                  <a:moveTo>
                    <a:pt x="14592" y="13957"/>
                  </a:moveTo>
                  <a:lnTo>
                    <a:pt x="9702" y="5321"/>
                  </a:lnTo>
                  <a:lnTo>
                    <a:pt x="2819" y="0"/>
                  </a:lnTo>
                  <a:lnTo>
                    <a:pt x="1409" y="901"/>
                  </a:lnTo>
                  <a:lnTo>
                    <a:pt x="0" y="1816"/>
                  </a:lnTo>
                  <a:lnTo>
                    <a:pt x="7264" y="7429"/>
                  </a:lnTo>
                  <a:lnTo>
                    <a:pt x="11645" y="15163"/>
                  </a:lnTo>
                  <a:lnTo>
                    <a:pt x="13119" y="14566"/>
                  </a:lnTo>
                  <a:lnTo>
                    <a:pt x="14592" y="13957"/>
                  </a:lnTo>
                  <a:close/>
                </a:path>
              </a:pathLst>
            </a:custGeom>
            <a:solidFill>
              <a:srgbClr val="E9AA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9" name="object 779"/>
            <p:cNvSpPr/>
            <p:nvPr/>
          </p:nvSpPr>
          <p:spPr>
            <a:xfrm>
              <a:off x="13304026" y="5237979"/>
              <a:ext cx="13335" cy="15240"/>
            </a:xfrm>
            <a:custGeom>
              <a:avLst/>
              <a:gdLst/>
              <a:ahLst/>
              <a:cxnLst/>
              <a:rect l="l" t="t" r="r" b="b"/>
              <a:pathLst>
                <a:path w="13334" h="15239">
                  <a:moveTo>
                    <a:pt x="11772" y="14917"/>
                  </a:moveTo>
                  <a:lnTo>
                    <a:pt x="6880" y="6271"/>
                  </a:lnTo>
                  <a:lnTo>
                    <a:pt x="0" y="948"/>
                  </a:lnTo>
                  <a:lnTo>
                    <a:pt x="1467" y="0"/>
                  </a:lnTo>
                  <a:lnTo>
                    <a:pt x="8151" y="5162"/>
                  </a:lnTo>
                  <a:lnTo>
                    <a:pt x="13311" y="14293"/>
                  </a:lnTo>
                  <a:lnTo>
                    <a:pt x="11772" y="14917"/>
                  </a:lnTo>
                  <a:close/>
                </a:path>
              </a:pathLst>
            </a:custGeom>
            <a:solidFill>
              <a:srgbClr val="E9AB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0" name="object 780"/>
            <p:cNvSpPr/>
            <p:nvPr/>
          </p:nvSpPr>
          <p:spPr>
            <a:xfrm>
              <a:off x="13305495" y="5237064"/>
              <a:ext cx="13335" cy="15240"/>
            </a:xfrm>
            <a:custGeom>
              <a:avLst/>
              <a:gdLst/>
              <a:ahLst/>
              <a:cxnLst/>
              <a:rect l="l" t="t" r="r" b="b"/>
              <a:pathLst>
                <a:path w="13334" h="15239">
                  <a:moveTo>
                    <a:pt x="11844" y="15208"/>
                  </a:moveTo>
                  <a:lnTo>
                    <a:pt x="6684" y="6077"/>
                  </a:lnTo>
                  <a:lnTo>
                    <a:pt x="0" y="914"/>
                  </a:lnTo>
                  <a:lnTo>
                    <a:pt x="1415" y="0"/>
                  </a:lnTo>
                  <a:lnTo>
                    <a:pt x="7901" y="5009"/>
                  </a:lnTo>
                  <a:lnTo>
                    <a:pt x="13327" y="14607"/>
                  </a:lnTo>
                  <a:lnTo>
                    <a:pt x="11844" y="15208"/>
                  </a:lnTo>
                  <a:close/>
                </a:path>
              </a:pathLst>
            </a:custGeom>
            <a:solidFill>
              <a:srgbClr val="E9AB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1" name="object 781"/>
            <p:cNvSpPr/>
            <p:nvPr/>
          </p:nvSpPr>
          <p:spPr>
            <a:xfrm>
              <a:off x="13306908" y="5235256"/>
              <a:ext cx="15240" cy="16510"/>
            </a:xfrm>
            <a:custGeom>
              <a:avLst/>
              <a:gdLst/>
              <a:ahLst/>
              <a:cxnLst/>
              <a:rect l="l" t="t" r="r" b="b"/>
              <a:pathLst>
                <a:path w="15240" h="16510">
                  <a:moveTo>
                    <a:pt x="14846" y="15227"/>
                  </a:moveTo>
                  <a:lnTo>
                    <a:pt x="8902" y="4711"/>
                  </a:lnTo>
                  <a:lnTo>
                    <a:pt x="2794" y="0"/>
                  </a:lnTo>
                  <a:lnTo>
                    <a:pt x="1397" y="901"/>
                  </a:lnTo>
                  <a:lnTo>
                    <a:pt x="0" y="1816"/>
                  </a:lnTo>
                  <a:lnTo>
                    <a:pt x="6477" y="6819"/>
                  </a:lnTo>
                  <a:lnTo>
                    <a:pt x="11912" y="16421"/>
                  </a:lnTo>
                  <a:lnTo>
                    <a:pt x="13385" y="15824"/>
                  </a:lnTo>
                  <a:lnTo>
                    <a:pt x="14846" y="15227"/>
                  </a:lnTo>
                  <a:close/>
                </a:path>
              </a:pathLst>
            </a:custGeom>
            <a:solidFill>
              <a:srgbClr val="E9AC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2" name="object 782"/>
            <p:cNvSpPr/>
            <p:nvPr/>
          </p:nvSpPr>
          <p:spPr>
            <a:xfrm>
              <a:off x="13309713" y="5234343"/>
              <a:ext cx="13970" cy="16510"/>
            </a:xfrm>
            <a:custGeom>
              <a:avLst/>
              <a:gdLst/>
              <a:ahLst/>
              <a:cxnLst/>
              <a:rect l="l" t="t" r="r" b="b"/>
              <a:pathLst>
                <a:path w="13969" h="16510">
                  <a:moveTo>
                    <a:pt x="12046" y="16137"/>
                  </a:moveTo>
                  <a:lnTo>
                    <a:pt x="6102" y="5621"/>
                  </a:lnTo>
                  <a:lnTo>
                    <a:pt x="0" y="909"/>
                  </a:lnTo>
                  <a:lnTo>
                    <a:pt x="1407" y="0"/>
                  </a:lnTo>
                  <a:lnTo>
                    <a:pt x="7318" y="4567"/>
                  </a:lnTo>
                  <a:lnTo>
                    <a:pt x="13528" y="15536"/>
                  </a:lnTo>
                  <a:lnTo>
                    <a:pt x="12046" y="16137"/>
                  </a:lnTo>
                  <a:close/>
                </a:path>
              </a:pathLst>
            </a:custGeom>
            <a:solidFill>
              <a:srgbClr val="E9ACB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3" name="object 783"/>
            <p:cNvSpPr/>
            <p:nvPr/>
          </p:nvSpPr>
          <p:spPr>
            <a:xfrm>
              <a:off x="13311111" y="5232513"/>
              <a:ext cx="15240" cy="17780"/>
            </a:xfrm>
            <a:custGeom>
              <a:avLst/>
              <a:gdLst/>
              <a:ahLst/>
              <a:cxnLst/>
              <a:rect l="l" t="t" r="r" b="b"/>
              <a:pathLst>
                <a:path w="15240" h="17779">
                  <a:moveTo>
                    <a:pt x="15113" y="16167"/>
                  </a:moveTo>
                  <a:lnTo>
                    <a:pt x="8407" y="4292"/>
                  </a:lnTo>
                  <a:lnTo>
                    <a:pt x="2844" y="0"/>
                  </a:lnTo>
                  <a:lnTo>
                    <a:pt x="1409" y="927"/>
                  </a:lnTo>
                  <a:lnTo>
                    <a:pt x="0" y="1841"/>
                  </a:lnTo>
                  <a:lnTo>
                    <a:pt x="5918" y="6400"/>
                  </a:lnTo>
                  <a:lnTo>
                    <a:pt x="12128" y="17373"/>
                  </a:lnTo>
                  <a:lnTo>
                    <a:pt x="13601" y="16776"/>
                  </a:lnTo>
                  <a:lnTo>
                    <a:pt x="15113" y="16167"/>
                  </a:lnTo>
                  <a:close/>
                </a:path>
              </a:pathLst>
            </a:custGeom>
            <a:solidFill>
              <a:srgbClr val="EAADB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4" name="object 784"/>
            <p:cNvSpPr/>
            <p:nvPr/>
          </p:nvSpPr>
          <p:spPr>
            <a:xfrm>
              <a:off x="13313956" y="5230697"/>
              <a:ext cx="15240" cy="18415"/>
            </a:xfrm>
            <a:custGeom>
              <a:avLst/>
              <a:gdLst/>
              <a:ahLst/>
              <a:cxnLst/>
              <a:rect l="l" t="t" r="r" b="b"/>
              <a:pathLst>
                <a:path w="15240" h="18414">
                  <a:moveTo>
                    <a:pt x="15214" y="16776"/>
                  </a:moveTo>
                  <a:lnTo>
                    <a:pt x="7988" y="4000"/>
                  </a:lnTo>
                  <a:lnTo>
                    <a:pt x="2819" y="0"/>
                  </a:lnTo>
                  <a:lnTo>
                    <a:pt x="1409" y="901"/>
                  </a:lnTo>
                  <a:lnTo>
                    <a:pt x="0" y="1816"/>
                  </a:lnTo>
                  <a:lnTo>
                    <a:pt x="5562" y="6108"/>
                  </a:lnTo>
                  <a:lnTo>
                    <a:pt x="12268" y="17983"/>
                  </a:lnTo>
                  <a:lnTo>
                    <a:pt x="13741" y="17373"/>
                  </a:lnTo>
                  <a:lnTo>
                    <a:pt x="15214" y="16776"/>
                  </a:lnTo>
                  <a:close/>
                </a:path>
              </a:pathLst>
            </a:custGeom>
            <a:solidFill>
              <a:srgbClr val="EAAE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5" name="object 785"/>
            <p:cNvSpPr/>
            <p:nvPr/>
          </p:nvSpPr>
          <p:spPr>
            <a:xfrm>
              <a:off x="13316776" y="5228831"/>
              <a:ext cx="15875" cy="19050"/>
            </a:xfrm>
            <a:custGeom>
              <a:avLst/>
              <a:gdLst/>
              <a:ahLst/>
              <a:cxnLst/>
              <a:rect l="l" t="t" r="r" b="b"/>
              <a:pathLst>
                <a:path w="15875" h="19050">
                  <a:moveTo>
                    <a:pt x="15405" y="17424"/>
                  </a:moveTo>
                  <a:lnTo>
                    <a:pt x="7645" y="3695"/>
                  </a:lnTo>
                  <a:lnTo>
                    <a:pt x="2870" y="0"/>
                  </a:lnTo>
                  <a:lnTo>
                    <a:pt x="1397" y="952"/>
                  </a:lnTo>
                  <a:lnTo>
                    <a:pt x="0" y="1866"/>
                  </a:lnTo>
                  <a:lnTo>
                    <a:pt x="5168" y="5867"/>
                  </a:lnTo>
                  <a:lnTo>
                    <a:pt x="12395" y="18643"/>
                  </a:lnTo>
                  <a:lnTo>
                    <a:pt x="13868" y="18046"/>
                  </a:lnTo>
                  <a:lnTo>
                    <a:pt x="15405" y="17424"/>
                  </a:lnTo>
                  <a:close/>
                </a:path>
              </a:pathLst>
            </a:custGeom>
            <a:solidFill>
              <a:srgbClr val="EAAF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6" name="object 786"/>
            <p:cNvSpPr/>
            <p:nvPr/>
          </p:nvSpPr>
          <p:spPr>
            <a:xfrm>
              <a:off x="13319652" y="5227919"/>
              <a:ext cx="14604" cy="18415"/>
            </a:xfrm>
            <a:custGeom>
              <a:avLst/>
              <a:gdLst/>
              <a:ahLst/>
              <a:cxnLst/>
              <a:rect l="l" t="t" r="r" b="b"/>
              <a:pathLst>
                <a:path w="14605" h="18414">
                  <a:moveTo>
                    <a:pt x="12537" y="18331"/>
                  </a:moveTo>
                  <a:lnTo>
                    <a:pt x="4773" y="4595"/>
                  </a:lnTo>
                  <a:lnTo>
                    <a:pt x="0" y="909"/>
                  </a:lnTo>
                  <a:lnTo>
                    <a:pt x="1407" y="0"/>
                  </a:lnTo>
                  <a:lnTo>
                    <a:pt x="5990" y="3540"/>
                  </a:lnTo>
                  <a:lnTo>
                    <a:pt x="14013" y="17732"/>
                  </a:lnTo>
                  <a:lnTo>
                    <a:pt x="12537" y="18331"/>
                  </a:lnTo>
                  <a:close/>
                </a:path>
              </a:pathLst>
            </a:custGeom>
            <a:solidFill>
              <a:srgbClr val="EAB0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7" name="object 787"/>
            <p:cNvSpPr/>
            <p:nvPr/>
          </p:nvSpPr>
          <p:spPr>
            <a:xfrm>
              <a:off x="13321055" y="5226036"/>
              <a:ext cx="16510" cy="19685"/>
            </a:xfrm>
            <a:custGeom>
              <a:avLst/>
              <a:gdLst/>
              <a:ahLst/>
              <a:cxnLst/>
              <a:rect l="l" t="t" r="r" b="b"/>
              <a:pathLst>
                <a:path w="16509" h="19685">
                  <a:moveTo>
                    <a:pt x="16192" y="18161"/>
                  </a:moveTo>
                  <a:lnTo>
                    <a:pt x="7010" y="3314"/>
                  </a:lnTo>
                  <a:lnTo>
                    <a:pt x="4216" y="977"/>
                  </a:lnTo>
                  <a:lnTo>
                    <a:pt x="2933" y="0"/>
                  </a:lnTo>
                  <a:lnTo>
                    <a:pt x="1409" y="977"/>
                  </a:lnTo>
                  <a:lnTo>
                    <a:pt x="0" y="1892"/>
                  </a:lnTo>
                  <a:lnTo>
                    <a:pt x="4584" y="5422"/>
                  </a:lnTo>
                  <a:lnTo>
                    <a:pt x="12611" y="19621"/>
                  </a:lnTo>
                  <a:lnTo>
                    <a:pt x="14084" y="19024"/>
                  </a:lnTo>
                  <a:lnTo>
                    <a:pt x="16192" y="18161"/>
                  </a:lnTo>
                  <a:close/>
                </a:path>
              </a:pathLst>
            </a:custGeom>
            <a:solidFill>
              <a:srgbClr val="EAB0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8" name="object 788"/>
            <p:cNvSpPr/>
            <p:nvPr/>
          </p:nvSpPr>
          <p:spPr>
            <a:xfrm>
              <a:off x="13324106" y="5225281"/>
              <a:ext cx="15240" cy="19050"/>
            </a:xfrm>
            <a:custGeom>
              <a:avLst/>
              <a:gdLst/>
              <a:ahLst/>
              <a:cxnLst/>
              <a:rect l="l" t="t" r="r" b="b"/>
              <a:pathLst>
                <a:path w="15240" h="19050">
                  <a:moveTo>
                    <a:pt x="13147" y="18916"/>
                  </a:moveTo>
                  <a:lnTo>
                    <a:pt x="3970" y="4069"/>
                  </a:lnTo>
                  <a:lnTo>
                    <a:pt x="0" y="744"/>
                  </a:lnTo>
                  <a:lnTo>
                    <a:pt x="1585" y="0"/>
                  </a:lnTo>
                  <a:lnTo>
                    <a:pt x="5186" y="3014"/>
                  </a:lnTo>
                  <a:lnTo>
                    <a:pt x="14652" y="18305"/>
                  </a:lnTo>
                  <a:lnTo>
                    <a:pt x="13147" y="18916"/>
                  </a:lnTo>
                  <a:close/>
                </a:path>
              </a:pathLst>
            </a:custGeom>
            <a:solidFill>
              <a:srgbClr val="EAB1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9" name="object 789"/>
            <p:cNvSpPr/>
            <p:nvPr/>
          </p:nvSpPr>
          <p:spPr>
            <a:xfrm>
              <a:off x="13325735" y="5224558"/>
              <a:ext cx="14604" cy="19050"/>
            </a:xfrm>
            <a:custGeom>
              <a:avLst/>
              <a:gdLst/>
              <a:ahLst/>
              <a:cxnLst/>
              <a:rect l="l" t="t" r="r" b="b"/>
              <a:pathLst>
                <a:path w="14605" h="19050">
                  <a:moveTo>
                    <a:pt x="13024" y="19028"/>
                  </a:moveTo>
                  <a:lnTo>
                    <a:pt x="3558" y="3737"/>
                  </a:lnTo>
                  <a:lnTo>
                    <a:pt x="0" y="758"/>
                  </a:lnTo>
                  <a:lnTo>
                    <a:pt x="1609" y="0"/>
                  </a:lnTo>
                  <a:lnTo>
                    <a:pt x="4815" y="2683"/>
                  </a:lnTo>
                  <a:lnTo>
                    <a:pt x="14543" y="18412"/>
                  </a:lnTo>
                  <a:lnTo>
                    <a:pt x="13024" y="19028"/>
                  </a:lnTo>
                  <a:close/>
                </a:path>
              </a:pathLst>
            </a:custGeom>
            <a:solidFill>
              <a:srgbClr val="EAB1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0" name="object 790"/>
            <p:cNvSpPr/>
            <p:nvPr/>
          </p:nvSpPr>
          <p:spPr>
            <a:xfrm>
              <a:off x="13327343" y="5223065"/>
              <a:ext cx="16510" cy="20320"/>
            </a:xfrm>
            <a:custGeom>
              <a:avLst/>
              <a:gdLst/>
              <a:ahLst/>
              <a:cxnLst/>
              <a:rect l="l" t="t" r="r" b="b"/>
              <a:pathLst>
                <a:path w="16509" h="20320">
                  <a:moveTo>
                    <a:pt x="15925" y="18694"/>
                  </a:moveTo>
                  <a:lnTo>
                    <a:pt x="5638" y="2070"/>
                  </a:lnTo>
                  <a:lnTo>
                    <a:pt x="3162" y="0"/>
                  </a:lnTo>
                  <a:lnTo>
                    <a:pt x="1574" y="749"/>
                  </a:lnTo>
                  <a:lnTo>
                    <a:pt x="0" y="1498"/>
                  </a:lnTo>
                  <a:lnTo>
                    <a:pt x="3200" y="4178"/>
                  </a:lnTo>
                  <a:lnTo>
                    <a:pt x="12928" y="19913"/>
                  </a:lnTo>
                  <a:lnTo>
                    <a:pt x="14427" y="19304"/>
                  </a:lnTo>
                  <a:lnTo>
                    <a:pt x="15925" y="18694"/>
                  </a:lnTo>
                  <a:close/>
                </a:path>
              </a:pathLst>
            </a:custGeom>
            <a:solidFill>
              <a:srgbClr val="EAB2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1" name="object 791"/>
            <p:cNvSpPr/>
            <p:nvPr/>
          </p:nvSpPr>
          <p:spPr>
            <a:xfrm>
              <a:off x="13330504" y="5221553"/>
              <a:ext cx="15875" cy="20320"/>
            </a:xfrm>
            <a:custGeom>
              <a:avLst/>
              <a:gdLst/>
              <a:ahLst/>
              <a:cxnLst/>
              <a:rect l="l" t="t" r="r" b="b"/>
              <a:pathLst>
                <a:path w="15875" h="20320">
                  <a:moveTo>
                    <a:pt x="15786" y="18986"/>
                  </a:moveTo>
                  <a:lnTo>
                    <a:pt x="4965" y="1460"/>
                  </a:lnTo>
                  <a:lnTo>
                    <a:pt x="3213" y="0"/>
                  </a:lnTo>
                  <a:lnTo>
                    <a:pt x="1600" y="762"/>
                  </a:lnTo>
                  <a:lnTo>
                    <a:pt x="0" y="1511"/>
                  </a:lnTo>
                  <a:lnTo>
                    <a:pt x="2476" y="3581"/>
                  </a:lnTo>
                  <a:lnTo>
                    <a:pt x="12763" y="20205"/>
                  </a:lnTo>
                  <a:lnTo>
                    <a:pt x="14262" y="19596"/>
                  </a:lnTo>
                  <a:lnTo>
                    <a:pt x="15786" y="18986"/>
                  </a:lnTo>
                  <a:close/>
                </a:path>
              </a:pathLst>
            </a:custGeom>
            <a:solidFill>
              <a:srgbClr val="EAB3B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2" name="object 792"/>
            <p:cNvSpPr/>
            <p:nvPr/>
          </p:nvSpPr>
          <p:spPr>
            <a:xfrm>
              <a:off x="13333727" y="5220785"/>
              <a:ext cx="14604" cy="20320"/>
            </a:xfrm>
            <a:custGeom>
              <a:avLst/>
              <a:gdLst/>
              <a:ahLst/>
              <a:cxnLst/>
              <a:rect l="l" t="t" r="r" b="b"/>
              <a:pathLst>
                <a:path w="14605" h="20320">
                  <a:moveTo>
                    <a:pt x="12572" y="19743"/>
                  </a:moveTo>
                  <a:lnTo>
                    <a:pt x="1744" y="2223"/>
                  </a:lnTo>
                  <a:lnTo>
                    <a:pt x="0" y="762"/>
                  </a:lnTo>
                  <a:lnTo>
                    <a:pt x="1616" y="0"/>
                  </a:lnTo>
                  <a:lnTo>
                    <a:pt x="2948" y="1114"/>
                  </a:lnTo>
                  <a:lnTo>
                    <a:pt x="14086" y="19129"/>
                  </a:lnTo>
                  <a:lnTo>
                    <a:pt x="12572" y="19743"/>
                  </a:lnTo>
                  <a:close/>
                </a:path>
              </a:pathLst>
            </a:custGeom>
            <a:solidFill>
              <a:srgbClr val="EAB4B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3" name="object 793"/>
            <p:cNvSpPr/>
            <p:nvPr/>
          </p:nvSpPr>
          <p:spPr>
            <a:xfrm>
              <a:off x="13335342" y="5219293"/>
              <a:ext cx="15875" cy="20955"/>
            </a:xfrm>
            <a:custGeom>
              <a:avLst/>
              <a:gdLst/>
              <a:ahLst/>
              <a:cxnLst/>
              <a:rect l="l" t="t" r="r" b="b"/>
              <a:pathLst>
                <a:path w="15875" h="20954">
                  <a:moveTo>
                    <a:pt x="15455" y="19418"/>
                  </a:moveTo>
                  <a:lnTo>
                    <a:pt x="3759" y="508"/>
                  </a:lnTo>
                  <a:lnTo>
                    <a:pt x="3162" y="0"/>
                  </a:lnTo>
                  <a:lnTo>
                    <a:pt x="3009" y="76"/>
                  </a:lnTo>
                  <a:lnTo>
                    <a:pt x="3009" y="2336"/>
                  </a:lnTo>
                  <a:lnTo>
                    <a:pt x="2489" y="1524"/>
                  </a:lnTo>
                  <a:lnTo>
                    <a:pt x="3009" y="2336"/>
                  </a:lnTo>
                  <a:lnTo>
                    <a:pt x="3009" y="76"/>
                  </a:lnTo>
                  <a:lnTo>
                    <a:pt x="1574" y="749"/>
                  </a:lnTo>
                  <a:lnTo>
                    <a:pt x="0" y="1498"/>
                  </a:lnTo>
                  <a:lnTo>
                    <a:pt x="1320" y="2616"/>
                  </a:lnTo>
                  <a:lnTo>
                    <a:pt x="12458" y="20624"/>
                  </a:lnTo>
                  <a:lnTo>
                    <a:pt x="13957" y="20015"/>
                  </a:lnTo>
                  <a:lnTo>
                    <a:pt x="15455" y="19418"/>
                  </a:lnTo>
                  <a:close/>
                </a:path>
              </a:pathLst>
            </a:custGeom>
            <a:solidFill>
              <a:srgbClr val="EAB4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4" name="object 794"/>
            <p:cNvSpPr/>
            <p:nvPr/>
          </p:nvSpPr>
          <p:spPr>
            <a:xfrm>
              <a:off x="13338511" y="5218544"/>
              <a:ext cx="13970" cy="20320"/>
            </a:xfrm>
            <a:custGeom>
              <a:avLst/>
              <a:gdLst/>
              <a:ahLst/>
              <a:cxnLst/>
              <a:rect l="l" t="t" r="r" b="b"/>
              <a:pathLst>
                <a:path w="13969" h="20320">
                  <a:moveTo>
                    <a:pt x="12290" y="20158"/>
                  </a:moveTo>
                  <a:lnTo>
                    <a:pt x="596" y="1246"/>
                  </a:lnTo>
                  <a:lnTo>
                    <a:pt x="0" y="747"/>
                  </a:lnTo>
                  <a:lnTo>
                    <a:pt x="1584" y="0"/>
                  </a:lnTo>
                  <a:lnTo>
                    <a:pt x="1812" y="191"/>
                  </a:lnTo>
                  <a:lnTo>
                    <a:pt x="13783" y="19552"/>
                  </a:lnTo>
                  <a:lnTo>
                    <a:pt x="12290" y="20158"/>
                  </a:lnTo>
                  <a:close/>
                </a:path>
              </a:pathLst>
            </a:custGeom>
            <a:solidFill>
              <a:srgbClr val="EBB5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5" name="object 795"/>
            <p:cNvSpPr/>
            <p:nvPr/>
          </p:nvSpPr>
          <p:spPr>
            <a:xfrm>
              <a:off x="13340095" y="5217802"/>
              <a:ext cx="13970" cy="20320"/>
            </a:xfrm>
            <a:custGeom>
              <a:avLst/>
              <a:gdLst/>
              <a:ahLst/>
              <a:cxnLst/>
              <a:rect l="l" t="t" r="r" b="b"/>
              <a:pathLst>
                <a:path w="13969" h="20320">
                  <a:moveTo>
                    <a:pt x="12199" y="20294"/>
                  </a:moveTo>
                  <a:lnTo>
                    <a:pt x="228" y="933"/>
                  </a:lnTo>
                  <a:lnTo>
                    <a:pt x="0" y="742"/>
                  </a:lnTo>
                  <a:lnTo>
                    <a:pt x="1574" y="0"/>
                  </a:lnTo>
                  <a:lnTo>
                    <a:pt x="13733" y="19672"/>
                  </a:lnTo>
                  <a:lnTo>
                    <a:pt x="12199" y="20294"/>
                  </a:lnTo>
                  <a:close/>
                </a:path>
              </a:pathLst>
            </a:custGeom>
            <a:solidFill>
              <a:srgbClr val="EBB5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6" name="object 796"/>
            <p:cNvSpPr/>
            <p:nvPr/>
          </p:nvSpPr>
          <p:spPr>
            <a:xfrm>
              <a:off x="13341667" y="5216448"/>
              <a:ext cx="15875" cy="21590"/>
            </a:xfrm>
            <a:custGeom>
              <a:avLst/>
              <a:gdLst/>
              <a:ahLst/>
              <a:cxnLst/>
              <a:rect l="l" t="t" r="r" b="b"/>
              <a:pathLst>
                <a:path w="15875" h="21589">
                  <a:moveTo>
                    <a:pt x="15328" y="20116"/>
                  </a:moveTo>
                  <a:lnTo>
                    <a:pt x="2882" y="0"/>
                  </a:lnTo>
                  <a:lnTo>
                    <a:pt x="1447" y="673"/>
                  </a:lnTo>
                  <a:lnTo>
                    <a:pt x="0" y="1358"/>
                  </a:lnTo>
                  <a:lnTo>
                    <a:pt x="12153" y="21031"/>
                  </a:lnTo>
                  <a:lnTo>
                    <a:pt x="13042" y="20675"/>
                  </a:lnTo>
                  <a:lnTo>
                    <a:pt x="13703" y="20510"/>
                  </a:lnTo>
                  <a:lnTo>
                    <a:pt x="15328" y="20116"/>
                  </a:lnTo>
                  <a:close/>
                </a:path>
              </a:pathLst>
            </a:custGeom>
            <a:solidFill>
              <a:srgbClr val="EBB6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7" name="object 797"/>
            <p:cNvSpPr/>
            <p:nvPr/>
          </p:nvSpPr>
          <p:spPr>
            <a:xfrm>
              <a:off x="13344551" y="5215064"/>
              <a:ext cx="15875" cy="21590"/>
            </a:xfrm>
            <a:custGeom>
              <a:avLst/>
              <a:gdLst/>
              <a:ahLst/>
              <a:cxnLst/>
              <a:rect l="l" t="t" r="r" b="b"/>
              <a:pathLst>
                <a:path w="15875" h="21589">
                  <a:moveTo>
                    <a:pt x="15722" y="20713"/>
                  </a:moveTo>
                  <a:lnTo>
                    <a:pt x="2921" y="0"/>
                  </a:lnTo>
                  <a:lnTo>
                    <a:pt x="1447" y="698"/>
                  </a:lnTo>
                  <a:lnTo>
                    <a:pt x="0" y="1384"/>
                  </a:lnTo>
                  <a:lnTo>
                    <a:pt x="12446" y="21501"/>
                  </a:lnTo>
                  <a:lnTo>
                    <a:pt x="14084" y="21107"/>
                  </a:lnTo>
                  <a:lnTo>
                    <a:pt x="15722" y="20713"/>
                  </a:lnTo>
                  <a:close/>
                </a:path>
              </a:pathLst>
            </a:custGeom>
            <a:solidFill>
              <a:srgbClr val="EBB7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8" name="object 798"/>
            <p:cNvSpPr/>
            <p:nvPr/>
          </p:nvSpPr>
          <p:spPr>
            <a:xfrm>
              <a:off x="13347480" y="5214360"/>
              <a:ext cx="14604" cy="21590"/>
            </a:xfrm>
            <a:custGeom>
              <a:avLst/>
              <a:gdLst/>
              <a:ahLst/>
              <a:cxnLst/>
              <a:rect l="l" t="t" r="r" b="b"/>
              <a:pathLst>
                <a:path w="14605" h="21589">
                  <a:moveTo>
                    <a:pt x="12799" y="21408"/>
                  </a:moveTo>
                  <a:lnTo>
                    <a:pt x="0" y="701"/>
                  </a:lnTo>
                  <a:lnTo>
                    <a:pt x="1488" y="0"/>
                  </a:lnTo>
                  <a:lnTo>
                    <a:pt x="14465" y="21005"/>
                  </a:lnTo>
                  <a:lnTo>
                    <a:pt x="12799" y="21408"/>
                  </a:lnTo>
                  <a:close/>
                </a:path>
              </a:pathLst>
            </a:custGeom>
            <a:solidFill>
              <a:srgbClr val="EBB7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9" name="object 799"/>
            <p:cNvSpPr/>
            <p:nvPr/>
          </p:nvSpPr>
          <p:spPr>
            <a:xfrm>
              <a:off x="13348957" y="5212968"/>
              <a:ext cx="17145" cy="22860"/>
            </a:xfrm>
            <a:custGeom>
              <a:avLst/>
              <a:gdLst/>
              <a:ahLst/>
              <a:cxnLst/>
              <a:rect l="l" t="t" r="r" b="b"/>
              <a:pathLst>
                <a:path w="17144" h="22860">
                  <a:moveTo>
                    <a:pt x="17005" y="21424"/>
                  </a:moveTo>
                  <a:lnTo>
                    <a:pt x="2971" y="0"/>
                  </a:lnTo>
                  <a:lnTo>
                    <a:pt x="1447" y="711"/>
                  </a:lnTo>
                  <a:lnTo>
                    <a:pt x="0" y="1397"/>
                  </a:lnTo>
                  <a:lnTo>
                    <a:pt x="12979" y="22402"/>
                  </a:lnTo>
                  <a:lnTo>
                    <a:pt x="14617" y="22009"/>
                  </a:lnTo>
                  <a:lnTo>
                    <a:pt x="17005" y="21424"/>
                  </a:lnTo>
                  <a:close/>
                </a:path>
              </a:pathLst>
            </a:custGeom>
            <a:solidFill>
              <a:srgbClr val="EBB8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0" name="object 800"/>
            <p:cNvSpPr/>
            <p:nvPr/>
          </p:nvSpPr>
          <p:spPr>
            <a:xfrm>
              <a:off x="13351929" y="5211596"/>
              <a:ext cx="17780" cy="22860"/>
            </a:xfrm>
            <a:custGeom>
              <a:avLst/>
              <a:gdLst/>
              <a:ahLst/>
              <a:cxnLst/>
              <a:rect l="l" t="t" r="r" b="b"/>
              <a:pathLst>
                <a:path w="17780" h="22860">
                  <a:moveTo>
                    <a:pt x="17348" y="21996"/>
                  </a:moveTo>
                  <a:lnTo>
                    <a:pt x="2908" y="0"/>
                  </a:lnTo>
                  <a:lnTo>
                    <a:pt x="1447" y="685"/>
                  </a:lnTo>
                  <a:lnTo>
                    <a:pt x="0" y="1371"/>
                  </a:lnTo>
                  <a:lnTo>
                    <a:pt x="14033" y="22796"/>
                  </a:lnTo>
                  <a:lnTo>
                    <a:pt x="15684" y="22402"/>
                  </a:lnTo>
                  <a:lnTo>
                    <a:pt x="17348" y="21996"/>
                  </a:lnTo>
                  <a:close/>
                </a:path>
              </a:pathLst>
            </a:custGeom>
            <a:solidFill>
              <a:srgbClr val="EBB9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1" name="object 801"/>
            <p:cNvSpPr/>
            <p:nvPr/>
          </p:nvSpPr>
          <p:spPr>
            <a:xfrm>
              <a:off x="13354847" y="5211008"/>
              <a:ext cx="16510" cy="22860"/>
            </a:xfrm>
            <a:custGeom>
              <a:avLst/>
              <a:gdLst/>
              <a:ahLst/>
              <a:cxnLst/>
              <a:rect l="l" t="t" r="r" b="b"/>
              <a:pathLst>
                <a:path w="16509" h="22860">
                  <a:moveTo>
                    <a:pt x="14433" y="22585"/>
                  </a:moveTo>
                  <a:lnTo>
                    <a:pt x="0" y="580"/>
                  </a:lnTo>
                  <a:lnTo>
                    <a:pt x="711" y="244"/>
                  </a:lnTo>
                  <a:lnTo>
                    <a:pt x="1579" y="0"/>
                  </a:lnTo>
                  <a:lnTo>
                    <a:pt x="16111" y="22179"/>
                  </a:lnTo>
                  <a:lnTo>
                    <a:pt x="14433" y="22585"/>
                  </a:lnTo>
                  <a:close/>
                </a:path>
              </a:pathLst>
            </a:custGeom>
            <a:solidFill>
              <a:srgbClr val="EBBA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2" name="object 802"/>
            <p:cNvSpPr/>
            <p:nvPr/>
          </p:nvSpPr>
          <p:spPr>
            <a:xfrm>
              <a:off x="13356425" y="5210553"/>
              <a:ext cx="16510" cy="22860"/>
            </a:xfrm>
            <a:custGeom>
              <a:avLst/>
              <a:gdLst/>
              <a:ahLst/>
              <a:cxnLst/>
              <a:rect l="l" t="t" r="r" b="b"/>
              <a:pathLst>
                <a:path w="16509" h="22860">
                  <a:moveTo>
                    <a:pt x="14532" y="22634"/>
                  </a:moveTo>
                  <a:lnTo>
                    <a:pt x="0" y="454"/>
                  </a:lnTo>
                  <a:lnTo>
                    <a:pt x="1610" y="0"/>
                  </a:lnTo>
                  <a:lnTo>
                    <a:pt x="16184" y="22234"/>
                  </a:lnTo>
                  <a:lnTo>
                    <a:pt x="14532" y="22634"/>
                  </a:lnTo>
                  <a:close/>
                </a:path>
              </a:pathLst>
            </a:custGeom>
            <a:solidFill>
              <a:srgbClr val="EBBA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3" name="object 803"/>
            <p:cNvSpPr/>
            <p:nvPr/>
          </p:nvSpPr>
          <p:spPr>
            <a:xfrm>
              <a:off x="13358025" y="5209653"/>
              <a:ext cx="18415" cy="23495"/>
            </a:xfrm>
            <a:custGeom>
              <a:avLst/>
              <a:gdLst/>
              <a:ahLst/>
              <a:cxnLst/>
              <a:rect l="l" t="t" r="r" b="b"/>
              <a:pathLst>
                <a:path w="18415" h="23495">
                  <a:moveTo>
                    <a:pt x="17881" y="22339"/>
                  </a:moveTo>
                  <a:lnTo>
                    <a:pt x="3225" y="0"/>
                  </a:lnTo>
                  <a:lnTo>
                    <a:pt x="1625" y="444"/>
                  </a:lnTo>
                  <a:lnTo>
                    <a:pt x="0" y="901"/>
                  </a:lnTo>
                  <a:lnTo>
                    <a:pt x="14579" y="23139"/>
                  </a:lnTo>
                  <a:lnTo>
                    <a:pt x="16230" y="22745"/>
                  </a:lnTo>
                  <a:lnTo>
                    <a:pt x="17881" y="22339"/>
                  </a:lnTo>
                  <a:close/>
                </a:path>
              </a:pathLst>
            </a:custGeom>
            <a:solidFill>
              <a:srgbClr val="EBBB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4" name="object 804"/>
            <p:cNvSpPr/>
            <p:nvPr/>
          </p:nvSpPr>
          <p:spPr>
            <a:xfrm>
              <a:off x="13361254" y="5209182"/>
              <a:ext cx="16510" cy="22860"/>
            </a:xfrm>
            <a:custGeom>
              <a:avLst/>
              <a:gdLst/>
              <a:ahLst/>
              <a:cxnLst/>
              <a:rect l="l" t="t" r="r" b="b"/>
              <a:pathLst>
                <a:path w="16509" h="22860">
                  <a:moveTo>
                    <a:pt x="14654" y="22807"/>
                  </a:moveTo>
                  <a:lnTo>
                    <a:pt x="0" y="462"/>
                  </a:lnTo>
                  <a:lnTo>
                    <a:pt x="1637" y="0"/>
                  </a:lnTo>
                  <a:lnTo>
                    <a:pt x="16320" y="22405"/>
                  </a:lnTo>
                  <a:lnTo>
                    <a:pt x="14654" y="22807"/>
                  </a:lnTo>
                  <a:close/>
                </a:path>
              </a:pathLst>
            </a:custGeom>
            <a:solidFill>
              <a:srgbClr val="EBBB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5" name="object 805"/>
            <p:cNvSpPr/>
            <p:nvPr/>
          </p:nvSpPr>
          <p:spPr>
            <a:xfrm>
              <a:off x="13362889" y="5208269"/>
              <a:ext cx="18415" cy="23495"/>
            </a:xfrm>
            <a:custGeom>
              <a:avLst/>
              <a:gdLst/>
              <a:ahLst/>
              <a:cxnLst/>
              <a:rect l="l" t="t" r="r" b="b"/>
              <a:pathLst>
                <a:path w="18415" h="23495">
                  <a:moveTo>
                    <a:pt x="18021" y="22517"/>
                  </a:moveTo>
                  <a:lnTo>
                    <a:pt x="3263" y="0"/>
                  </a:lnTo>
                  <a:lnTo>
                    <a:pt x="1612" y="469"/>
                  </a:lnTo>
                  <a:lnTo>
                    <a:pt x="0" y="914"/>
                  </a:lnTo>
                  <a:lnTo>
                    <a:pt x="14681" y="23329"/>
                  </a:lnTo>
                  <a:lnTo>
                    <a:pt x="16332" y="22923"/>
                  </a:lnTo>
                  <a:lnTo>
                    <a:pt x="18021" y="22517"/>
                  </a:lnTo>
                  <a:close/>
                </a:path>
              </a:pathLst>
            </a:custGeom>
            <a:solidFill>
              <a:srgbClr val="EBBC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6" name="object 806"/>
            <p:cNvSpPr/>
            <p:nvPr/>
          </p:nvSpPr>
          <p:spPr>
            <a:xfrm>
              <a:off x="13366153" y="5207355"/>
              <a:ext cx="18415" cy="23495"/>
            </a:xfrm>
            <a:custGeom>
              <a:avLst/>
              <a:gdLst/>
              <a:ahLst/>
              <a:cxnLst/>
              <a:rect l="l" t="t" r="r" b="b"/>
              <a:pathLst>
                <a:path w="18415" h="23495">
                  <a:moveTo>
                    <a:pt x="18046" y="22631"/>
                  </a:moveTo>
                  <a:lnTo>
                    <a:pt x="3213" y="0"/>
                  </a:lnTo>
                  <a:lnTo>
                    <a:pt x="1612" y="457"/>
                  </a:lnTo>
                  <a:lnTo>
                    <a:pt x="0" y="914"/>
                  </a:lnTo>
                  <a:lnTo>
                    <a:pt x="14757" y="23431"/>
                  </a:lnTo>
                  <a:lnTo>
                    <a:pt x="16395" y="23037"/>
                  </a:lnTo>
                  <a:lnTo>
                    <a:pt x="18046" y="22631"/>
                  </a:lnTo>
                  <a:close/>
                </a:path>
              </a:pathLst>
            </a:custGeom>
            <a:solidFill>
              <a:srgbClr val="ECBD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7" name="object 807"/>
            <p:cNvSpPr/>
            <p:nvPr/>
          </p:nvSpPr>
          <p:spPr>
            <a:xfrm>
              <a:off x="13369377" y="5206899"/>
              <a:ext cx="16510" cy="23495"/>
            </a:xfrm>
            <a:custGeom>
              <a:avLst/>
              <a:gdLst/>
              <a:ahLst/>
              <a:cxnLst/>
              <a:rect l="l" t="t" r="r" b="b"/>
              <a:pathLst>
                <a:path w="16509" h="23495">
                  <a:moveTo>
                    <a:pt x="14833" y="23084"/>
                  </a:moveTo>
                  <a:lnTo>
                    <a:pt x="0" y="452"/>
                  </a:lnTo>
                  <a:lnTo>
                    <a:pt x="1602" y="0"/>
                  </a:lnTo>
                  <a:lnTo>
                    <a:pt x="16483" y="22685"/>
                  </a:lnTo>
                  <a:lnTo>
                    <a:pt x="14833" y="23084"/>
                  </a:lnTo>
                  <a:close/>
                </a:path>
              </a:pathLst>
            </a:custGeom>
            <a:solidFill>
              <a:srgbClr val="EC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8" name="object 808"/>
            <p:cNvSpPr/>
            <p:nvPr/>
          </p:nvSpPr>
          <p:spPr>
            <a:xfrm>
              <a:off x="13370980" y="5206442"/>
              <a:ext cx="17145" cy="23495"/>
            </a:xfrm>
            <a:custGeom>
              <a:avLst/>
              <a:gdLst/>
              <a:ahLst/>
              <a:cxnLst/>
              <a:rect l="l" t="t" r="r" b="b"/>
              <a:pathLst>
                <a:path w="17144" h="23495">
                  <a:moveTo>
                    <a:pt x="14880" y="23141"/>
                  </a:moveTo>
                  <a:lnTo>
                    <a:pt x="0" y="456"/>
                  </a:lnTo>
                  <a:lnTo>
                    <a:pt x="1616" y="0"/>
                  </a:lnTo>
                  <a:lnTo>
                    <a:pt x="16530" y="22742"/>
                  </a:lnTo>
                  <a:lnTo>
                    <a:pt x="14880" y="23141"/>
                  </a:lnTo>
                  <a:close/>
                </a:path>
              </a:pathLst>
            </a:custGeom>
            <a:solidFill>
              <a:srgbClr val="ECBE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9" name="object 809"/>
            <p:cNvSpPr/>
            <p:nvPr/>
          </p:nvSpPr>
          <p:spPr>
            <a:xfrm>
              <a:off x="13372593" y="5205526"/>
              <a:ext cx="18415" cy="24130"/>
            </a:xfrm>
            <a:custGeom>
              <a:avLst/>
              <a:gdLst/>
              <a:ahLst/>
              <a:cxnLst/>
              <a:rect l="l" t="t" r="r" b="b"/>
              <a:pathLst>
                <a:path w="18415" h="24129">
                  <a:moveTo>
                    <a:pt x="18237" y="22860"/>
                  </a:moveTo>
                  <a:lnTo>
                    <a:pt x="3263" y="0"/>
                  </a:lnTo>
                  <a:lnTo>
                    <a:pt x="1651" y="457"/>
                  </a:lnTo>
                  <a:lnTo>
                    <a:pt x="0" y="927"/>
                  </a:lnTo>
                  <a:lnTo>
                    <a:pt x="14909" y="23660"/>
                  </a:lnTo>
                  <a:lnTo>
                    <a:pt x="16586" y="23253"/>
                  </a:lnTo>
                  <a:lnTo>
                    <a:pt x="18237" y="22860"/>
                  </a:lnTo>
                  <a:close/>
                </a:path>
              </a:pathLst>
            </a:custGeom>
            <a:solidFill>
              <a:srgbClr val="ECC0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0" name="object 810"/>
            <p:cNvSpPr/>
            <p:nvPr/>
          </p:nvSpPr>
          <p:spPr>
            <a:xfrm>
              <a:off x="13375859" y="5205066"/>
              <a:ext cx="17145" cy="23495"/>
            </a:xfrm>
            <a:custGeom>
              <a:avLst/>
              <a:gdLst/>
              <a:ahLst/>
              <a:cxnLst/>
              <a:rect l="l" t="t" r="r" b="b"/>
              <a:pathLst>
                <a:path w="17144" h="23495">
                  <a:moveTo>
                    <a:pt x="14980" y="23314"/>
                  </a:moveTo>
                  <a:lnTo>
                    <a:pt x="0" y="455"/>
                  </a:lnTo>
                  <a:lnTo>
                    <a:pt x="1613" y="0"/>
                  </a:lnTo>
                  <a:lnTo>
                    <a:pt x="16638" y="22913"/>
                  </a:lnTo>
                  <a:lnTo>
                    <a:pt x="14980" y="23314"/>
                  </a:lnTo>
                  <a:close/>
                </a:path>
              </a:pathLst>
            </a:custGeom>
            <a:solidFill>
              <a:srgbClr val="ECC0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1" name="object 811"/>
            <p:cNvSpPr/>
            <p:nvPr/>
          </p:nvSpPr>
          <p:spPr>
            <a:xfrm>
              <a:off x="13377473" y="5204604"/>
              <a:ext cx="17145" cy="23495"/>
            </a:xfrm>
            <a:custGeom>
              <a:avLst/>
              <a:gdLst/>
              <a:ahLst/>
              <a:cxnLst/>
              <a:rect l="l" t="t" r="r" b="b"/>
              <a:pathLst>
                <a:path w="17144" h="23495">
                  <a:moveTo>
                    <a:pt x="15024" y="23375"/>
                  </a:moveTo>
                  <a:lnTo>
                    <a:pt x="0" y="462"/>
                  </a:lnTo>
                  <a:lnTo>
                    <a:pt x="1636" y="0"/>
                  </a:lnTo>
                  <a:lnTo>
                    <a:pt x="16692" y="22972"/>
                  </a:lnTo>
                  <a:lnTo>
                    <a:pt x="15024" y="23375"/>
                  </a:lnTo>
                  <a:close/>
                </a:path>
              </a:pathLst>
            </a:custGeom>
            <a:solidFill>
              <a:srgbClr val="ECC1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2" name="object 812"/>
            <p:cNvSpPr/>
            <p:nvPr/>
          </p:nvSpPr>
          <p:spPr>
            <a:xfrm>
              <a:off x="13379109" y="5204074"/>
              <a:ext cx="17780" cy="24130"/>
            </a:xfrm>
            <a:custGeom>
              <a:avLst/>
              <a:gdLst/>
              <a:ahLst/>
              <a:cxnLst/>
              <a:rect l="l" t="t" r="r" b="b"/>
              <a:pathLst>
                <a:path w="17780" h="24129">
                  <a:moveTo>
                    <a:pt x="15055" y="23501"/>
                  </a:moveTo>
                  <a:lnTo>
                    <a:pt x="0" y="529"/>
                  </a:lnTo>
                  <a:lnTo>
                    <a:pt x="1874" y="0"/>
                  </a:lnTo>
                  <a:lnTo>
                    <a:pt x="17528" y="22903"/>
                  </a:lnTo>
                  <a:lnTo>
                    <a:pt x="15055" y="23501"/>
                  </a:lnTo>
                  <a:close/>
                </a:path>
              </a:pathLst>
            </a:custGeom>
            <a:solidFill>
              <a:srgbClr val="ECC1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3" name="object 813"/>
            <p:cNvSpPr/>
            <p:nvPr/>
          </p:nvSpPr>
          <p:spPr>
            <a:xfrm>
              <a:off x="13380974" y="5203138"/>
              <a:ext cx="19685" cy="24130"/>
            </a:xfrm>
            <a:custGeom>
              <a:avLst/>
              <a:gdLst/>
              <a:ahLst/>
              <a:cxnLst/>
              <a:rect l="l" t="t" r="r" b="b"/>
              <a:pathLst>
                <a:path w="19684" h="24129">
                  <a:moveTo>
                    <a:pt x="19316" y="23025"/>
                  </a:moveTo>
                  <a:lnTo>
                    <a:pt x="19062" y="23025"/>
                  </a:lnTo>
                  <a:lnTo>
                    <a:pt x="3314" y="0"/>
                  </a:lnTo>
                  <a:lnTo>
                    <a:pt x="1701" y="469"/>
                  </a:lnTo>
                  <a:lnTo>
                    <a:pt x="0" y="939"/>
                  </a:lnTo>
                  <a:lnTo>
                    <a:pt x="15659" y="23850"/>
                  </a:lnTo>
                  <a:lnTo>
                    <a:pt x="17373" y="23431"/>
                  </a:lnTo>
                  <a:lnTo>
                    <a:pt x="19316" y="23025"/>
                  </a:lnTo>
                  <a:close/>
                </a:path>
              </a:pathLst>
            </a:custGeom>
            <a:solidFill>
              <a:srgbClr val="ECC2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4" name="object 814"/>
            <p:cNvSpPr/>
            <p:nvPr/>
          </p:nvSpPr>
          <p:spPr>
            <a:xfrm>
              <a:off x="13384288" y="5202516"/>
              <a:ext cx="19050" cy="23495"/>
            </a:xfrm>
            <a:custGeom>
              <a:avLst/>
              <a:gdLst/>
              <a:ahLst/>
              <a:cxnLst/>
              <a:rect l="l" t="t" r="r" b="b"/>
              <a:pathLst>
                <a:path w="19050" h="23495">
                  <a:moveTo>
                    <a:pt x="19037" y="23355"/>
                  </a:moveTo>
                  <a:lnTo>
                    <a:pt x="18542" y="22072"/>
                  </a:lnTo>
                  <a:lnTo>
                    <a:pt x="3467" y="0"/>
                  </a:lnTo>
                  <a:lnTo>
                    <a:pt x="1638" y="190"/>
                  </a:lnTo>
                  <a:lnTo>
                    <a:pt x="1930" y="635"/>
                  </a:lnTo>
                  <a:lnTo>
                    <a:pt x="1574" y="190"/>
                  </a:lnTo>
                  <a:lnTo>
                    <a:pt x="0" y="635"/>
                  </a:lnTo>
                  <a:lnTo>
                    <a:pt x="15582" y="23495"/>
                  </a:lnTo>
                  <a:lnTo>
                    <a:pt x="17360" y="23495"/>
                  </a:lnTo>
                  <a:lnTo>
                    <a:pt x="19037" y="23355"/>
                  </a:lnTo>
                  <a:close/>
                </a:path>
              </a:pathLst>
            </a:custGeom>
            <a:solidFill>
              <a:srgbClr val="ECC3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5" name="object 815"/>
            <p:cNvSpPr/>
            <p:nvPr/>
          </p:nvSpPr>
          <p:spPr>
            <a:xfrm>
              <a:off x="13387762" y="5202333"/>
              <a:ext cx="17780" cy="24130"/>
            </a:xfrm>
            <a:custGeom>
              <a:avLst/>
              <a:gdLst/>
              <a:ahLst/>
              <a:cxnLst/>
              <a:rect l="l" t="t" r="r" b="b"/>
              <a:pathLst>
                <a:path w="17780" h="24129">
                  <a:moveTo>
                    <a:pt x="15574" y="23531"/>
                  </a:moveTo>
                  <a:lnTo>
                    <a:pt x="15075" y="22246"/>
                  </a:lnTo>
                  <a:lnTo>
                    <a:pt x="0" y="179"/>
                  </a:lnTo>
                  <a:lnTo>
                    <a:pt x="1810" y="0"/>
                  </a:lnTo>
                  <a:lnTo>
                    <a:pt x="16497" y="21504"/>
                  </a:lnTo>
                  <a:lnTo>
                    <a:pt x="17232" y="23396"/>
                  </a:lnTo>
                  <a:lnTo>
                    <a:pt x="15574" y="23531"/>
                  </a:lnTo>
                  <a:close/>
                </a:path>
              </a:pathLst>
            </a:custGeom>
            <a:solidFill>
              <a:srgbClr val="ECC4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6" name="object 816"/>
            <p:cNvSpPr/>
            <p:nvPr/>
          </p:nvSpPr>
          <p:spPr>
            <a:xfrm>
              <a:off x="13389572" y="5201970"/>
              <a:ext cx="19050" cy="24130"/>
            </a:xfrm>
            <a:custGeom>
              <a:avLst/>
              <a:gdLst/>
              <a:ahLst/>
              <a:cxnLst/>
              <a:rect l="l" t="t" r="r" b="b"/>
              <a:pathLst>
                <a:path w="19050" h="24129">
                  <a:moveTo>
                    <a:pt x="18770" y="23495"/>
                  </a:moveTo>
                  <a:lnTo>
                    <a:pt x="17564" y="20383"/>
                  </a:lnTo>
                  <a:lnTo>
                    <a:pt x="3657" y="0"/>
                  </a:lnTo>
                  <a:lnTo>
                    <a:pt x="1841" y="190"/>
                  </a:lnTo>
                  <a:lnTo>
                    <a:pt x="0" y="368"/>
                  </a:lnTo>
                  <a:lnTo>
                    <a:pt x="14681" y="21869"/>
                  </a:lnTo>
                  <a:lnTo>
                    <a:pt x="15417" y="23761"/>
                  </a:lnTo>
                  <a:lnTo>
                    <a:pt x="17106" y="23622"/>
                  </a:lnTo>
                  <a:lnTo>
                    <a:pt x="18770" y="23495"/>
                  </a:lnTo>
                  <a:close/>
                </a:path>
              </a:pathLst>
            </a:custGeom>
            <a:solidFill>
              <a:srgbClr val="ECC4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7" name="object 817"/>
            <p:cNvSpPr/>
            <p:nvPr/>
          </p:nvSpPr>
          <p:spPr>
            <a:xfrm>
              <a:off x="13393230" y="5201788"/>
              <a:ext cx="17145" cy="24130"/>
            </a:xfrm>
            <a:custGeom>
              <a:avLst/>
              <a:gdLst/>
              <a:ahLst/>
              <a:cxnLst/>
              <a:rect l="l" t="t" r="r" b="b"/>
              <a:pathLst>
                <a:path w="17144" h="24129">
                  <a:moveTo>
                    <a:pt x="15115" y="23667"/>
                  </a:moveTo>
                  <a:lnTo>
                    <a:pt x="13908" y="20560"/>
                  </a:lnTo>
                  <a:lnTo>
                    <a:pt x="0" y="181"/>
                  </a:lnTo>
                  <a:lnTo>
                    <a:pt x="1825" y="0"/>
                  </a:lnTo>
                  <a:lnTo>
                    <a:pt x="15352" y="19801"/>
                  </a:lnTo>
                  <a:lnTo>
                    <a:pt x="16801" y="23529"/>
                  </a:lnTo>
                  <a:lnTo>
                    <a:pt x="15115" y="23667"/>
                  </a:lnTo>
                  <a:close/>
                </a:path>
              </a:pathLst>
            </a:custGeom>
            <a:solidFill>
              <a:srgbClr val="ECC5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8" name="object 818"/>
            <p:cNvSpPr/>
            <p:nvPr/>
          </p:nvSpPr>
          <p:spPr>
            <a:xfrm>
              <a:off x="13395055" y="5201608"/>
              <a:ext cx="17145" cy="24130"/>
            </a:xfrm>
            <a:custGeom>
              <a:avLst/>
              <a:gdLst/>
              <a:ahLst/>
              <a:cxnLst/>
              <a:rect l="l" t="t" r="r" b="b"/>
              <a:pathLst>
                <a:path w="17144" h="24129">
                  <a:moveTo>
                    <a:pt x="14976" y="23710"/>
                  </a:moveTo>
                  <a:lnTo>
                    <a:pt x="13527" y="19981"/>
                  </a:lnTo>
                  <a:lnTo>
                    <a:pt x="0" y="180"/>
                  </a:lnTo>
                  <a:lnTo>
                    <a:pt x="1814" y="0"/>
                  </a:lnTo>
                  <a:lnTo>
                    <a:pt x="14954" y="19234"/>
                  </a:lnTo>
                  <a:lnTo>
                    <a:pt x="16641" y="23574"/>
                  </a:lnTo>
                  <a:lnTo>
                    <a:pt x="14976" y="23710"/>
                  </a:lnTo>
                  <a:close/>
                </a:path>
              </a:pathLst>
            </a:custGeom>
            <a:solidFill>
              <a:srgbClr val="ECC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9" name="object 819"/>
            <p:cNvSpPr/>
            <p:nvPr/>
          </p:nvSpPr>
          <p:spPr>
            <a:xfrm>
              <a:off x="13396863" y="5201246"/>
              <a:ext cx="18415" cy="24130"/>
            </a:xfrm>
            <a:custGeom>
              <a:avLst/>
              <a:gdLst/>
              <a:ahLst/>
              <a:cxnLst/>
              <a:rect l="l" t="t" r="r" b="b"/>
              <a:pathLst>
                <a:path w="18415" h="24129">
                  <a:moveTo>
                    <a:pt x="18211" y="23660"/>
                  </a:moveTo>
                  <a:lnTo>
                    <a:pt x="16040" y="18072"/>
                  </a:lnTo>
                  <a:lnTo>
                    <a:pt x="3695" y="0"/>
                  </a:lnTo>
                  <a:lnTo>
                    <a:pt x="1879" y="177"/>
                  </a:lnTo>
                  <a:lnTo>
                    <a:pt x="0" y="368"/>
                  </a:lnTo>
                  <a:lnTo>
                    <a:pt x="13144" y="19608"/>
                  </a:lnTo>
                  <a:lnTo>
                    <a:pt x="14833" y="23939"/>
                  </a:lnTo>
                  <a:lnTo>
                    <a:pt x="16535" y="23799"/>
                  </a:lnTo>
                  <a:lnTo>
                    <a:pt x="18211" y="23660"/>
                  </a:lnTo>
                  <a:close/>
                </a:path>
              </a:pathLst>
            </a:custGeom>
            <a:solidFill>
              <a:srgbClr val="EDC6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0" name="object 820"/>
            <p:cNvSpPr/>
            <p:nvPr/>
          </p:nvSpPr>
          <p:spPr>
            <a:xfrm>
              <a:off x="13400557" y="5200890"/>
              <a:ext cx="18415" cy="24130"/>
            </a:xfrm>
            <a:custGeom>
              <a:avLst/>
              <a:gdLst/>
              <a:ahLst/>
              <a:cxnLst/>
              <a:rect l="l" t="t" r="r" b="b"/>
              <a:pathLst>
                <a:path w="18415" h="24129">
                  <a:moveTo>
                    <a:pt x="17843" y="23749"/>
                  </a:moveTo>
                  <a:lnTo>
                    <a:pt x="15189" y="16929"/>
                  </a:lnTo>
                  <a:lnTo>
                    <a:pt x="3632" y="0"/>
                  </a:lnTo>
                  <a:lnTo>
                    <a:pt x="1816" y="177"/>
                  </a:lnTo>
                  <a:lnTo>
                    <a:pt x="0" y="355"/>
                  </a:lnTo>
                  <a:lnTo>
                    <a:pt x="12344" y="18427"/>
                  </a:lnTo>
                  <a:lnTo>
                    <a:pt x="14516" y="24015"/>
                  </a:lnTo>
                  <a:lnTo>
                    <a:pt x="16179" y="23888"/>
                  </a:lnTo>
                  <a:lnTo>
                    <a:pt x="17843" y="23749"/>
                  </a:lnTo>
                  <a:close/>
                </a:path>
              </a:pathLst>
            </a:custGeom>
            <a:solidFill>
              <a:srgbClr val="EDC7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1" name="object 821"/>
            <p:cNvSpPr/>
            <p:nvPr/>
          </p:nvSpPr>
          <p:spPr>
            <a:xfrm>
              <a:off x="13404197" y="5200698"/>
              <a:ext cx="16510" cy="24130"/>
            </a:xfrm>
            <a:custGeom>
              <a:avLst/>
              <a:gdLst/>
              <a:ahLst/>
              <a:cxnLst/>
              <a:rect l="l" t="t" r="r" b="b"/>
              <a:pathLst>
                <a:path w="16509" h="24129">
                  <a:moveTo>
                    <a:pt x="14209" y="23935"/>
                  </a:moveTo>
                  <a:lnTo>
                    <a:pt x="11559" y="17114"/>
                  </a:lnTo>
                  <a:lnTo>
                    <a:pt x="0" y="181"/>
                  </a:lnTo>
                  <a:lnTo>
                    <a:pt x="1823" y="0"/>
                  </a:lnTo>
                  <a:lnTo>
                    <a:pt x="12996" y="16355"/>
                  </a:lnTo>
                  <a:lnTo>
                    <a:pt x="15888" y="23798"/>
                  </a:lnTo>
                  <a:lnTo>
                    <a:pt x="14209" y="23935"/>
                  </a:lnTo>
                  <a:close/>
                </a:path>
              </a:pathLst>
            </a:custGeom>
            <a:solidFill>
              <a:srgbClr val="EDC8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2" name="object 822"/>
            <p:cNvSpPr/>
            <p:nvPr/>
          </p:nvSpPr>
          <p:spPr>
            <a:xfrm>
              <a:off x="13406019" y="5200344"/>
              <a:ext cx="17780" cy="24765"/>
            </a:xfrm>
            <a:custGeom>
              <a:avLst/>
              <a:gdLst/>
              <a:ahLst/>
              <a:cxnLst/>
              <a:rect l="l" t="t" r="r" b="b"/>
              <a:pathLst>
                <a:path w="17780" h="24764">
                  <a:moveTo>
                    <a:pt x="17424" y="23888"/>
                  </a:moveTo>
                  <a:lnTo>
                    <a:pt x="14058" y="15227"/>
                  </a:lnTo>
                  <a:lnTo>
                    <a:pt x="3657" y="0"/>
                  </a:lnTo>
                  <a:lnTo>
                    <a:pt x="1854" y="177"/>
                  </a:lnTo>
                  <a:lnTo>
                    <a:pt x="0" y="355"/>
                  </a:lnTo>
                  <a:lnTo>
                    <a:pt x="11163" y="16713"/>
                  </a:lnTo>
                  <a:lnTo>
                    <a:pt x="14058" y="24155"/>
                  </a:lnTo>
                  <a:lnTo>
                    <a:pt x="15760" y="24015"/>
                  </a:lnTo>
                  <a:lnTo>
                    <a:pt x="17424" y="23888"/>
                  </a:lnTo>
                  <a:close/>
                </a:path>
              </a:pathLst>
            </a:custGeom>
            <a:solidFill>
              <a:srgbClr val="EDC8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3" name="object 823"/>
            <p:cNvSpPr/>
            <p:nvPr/>
          </p:nvSpPr>
          <p:spPr>
            <a:xfrm>
              <a:off x="13409676" y="5199925"/>
              <a:ext cx="17145" cy="24765"/>
            </a:xfrm>
            <a:custGeom>
              <a:avLst/>
              <a:gdLst/>
              <a:ahLst/>
              <a:cxnLst/>
              <a:rect l="l" t="t" r="r" b="b"/>
              <a:pathLst>
                <a:path w="17144" h="24764">
                  <a:moveTo>
                    <a:pt x="17018" y="24041"/>
                  </a:moveTo>
                  <a:lnTo>
                    <a:pt x="10274" y="8636"/>
                  </a:lnTo>
                  <a:lnTo>
                    <a:pt x="4191" y="0"/>
                  </a:lnTo>
                  <a:lnTo>
                    <a:pt x="1816" y="228"/>
                  </a:lnTo>
                  <a:lnTo>
                    <a:pt x="0" y="419"/>
                  </a:lnTo>
                  <a:lnTo>
                    <a:pt x="10401" y="15646"/>
                  </a:lnTo>
                  <a:lnTo>
                    <a:pt x="13766" y="24307"/>
                  </a:lnTo>
                  <a:lnTo>
                    <a:pt x="15430" y="24168"/>
                  </a:lnTo>
                  <a:lnTo>
                    <a:pt x="17018" y="24041"/>
                  </a:lnTo>
                  <a:close/>
                </a:path>
              </a:pathLst>
            </a:custGeom>
            <a:solidFill>
              <a:srgbClr val="ED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4" name="object 824"/>
            <p:cNvSpPr/>
            <p:nvPr/>
          </p:nvSpPr>
          <p:spPr>
            <a:xfrm>
              <a:off x="13413868" y="5199766"/>
              <a:ext cx="14604" cy="24765"/>
            </a:xfrm>
            <a:custGeom>
              <a:avLst/>
              <a:gdLst/>
              <a:ahLst/>
              <a:cxnLst/>
              <a:rect l="l" t="t" r="r" b="b"/>
              <a:pathLst>
                <a:path w="14605" h="24764">
                  <a:moveTo>
                    <a:pt x="12831" y="24191"/>
                  </a:moveTo>
                  <a:lnTo>
                    <a:pt x="6082" y="8788"/>
                  </a:lnTo>
                  <a:lnTo>
                    <a:pt x="0" y="152"/>
                  </a:lnTo>
                  <a:lnTo>
                    <a:pt x="1537" y="0"/>
                  </a:lnTo>
                  <a:lnTo>
                    <a:pt x="1846" y="0"/>
                  </a:lnTo>
                  <a:lnTo>
                    <a:pt x="7483" y="8005"/>
                  </a:lnTo>
                  <a:lnTo>
                    <a:pt x="14515" y="24053"/>
                  </a:lnTo>
                  <a:lnTo>
                    <a:pt x="12831" y="24191"/>
                  </a:lnTo>
                  <a:close/>
                </a:path>
              </a:pathLst>
            </a:custGeom>
            <a:solidFill>
              <a:srgbClr val="EDCA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5" name="object 825"/>
            <p:cNvSpPr/>
            <p:nvPr/>
          </p:nvSpPr>
          <p:spPr>
            <a:xfrm>
              <a:off x="13415714" y="5199766"/>
              <a:ext cx="14604" cy="24130"/>
            </a:xfrm>
            <a:custGeom>
              <a:avLst/>
              <a:gdLst/>
              <a:ahLst/>
              <a:cxnLst/>
              <a:rect l="l" t="t" r="r" b="b"/>
              <a:pathLst>
                <a:path w="14605" h="24129">
                  <a:moveTo>
                    <a:pt x="12668" y="24053"/>
                  </a:moveTo>
                  <a:lnTo>
                    <a:pt x="5637" y="8005"/>
                  </a:lnTo>
                  <a:lnTo>
                    <a:pt x="0" y="0"/>
                  </a:lnTo>
                  <a:lnTo>
                    <a:pt x="2024" y="0"/>
                  </a:lnTo>
                  <a:lnTo>
                    <a:pt x="7078" y="7186"/>
                  </a:lnTo>
                  <a:lnTo>
                    <a:pt x="14399" y="23912"/>
                  </a:lnTo>
                  <a:lnTo>
                    <a:pt x="12668" y="24053"/>
                  </a:lnTo>
                  <a:close/>
                </a:path>
              </a:pathLst>
            </a:custGeom>
            <a:solidFill>
              <a:srgbClr val="EDCA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6" name="object 826"/>
            <p:cNvSpPr/>
            <p:nvPr/>
          </p:nvSpPr>
          <p:spPr>
            <a:xfrm>
              <a:off x="13417728" y="5199773"/>
              <a:ext cx="15875" cy="24130"/>
            </a:xfrm>
            <a:custGeom>
              <a:avLst/>
              <a:gdLst/>
              <a:ahLst/>
              <a:cxnLst/>
              <a:rect l="l" t="t" r="r" b="b"/>
              <a:pathLst>
                <a:path w="15875" h="24129">
                  <a:moveTo>
                    <a:pt x="15773" y="23634"/>
                  </a:moveTo>
                  <a:lnTo>
                    <a:pt x="7874" y="5588"/>
                  </a:lnTo>
                  <a:lnTo>
                    <a:pt x="3937" y="0"/>
                  </a:lnTo>
                  <a:lnTo>
                    <a:pt x="1981" y="0"/>
                  </a:lnTo>
                  <a:lnTo>
                    <a:pt x="0" y="0"/>
                  </a:lnTo>
                  <a:lnTo>
                    <a:pt x="5054" y="7188"/>
                  </a:lnTo>
                  <a:lnTo>
                    <a:pt x="12382" y="23914"/>
                  </a:lnTo>
                  <a:lnTo>
                    <a:pt x="14097" y="23774"/>
                  </a:lnTo>
                  <a:lnTo>
                    <a:pt x="15773" y="23634"/>
                  </a:lnTo>
                  <a:close/>
                </a:path>
              </a:pathLst>
            </a:custGeom>
            <a:solidFill>
              <a:srgbClr val="EDCB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7" name="object 827"/>
            <p:cNvSpPr/>
            <p:nvPr/>
          </p:nvSpPr>
          <p:spPr>
            <a:xfrm>
              <a:off x="13421666" y="5199773"/>
              <a:ext cx="17145" cy="24130"/>
            </a:xfrm>
            <a:custGeom>
              <a:avLst/>
              <a:gdLst/>
              <a:ahLst/>
              <a:cxnLst/>
              <a:rect l="l" t="t" r="r" b="b"/>
              <a:pathLst>
                <a:path w="17144" h="24129">
                  <a:moveTo>
                    <a:pt x="16954" y="23215"/>
                  </a:moveTo>
                  <a:lnTo>
                    <a:pt x="8204" y="3225"/>
                  </a:lnTo>
                  <a:lnTo>
                    <a:pt x="5930" y="0"/>
                  </a:lnTo>
                  <a:lnTo>
                    <a:pt x="3924" y="0"/>
                  </a:lnTo>
                  <a:lnTo>
                    <a:pt x="1955" y="0"/>
                  </a:lnTo>
                  <a:lnTo>
                    <a:pt x="0" y="0"/>
                  </a:lnTo>
                  <a:lnTo>
                    <a:pt x="3937" y="5588"/>
                  </a:lnTo>
                  <a:lnTo>
                    <a:pt x="11836" y="23634"/>
                  </a:lnTo>
                  <a:lnTo>
                    <a:pt x="13525" y="23495"/>
                  </a:lnTo>
                  <a:lnTo>
                    <a:pt x="15227" y="23355"/>
                  </a:lnTo>
                  <a:lnTo>
                    <a:pt x="16954" y="23215"/>
                  </a:lnTo>
                  <a:close/>
                </a:path>
              </a:pathLst>
            </a:custGeom>
            <a:solidFill>
              <a:srgbClr val="EDCCC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8" name="object 828"/>
            <p:cNvSpPr/>
            <p:nvPr/>
          </p:nvSpPr>
          <p:spPr>
            <a:xfrm>
              <a:off x="13427622" y="5199811"/>
              <a:ext cx="14604" cy="23495"/>
            </a:xfrm>
            <a:custGeom>
              <a:avLst/>
              <a:gdLst/>
              <a:ahLst/>
              <a:cxnLst/>
              <a:rect l="l" t="t" r="r" b="b"/>
              <a:pathLst>
                <a:path w="14605" h="23495">
                  <a:moveTo>
                    <a:pt x="14389" y="22898"/>
                  </a:moveTo>
                  <a:lnTo>
                    <a:pt x="5067" y="1625"/>
                  </a:lnTo>
                  <a:lnTo>
                    <a:pt x="3949" y="38"/>
                  </a:lnTo>
                  <a:lnTo>
                    <a:pt x="1981" y="38"/>
                  </a:lnTo>
                  <a:lnTo>
                    <a:pt x="0" y="0"/>
                  </a:lnTo>
                  <a:lnTo>
                    <a:pt x="2247" y="3187"/>
                  </a:lnTo>
                  <a:lnTo>
                    <a:pt x="10998" y="23177"/>
                  </a:lnTo>
                  <a:lnTo>
                    <a:pt x="12687" y="23037"/>
                  </a:lnTo>
                  <a:lnTo>
                    <a:pt x="14389" y="22898"/>
                  </a:lnTo>
                  <a:close/>
                </a:path>
              </a:pathLst>
            </a:custGeom>
            <a:solidFill>
              <a:srgbClr val="EDCD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9" name="object 829"/>
            <p:cNvSpPr/>
            <p:nvPr/>
          </p:nvSpPr>
          <p:spPr>
            <a:xfrm>
              <a:off x="13431606" y="5199880"/>
              <a:ext cx="12700" cy="22860"/>
            </a:xfrm>
            <a:custGeom>
              <a:avLst/>
              <a:gdLst/>
              <a:ahLst/>
              <a:cxnLst/>
              <a:rect l="l" t="t" r="r" b="b"/>
              <a:pathLst>
                <a:path w="12700" h="22860">
                  <a:moveTo>
                    <a:pt x="10409" y="22826"/>
                  </a:moveTo>
                  <a:lnTo>
                    <a:pt x="1087" y="1545"/>
                  </a:lnTo>
                  <a:lnTo>
                    <a:pt x="0" y="0"/>
                  </a:lnTo>
                  <a:lnTo>
                    <a:pt x="1956" y="0"/>
                  </a:lnTo>
                  <a:lnTo>
                    <a:pt x="2480" y="743"/>
                  </a:lnTo>
                  <a:lnTo>
                    <a:pt x="12096" y="22688"/>
                  </a:lnTo>
                  <a:lnTo>
                    <a:pt x="10409" y="22826"/>
                  </a:lnTo>
                  <a:close/>
                </a:path>
              </a:pathLst>
            </a:custGeom>
            <a:solidFill>
              <a:srgbClr val="EECE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0" name="object 830"/>
            <p:cNvSpPr/>
            <p:nvPr/>
          </p:nvSpPr>
          <p:spPr>
            <a:xfrm>
              <a:off x="13433591" y="5199920"/>
              <a:ext cx="12065" cy="22860"/>
            </a:xfrm>
            <a:custGeom>
              <a:avLst/>
              <a:gdLst/>
              <a:ahLst/>
              <a:cxnLst/>
              <a:rect l="l" t="t" r="r" b="b"/>
              <a:pathLst>
                <a:path w="12065" h="22860">
                  <a:moveTo>
                    <a:pt x="10111" y="22648"/>
                  </a:moveTo>
                  <a:lnTo>
                    <a:pt x="495" y="703"/>
                  </a:lnTo>
                  <a:lnTo>
                    <a:pt x="0" y="0"/>
                  </a:lnTo>
                  <a:lnTo>
                    <a:pt x="1880" y="0"/>
                  </a:lnTo>
                  <a:lnTo>
                    <a:pt x="11773" y="22512"/>
                  </a:lnTo>
                  <a:lnTo>
                    <a:pt x="10111" y="22648"/>
                  </a:lnTo>
                  <a:close/>
                </a:path>
              </a:pathLst>
            </a:custGeom>
            <a:solidFill>
              <a:srgbClr val="EECE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1" name="object 831"/>
            <p:cNvSpPr/>
            <p:nvPr/>
          </p:nvSpPr>
          <p:spPr>
            <a:xfrm>
              <a:off x="13435482" y="5199963"/>
              <a:ext cx="13970" cy="22860"/>
            </a:xfrm>
            <a:custGeom>
              <a:avLst/>
              <a:gdLst/>
              <a:ahLst/>
              <a:cxnLst/>
              <a:rect l="l" t="t" r="r" b="b"/>
              <a:pathLst>
                <a:path w="13969" h="22860">
                  <a:moveTo>
                    <a:pt x="11620" y="22364"/>
                  </a:moveTo>
                  <a:lnTo>
                    <a:pt x="1816" y="0"/>
                  </a:lnTo>
                  <a:lnTo>
                    <a:pt x="0" y="0"/>
                  </a:lnTo>
                  <a:lnTo>
                    <a:pt x="9855" y="22364"/>
                  </a:lnTo>
                  <a:lnTo>
                    <a:pt x="11620" y="22364"/>
                  </a:lnTo>
                  <a:close/>
                </a:path>
                <a:path w="13969" h="22860">
                  <a:moveTo>
                    <a:pt x="13423" y="22364"/>
                  </a:moveTo>
                  <a:lnTo>
                    <a:pt x="3733" y="254"/>
                  </a:lnTo>
                  <a:lnTo>
                    <a:pt x="1866" y="114"/>
                  </a:lnTo>
                  <a:lnTo>
                    <a:pt x="1930" y="254"/>
                  </a:lnTo>
                  <a:lnTo>
                    <a:pt x="11620" y="22364"/>
                  </a:lnTo>
                  <a:lnTo>
                    <a:pt x="13423" y="22364"/>
                  </a:lnTo>
                  <a:close/>
                </a:path>
              </a:pathLst>
            </a:custGeom>
            <a:solidFill>
              <a:srgbClr val="EECF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2" name="object 832"/>
            <p:cNvSpPr/>
            <p:nvPr/>
          </p:nvSpPr>
          <p:spPr>
            <a:xfrm>
              <a:off x="13439280" y="5200344"/>
              <a:ext cx="15240" cy="22225"/>
            </a:xfrm>
            <a:custGeom>
              <a:avLst/>
              <a:gdLst/>
              <a:ahLst/>
              <a:cxnLst/>
              <a:rect l="l" t="t" r="r" b="b"/>
              <a:pathLst>
                <a:path w="15240" h="22225">
                  <a:moveTo>
                    <a:pt x="14884" y="21983"/>
                  </a:moveTo>
                  <a:lnTo>
                    <a:pt x="5359" y="266"/>
                  </a:lnTo>
                  <a:lnTo>
                    <a:pt x="3606" y="266"/>
                  </a:lnTo>
                  <a:lnTo>
                    <a:pt x="3556" y="139"/>
                  </a:lnTo>
                  <a:lnTo>
                    <a:pt x="1803" y="139"/>
                  </a:lnTo>
                  <a:lnTo>
                    <a:pt x="1752" y="0"/>
                  </a:lnTo>
                  <a:lnTo>
                    <a:pt x="0" y="0"/>
                  </a:lnTo>
                  <a:lnTo>
                    <a:pt x="9626" y="21983"/>
                  </a:lnTo>
                  <a:lnTo>
                    <a:pt x="11379" y="21983"/>
                  </a:lnTo>
                  <a:lnTo>
                    <a:pt x="13068" y="21983"/>
                  </a:lnTo>
                  <a:lnTo>
                    <a:pt x="14884" y="21983"/>
                  </a:lnTo>
                  <a:close/>
                </a:path>
              </a:pathLst>
            </a:custGeom>
            <a:solidFill>
              <a:srgbClr val="EED0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3" name="object 833"/>
            <p:cNvSpPr/>
            <p:nvPr/>
          </p:nvSpPr>
          <p:spPr>
            <a:xfrm>
              <a:off x="13444703" y="5200751"/>
              <a:ext cx="13970" cy="22225"/>
            </a:xfrm>
            <a:custGeom>
              <a:avLst/>
              <a:gdLst/>
              <a:ahLst/>
              <a:cxnLst/>
              <a:rect l="l" t="t" r="r" b="b"/>
              <a:pathLst>
                <a:path w="13969" h="22225">
                  <a:moveTo>
                    <a:pt x="13728" y="21780"/>
                  </a:moveTo>
                  <a:lnTo>
                    <a:pt x="13639" y="21577"/>
                  </a:lnTo>
                  <a:lnTo>
                    <a:pt x="3327" y="0"/>
                  </a:lnTo>
                  <a:lnTo>
                    <a:pt x="1790" y="0"/>
                  </a:lnTo>
                  <a:lnTo>
                    <a:pt x="0" y="0"/>
                  </a:lnTo>
                  <a:lnTo>
                    <a:pt x="9525" y="21742"/>
                  </a:lnTo>
                  <a:lnTo>
                    <a:pt x="11303" y="21742"/>
                  </a:lnTo>
                  <a:lnTo>
                    <a:pt x="13728" y="21780"/>
                  </a:lnTo>
                  <a:close/>
                </a:path>
              </a:pathLst>
            </a:custGeom>
            <a:solidFill>
              <a:srgbClr val="EED1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4" name="object 834"/>
            <p:cNvSpPr/>
            <p:nvPr/>
          </p:nvSpPr>
          <p:spPr>
            <a:xfrm>
              <a:off x="13448081" y="5200865"/>
              <a:ext cx="14604" cy="22225"/>
            </a:xfrm>
            <a:custGeom>
              <a:avLst/>
              <a:gdLst/>
              <a:ahLst/>
              <a:cxnLst/>
              <a:rect l="l" t="t" r="r" b="b"/>
              <a:pathLst>
                <a:path w="14605" h="22225">
                  <a:moveTo>
                    <a:pt x="14008" y="21818"/>
                  </a:moveTo>
                  <a:lnTo>
                    <a:pt x="3822" y="520"/>
                  </a:lnTo>
                  <a:lnTo>
                    <a:pt x="1905" y="228"/>
                  </a:lnTo>
                  <a:lnTo>
                    <a:pt x="381" y="0"/>
                  </a:lnTo>
                  <a:lnTo>
                    <a:pt x="0" y="0"/>
                  </a:lnTo>
                  <a:lnTo>
                    <a:pt x="114" y="228"/>
                  </a:lnTo>
                  <a:lnTo>
                    <a:pt x="10375" y="21717"/>
                  </a:lnTo>
                  <a:lnTo>
                    <a:pt x="12179" y="21717"/>
                  </a:lnTo>
                  <a:lnTo>
                    <a:pt x="14008" y="21818"/>
                  </a:lnTo>
                  <a:close/>
                </a:path>
              </a:pathLst>
            </a:custGeom>
            <a:solidFill>
              <a:srgbClr val="EED2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5" name="object 835"/>
            <p:cNvSpPr/>
            <p:nvPr/>
          </p:nvSpPr>
          <p:spPr>
            <a:xfrm>
              <a:off x="13451912" y="5201381"/>
              <a:ext cx="12065" cy="21590"/>
            </a:xfrm>
            <a:custGeom>
              <a:avLst/>
              <a:gdLst/>
              <a:ahLst/>
              <a:cxnLst/>
              <a:rect l="l" t="t" r="r" b="b"/>
              <a:pathLst>
                <a:path w="12065" h="21589">
                  <a:moveTo>
                    <a:pt x="12016" y="21419"/>
                  </a:moveTo>
                  <a:lnTo>
                    <a:pt x="10239" y="21419"/>
                  </a:lnTo>
                  <a:lnTo>
                    <a:pt x="0" y="0"/>
                  </a:lnTo>
                  <a:lnTo>
                    <a:pt x="1915" y="290"/>
                  </a:lnTo>
                  <a:lnTo>
                    <a:pt x="12016" y="21419"/>
                  </a:lnTo>
                  <a:close/>
                </a:path>
              </a:pathLst>
            </a:custGeom>
            <a:solidFill>
              <a:srgbClr val="EED3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6" name="object 836"/>
            <p:cNvSpPr/>
            <p:nvPr/>
          </p:nvSpPr>
          <p:spPr>
            <a:xfrm>
              <a:off x="13453828" y="5201671"/>
              <a:ext cx="12065" cy="21590"/>
            </a:xfrm>
            <a:custGeom>
              <a:avLst/>
              <a:gdLst/>
              <a:ahLst/>
              <a:cxnLst/>
              <a:rect l="l" t="t" r="r" b="b"/>
              <a:pathLst>
                <a:path w="12065" h="21589">
                  <a:moveTo>
                    <a:pt x="11989" y="21248"/>
                  </a:moveTo>
                  <a:lnTo>
                    <a:pt x="10158" y="21248"/>
                  </a:lnTo>
                  <a:lnTo>
                    <a:pt x="0" y="0"/>
                  </a:lnTo>
                  <a:lnTo>
                    <a:pt x="1978" y="299"/>
                  </a:lnTo>
                  <a:lnTo>
                    <a:pt x="11989" y="21248"/>
                  </a:lnTo>
                  <a:close/>
                </a:path>
              </a:pathLst>
            </a:custGeom>
            <a:solidFill>
              <a:srgbClr val="EED3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7" name="object 837"/>
            <p:cNvSpPr/>
            <p:nvPr/>
          </p:nvSpPr>
          <p:spPr>
            <a:xfrm>
              <a:off x="13455803" y="5201983"/>
              <a:ext cx="13970" cy="21590"/>
            </a:xfrm>
            <a:custGeom>
              <a:avLst/>
              <a:gdLst/>
              <a:ahLst/>
              <a:cxnLst/>
              <a:rect l="l" t="t" r="r" b="b"/>
              <a:pathLst>
                <a:path w="13969" h="21589">
                  <a:moveTo>
                    <a:pt x="13677" y="21183"/>
                  </a:moveTo>
                  <a:lnTo>
                    <a:pt x="3835" y="571"/>
                  </a:lnTo>
                  <a:lnTo>
                    <a:pt x="1917" y="279"/>
                  </a:lnTo>
                  <a:lnTo>
                    <a:pt x="0" y="0"/>
                  </a:lnTo>
                  <a:lnTo>
                    <a:pt x="10071" y="21069"/>
                  </a:lnTo>
                  <a:lnTo>
                    <a:pt x="11836" y="21069"/>
                  </a:lnTo>
                  <a:lnTo>
                    <a:pt x="13677" y="21183"/>
                  </a:lnTo>
                  <a:close/>
                </a:path>
              </a:pathLst>
            </a:custGeom>
            <a:solidFill>
              <a:srgbClr val="EED4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8" name="object 838"/>
            <p:cNvSpPr/>
            <p:nvPr/>
          </p:nvSpPr>
          <p:spPr>
            <a:xfrm>
              <a:off x="13459640" y="5202551"/>
              <a:ext cx="12065" cy="20955"/>
            </a:xfrm>
            <a:custGeom>
              <a:avLst/>
              <a:gdLst/>
              <a:ahLst/>
              <a:cxnLst/>
              <a:rect l="l" t="t" r="r" b="b"/>
              <a:pathLst>
                <a:path w="12065" h="20954">
                  <a:moveTo>
                    <a:pt x="11680" y="20730"/>
                  </a:moveTo>
                  <a:lnTo>
                    <a:pt x="9907" y="20730"/>
                  </a:lnTo>
                  <a:lnTo>
                    <a:pt x="108" y="226"/>
                  </a:lnTo>
                  <a:lnTo>
                    <a:pt x="0" y="0"/>
                  </a:lnTo>
                  <a:lnTo>
                    <a:pt x="1496" y="226"/>
                  </a:lnTo>
                  <a:lnTo>
                    <a:pt x="1882" y="226"/>
                  </a:lnTo>
                  <a:lnTo>
                    <a:pt x="11680" y="20730"/>
                  </a:lnTo>
                  <a:close/>
                </a:path>
              </a:pathLst>
            </a:custGeom>
            <a:solidFill>
              <a:srgbClr val="EED4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9" name="object 839"/>
            <p:cNvSpPr/>
            <p:nvPr/>
          </p:nvSpPr>
          <p:spPr>
            <a:xfrm>
              <a:off x="13461569" y="5202897"/>
              <a:ext cx="17145" cy="21590"/>
            </a:xfrm>
            <a:custGeom>
              <a:avLst/>
              <a:gdLst/>
              <a:ahLst/>
              <a:cxnLst/>
              <a:rect l="l" t="t" r="r" b="b"/>
              <a:pathLst>
                <a:path w="17144" h="21589">
                  <a:moveTo>
                    <a:pt x="17081" y="21336"/>
                  </a:moveTo>
                  <a:lnTo>
                    <a:pt x="17030" y="21145"/>
                  </a:lnTo>
                  <a:lnTo>
                    <a:pt x="16675" y="19862"/>
                  </a:lnTo>
                  <a:lnTo>
                    <a:pt x="8242" y="2209"/>
                  </a:lnTo>
                  <a:lnTo>
                    <a:pt x="6172" y="1663"/>
                  </a:lnTo>
                  <a:lnTo>
                    <a:pt x="4127" y="1117"/>
                  </a:lnTo>
                  <a:lnTo>
                    <a:pt x="2070" y="558"/>
                  </a:lnTo>
                  <a:lnTo>
                    <a:pt x="0" y="0"/>
                  </a:lnTo>
                  <a:lnTo>
                    <a:pt x="9817" y="20535"/>
                  </a:lnTo>
                  <a:lnTo>
                    <a:pt x="11722" y="20751"/>
                  </a:lnTo>
                  <a:lnTo>
                    <a:pt x="13639" y="20967"/>
                  </a:lnTo>
                  <a:lnTo>
                    <a:pt x="15354" y="21145"/>
                  </a:lnTo>
                  <a:lnTo>
                    <a:pt x="17081" y="21336"/>
                  </a:lnTo>
                  <a:close/>
                </a:path>
              </a:pathLst>
            </a:custGeom>
            <a:solidFill>
              <a:srgbClr val="EED5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0" name="object 840"/>
            <p:cNvSpPr/>
            <p:nvPr/>
          </p:nvSpPr>
          <p:spPr>
            <a:xfrm>
              <a:off x="13469810" y="5205107"/>
              <a:ext cx="12700" cy="19685"/>
            </a:xfrm>
            <a:custGeom>
              <a:avLst/>
              <a:gdLst/>
              <a:ahLst/>
              <a:cxnLst/>
              <a:rect l="l" t="t" r="r" b="b"/>
              <a:pathLst>
                <a:path w="12700" h="19685">
                  <a:moveTo>
                    <a:pt x="10528" y="19316"/>
                  </a:moveTo>
                  <a:lnTo>
                    <a:pt x="10477" y="19126"/>
                  </a:lnTo>
                  <a:lnTo>
                    <a:pt x="9944" y="17221"/>
                  </a:lnTo>
                  <a:lnTo>
                    <a:pt x="2032" y="546"/>
                  </a:lnTo>
                  <a:lnTo>
                    <a:pt x="0" y="0"/>
                  </a:lnTo>
                  <a:lnTo>
                    <a:pt x="8432" y="17653"/>
                  </a:lnTo>
                  <a:lnTo>
                    <a:pt x="8839" y="19126"/>
                  </a:lnTo>
                  <a:lnTo>
                    <a:pt x="10528" y="19316"/>
                  </a:lnTo>
                  <a:close/>
                </a:path>
                <a:path w="12700" h="19685">
                  <a:moveTo>
                    <a:pt x="12280" y="19507"/>
                  </a:moveTo>
                  <a:lnTo>
                    <a:pt x="12230" y="19316"/>
                  </a:lnTo>
                  <a:lnTo>
                    <a:pt x="11442" y="16497"/>
                  </a:lnTo>
                  <a:lnTo>
                    <a:pt x="4419" y="1778"/>
                  </a:lnTo>
                  <a:lnTo>
                    <a:pt x="2590" y="698"/>
                  </a:lnTo>
                  <a:lnTo>
                    <a:pt x="2108" y="698"/>
                  </a:lnTo>
                  <a:lnTo>
                    <a:pt x="9944" y="17221"/>
                  </a:lnTo>
                  <a:lnTo>
                    <a:pt x="10566" y="19316"/>
                  </a:lnTo>
                  <a:lnTo>
                    <a:pt x="12280" y="19507"/>
                  </a:lnTo>
                  <a:close/>
                </a:path>
              </a:pathLst>
            </a:custGeom>
            <a:solidFill>
              <a:srgbClr val="EED4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1" name="object 841"/>
            <p:cNvSpPr/>
            <p:nvPr/>
          </p:nvSpPr>
          <p:spPr>
            <a:xfrm>
              <a:off x="13474231" y="5206878"/>
              <a:ext cx="10160" cy="18415"/>
            </a:xfrm>
            <a:custGeom>
              <a:avLst/>
              <a:gdLst/>
              <a:ahLst/>
              <a:cxnLst/>
              <a:rect l="l" t="t" r="r" b="b"/>
              <a:pathLst>
                <a:path w="10159" h="18414">
                  <a:moveTo>
                    <a:pt x="9648" y="17972"/>
                  </a:moveTo>
                  <a:lnTo>
                    <a:pt x="8947" y="15442"/>
                  </a:lnTo>
                  <a:lnTo>
                    <a:pt x="7869" y="17732"/>
                  </a:lnTo>
                  <a:lnTo>
                    <a:pt x="7032" y="14713"/>
                  </a:lnTo>
                  <a:lnTo>
                    <a:pt x="0" y="0"/>
                  </a:lnTo>
                  <a:lnTo>
                    <a:pt x="2543" y="1498"/>
                  </a:lnTo>
                  <a:lnTo>
                    <a:pt x="8589" y="14151"/>
                  </a:lnTo>
                  <a:lnTo>
                    <a:pt x="9582" y="17732"/>
                  </a:lnTo>
                  <a:lnTo>
                    <a:pt x="9648" y="17972"/>
                  </a:lnTo>
                  <a:close/>
                </a:path>
              </a:pathLst>
            </a:custGeom>
            <a:solidFill>
              <a:srgbClr val="EED3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2" name="object 842"/>
            <p:cNvSpPr/>
            <p:nvPr/>
          </p:nvSpPr>
          <p:spPr>
            <a:xfrm>
              <a:off x="13476776" y="5208377"/>
              <a:ext cx="8890" cy="17145"/>
            </a:xfrm>
            <a:custGeom>
              <a:avLst/>
              <a:gdLst/>
              <a:ahLst/>
              <a:cxnLst/>
              <a:rect l="l" t="t" r="r" b="b"/>
              <a:pathLst>
                <a:path w="8890" h="17145">
                  <a:moveTo>
                    <a:pt x="8838" y="16741"/>
                  </a:moveTo>
                  <a:lnTo>
                    <a:pt x="7105" y="16473"/>
                  </a:lnTo>
                  <a:lnTo>
                    <a:pt x="6045" y="12652"/>
                  </a:lnTo>
                  <a:lnTo>
                    <a:pt x="0" y="0"/>
                  </a:lnTo>
                  <a:lnTo>
                    <a:pt x="1361" y="802"/>
                  </a:lnTo>
                  <a:lnTo>
                    <a:pt x="2534" y="1602"/>
                  </a:lnTo>
                  <a:lnTo>
                    <a:pt x="7549" y="12095"/>
                  </a:lnTo>
                  <a:lnTo>
                    <a:pt x="8764" y="16473"/>
                  </a:lnTo>
                  <a:lnTo>
                    <a:pt x="8838" y="16741"/>
                  </a:lnTo>
                  <a:close/>
                </a:path>
              </a:pathLst>
            </a:custGeom>
            <a:solidFill>
              <a:srgbClr val="EED2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3" name="object 843"/>
            <p:cNvSpPr/>
            <p:nvPr/>
          </p:nvSpPr>
          <p:spPr>
            <a:xfrm>
              <a:off x="13479310" y="5209979"/>
              <a:ext cx="8255" cy="15875"/>
            </a:xfrm>
            <a:custGeom>
              <a:avLst/>
              <a:gdLst/>
              <a:ahLst/>
              <a:cxnLst/>
              <a:rect l="l" t="t" r="r" b="b"/>
              <a:pathLst>
                <a:path w="8255" h="15875">
                  <a:moveTo>
                    <a:pt x="8034" y="15406"/>
                  </a:moveTo>
                  <a:lnTo>
                    <a:pt x="6303" y="15138"/>
                  </a:lnTo>
                  <a:lnTo>
                    <a:pt x="5014" y="10492"/>
                  </a:lnTo>
                  <a:lnTo>
                    <a:pt x="0" y="0"/>
                  </a:lnTo>
                  <a:lnTo>
                    <a:pt x="2625" y="1790"/>
                  </a:lnTo>
                  <a:lnTo>
                    <a:pt x="6517" y="9936"/>
                  </a:lnTo>
                  <a:lnTo>
                    <a:pt x="7960" y="15138"/>
                  </a:lnTo>
                  <a:lnTo>
                    <a:pt x="8034" y="15406"/>
                  </a:lnTo>
                  <a:close/>
                </a:path>
              </a:pathLst>
            </a:custGeom>
            <a:solidFill>
              <a:srgbClr val="EED2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4" name="object 844"/>
            <p:cNvSpPr/>
            <p:nvPr/>
          </p:nvSpPr>
          <p:spPr>
            <a:xfrm>
              <a:off x="13481935" y="5211770"/>
              <a:ext cx="7620" cy="13970"/>
            </a:xfrm>
            <a:custGeom>
              <a:avLst/>
              <a:gdLst/>
              <a:ahLst/>
              <a:cxnLst/>
              <a:rect l="l" t="t" r="r" b="b"/>
              <a:pathLst>
                <a:path w="7619" h="13970">
                  <a:moveTo>
                    <a:pt x="7156" y="13885"/>
                  </a:moveTo>
                  <a:lnTo>
                    <a:pt x="5409" y="13615"/>
                  </a:lnTo>
                  <a:lnTo>
                    <a:pt x="3892" y="8145"/>
                  </a:lnTo>
                  <a:lnTo>
                    <a:pt x="0" y="0"/>
                  </a:lnTo>
                  <a:lnTo>
                    <a:pt x="1615" y="1101"/>
                  </a:lnTo>
                  <a:lnTo>
                    <a:pt x="2724" y="1958"/>
                  </a:lnTo>
                  <a:lnTo>
                    <a:pt x="5402" y="7561"/>
                  </a:lnTo>
                  <a:lnTo>
                    <a:pt x="7081" y="13615"/>
                  </a:lnTo>
                  <a:lnTo>
                    <a:pt x="7156" y="13885"/>
                  </a:lnTo>
                  <a:close/>
                </a:path>
              </a:pathLst>
            </a:custGeom>
            <a:solidFill>
              <a:srgbClr val="EED1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5" name="object 845"/>
            <p:cNvSpPr/>
            <p:nvPr/>
          </p:nvSpPr>
          <p:spPr>
            <a:xfrm>
              <a:off x="13484660" y="5213729"/>
              <a:ext cx="6350" cy="12700"/>
            </a:xfrm>
            <a:custGeom>
              <a:avLst/>
              <a:gdLst/>
              <a:ahLst/>
              <a:cxnLst/>
              <a:rect l="l" t="t" r="r" b="b"/>
              <a:pathLst>
                <a:path w="6350" h="12700">
                  <a:moveTo>
                    <a:pt x="5894" y="12152"/>
                  </a:moveTo>
                  <a:lnTo>
                    <a:pt x="4737" y="8591"/>
                  </a:lnTo>
                  <a:lnTo>
                    <a:pt x="4432" y="11926"/>
                  </a:lnTo>
                  <a:lnTo>
                    <a:pt x="2677" y="5602"/>
                  </a:lnTo>
                  <a:lnTo>
                    <a:pt x="0" y="0"/>
                  </a:lnTo>
                  <a:lnTo>
                    <a:pt x="2599" y="2008"/>
                  </a:lnTo>
                  <a:lnTo>
                    <a:pt x="5821" y="11926"/>
                  </a:lnTo>
                  <a:lnTo>
                    <a:pt x="5894" y="12152"/>
                  </a:lnTo>
                  <a:close/>
                </a:path>
              </a:pathLst>
            </a:custGeom>
            <a:solidFill>
              <a:srgbClr val="EED1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6" name="object 846"/>
            <p:cNvSpPr/>
            <p:nvPr/>
          </p:nvSpPr>
          <p:spPr>
            <a:xfrm>
              <a:off x="13487260" y="5215738"/>
              <a:ext cx="5715" cy="10795"/>
            </a:xfrm>
            <a:custGeom>
              <a:avLst/>
              <a:gdLst/>
              <a:ahLst/>
              <a:cxnLst/>
              <a:rect l="l" t="t" r="r" b="b"/>
              <a:pathLst>
                <a:path w="5715" h="10795">
                  <a:moveTo>
                    <a:pt x="5097" y="10423"/>
                  </a:moveTo>
                  <a:lnTo>
                    <a:pt x="3850" y="6583"/>
                  </a:lnTo>
                  <a:lnTo>
                    <a:pt x="3295" y="10144"/>
                  </a:lnTo>
                  <a:lnTo>
                    <a:pt x="0" y="0"/>
                  </a:lnTo>
                  <a:lnTo>
                    <a:pt x="1396" y="1078"/>
                  </a:lnTo>
                  <a:lnTo>
                    <a:pt x="2322" y="1874"/>
                  </a:lnTo>
                  <a:lnTo>
                    <a:pt x="5006" y="10144"/>
                  </a:lnTo>
                  <a:lnTo>
                    <a:pt x="5097" y="10423"/>
                  </a:lnTo>
                  <a:close/>
                </a:path>
              </a:pathLst>
            </a:custGeom>
            <a:solidFill>
              <a:srgbClr val="EDD0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7" name="object 847"/>
            <p:cNvSpPr/>
            <p:nvPr/>
          </p:nvSpPr>
          <p:spPr>
            <a:xfrm>
              <a:off x="13489582" y="5217612"/>
              <a:ext cx="5080" cy="8890"/>
            </a:xfrm>
            <a:custGeom>
              <a:avLst/>
              <a:gdLst/>
              <a:ahLst/>
              <a:cxnLst/>
              <a:rect l="l" t="t" r="r" b="b"/>
              <a:pathLst>
                <a:path w="5080" h="8889">
                  <a:moveTo>
                    <a:pt x="4557" y="8823"/>
                  </a:moveTo>
                  <a:lnTo>
                    <a:pt x="3221" y="4708"/>
                  </a:lnTo>
                  <a:lnTo>
                    <a:pt x="2775" y="8548"/>
                  </a:lnTo>
                  <a:lnTo>
                    <a:pt x="0" y="0"/>
                  </a:lnTo>
                  <a:lnTo>
                    <a:pt x="2347" y="2018"/>
                  </a:lnTo>
                  <a:lnTo>
                    <a:pt x="4468" y="8548"/>
                  </a:lnTo>
                  <a:lnTo>
                    <a:pt x="4557" y="8823"/>
                  </a:lnTo>
                  <a:close/>
                </a:path>
              </a:pathLst>
            </a:custGeom>
            <a:solidFill>
              <a:srgbClr val="EDD0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8" name="object 848"/>
            <p:cNvSpPr/>
            <p:nvPr/>
          </p:nvSpPr>
          <p:spPr>
            <a:xfrm>
              <a:off x="13491930" y="5219630"/>
              <a:ext cx="4445" cy="7620"/>
            </a:xfrm>
            <a:custGeom>
              <a:avLst/>
              <a:gdLst/>
              <a:ahLst/>
              <a:cxnLst/>
              <a:rect l="l" t="t" r="r" b="b"/>
              <a:pathLst>
                <a:path w="4444" h="7620">
                  <a:moveTo>
                    <a:pt x="4003" y="7082"/>
                  </a:moveTo>
                  <a:lnTo>
                    <a:pt x="2707" y="3092"/>
                  </a:lnTo>
                  <a:lnTo>
                    <a:pt x="2209" y="6805"/>
                  </a:lnTo>
                  <a:lnTo>
                    <a:pt x="0" y="0"/>
                  </a:lnTo>
                  <a:lnTo>
                    <a:pt x="1534" y="1318"/>
                  </a:lnTo>
                  <a:lnTo>
                    <a:pt x="2371" y="2690"/>
                  </a:lnTo>
                  <a:lnTo>
                    <a:pt x="2707" y="3092"/>
                  </a:lnTo>
                  <a:lnTo>
                    <a:pt x="3913" y="6805"/>
                  </a:lnTo>
                  <a:lnTo>
                    <a:pt x="4003" y="7082"/>
                  </a:lnTo>
                  <a:close/>
                </a:path>
              </a:pathLst>
            </a:custGeom>
            <a:solidFill>
              <a:srgbClr val="EDCF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9" name="object 849"/>
            <p:cNvSpPr/>
            <p:nvPr/>
          </p:nvSpPr>
          <p:spPr>
            <a:xfrm>
              <a:off x="13494636" y="5222723"/>
              <a:ext cx="1905" cy="4445"/>
            </a:xfrm>
            <a:custGeom>
              <a:avLst/>
              <a:gdLst/>
              <a:ahLst/>
              <a:cxnLst/>
              <a:rect l="l" t="t" r="r" b="b"/>
              <a:pathLst>
                <a:path w="1905" h="4445">
                  <a:moveTo>
                    <a:pt x="1542" y="3990"/>
                  </a:moveTo>
                  <a:lnTo>
                    <a:pt x="1296" y="3990"/>
                  </a:lnTo>
                  <a:lnTo>
                    <a:pt x="0" y="0"/>
                  </a:lnTo>
                  <a:lnTo>
                    <a:pt x="899" y="1975"/>
                  </a:lnTo>
                  <a:lnTo>
                    <a:pt x="1542" y="3990"/>
                  </a:lnTo>
                  <a:close/>
                </a:path>
              </a:pathLst>
            </a:custGeom>
            <a:solidFill>
              <a:srgbClr val="EDCF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50" name="object 850"/>
            <p:cNvPicPr/>
            <p:nvPr/>
          </p:nvPicPr>
          <p:blipFill>
            <a:blip r:embed="rId572" cstate="print"/>
            <a:stretch>
              <a:fillRect/>
            </a:stretch>
          </p:blipFill>
          <p:spPr>
            <a:xfrm>
              <a:off x="13245266" y="5172303"/>
              <a:ext cx="268894" cy="112349"/>
            </a:xfrm>
            <a:prstGeom prst="rect">
              <a:avLst/>
            </a:prstGeom>
          </p:spPr>
        </p:pic>
        <p:pic>
          <p:nvPicPr>
            <p:cNvPr id="851" name="object 851"/>
            <p:cNvPicPr/>
            <p:nvPr/>
          </p:nvPicPr>
          <p:blipFill>
            <a:blip r:embed="rId573" cstate="print"/>
            <a:stretch>
              <a:fillRect/>
            </a:stretch>
          </p:blipFill>
          <p:spPr>
            <a:xfrm>
              <a:off x="13234538" y="5179344"/>
              <a:ext cx="124266" cy="104729"/>
            </a:xfrm>
            <a:prstGeom prst="rect">
              <a:avLst/>
            </a:prstGeom>
          </p:spPr>
        </p:pic>
        <p:pic>
          <p:nvPicPr>
            <p:cNvPr id="852" name="object 852"/>
            <p:cNvPicPr/>
            <p:nvPr/>
          </p:nvPicPr>
          <p:blipFill>
            <a:blip r:embed="rId574" cstate="print"/>
            <a:stretch>
              <a:fillRect/>
            </a:stretch>
          </p:blipFill>
          <p:spPr>
            <a:xfrm>
              <a:off x="13472404" y="5205800"/>
              <a:ext cx="21061" cy="15148"/>
            </a:xfrm>
            <a:prstGeom prst="rect">
              <a:avLst/>
            </a:prstGeom>
          </p:spPr>
        </p:pic>
        <p:pic>
          <p:nvPicPr>
            <p:cNvPr id="853" name="object 853"/>
            <p:cNvPicPr/>
            <p:nvPr/>
          </p:nvPicPr>
          <p:blipFill>
            <a:blip r:embed="rId575" cstate="print"/>
            <a:stretch>
              <a:fillRect/>
            </a:stretch>
          </p:blipFill>
          <p:spPr>
            <a:xfrm>
              <a:off x="13259197" y="6156258"/>
              <a:ext cx="120455" cy="329945"/>
            </a:xfrm>
            <a:prstGeom prst="rect">
              <a:avLst/>
            </a:prstGeom>
          </p:spPr>
        </p:pic>
        <p:pic>
          <p:nvPicPr>
            <p:cNvPr id="854" name="object 854"/>
            <p:cNvPicPr/>
            <p:nvPr/>
          </p:nvPicPr>
          <p:blipFill>
            <a:blip r:embed="rId576" cstate="print"/>
            <a:stretch>
              <a:fillRect/>
            </a:stretch>
          </p:blipFill>
          <p:spPr>
            <a:xfrm>
              <a:off x="13574298" y="4951749"/>
              <a:ext cx="488655" cy="1458925"/>
            </a:xfrm>
            <a:prstGeom prst="rect">
              <a:avLst/>
            </a:prstGeom>
          </p:spPr>
        </p:pic>
        <p:pic>
          <p:nvPicPr>
            <p:cNvPr id="855" name="object 855"/>
            <p:cNvPicPr/>
            <p:nvPr/>
          </p:nvPicPr>
          <p:blipFill>
            <a:blip r:embed="rId577" cstate="print"/>
            <a:stretch>
              <a:fillRect/>
            </a:stretch>
          </p:blipFill>
          <p:spPr>
            <a:xfrm>
              <a:off x="13955694" y="5566805"/>
              <a:ext cx="67787" cy="181234"/>
            </a:xfrm>
            <a:prstGeom prst="rect">
              <a:avLst/>
            </a:prstGeom>
          </p:spPr>
        </p:pic>
        <p:pic>
          <p:nvPicPr>
            <p:cNvPr id="856" name="object 856"/>
            <p:cNvPicPr/>
            <p:nvPr/>
          </p:nvPicPr>
          <p:blipFill>
            <a:blip r:embed="rId578" cstate="print"/>
            <a:stretch>
              <a:fillRect/>
            </a:stretch>
          </p:blipFill>
          <p:spPr>
            <a:xfrm>
              <a:off x="13823868" y="5203941"/>
              <a:ext cx="68397" cy="160934"/>
            </a:xfrm>
            <a:prstGeom prst="rect">
              <a:avLst/>
            </a:prstGeom>
          </p:spPr>
        </p:pic>
        <p:pic>
          <p:nvPicPr>
            <p:cNvPr id="857" name="object 857"/>
            <p:cNvPicPr/>
            <p:nvPr/>
          </p:nvPicPr>
          <p:blipFill>
            <a:blip r:embed="rId579" cstate="print"/>
            <a:stretch>
              <a:fillRect/>
            </a:stretch>
          </p:blipFill>
          <p:spPr>
            <a:xfrm>
              <a:off x="13727094" y="5092963"/>
              <a:ext cx="17617" cy="11460"/>
            </a:xfrm>
            <a:prstGeom prst="rect">
              <a:avLst/>
            </a:prstGeom>
          </p:spPr>
        </p:pic>
        <p:pic>
          <p:nvPicPr>
            <p:cNvPr id="858" name="object 858"/>
            <p:cNvPicPr/>
            <p:nvPr/>
          </p:nvPicPr>
          <p:blipFill>
            <a:blip r:embed="rId580" cstate="print"/>
            <a:stretch>
              <a:fillRect/>
            </a:stretch>
          </p:blipFill>
          <p:spPr>
            <a:xfrm>
              <a:off x="13977609" y="5982217"/>
              <a:ext cx="15641" cy="186781"/>
            </a:xfrm>
            <a:prstGeom prst="rect">
              <a:avLst/>
            </a:prstGeom>
          </p:spPr>
        </p:pic>
        <p:pic>
          <p:nvPicPr>
            <p:cNvPr id="859" name="object 859"/>
            <p:cNvPicPr/>
            <p:nvPr/>
          </p:nvPicPr>
          <p:blipFill>
            <a:blip r:embed="rId581" cstate="print"/>
            <a:stretch>
              <a:fillRect/>
            </a:stretch>
          </p:blipFill>
          <p:spPr>
            <a:xfrm>
              <a:off x="13576889" y="6192377"/>
              <a:ext cx="432815" cy="210433"/>
            </a:xfrm>
            <a:prstGeom prst="rect">
              <a:avLst/>
            </a:prstGeom>
          </p:spPr>
        </p:pic>
        <p:pic>
          <p:nvPicPr>
            <p:cNvPr id="860" name="object 860"/>
            <p:cNvPicPr/>
            <p:nvPr/>
          </p:nvPicPr>
          <p:blipFill>
            <a:blip r:embed="rId582" cstate="print"/>
            <a:stretch>
              <a:fillRect/>
            </a:stretch>
          </p:blipFill>
          <p:spPr>
            <a:xfrm>
              <a:off x="12762828" y="6186190"/>
              <a:ext cx="58186" cy="91226"/>
            </a:xfrm>
            <a:prstGeom prst="rect">
              <a:avLst/>
            </a:prstGeom>
          </p:spPr>
        </p:pic>
        <p:pic>
          <p:nvPicPr>
            <p:cNvPr id="861" name="object 861"/>
            <p:cNvPicPr/>
            <p:nvPr/>
          </p:nvPicPr>
          <p:blipFill>
            <a:blip r:embed="rId583" cstate="print"/>
            <a:stretch>
              <a:fillRect/>
            </a:stretch>
          </p:blipFill>
          <p:spPr>
            <a:xfrm>
              <a:off x="12513777" y="5410646"/>
              <a:ext cx="607649" cy="928370"/>
            </a:xfrm>
            <a:prstGeom prst="rect">
              <a:avLst/>
            </a:prstGeom>
          </p:spPr>
        </p:pic>
        <p:pic>
          <p:nvPicPr>
            <p:cNvPr id="862" name="object 862"/>
            <p:cNvPicPr/>
            <p:nvPr/>
          </p:nvPicPr>
          <p:blipFill>
            <a:blip r:embed="rId584" cstate="print"/>
            <a:stretch>
              <a:fillRect/>
            </a:stretch>
          </p:blipFill>
          <p:spPr>
            <a:xfrm>
              <a:off x="12733815" y="5188731"/>
              <a:ext cx="52239" cy="30011"/>
            </a:xfrm>
            <a:prstGeom prst="rect">
              <a:avLst/>
            </a:prstGeom>
          </p:spPr>
        </p:pic>
        <p:pic>
          <p:nvPicPr>
            <p:cNvPr id="863" name="object 863"/>
            <p:cNvPicPr/>
            <p:nvPr/>
          </p:nvPicPr>
          <p:blipFill>
            <a:blip r:embed="rId585" cstate="print"/>
            <a:stretch>
              <a:fillRect/>
            </a:stretch>
          </p:blipFill>
          <p:spPr>
            <a:xfrm>
              <a:off x="12737804" y="4897096"/>
              <a:ext cx="588383" cy="320317"/>
            </a:xfrm>
            <a:prstGeom prst="rect">
              <a:avLst/>
            </a:prstGeom>
          </p:spPr>
        </p:pic>
        <p:pic>
          <p:nvPicPr>
            <p:cNvPr id="864" name="object 864"/>
            <p:cNvPicPr/>
            <p:nvPr/>
          </p:nvPicPr>
          <p:blipFill>
            <a:blip r:embed="rId586" cstate="print"/>
            <a:stretch>
              <a:fillRect/>
            </a:stretch>
          </p:blipFill>
          <p:spPr>
            <a:xfrm>
              <a:off x="12659959" y="5954267"/>
              <a:ext cx="435803" cy="381426"/>
            </a:xfrm>
            <a:prstGeom prst="rect">
              <a:avLst/>
            </a:prstGeom>
          </p:spPr>
        </p:pic>
        <p:pic>
          <p:nvPicPr>
            <p:cNvPr id="865" name="object 865"/>
            <p:cNvPicPr/>
            <p:nvPr/>
          </p:nvPicPr>
          <p:blipFill>
            <a:blip r:embed="rId587" cstate="print"/>
            <a:stretch>
              <a:fillRect/>
            </a:stretch>
          </p:blipFill>
          <p:spPr>
            <a:xfrm>
              <a:off x="12611526" y="5269349"/>
              <a:ext cx="45073" cy="206930"/>
            </a:xfrm>
            <a:prstGeom prst="rect">
              <a:avLst/>
            </a:prstGeom>
          </p:spPr>
        </p:pic>
        <p:pic>
          <p:nvPicPr>
            <p:cNvPr id="866" name="object 866"/>
            <p:cNvPicPr/>
            <p:nvPr/>
          </p:nvPicPr>
          <p:blipFill>
            <a:blip r:embed="rId588" cstate="print"/>
            <a:stretch>
              <a:fillRect/>
            </a:stretch>
          </p:blipFill>
          <p:spPr>
            <a:xfrm>
              <a:off x="12540020" y="5572353"/>
              <a:ext cx="33588" cy="114360"/>
            </a:xfrm>
            <a:prstGeom prst="rect">
              <a:avLst/>
            </a:prstGeom>
          </p:spPr>
        </p:pic>
        <p:pic>
          <p:nvPicPr>
            <p:cNvPr id="867" name="object 867"/>
            <p:cNvPicPr/>
            <p:nvPr/>
          </p:nvPicPr>
          <p:blipFill>
            <a:blip r:embed="rId589" cstate="print"/>
            <a:stretch>
              <a:fillRect/>
            </a:stretch>
          </p:blipFill>
          <p:spPr>
            <a:xfrm>
              <a:off x="12686781" y="5198516"/>
              <a:ext cx="126796" cy="88727"/>
            </a:xfrm>
            <a:prstGeom prst="rect">
              <a:avLst/>
            </a:prstGeom>
          </p:spPr>
        </p:pic>
        <p:pic>
          <p:nvPicPr>
            <p:cNvPr id="868" name="object 868"/>
            <p:cNvPicPr/>
            <p:nvPr/>
          </p:nvPicPr>
          <p:blipFill>
            <a:blip r:embed="rId590" cstate="print"/>
            <a:stretch>
              <a:fillRect/>
            </a:stretch>
          </p:blipFill>
          <p:spPr>
            <a:xfrm>
              <a:off x="12619710" y="5204215"/>
              <a:ext cx="153664" cy="214701"/>
            </a:xfrm>
            <a:prstGeom prst="rect">
              <a:avLst/>
            </a:prstGeom>
          </p:spPr>
        </p:pic>
        <p:pic>
          <p:nvPicPr>
            <p:cNvPr id="869" name="object 869"/>
            <p:cNvPicPr/>
            <p:nvPr/>
          </p:nvPicPr>
          <p:blipFill>
            <a:blip r:embed="rId591" cstate="print"/>
            <a:stretch>
              <a:fillRect/>
            </a:stretch>
          </p:blipFill>
          <p:spPr>
            <a:xfrm>
              <a:off x="12889930" y="4990821"/>
              <a:ext cx="62788" cy="70625"/>
            </a:xfrm>
            <a:prstGeom prst="rect">
              <a:avLst/>
            </a:prstGeom>
          </p:spPr>
        </p:pic>
        <p:pic>
          <p:nvPicPr>
            <p:cNvPr id="870" name="object 870"/>
            <p:cNvPicPr/>
            <p:nvPr/>
          </p:nvPicPr>
          <p:blipFill>
            <a:blip r:embed="rId592" cstate="print"/>
            <a:stretch>
              <a:fillRect/>
            </a:stretch>
          </p:blipFill>
          <p:spPr>
            <a:xfrm>
              <a:off x="12837749" y="4976621"/>
              <a:ext cx="151577" cy="188701"/>
            </a:xfrm>
            <a:prstGeom prst="rect">
              <a:avLst/>
            </a:prstGeom>
          </p:spPr>
        </p:pic>
        <p:pic>
          <p:nvPicPr>
            <p:cNvPr id="871" name="object 871"/>
            <p:cNvPicPr/>
            <p:nvPr/>
          </p:nvPicPr>
          <p:blipFill>
            <a:blip r:embed="rId593" cstate="print"/>
            <a:stretch>
              <a:fillRect/>
            </a:stretch>
          </p:blipFill>
          <p:spPr>
            <a:xfrm>
              <a:off x="13366424" y="4872410"/>
              <a:ext cx="45756" cy="5394"/>
            </a:xfrm>
            <a:prstGeom prst="rect">
              <a:avLst/>
            </a:prstGeom>
          </p:spPr>
        </p:pic>
        <p:pic>
          <p:nvPicPr>
            <p:cNvPr id="872" name="object 872"/>
            <p:cNvPicPr/>
            <p:nvPr/>
          </p:nvPicPr>
          <p:blipFill>
            <a:blip r:embed="rId594" cstate="print"/>
            <a:stretch>
              <a:fillRect/>
            </a:stretch>
          </p:blipFill>
          <p:spPr>
            <a:xfrm>
              <a:off x="13635420" y="4992485"/>
              <a:ext cx="28519" cy="32050"/>
            </a:xfrm>
            <a:prstGeom prst="rect">
              <a:avLst/>
            </a:prstGeom>
          </p:spPr>
        </p:pic>
        <p:pic>
          <p:nvPicPr>
            <p:cNvPr id="873" name="object 873"/>
            <p:cNvPicPr/>
            <p:nvPr/>
          </p:nvPicPr>
          <p:blipFill>
            <a:blip r:embed="rId595" cstate="print"/>
            <a:stretch>
              <a:fillRect/>
            </a:stretch>
          </p:blipFill>
          <p:spPr>
            <a:xfrm>
              <a:off x="13247583" y="4872776"/>
              <a:ext cx="423009" cy="162305"/>
            </a:xfrm>
            <a:prstGeom prst="rect">
              <a:avLst/>
            </a:prstGeom>
          </p:spPr>
        </p:pic>
        <p:pic>
          <p:nvPicPr>
            <p:cNvPr id="874" name="object 874"/>
            <p:cNvPicPr/>
            <p:nvPr/>
          </p:nvPicPr>
          <p:blipFill>
            <a:blip r:embed="rId596" cstate="print"/>
            <a:stretch>
              <a:fillRect/>
            </a:stretch>
          </p:blipFill>
          <p:spPr>
            <a:xfrm>
              <a:off x="13555949" y="4953853"/>
              <a:ext cx="114421" cy="81137"/>
            </a:xfrm>
            <a:prstGeom prst="rect">
              <a:avLst/>
            </a:prstGeom>
          </p:spPr>
        </p:pic>
        <p:pic>
          <p:nvPicPr>
            <p:cNvPr id="875" name="object 875"/>
            <p:cNvPicPr/>
            <p:nvPr/>
          </p:nvPicPr>
          <p:blipFill>
            <a:blip r:embed="rId597" cstate="print"/>
            <a:stretch>
              <a:fillRect/>
            </a:stretch>
          </p:blipFill>
          <p:spPr>
            <a:xfrm>
              <a:off x="13260384" y="4891460"/>
              <a:ext cx="286481" cy="90738"/>
            </a:xfrm>
            <a:prstGeom prst="rect">
              <a:avLst/>
            </a:prstGeom>
          </p:spPr>
        </p:pic>
        <p:pic>
          <p:nvPicPr>
            <p:cNvPr id="876" name="object 876"/>
            <p:cNvPicPr/>
            <p:nvPr/>
          </p:nvPicPr>
          <p:blipFill>
            <a:blip r:embed="rId598" cstate="print"/>
            <a:stretch>
              <a:fillRect/>
            </a:stretch>
          </p:blipFill>
          <p:spPr>
            <a:xfrm>
              <a:off x="12495413" y="4193825"/>
              <a:ext cx="1581895" cy="2307941"/>
            </a:xfrm>
            <a:prstGeom prst="rect">
              <a:avLst/>
            </a:prstGeom>
          </p:spPr>
        </p:pic>
        <p:sp>
          <p:nvSpPr>
            <p:cNvPr id="877" name="object 877"/>
            <p:cNvSpPr/>
            <p:nvPr/>
          </p:nvSpPr>
          <p:spPr>
            <a:xfrm>
              <a:off x="15569432" y="4106742"/>
              <a:ext cx="245745" cy="722630"/>
            </a:xfrm>
            <a:custGeom>
              <a:avLst/>
              <a:gdLst/>
              <a:ahLst/>
              <a:cxnLst/>
              <a:rect l="l" t="t" r="r" b="b"/>
              <a:pathLst>
                <a:path w="245744" h="722629">
                  <a:moveTo>
                    <a:pt x="57494" y="722562"/>
                  </a:moveTo>
                  <a:lnTo>
                    <a:pt x="41759" y="683904"/>
                  </a:lnTo>
                  <a:lnTo>
                    <a:pt x="73024" y="661567"/>
                  </a:lnTo>
                  <a:lnTo>
                    <a:pt x="100601" y="628108"/>
                  </a:lnTo>
                  <a:lnTo>
                    <a:pt x="124605" y="586053"/>
                  </a:lnTo>
                  <a:lnTo>
                    <a:pt x="145150" y="537931"/>
                  </a:lnTo>
                  <a:lnTo>
                    <a:pt x="162351" y="486269"/>
                  </a:lnTo>
                  <a:lnTo>
                    <a:pt x="176325" y="433596"/>
                  </a:lnTo>
                  <a:lnTo>
                    <a:pt x="187184" y="382439"/>
                  </a:lnTo>
                  <a:lnTo>
                    <a:pt x="195045" y="335326"/>
                  </a:lnTo>
                  <a:lnTo>
                    <a:pt x="200022" y="294784"/>
                  </a:lnTo>
                  <a:lnTo>
                    <a:pt x="203964" y="249262"/>
                  </a:lnTo>
                  <a:lnTo>
                    <a:pt x="205179" y="203203"/>
                  </a:lnTo>
                  <a:lnTo>
                    <a:pt x="201558" y="157499"/>
                  </a:lnTo>
                  <a:lnTo>
                    <a:pt x="190991" y="113042"/>
                  </a:lnTo>
                  <a:lnTo>
                    <a:pt x="176476" y="77053"/>
                  </a:lnTo>
                  <a:lnTo>
                    <a:pt x="152450" y="47125"/>
                  </a:lnTo>
                  <a:lnTo>
                    <a:pt x="105421" y="36383"/>
                  </a:lnTo>
                  <a:lnTo>
                    <a:pt x="77088" y="48247"/>
                  </a:lnTo>
                  <a:lnTo>
                    <a:pt x="49207" y="76545"/>
                  </a:lnTo>
                  <a:lnTo>
                    <a:pt x="37510" y="96523"/>
                  </a:lnTo>
                  <a:lnTo>
                    <a:pt x="30729" y="108855"/>
                  </a:lnTo>
                  <a:lnTo>
                    <a:pt x="28186" y="114521"/>
                  </a:lnTo>
                  <a:lnTo>
                    <a:pt x="0" y="104169"/>
                  </a:lnTo>
                  <a:lnTo>
                    <a:pt x="30180" y="47643"/>
                  </a:lnTo>
                  <a:lnTo>
                    <a:pt x="65316" y="14343"/>
                  </a:lnTo>
                  <a:lnTo>
                    <a:pt x="102138" y="0"/>
                  </a:lnTo>
                  <a:lnTo>
                    <a:pt x="137378" y="342"/>
                  </a:lnTo>
                  <a:lnTo>
                    <a:pt x="190985" y="30303"/>
                  </a:lnTo>
                  <a:lnTo>
                    <a:pt x="224657" y="89930"/>
                  </a:lnTo>
                  <a:lnTo>
                    <a:pt x="235431" y="128483"/>
                  </a:lnTo>
                  <a:lnTo>
                    <a:pt x="242378" y="171613"/>
                  </a:lnTo>
                  <a:lnTo>
                    <a:pt x="245659" y="218383"/>
                  </a:lnTo>
                  <a:lnTo>
                    <a:pt x="245434" y="267857"/>
                  </a:lnTo>
                  <a:lnTo>
                    <a:pt x="241864" y="319098"/>
                  </a:lnTo>
                  <a:lnTo>
                    <a:pt x="235109" y="371169"/>
                  </a:lnTo>
                  <a:lnTo>
                    <a:pt x="225330" y="423132"/>
                  </a:lnTo>
                  <a:lnTo>
                    <a:pt x="212688" y="474051"/>
                  </a:lnTo>
                  <a:lnTo>
                    <a:pt x="197342" y="522990"/>
                  </a:lnTo>
                  <a:lnTo>
                    <a:pt x="179454" y="569011"/>
                  </a:lnTo>
                  <a:lnTo>
                    <a:pt x="159184" y="611178"/>
                  </a:lnTo>
                  <a:lnTo>
                    <a:pt x="136692" y="648553"/>
                  </a:lnTo>
                  <a:lnTo>
                    <a:pt x="112140" y="680200"/>
                  </a:lnTo>
                  <a:lnTo>
                    <a:pt x="85687" y="705182"/>
                  </a:lnTo>
                  <a:lnTo>
                    <a:pt x="57494" y="722562"/>
                  </a:lnTo>
                  <a:close/>
                </a:path>
              </a:pathLst>
            </a:custGeom>
            <a:solidFill>
              <a:srgbClr val="7031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78" name="object 878"/>
            <p:cNvPicPr/>
            <p:nvPr/>
          </p:nvPicPr>
          <p:blipFill>
            <a:blip r:embed="rId599" cstate="print"/>
            <a:stretch>
              <a:fillRect/>
            </a:stretch>
          </p:blipFill>
          <p:spPr>
            <a:xfrm>
              <a:off x="15593418" y="4205576"/>
              <a:ext cx="119649" cy="151167"/>
            </a:xfrm>
            <a:prstGeom prst="rect">
              <a:avLst/>
            </a:prstGeom>
          </p:spPr>
        </p:pic>
        <p:sp>
          <p:nvSpPr>
            <p:cNvPr id="879" name="object 879"/>
            <p:cNvSpPr/>
            <p:nvPr/>
          </p:nvSpPr>
          <p:spPr>
            <a:xfrm>
              <a:off x="15615730" y="4226445"/>
              <a:ext cx="103505" cy="447675"/>
            </a:xfrm>
            <a:custGeom>
              <a:avLst/>
              <a:gdLst/>
              <a:ahLst/>
              <a:cxnLst/>
              <a:rect l="l" t="t" r="r" b="b"/>
              <a:pathLst>
                <a:path w="103505" h="447675">
                  <a:moveTo>
                    <a:pt x="34632" y="391388"/>
                  </a:moveTo>
                  <a:lnTo>
                    <a:pt x="28435" y="362724"/>
                  </a:lnTo>
                  <a:lnTo>
                    <a:pt x="15062" y="333489"/>
                  </a:lnTo>
                  <a:lnTo>
                    <a:pt x="21018" y="379514"/>
                  </a:lnTo>
                  <a:lnTo>
                    <a:pt x="14909" y="408774"/>
                  </a:lnTo>
                  <a:lnTo>
                    <a:pt x="5118" y="424180"/>
                  </a:lnTo>
                  <a:lnTo>
                    <a:pt x="0" y="428663"/>
                  </a:lnTo>
                  <a:lnTo>
                    <a:pt x="18491" y="447255"/>
                  </a:lnTo>
                  <a:lnTo>
                    <a:pt x="31902" y="419531"/>
                  </a:lnTo>
                  <a:lnTo>
                    <a:pt x="34632" y="391388"/>
                  </a:lnTo>
                  <a:close/>
                </a:path>
                <a:path w="103505" h="447675">
                  <a:moveTo>
                    <a:pt x="103352" y="123012"/>
                  </a:moveTo>
                  <a:lnTo>
                    <a:pt x="101574" y="86690"/>
                  </a:lnTo>
                  <a:lnTo>
                    <a:pt x="95008" y="51943"/>
                  </a:lnTo>
                  <a:lnTo>
                    <a:pt x="80543" y="21983"/>
                  </a:lnTo>
                  <a:lnTo>
                    <a:pt x="55130" y="0"/>
                  </a:lnTo>
                  <a:lnTo>
                    <a:pt x="39916" y="6184"/>
                  </a:lnTo>
                  <a:lnTo>
                    <a:pt x="55968" y="12433"/>
                  </a:lnTo>
                  <a:lnTo>
                    <a:pt x="65913" y="26936"/>
                  </a:lnTo>
                  <a:lnTo>
                    <a:pt x="73901" y="60845"/>
                  </a:lnTo>
                  <a:lnTo>
                    <a:pt x="84074" y="125336"/>
                  </a:lnTo>
                  <a:lnTo>
                    <a:pt x="87617" y="163004"/>
                  </a:lnTo>
                  <a:lnTo>
                    <a:pt x="86182" y="195846"/>
                  </a:lnTo>
                  <a:lnTo>
                    <a:pt x="80391" y="226733"/>
                  </a:lnTo>
                  <a:lnTo>
                    <a:pt x="70878" y="258546"/>
                  </a:lnTo>
                  <a:lnTo>
                    <a:pt x="84391" y="229476"/>
                  </a:lnTo>
                  <a:lnTo>
                    <a:pt x="94805" y="199161"/>
                  </a:lnTo>
                  <a:lnTo>
                    <a:pt x="101384" y="164655"/>
                  </a:lnTo>
                  <a:lnTo>
                    <a:pt x="103352" y="123012"/>
                  </a:lnTo>
                  <a:close/>
                </a:path>
              </a:pathLst>
            </a:custGeom>
            <a:solidFill>
              <a:srgbClr val="7031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80" name="object 880"/>
            <p:cNvPicPr/>
            <p:nvPr/>
          </p:nvPicPr>
          <p:blipFill>
            <a:blip r:embed="rId600" cstate="print"/>
            <a:stretch>
              <a:fillRect/>
            </a:stretch>
          </p:blipFill>
          <p:spPr>
            <a:xfrm>
              <a:off x="10344515" y="652101"/>
              <a:ext cx="1339602" cy="1399815"/>
            </a:xfrm>
            <a:prstGeom prst="rect">
              <a:avLst/>
            </a:prstGeom>
          </p:spPr>
        </p:pic>
        <p:pic>
          <p:nvPicPr>
            <p:cNvPr id="881" name="object 881"/>
            <p:cNvPicPr/>
            <p:nvPr/>
          </p:nvPicPr>
          <p:blipFill>
            <a:blip r:embed="rId601" cstate="print"/>
            <a:stretch>
              <a:fillRect/>
            </a:stretch>
          </p:blipFill>
          <p:spPr>
            <a:xfrm>
              <a:off x="118854" y="0"/>
              <a:ext cx="2724149" cy="1019174"/>
            </a:xfrm>
            <a:prstGeom prst="rect">
              <a:avLst/>
            </a:prstGeom>
          </p:spPr>
        </p:pic>
        <p:pic>
          <p:nvPicPr>
            <p:cNvPr id="882" name="object 882"/>
            <p:cNvPicPr/>
            <p:nvPr/>
          </p:nvPicPr>
          <p:blipFill>
            <a:blip r:embed="rId602" cstate="print"/>
            <a:stretch>
              <a:fillRect/>
            </a:stretch>
          </p:blipFill>
          <p:spPr>
            <a:xfrm>
              <a:off x="118854" y="5139842"/>
              <a:ext cx="2895599" cy="4086209"/>
            </a:xfrm>
            <a:prstGeom prst="rect">
              <a:avLst/>
            </a:prstGeom>
          </p:spPr>
        </p:pic>
      </p:grpSp>
      <p:sp>
        <p:nvSpPr>
          <p:cNvPr id="883" name="object 883"/>
          <p:cNvSpPr txBox="1">
            <a:spLocks noGrp="1"/>
          </p:cNvSpPr>
          <p:nvPr>
            <p:ph type="title"/>
          </p:nvPr>
        </p:nvSpPr>
        <p:spPr>
          <a:xfrm>
            <a:off x="661204" y="2394508"/>
            <a:ext cx="10244455" cy="2549525"/>
          </a:xfrm>
          <a:prstGeom prst="rect">
            <a:avLst/>
          </a:prstGeom>
        </p:spPr>
        <p:txBody>
          <a:bodyPr vert="horz" wrap="square" lIns="0" tIns="146685" rIns="0" bIns="0" rtlCol="0">
            <a:spAutoFit/>
          </a:bodyPr>
          <a:lstStyle/>
          <a:p>
            <a:pPr marL="12065" marR="5080" algn="ctr">
              <a:lnSpc>
                <a:spcPts val="6530"/>
              </a:lnSpc>
              <a:spcBef>
                <a:spcPts val="1155"/>
              </a:spcBef>
            </a:pPr>
            <a:r>
              <a:rPr sz="6250" spc="-45" dirty="0">
                <a:solidFill>
                  <a:srgbClr val="000000"/>
                </a:solidFill>
                <a:latin typeface="Verdana"/>
                <a:cs typeface="Verdana"/>
              </a:rPr>
              <a:t>PRINCIPALES</a:t>
            </a:r>
            <a:r>
              <a:rPr sz="6250" spc="-459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6250" spc="-125" dirty="0">
                <a:latin typeface="Verdana"/>
                <a:cs typeface="Verdana"/>
              </a:rPr>
              <a:t>RIESGOS </a:t>
            </a:r>
            <a:r>
              <a:rPr sz="6250" spc="-170" dirty="0">
                <a:latin typeface="Verdana"/>
                <a:cs typeface="Verdana"/>
              </a:rPr>
              <a:t>DISCIPLINARIOS</a:t>
            </a:r>
            <a:endParaRPr sz="6250">
              <a:latin typeface="Verdana"/>
              <a:cs typeface="Verdana"/>
            </a:endParaRPr>
          </a:p>
          <a:p>
            <a:pPr marL="104775" algn="ctr">
              <a:lnSpc>
                <a:spcPct val="100000"/>
              </a:lnSpc>
              <a:spcBef>
                <a:spcPts val="1430"/>
              </a:spcBef>
            </a:pPr>
            <a:r>
              <a:rPr sz="3600" spc="-165" dirty="0">
                <a:solidFill>
                  <a:srgbClr val="000000"/>
                </a:solidFill>
                <a:latin typeface="Verdana"/>
                <a:cs typeface="Verdana"/>
              </a:rPr>
              <a:t>¡QUÉ</a:t>
            </a:r>
            <a:r>
              <a:rPr sz="3600" spc="-220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3600" spc="-80" dirty="0">
                <a:solidFill>
                  <a:srgbClr val="000000"/>
                </a:solidFill>
                <a:latin typeface="Verdana"/>
                <a:cs typeface="Verdana"/>
              </a:rPr>
              <a:t>NO</a:t>
            </a:r>
            <a:r>
              <a:rPr sz="3600" spc="-220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3600" spc="-100" dirty="0">
                <a:solidFill>
                  <a:srgbClr val="000000"/>
                </a:solidFill>
                <a:latin typeface="Verdana"/>
                <a:cs typeface="Verdana"/>
              </a:rPr>
              <a:t>LE</a:t>
            </a:r>
            <a:r>
              <a:rPr sz="3600" spc="-220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3600" spc="-135" dirty="0">
                <a:solidFill>
                  <a:srgbClr val="000000"/>
                </a:solidFill>
                <a:latin typeface="Verdana"/>
                <a:cs typeface="Verdana"/>
              </a:rPr>
              <a:t>PASE</a:t>
            </a:r>
            <a:r>
              <a:rPr sz="3600" spc="-220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3600" spc="-120" dirty="0">
                <a:solidFill>
                  <a:srgbClr val="000000"/>
                </a:solidFill>
                <a:latin typeface="Verdana"/>
                <a:cs typeface="Verdana"/>
              </a:rPr>
              <a:t>A</a:t>
            </a:r>
            <a:r>
              <a:rPr sz="3600" spc="-220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3600" spc="-10" dirty="0">
                <a:solidFill>
                  <a:srgbClr val="000000"/>
                </a:solidFill>
                <a:latin typeface="Verdana"/>
                <a:cs typeface="Verdana"/>
              </a:rPr>
              <a:t>USTED!</a:t>
            </a:r>
            <a:endParaRPr sz="3600">
              <a:latin typeface="Verdana"/>
              <a:cs typeface="Verdana"/>
            </a:endParaRPr>
          </a:p>
        </p:txBody>
      </p:sp>
      <p:grpSp>
        <p:nvGrpSpPr>
          <p:cNvPr id="884" name="object 884"/>
          <p:cNvGrpSpPr/>
          <p:nvPr/>
        </p:nvGrpSpPr>
        <p:grpSpPr>
          <a:xfrm>
            <a:off x="12390059" y="228148"/>
            <a:ext cx="5895975" cy="9886950"/>
            <a:chOff x="12390059" y="228148"/>
            <a:chExt cx="5895975" cy="9886950"/>
          </a:xfrm>
        </p:grpSpPr>
        <p:pic>
          <p:nvPicPr>
            <p:cNvPr id="885" name="object 885"/>
            <p:cNvPicPr/>
            <p:nvPr/>
          </p:nvPicPr>
          <p:blipFill>
            <a:blip r:embed="rId603" cstate="print"/>
            <a:stretch>
              <a:fillRect/>
            </a:stretch>
          </p:blipFill>
          <p:spPr>
            <a:xfrm>
              <a:off x="12390059" y="228148"/>
              <a:ext cx="5765300" cy="800099"/>
            </a:xfrm>
            <a:prstGeom prst="rect">
              <a:avLst/>
            </a:prstGeom>
          </p:spPr>
        </p:pic>
        <p:pic>
          <p:nvPicPr>
            <p:cNvPr id="886" name="object 886"/>
            <p:cNvPicPr/>
            <p:nvPr/>
          </p:nvPicPr>
          <p:blipFill>
            <a:blip r:embed="rId604" cstate="print"/>
            <a:stretch>
              <a:fillRect/>
            </a:stretch>
          </p:blipFill>
          <p:spPr>
            <a:xfrm>
              <a:off x="16476238" y="9095627"/>
              <a:ext cx="1809749" cy="101915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7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985906" y="9328129"/>
              <a:ext cx="2171699" cy="81914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899960" y="5572886"/>
              <a:ext cx="939800" cy="939800"/>
            </a:xfrm>
            <a:custGeom>
              <a:avLst/>
              <a:gdLst/>
              <a:ahLst/>
              <a:cxnLst/>
              <a:rect l="l" t="t" r="r" b="b"/>
              <a:pathLst>
                <a:path w="939800" h="939800">
                  <a:moveTo>
                    <a:pt x="469899" y="939700"/>
                  </a:moveTo>
                  <a:lnTo>
                    <a:pt x="421759" y="937385"/>
                  </a:lnTo>
                  <a:lnTo>
                    <a:pt x="375032" y="930282"/>
                  </a:lnTo>
                  <a:lnTo>
                    <a:pt x="329951" y="918729"/>
                  </a:lnTo>
                  <a:lnTo>
                    <a:pt x="286750" y="902960"/>
                  </a:lnTo>
                  <a:lnTo>
                    <a:pt x="245662" y="883208"/>
                  </a:lnTo>
                  <a:lnTo>
                    <a:pt x="206921" y="859707"/>
                  </a:lnTo>
                  <a:lnTo>
                    <a:pt x="170760" y="832691"/>
                  </a:lnTo>
                  <a:lnTo>
                    <a:pt x="137414" y="802393"/>
                  </a:lnTo>
                  <a:lnTo>
                    <a:pt x="107116" y="769047"/>
                  </a:lnTo>
                  <a:lnTo>
                    <a:pt x="80100" y="732886"/>
                  </a:lnTo>
                  <a:lnTo>
                    <a:pt x="56599" y="694144"/>
                  </a:lnTo>
                  <a:lnTo>
                    <a:pt x="36847" y="653054"/>
                  </a:lnTo>
                  <a:lnTo>
                    <a:pt x="21204" y="610198"/>
                  </a:lnTo>
                  <a:lnTo>
                    <a:pt x="9524" y="564768"/>
                  </a:lnTo>
                  <a:lnTo>
                    <a:pt x="2421" y="518037"/>
                  </a:lnTo>
                  <a:lnTo>
                    <a:pt x="0" y="471872"/>
                  </a:lnTo>
                  <a:lnTo>
                    <a:pt x="0" y="467810"/>
                  </a:lnTo>
                  <a:lnTo>
                    <a:pt x="2421" y="421757"/>
                  </a:lnTo>
                  <a:lnTo>
                    <a:pt x="9524" y="375031"/>
                  </a:lnTo>
                  <a:lnTo>
                    <a:pt x="21077" y="329952"/>
                  </a:lnTo>
                  <a:lnTo>
                    <a:pt x="36847" y="286752"/>
                  </a:lnTo>
                  <a:lnTo>
                    <a:pt x="56599" y="245665"/>
                  </a:lnTo>
                  <a:lnTo>
                    <a:pt x="80100" y="206926"/>
                  </a:lnTo>
                  <a:lnTo>
                    <a:pt x="107116" y="170767"/>
                  </a:lnTo>
                  <a:lnTo>
                    <a:pt x="137414" y="137422"/>
                  </a:lnTo>
                  <a:lnTo>
                    <a:pt x="170760" y="107125"/>
                  </a:lnTo>
                  <a:lnTo>
                    <a:pt x="206921" y="80110"/>
                  </a:lnTo>
                  <a:lnTo>
                    <a:pt x="245662" y="56610"/>
                  </a:lnTo>
                  <a:lnTo>
                    <a:pt x="286750" y="36859"/>
                  </a:lnTo>
                  <a:lnTo>
                    <a:pt x="329951" y="21090"/>
                  </a:lnTo>
                  <a:lnTo>
                    <a:pt x="375032" y="9537"/>
                  </a:lnTo>
                  <a:lnTo>
                    <a:pt x="421759" y="2434"/>
                  </a:lnTo>
                  <a:lnTo>
                    <a:pt x="469899" y="0"/>
                  </a:lnTo>
                  <a:lnTo>
                    <a:pt x="518018" y="2434"/>
                  </a:lnTo>
                  <a:lnTo>
                    <a:pt x="564730" y="9537"/>
                  </a:lnTo>
                  <a:lnTo>
                    <a:pt x="609801" y="21090"/>
                  </a:lnTo>
                  <a:lnTo>
                    <a:pt x="652996" y="36859"/>
                  </a:lnTo>
                  <a:lnTo>
                    <a:pt x="694081" y="56610"/>
                  </a:lnTo>
                  <a:lnTo>
                    <a:pt x="732823" y="80110"/>
                  </a:lnTo>
                  <a:lnTo>
                    <a:pt x="768987" y="107125"/>
                  </a:lnTo>
                  <a:lnTo>
                    <a:pt x="802338" y="137422"/>
                  </a:lnTo>
                  <a:lnTo>
                    <a:pt x="832643" y="170767"/>
                  </a:lnTo>
                  <a:lnTo>
                    <a:pt x="859667" y="206926"/>
                  </a:lnTo>
                  <a:lnTo>
                    <a:pt x="860748" y="208707"/>
                  </a:lnTo>
                  <a:lnTo>
                    <a:pt x="548148" y="208707"/>
                  </a:lnTo>
                  <a:lnTo>
                    <a:pt x="539605" y="211293"/>
                  </a:lnTo>
                  <a:lnTo>
                    <a:pt x="532383" y="216910"/>
                  </a:lnTo>
                  <a:lnTo>
                    <a:pt x="528076" y="224767"/>
                  </a:lnTo>
                  <a:lnTo>
                    <a:pt x="527352" y="233499"/>
                  </a:lnTo>
                  <a:lnTo>
                    <a:pt x="529938" y="242036"/>
                  </a:lnTo>
                  <a:lnTo>
                    <a:pt x="535559" y="249311"/>
                  </a:lnTo>
                  <a:lnTo>
                    <a:pt x="629538" y="327675"/>
                  </a:lnTo>
                  <a:lnTo>
                    <a:pt x="246380" y="327675"/>
                  </a:lnTo>
                  <a:lnTo>
                    <a:pt x="237484" y="329495"/>
                  </a:lnTo>
                  <a:lnTo>
                    <a:pt x="230171" y="334445"/>
                  </a:lnTo>
                  <a:lnTo>
                    <a:pt x="225216" y="341755"/>
                  </a:lnTo>
                  <a:lnTo>
                    <a:pt x="223392" y="350657"/>
                  </a:lnTo>
                  <a:lnTo>
                    <a:pt x="225216" y="359545"/>
                  </a:lnTo>
                  <a:lnTo>
                    <a:pt x="230171" y="366857"/>
                  </a:lnTo>
                  <a:lnTo>
                    <a:pt x="237484" y="371813"/>
                  </a:lnTo>
                  <a:lnTo>
                    <a:pt x="246380" y="373638"/>
                  </a:lnTo>
                  <a:lnTo>
                    <a:pt x="630681" y="373638"/>
                  </a:lnTo>
                  <a:lnTo>
                    <a:pt x="543167" y="446611"/>
                  </a:lnTo>
                  <a:lnTo>
                    <a:pt x="390335" y="446611"/>
                  </a:lnTo>
                  <a:lnTo>
                    <a:pt x="381608" y="447601"/>
                  </a:lnTo>
                  <a:lnTo>
                    <a:pt x="373762" y="452124"/>
                  </a:lnTo>
                  <a:lnTo>
                    <a:pt x="231774" y="571362"/>
                  </a:lnTo>
                  <a:lnTo>
                    <a:pt x="230759" y="571362"/>
                  </a:lnTo>
                  <a:lnTo>
                    <a:pt x="230759" y="572399"/>
                  </a:lnTo>
                  <a:lnTo>
                    <a:pt x="228601" y="573404"/>
                  </a:lnTo>
                  <a:lnTo>
                    <a:pt x="227583" y="575568"/>
                  </a:lnTo>
                  <a:lnTo>
                    <a:pt x="226568" y="577611"/>
                  </a:lnTo>
                  <a:lnTo>
                    <a:pt x="226568" y="578616"/>
                  </a:lnTo>
                  <a:lnTo>
                    <a:pt x="225553" y="578616"/>
                  </a:lnTo>
                  <a:lnTo>
                    <a:pt x="225553" y="579622"/>
                  </a:lnTo>
                  <a:lnTo>
                    <a:pt x="224535" y="582792"/>
                  </a:lnTo>
                  <a:lnTo>
                    <a:pt x="223520" y="585840"/>
                  </a:lnTo>
                  <a:lnTo>
                    <a:pt x="223520" y="592211"/>
                  </a:lnTo>
                  <a:lnTo>
                    <a:pt x="224535" y="595259"/>
                  </a:lnTo>
                  <a:lnTo>
                    <a:pt x="225553" y="598428"/>
                  </a:lnTo>
                  <a:lnTo>
                    <a:pt x="225553" y="599434"/>
                  </a:lnTo>
                  <a:lnTo>
                    <a:pt x="226568" y="599434"/>
                  </a:lnTo>
                  <a:lnTo>
                    <a:pt x="226568" y="600471"/>
                  </a:lnTo>
                  <a:lnTo>
                    <a:pt x="227583" y="602482"/>
                  </a:lnTo>
                  <a:lnTo>
                    <a:pt x="228726" y="604646"/>
                  </a:lnTo>
                  <a:lnTo>
                    <a:pt x="230759" y="605652"/>
                  </a:lnTo>
                  <a:lnTo>
                    <a:pt x="231774" y="605652"/>
                  </a:lnTo>
                  <a:lnTo>
                    <a:pt x="231774" y="606689"/>
                  </a:lnTo>
                  <a:lnTo>
                    <a:pt x="374905" y="725804"/>
                  </a:lnTo>
                  <a:lnTo>
                    <a:pt x="379096" y="728974"/>
                  </a:lnTo>
                  <a:lnTo>
                    <a:pt x="384302" y="731016"/>
                  </a:lnTo>
                  <a:lnTo>
                    <a:pt x="860835" y="731016"/>
                  </a:lnTo>
                  <a:lnTo>
                    <a:pt x="859701" y="732886"/>
                  </a:lnTo>
                  <a:lnTo>
                    <a:pt x="832684" y="769047"/>
                  </a:lnTo>
                  <a:lnTo>
                    <a:pt x="802386" y="802393"/>
                  </a:lnTo>
                  <a:lnTo>
                    <a:pt x="769040" y="832691"/>
                  </a:lnTo>
                  <a:lnTo>
                    <a:pt x="732879" y="859707"/>
                  </a:lnTo>
                  <a:lnTo>
                    <a:pt x="694138" y="883208"/>
                  </a:lnTo>
                  <a:lnTo>
                    <a:pt x="653050" y="902960"/>
                  </a:lnTo>
                  <a:lnTo>
                    <a:pt x="609848" y="918729"/>
                  </a:lnTo>
                  <a:lnTo>
                    <a:pt x="564767" y="930282"/>
                  </a:lnTo>
                  <a:lnTo>
                    <a:pt x="518039" y="937385"/>
                  </a:lnTo>
                  <a:lnTo>
                    <a:pt x="469899" y="939700"/>
                  </a:lnTo>
                  <a:close/>
                </a:path>
                <a:path w="939800" h="939800">
                  <a:moveTo>
                    <a:pt x="938651" y="492754"/>
                  </a:moveTo>
                  <a:lnTo>
                    <a:pt x="556514" y="492754"/>
                  </a:lnTo>
                  <a:lnTo>
                    <a:pt x="561720" y="490743"/>
                  </a:lnTo>
                  <a:lnTo>
                    <a:pt x="565911" y="487542"/>
                  </a:lnTo>
                  <a:lnTo>
                    <a:pt x="707899" y="368548"/>
                  </a:lnTo>
                  <a:lnTo>
                    <a:pt x="708914" y="368548"/>
                  </a:lnTo>
                  <a:lnTo>
                    <a:pt x="708914" y="367542"/>
                  </a:lnTo>
                  <a:lnTo>
                    <a:pt x="711072" y="366537"/>
                  </a:lnTo>
                  <a:lnTo>
                    <a:pt x="712090" y="364373"/>
                  </a:lnTo>
                  <a:lnTo>
                    <a:pt x="713105" y="362330"/>
                  </a:lnTo>
                  <a:lnTo>
                    <a:pt x="713105" y="361325"/>
                  </a:lnTo>
                  <a:lnTo>
                    <a:pt x="714120" y="361325"/>
                  </a:lnTo>
                  <a:lnTo>
                    <a:pt x="714077" y="359545"/>
                  </a:lnTo>
                  <a:lnTo>
                    <a:pt x="715010" y="356631"/>
                  </a:lnTo>
                  <a:lnTo>
                    <a:pt x="716025" y="353583"/>
                  </a:lnTo>
                  <a:lnTo>
                    <a:pt x="715097" y="350657"/>
                  </a:lnTo>
                  <a:lnTo>
                    <a:pt x="715010" y="347212"/>
                  </a:lnTo>
                  <a:lnTo>
                    <a:pt x="713995" y="344164"/>
                  </a:lnTo>
                  <a:lnTo>
                    <a:pt x="712977" y="340994"/>
                  </a:lnTo>
                  <a:lnTo>
                    <a:pt x="712977" y="339989"/>
                  </a:lnTo>
                  <a:lnTo>
                    <a:pt x="711962" y="339989"/>
                  </a:lnTo>
                  <a:lnTo>
                    <a:pt x="711962" y="338952"/>
                  </a:lnTo>
                  <a:lnTo>
                    <a:pt x="710947" y="336941"/>
                  </a:lnTo>
                  <a:lnTo>
                    <a:pt x="709804" y="334776"/>
                  </a:lnTo>
                  <a:lnTo>
                    <a:pt x="707771" y="333771"/>
                  </a:lnTo>
                  <a:lnTo>
                    <a:pt x="706756" y="333771"/>
                  </a:lnTo>
                  <a:lnTo>
                    <a:pt x="706756" y="332734"/>
                  </a:lnTo>
                  <a:lnTo>
                    <a:pt x="564768" y="213740"/>
                  </a:lnTo>
                  <a:lnTo>
                    <a:pt x="556905" y="209431"/>
                  </a:lnTo>
                  <a:lnTo>
                    <a:pt x="548148" y="208707"/>
                  </a:lnTo>
                  <a:lnTo>
                    <a:pt x="860748" y="208707"/>
                  </a:lnTo>
                  <a:lnTo>
                    <a:pt x="883176" y="245665"/>
                  </a:lnTo>
                  <a:lnTo>
                    <a:pt x="902936" y="286752"/>
                  </a:lnTo>
                  <a:lnTo>
                    <a:pt x="918713" y="329952"/>
                  </a:lnTo>
                  <a:lnTo>
                    <a:pt x="930272" y="375031"/>
                  </a:lnTo>
                  <a:lnTo>
                    <a:pt x="937379" y="421757"/>
                  </a:lnTo>
                  <a:lnTo>
                    <a:pt x="939700" y="467810"/>
                  </a:lnTo>
                  <a:lnTo>
                    <a:pt x="939700" y="471872"/>
                  </a:lnTo>
                  <a:lnTo>
                    <a:pt x="938913" y="487542"/>
                  </a:lnTo>
                  <a:lnTo>
                    <a:pt x="938810" y="489584"/>
                  </a:lnTo>
                  <a:lnTo>
                    <a:pt x="938752" y="490743"/>
                  </a:lnTo>
                  <a:lnTo>
                    <a:pt x="938651" y="492754"/>
                  </a:lnTo>
                  <a:close/>
                </a:path>
                <a:path w="939800" h="939800">
                  <a:moveTo>
                    <a:pt x="860835" y="731016"/>
                  </a:moveTo>
                  <a:lnTo>
                    <a:pt x="395860" y="731016"/>
                  </a:lnTo>
                  <a:lnTo>
                    <a:pt x="403099" y="727847"/>
                  </a:lnTo>
                  <a:lnTo>
                    <a:pt x="407290" y="722634"/>
                  </a:lnTo>
                  <a:lnTo>
                    <a:pt x="411597" y="714790"/>
                  </a:lnTo>
                  <a:lnTo>
                    <a:pt x="412321" y="706057"/>
                  </a:lnTo>
                  <a:lnTo>
                    <a:pt x="409735" y="697513"/>
                  </a:lnTo>
                  <a:lnTo>
                    <a:pt x="404114" y="690234"/>
                  </a:lnTo>
                  <a:lnTo>
                    <a:pt x="310275" y="612017"/>
                  </a:lnTo>
                  <a:lnTo>
                    <a:pt x="693317" y="612017"/>
                  </a:lnTo>
                  <a:lnTo>
                    <a:pt x="702030" y="610198"/>
                  </a:lnTo>
                  <a:lnTo>
                    <a:pt x="708993" y="605241"/>
                  </a:lnTo>
                  <a:lnTo>
                    <a:pt x="713598" y="597929"/>
                  </a:lnTo>
                  <a:lnTo>
                    <a:pt x="715263" y="589041"/>
                  </a:lnTo>
                  <a:lnTo>
                    <a:pt x="713440" y="580134"/>
                  </a:lnTo>
                  <a:lnTo>
                    <a:pt x="708485" y="572814"/>
                  </a:lnTo>
                  <a:lnTo>
                    <a:pt x="701174" y="567854"/>
                  </a:lnTo>
                  <a:lnTo>
                    <a:pt x="692278" y="566028"/>
                  </a:lnTo>
                  <a:lnTo>
                    <a:pt x="308992" y="566028"/>
                  </a:lnTo>
                  <a:lnTo>
                    <a:pt x="402971" y="487695"/>
                  </a:lnTo>
                  <a:lnTo>
                    <a:pt x="409092" y="480416"/>
                  </a:lnTo>
                  <a:lnTo>
                    <a:pt x="411655" y="471872"/>
                  </a:lnTo>
                  <a:lnTo>
                    <a:pt x="410669" y="463139"/>
                  </a:lnTo>
                  <a:lnTo>
                    <a:pt x="406147" y="455294"/>
                  </a:lnTo>
                  <a:lnTo>
                    <a:pt x="398872" y="449171"/>
                  </a:lnTo>
                  <a:lnTo>
                    <a:pt x="390335" y="446611"/>
                  </a:lnTo>
                  <a:lnTo>
                    <a:pt x="543167" y="446611"/>
                  </a:lnTo>
                  <a:lnTo>
                    <a:pt x="540097" y="449171"/>
                  </a:lnTo>
                  <a:lnTo>
                    <a:pt x="536599" y="452124"/>
                  </a:lnTo>
                  <a:lnTo>
                    <a:pt x="530580" y="459276"/>
                  </a:lnTo>
                  <a:lnTo>
                    <a:pt x="528018" y="467810"/>
                  </a:lnTo>
                  <a:lnTo>
                    <a:pt x="529004" y="476533"/>
                  </a:lnTo>
                  <a:lnTo>
                    <a:pt x="533526" y="484372"/>
                  </a:lnTo>
                  <a:lnTo>
                    <a:pt x="537717" y="489584"/>
                  </a:lnTo>
                  <a:lnTo>
                    <a:pt x="545084" y="492754"/>
                  </a:lnTo>
                  <a:lnTo>
                    <a:pt x="938651" y="492754"/>
                  </a:lnTo>
                  <a:lnTo>
                    <a:pt x="937380" y="518037"/>
                  </a:lnTo>
                  <a:lnTo>
                    <a:pt x="930277" y="564768"/>
                  </a:lnTo>
                  <a:lnTo>
                    <a:pt x="918724" y="609851"/>
                  </a:lnTo>
                  <a:lnTo>
                    <a:pt x="902954" y="653054"/>
                  </a:lnTo>
                  <a:lnTo>
                    <a:pt x="883202" y="694144"/>
                  </a:lnTo>
                  <a:lnTo>
                    <a:pt x="860835" y="731016"/>
                  </a:lnTo>
                  <a:close/>
                </a:path>
              </a:pathLst>
            </a:custGeom>
            <a:solidFill>
              <a:srgbClr val="374A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3561" y="2490581"/>
              <a:ext cx="1162049" cy="116203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90565" y="8697727"/>
              <a:ext cx="1047749" cy="92390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09403" y="6981443"/>
              <a:ext cx="1200149" cy="120014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13561" y="4081470"/>
              <a:ext cx="1162049" cy="117155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0537576" y="3711640"/>
              <a:ext cx="580390" cy="895350"/>
            </a:xfrm>
            <a:custGeom>
              <a:avLst/>
              <a:gdLst/>
              <a:ahLst/>
              <a:cxnLst/>
              <a:rect l="l" t="t" r="r" b="b"/>
              <a:pathLst>
                <a:path w="580390" h="895350">
                  <a:moveTo>
                    <a:pt x="163555" y="261518"/>
                  </a:moveTo>
                  <a:lnTo>
                    <a:pt x="0" y="261518"/>
                  </a:lnTo>
                  <a:lnTo>
                    <a:pt x="0" y="254020"/>
                  </a:lnTo>
                  <a:lnTo>
                    <a:pt x="4749" y="205818"/>
                  </a:lnTo>
                  <a:lnTo>
                    <a:pt x="16846" y="161517"/>
                  </a:lnTo>
                  <a:lnTo>
                    <a:pt x="36116" y="121588"/>
                  </a:lnTo>
                  <a:lnTo>
                    <a:pt x="62381" y="86496"/>
                  </a:lnTo>
                  <a:lnTo>
                    <a:pt x="95465" y="56711"/>
                  </a:lnTo>
                  <a:lnTo>
                    <a:pt x="135191" y="32701"/>
                  </a:lnTo>
                  <a:lnTo>
                    <a:pt x="181382" y="14934"/>
                  </a:lnTo>
                  <a:lnTo>
                    <a:pt x="233862" y="3877"/>
                  </a:lnTo>
                  <a:lnTo>
                    <a:pt x="292455" y="0"/>
                  </a:lnTo>
                  <a:lnTo>
                    <a:pt x="294131" y="0"/>
                  </a:lnTo>
                  <a:lnTo>
                    <a:pt x="349287" y="3561"/>
                  </a:lnTo>
                  <a:lnTo>
                    <a:pt x="399646" y="13775"/>
                  </a:lnTo>
                  <a:lnTo>
                    <a:pt x="444758" y="30212"/>
                  </a:lnTo>
                  <a:lnTo>
                    <a:pt x="484172" y="52443"/>
                  </a:lnTo>
                  <a:lnTo>
                    <a:pt x="517437" y="80037"/>
                  </a:lnTo>
                  <a:lnTo>
                    <a:pt x="544104" y="112566"/>
                  </a:lnTo>
                  <a:lnTo>
                    <a:pt x="561168" y="144779"/>
                  </a:lnTo>
                  <a:lnTo>
                    <a:pt x="282427" y="144779"/>
                  </a:lnTo>
                  <a:lnTo>
                    <a:pt x="235101" y="152509"/>
                  </a:lnTo>
                  <a:lnTo>
                    <a:pt x="198325" y="174494"/>
                  </a:lnTo>
                  <a:lnTo>
                    <a:pt x="173882" y="208932"/>
                  </a:lnTo>
                  <a:lnTo>
                    <a:pt x="163555" y="254020"/>
                  </a:lnTo>
                  <a:lnTo>
                    <a:pt x="163555" y="261518"/>
                  </a:lnTo>
                  <a:close/>
                </a:path>
                <a:path w="580390" h="895350">
                  <a:moveTo>
                    <a:pt x="348233" y="597804"/>
                  </a:moveTo>
                  <a:lnTo>
                    <a:pt x="187939" y="597804"/>
                  </a:lnTo>
                  <a:lnTo>
                    <a:pt x="187103" y="573420"/>
                  </a:lnTo>
                  <a:lnTo>
                    <a:pt x="187055" y="572018"/>
                  </a:lnTo>
                  <a:lnTo>
                    <a:pt x="187291" y="534589"/>
                  </a:lnTo>
                  <a:lnTo>
                    <a:pt x="187390" y="518868"/>
                  </a:lnTo>
                  <a:lnTo>
                    <a:pt x="197981" y="474079"/>
                  </a:lnTo>
                  <a:lnTo>
                    <a:pt x="219278" y="435889"/>
                  </a:lnTo>
                  <a:lnTo>
                    <a:pt x="251727" y="402534"/>
                  </a:lnTo>
                  <a:lnTo>
                    <a:pt x="295777" y="372252"/>
                  </a:lnTo>
                  <a:lnTo>
                    <a:pt x="344454" y="339978"/>
                  </a:lnTo>
                  <a:lnTo>
                    <a:pt x="375643" y="310084"/>
                  </a:lnTo>
                  <a:lnTo>
                    <a:pt x="392235" y="278379"/>
                  </a:lnTo>
                  <a:lnTo>
                    <a:pt x="397123" y="240670"/>
                  </a:lnTo>
                  <a:lnTo>
                    <a:pt x="388885" y="202014"/>
                  </a:lnTo>
                  <a:lnTo>
                    <a:pt x="365596" y="171682"/>
                  </a:lnTo>
                  <a:lnTo>
                    <a:pt x="329396" y="151871"/>
                  </a:lnTo>
                  <a:lnTo>
                    <a:pt x="282427" y="144779"/>
                  </a:lnTo>
                  <a:lnTo>
                    <a:pt x="561168" y="144779"/>
                  </a:lnTo>
                  <a:lnTo>
                    <a:pt x="563720" y="149598"/>
                  </a:lnTo>
                  <a:lnTo>
                    <a:pt x="575837" y="190705"/>
                  </a:lnTo>
                  <a:lnTo>
                    <a:pt x="579921" y="235457"/>
                  </a:lnTo>
                  <a:lnTo>
                    <a:pt x="574739" y="286628"/>
                  </a:lnTo>
                  <a:lnTo>
                    <a:pt x="559043" y="331927"/>
                  </a:lnTo>
                  <a:lnTo>
                    <a:pt x="533062" y="372038"/>
                  </a:lnTo>
                  <a:lnTo>
                    <a:pt x="496942" y="407645"/>
                  </a:lnTo>
                  <a:lnTo>
                    <a:pt x="450829" y="439430"/>
                  </a:lnTo>
                  <a:lnTo>
                    <a:pt x="400942" y="471831"/>
                  </a:lnTo>
                  <a:lnTo>
                    <a:pt x="369436" y="502138"/>
                  </a:lnTo>
                  <a:lnTo>
                    <a:pt x="352978" y="534589"/>
                  </a:lnTo>
                  <a:lnTo>
                    <a:pt x="348233" y="573420"/>
                  </a:lnTo>
                  <a:lnTo>
                    <a:pt x="348233" y="597804"/>
                  </a:lnTo>
                  <a:close/>
                </a:path>
                <a:path w="580390" h="895350">
                  <a:moveTo>
                    <a:pt x="294486" y="894831"/>
                  </a:moveTo>
                  <a:lnTo>
                    <a:pt x="248400" y="894831"/>
                  </a:lnTo>
                  <a:lnTo>
                    <a:pt x="217786" y="885256"/>
                  </a:lnTo>
                  <a:lnTo>
                    <a:pt x="217655" y="885256"/>
                  </a:lnTo>
                  <a:lnTo>
                    <a:pt x="192918" y="865978"/>
                  </a:lnTo>
                  <a:lnTo>
                    <a:pt x="177263" y="838533"/>
                  </a:lnTo>
                  <a:lnTo>
                    <a:pt x="171815" y="803788"/>
                  </a:lnTo>
                  <a:lnTo>
                    <a:pt x="178765" y="764660"/>
                  </a:lnTo>
                  <a:lnTo>
                    <a:pt x="198657" y="735162"/>
                  </a:lnTo>
                  <a:lnTo>
                    <a:pt x="230053" y="716545"/>
                  </a:lnTo>
                  <a:lnTo>
                    <a:pt x="271515" y="710062"/>
                  </a:lnTo>
                  <a:lnTo>
                    <a:pt x="312884" y="716545"/>
                  </a:lnTo>
                  <a:lnTo>
                    <a:pt x="344103" y="735162"/>
                  </a:lnTo>
                  <a:lnTo>
                    <a:pt x="363824" y="764660"/>
                  </a:lnTo>
                  <a:lnTo>
                    <a:pt x="370697" y="803788"/>
                  </a:lnTo>
                  <a:lnTo>
                    <a:pt x="365328" y="838533"/>
                  </a:lnTo>
                  <a:lnTo>
                    <a:pt x="349849" y="865978"/>
                  </a:lnTo>
                  <a:lnTo>
                    <a:pt x="325203" y="885256"/>
                  </a:lnTo>
                  <a:lnTo>
                    <a:pt x="294486" y="894831"/>
                  </a:lnTo>
                  <a:close/>
                </a:path>
              </a:pathLst>
            </a:custGeom>
            <a:solidFill>
              <a:srgbClr val="374A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0463860" y="1996883"/>
              <a:ext cx="960755" cy="1147445"/>
            </a:xfrm>
            <a:custGeom>
              <a:avLst/>
              <a:gdLst/>
              <a:ahLst/>
              <a:cxnLst/>
              <a:rect l="l" t="t" r="r" b="b"/>
              <a:pathLst>
                <a:path w="960754" h="1147445">
                  <a:moveTo>
                    <a:pt x="82461" y="235242"/>
                  </a:moveTo>
                  <a:lnTo>
                    <a:pt x="80848" y="234708"/>
                  </a:lnTo>
                  <a:lnTo>
                    <a:pt x="76085" y="233260"/>
                  </a:lnTo>
                  <a:lnTo>
                    <a:pt x="82461" y="235242"/>
                  </a:lnTo>
                  <a:close/>
                </a:path>
                <a:path w="960754" h="1147445">
                  <a:moveTo>
                    <a:pt x="144881" y="299859"/>
                  </a:moveTo>
                  <a:lnTo>
                    <a:pt x="143116" y="289699"/>
                  </a:lnTo>
                  <a:lnTo>
                    <a:pt x="138303" y="286143"/>
                  </a:lnTo>
                  <a:lnTo>
                    <a:pt x="133210" y="287032"/>
                  </a:lnTo>
                  <a:lnTo>
                    <a:pt x="82397" y="295160"/>
                  </a:lnTo>
                  <a:lnTo>
                    <a:pt x="77343" y="296049"/>
                  </a:lnTo>
                  <a:lnTo>
                    <a:pt x="73774" y="300875"/>
                  </a:lnTo>
                  <a:lnTo>
                    <a:pt x="75412" y="310527"/>
                  </a:lnTo>
                  <a:lnTo>
                    <a:pt x="79349" y="313829"/>
                  </a:lnTo>
                  <a:lnTo>
                    <a:pt x="84963" y="313829"/>
                  </a:lnTo>
                  <a:lnTo>
                    <a:pt x="85445" y="313702"/>
                  </a:lnTo>
                  <a:lnTo>
                    <a:pt x="136258" y="305574"/>
                  </a:lnTo>
                  <a:lnTo>
                    <a:pt x="141351" y="304685"/>
                  </a:lnTo>
                  <a:lnTo>
                    <a:pt x="144881" y="299859"/>
                  </a:lnTo>
                  <a:close/>
                </a:path>
                <a:path w="960754" h="1147445">
                  <a:moveTo>
                    <a:pt x="148323" y="240804"/>
                  </a:moveTo>
                  <a:lnTo>
                    <a:pt x="146088" y="236347"/>
                  </a:lnTo>
                  <a:lnTo>
                    <a:pt x="145643" y="235470"/>
                  </a:lnTo>
                  <a:lnTo>
                    <a:pt x="86601" y="216801"/>
                  </a:lnTo>
                  <a:lnTo>
                    <a:pt x="81267" y="219468"/>
                  </a:lnTo>
                  <a:lnTo>
                    <a:pt x="78219" y="229374"/>
                  </a:lnTo>
                  <a:lnTo>
                    <a:pt x="80873" y="234708"/>
                  </a:lnTo>
                  <a:lnTo>
                    <a:pt x="134975" y="251980"/>
                  </a:lnTo>
                  <a:lnTo>
                    <a:pt x="136334" y="252361"/>
                  </a:lnTo>
                  <a:lnTo>
                    <a:pt x="141833" y="252361"/>
                  </a:lnTo>
                  <a:lnTo>
                    <a:pt x="145516" y="249821"/>
                  </a:lnTo>
                  <a:lnTo>
                    <a:pt x="146799" y="245757"/>
                  </a:lnTo>
                  <a:lnTo>
                    <a:pt x="148323" y="240804"/>
                  </a:lnTo>
                  <a:close/>
                </a:path>
                <a:path w="960754" h="1147445">
                  <a:moveTo>
                    <a:pt x="175996" y="200164"/>
                  </a:moveTo>
                  <a:lnTo>
                    <a:pt x="175882" y="194195"/>
                  </a:lnTo>
                  <a:lnTo>
                    <a:pt x="134975" y="154571"/>
                  </a:lnTo>
                  <a:lnTo>
                    <a:pt x="131445" y="151015"/>
                  </a:lnTo>
                  <a:lnTo>
                    <a:pt x="125349" y="151015"/>
                  </a:lnTo>
                  <a:lnTo>
                    <a:pt x="117970" y="158635"/>
                  </a:lnTo>
                  <a:lnTo>
                    <a:pt x="118084" y="164477"/>
                  </a:lnTo>
                  <a:lnTo>
                    <a:pt x="159791" y="204939"/>
                  </a:lnTo>
                  <a:lnTo>
                    <a:pt x="160705" y="205841"/>
                  </a:lnTo>
                  <a:lnTo>
                    <a:pt x="160515" y="205841"/>
                  </a:lnTo>
                  <a:lnTo>
                    <a:pt x="163169" y="206768"/>
                  </a:lnTo>
                  <a:lnTo>
                    <a:pt x="168021" y="206768"/>
                  </a:lnTo>
                  <a:lnTo>
                    <a:pt x="170319" y="205841"/>
                  </a:lnTo>
                  <a:lnTo>
                    <a:pt x="170459" y="205841"/>
                  </a:lnTo>
                  <a:lnTo>
                    <a:pt x="172313" y="203847"/>
                  </a:lnTo>
                  <a:lnTo>
                    <a:pt x="175996" y="200164"/>
                  </a:lnTo>
                  <a:close/>
                </a:path>
                <a:path w="960754" h="1147445">
                  <a:moveTo>
                    <a:pt x="804532" y="191528"/>
                  </a:moveTo>
                  <a:lnTo>
                    <a:pt x="785241" y="178701"/>
                  </a:lnTo>
                  <a:lnTo>
                    <a:pt x="779145" y="178701"/>
                  </a:lnTo>
                  <a:lnTo>
                    <a:pt x="759815" y="191528"/>
                  </a:lnTo>
                  <a:lnTo>
                    <a:pt x="759815" y="195338"/>
                  </a:lnTo>
                  <a:lnTo>
                    <a:pt x="779145" y="208165"/>
                  </a:lnTo>
                  <a:lnTo>
                    <a:pt x="785241" y="208165"/>
                  </a:lnTo>
                  <a:lnTo>
                    <a:pt x="804532" y="195338"/>
                  </a:lnTo>
                  <a:lnTo>
                    <a:pt x="804532" y="191528"/>
                  </a:lnTo>
                  <a:close/>
                </a:path>
                <a:path w="960754" h="1147445">
                  <a:moveTo>
                    <a:pt x="934161" y="669429"/>
                  </a:moveTo>
                  <a:lnTo>
                    <a:pt x="934110" y="668159"/>
                  </a:lnTo>
                  <a:lnTo>
                    <a:pt x="932700" y="632599"/>
                  </a:lnTo>
                  <a:lnTo>
                    <a:pt x="923886" y="597039"/>
                  </a:lnTo>
                  <a:lnTo>
                    <a:pt x="908177" y="561479"/>
                  </a:lnTo>
                  <a:lnTo>
                    <a:pt x="886015" y="525919"/>
                  </a:lnTo>
                  <a:lnTo>
                    <a:pt x="857846" y="492899"/>
                  </a:lnTo>
                  <a:lnTo>
                    <a:pt x="824115" y="461149"/>
                  </a:lnTo>
                  <a:lnTo>
                    <a:pt x="785266" y="431939"/>
                  </a:lnTo>
                  <a:lnTo>
                    <a:pt x="750455" y="411619"/>
                  </a:lnTo>
                  <a:lnTo>
                    <a:pt x="694004" y="383679"/>
                  </a:lnTo>
                  <a:lnTo>
                    <a:pt x="642467" y="365899"/>
                  </a:lnTo>
                  <a:lnTo>
                    <a:pt x="579374" y="350659"/>
                  </a:lnTo>
                  <a:lnTo>
                    <a:pt x="516369" y="343039"/>
                  </a:lnTo>
                  <a:lnTo>
                    <a:pt x="506704" y="343039"/>
                  </a:lnTo>
                  <a:lnTo>
                    <a:pt x="499084" y="348119"/>
                  </a:lnTo>
                  <a:lnTo>
                    <a:pt x="494792" y="362089"/>
                  </a:lnTo>
                  <a:lnTo>
                    <a:pt x="495795" y="368439"/>
                  </a:lnTo>
                  <a:lnTo>
                    <a:pt x="499211" y="373519"/>
                  </a:lnTo>
                  <a:lnTo>
                    <a:pt x="502539" y="378599"/>
                  </a:lnTo>
                  <a:lnTo>
                    <a:pt x="507746" y="381139"/>
                  </a:lnTo>
                  <a:lnTo>
                    <a:pt x="513448" y="382409"/>
                  </a:lnTo>
                  <a:lnTo>
                    <a:pt x="530313" y="383679"/>
                  </a:lnTo>
                  <a:lnTo>
                    <a:pt x="564502" y="388759"/>
                  </a:lnTo>
                  <a:lnTo>
                    <a:pt x="581660" y="392569"/>
                  </a:lnTo>
                  <a:lnTo>
                    <a:pt x="586714" y="393839"/>
                  </a:lnTo>
                  <a:lnTo>
                    <a:pt x="590042" y="398919"/>
                  </a:lnTo>
                  <a:lnTo>
                    <a:pt x="587997" y="407809"/>
                  </a:lnTo>
                  <a:lnTo>
                    <a:pt x="584073" y="411619"/>
                  </a:lnTo>
                  <a:lnTo>
                    <a:pt x="577570" y="411619"/>
                  </a:lnTo>
                  <a:lnTo>
                    <a:pt x="566547" y="409079"/>
                  </a:lnTo>
                  <a:lnTo>
                    <a:pt x="558038" y="437019"/>
                  </a:lnTo>
                  <a:lnTo>
                    <a:pt x="556945" y="443369"/>
                  </a:lnTo>
                  <a:lnTo>
                    <a:pt x="556971" y="452259"/>
                  </a:lnTo>
                  <a:lnTo>
                    <a:pt x="558761" y="458609"/>
                  </a:lnTo>
                  <a:lnTo>
                    <a:pt x="600773" y="482739"/>
                  </a:lnTo>
                  <a:lnTo>
                    <a:pt x="615848" y="486549"/>
                  </a:lnTo>
                  <a:lnTo>
                    <a:pt x="698741" y="514489"/>
                  </a:lnTo>
                  <a:lnTo>
                    <a:pt x="743610" y="538619"/>
                  </a:lnTo>
                  <a:lnTo>
                    <a:pt x="779157" y="567829"/>
                  </a:lnTo>
                  <a:lnTo>
                    <a:pt x="803897" y="598309"/>
                  </a:lnTo>
                  <a:lnTo>
                    <a:pt x="816317" y="628789"/>
                  </a:lnTo>
                  <a:lnTo>
                    <a:pt x="816216" y="631329"/>
                  </a:lnTo>
                  <a:lnTo>
                    <a:pt x="816102" y="633869"/>
                  </a:lnTo>
                  <a:lnTo>
                    <a:pt x="816051" y="635139"/>
                  </a:lnTo>
                  <a:lnTo>
                    <a:pt x="801420" y="683399"/>
                  </a:lnTo>
                  <a:lnTo>
                    <a:pt x="758545" y="711339"/>
                  </a:lnTo>
                  <a:lnTo>
                    <a:pt x="713765" y="720229"/>
                  </a:lnTo>
                  <a:lnTo>
                    <a:pt x="688467" y="721499"/>
                  </a:lnTo>
                  <a:lnTo>
                    <a:pt x="663384" y="720229"/>
                  </a:lnTo>
                  <a:lnTo>
                    <a:pt x="637324" y="717689"/>
                  </a:lnTo>
                  <a:lnTo>
                    <a:pt x="610577" y="712609"/>
                  </a:lnTo>
                  <a:lnTo>
                    <a:pt x="582904" y="704989"/>
                  </a:lnTo>
                  <a:lnTo>
                    <a:pt x="575170" y="701179"/>
                  </a:lnTo>
                  <a:lnTo>
                    <a:pt x="562267" y="694829"/>
                  </a:lnTo>
                  <a:lnTo>
                    <a:pt x="559689" y="693559"/>
                  </a:lnTo>
                  <a:lnTo>
                    <a:pt x="541553" y="675779"/>
                  </a:lnTo>
                  <a:lnTo>
                    <a:pt x="529729" y="652919"/>
                  </a:lnTo>
                  <a:lnTo>
                    <a:pt x="525513" y="626249"/>
                  </a:lnTo>
                  <a:lnTo>
                    <a:pt x="525513" y="604659"/>
                  </a:lnTo>
                  <a:lnTo>
                    <a:pt x="525513" y="544969"/>
                  </a:lnTo>
                  <a:lnTo>
                    <a:pt x="525513" y="538619"/>
                  </a:lnTo>
                  <a:lnTo>
                    <a:pt x="526034" y="536079"/>
                  </a:lnTo>
                  <a:lnTo>
                    <a:pt x="527037" y="534809"/>
                  </a:lnTo>
                  <a:lnTo>
                    <a:pt x="534314" y="523379"/>
                  </a:lnTo>
                  <a:lnTo>
                    <a:pt x="537311" y="517029"/>
                  </a:lnTo>
                  <a:lnTo>
                    <a:pt x="540905" y="509409"/>
                  </a:lnTo>
                  <a:lnTo>
                    <a:pt x="546785" y="496709"/>
                  </a:lnTo>
                  <a:lnTo>
                    <a:pt x="551942" y="482739"/>
                  </a:lnTo>
                  <a:lnTo>
                    <a:pt x="549897" y="480199"/>
                  </a:lnTo>
                  <a:lnTo>
                    <a:pt x="548132" y="478929"/>
                  </a:lnTo>
                  <a:lnTo>
                    <a:pt x="546455" y="476389"/>
                  </a:lnTo>
                  <a:lnTo>
                    <a:pt x="541324" y="464959"/>
                  </a:lnTo>
                  <a:lnTo>
                    <a:pt x="538530" y="454799"/>
                  </a:lnTo>
                  <a:lnTo>
                    <a:pt x="538454" y="452259"/>
                  </a:lnTo>
                  <a:lnTo>
                    <a:pt x="538365" y="449719"/>
                  </a:lnTo>
                  <a:lnTo>
                    <a:pt x="538327" y="448449"/>
                  </a:lnTo>
                  <a:lnTo>
                    <a:pt x="538238" y="445909"/>
                  </a:lnTo>
                  <a:lnTo>
                    <a:pt x="538149" y="443369"/>
                  </a:lnTo>
                  <a:lnTo>
                    <a:pt x="540232" y="431939"/>
                  </a:lnTo>
                  <a:lnTo>
                    <a:pt x="542493" y="424319"/>
                  </a:lnTo>
                  <a:lnTo>
                    <a:pt x="548132" y="405269"/>
                  </a:lnTo>
                  <a:lnTo>
                    <a:pt x="520954" y="401459"/>
                  </a:lnTo>
                  <a:lnTo>
                    <a:pt x="512038" y="401459"/>
                  </a:lnTo>
                  <a:lnTo>
                    <a:pt x="503732" y="398919"/>
                  </a:lnTo>
                  <a:lnTo>
                    <a:pt x="477608" y="368439"/>
                  </a:lnTo>
                  <a:lnTo>
                    <a:pt x="477507" y="365899"/>
                  </a:lnTo>
                  <a:lnTo>
                    <a:pt x="477253" y="359549"/>
                  </a:lnTo>
                  <a:lnTo>
                    <a:pt x="503377" y="325259"/>
                  </a:lnTo>
                  <a:lnTo>
                    <a:pt x="515607" y="323989"/>
                  </a:lnTo>
                  <a:lnTo>
                    <a:pt x="527697" y="323989"/>
                  </a:lnTo>
                  <a:lnTo>
                    <a:pt x="557517" y="327799"/>
                  </a:lnTo>
                  <a:lnTo>
                    <a:pt x="556120" y="323989"/>
                  </a:lnTo>
                  <a:lnTo>
                    <a:pt x="538340" y="275729"/>
                  </a:lnTo>
                  <a:lnTo>
                    <a:pt x="509828" y="232549"/>
                  </a:lnTo>
                  <a:lnTo>
                    <a:pt x="473710" y="199529"/>
                  </a:lnTo>
                  <a:lnTo>
                    <a:pt x="431673" y="179209"/>
                  </a:lnTo>
                  <a:lnTo>
                    <a:pt x="385432" y="171589"/>
                  </a:lnTo>
                  <a:lnTo>
                    <a:pt x="384911" y="171589"/>
                  </a:lnTo>
                  <a:lnTo>
                    <a:pt x="343662" y="177939"/>
                  </a:lnTo>
                  <a:lnTo>
                    <a:pt x="343154" y="178168"/>
                  </a:lnTo>
                  <a:lnTo>
                    <a:pt x="343154" y="440829"/>
                  </a:lnTo>
                  <a:lnTo>
                    <a:pt x="342760" y="447179"/>
                  </a:lnTo>
                  <a:lnTo>
                    <a:pt x="338950" y="449719"/>
                  </a:lnTo>
                  <a:lnTo>
                    <a:pt x="337185" y="452259"/>
                  </a:lnTo>
                  <a:lnTo>
                    <a:pt x="327520" y="452259"/>
                  </a:lnTo>
                  <a:lnTo>
                    <a:pt x="325628" y="449719"/>
                  </a:lnTo>
                  <a:lnTo>
                    <a:pt x="322186" y="445909"/>
                  </a:lnTo>
                  <a:lnTo>
                    <a:pt x="317373" y="443369"/>
                  </a:lnTo>
                  <a:lnTo>
                    <a:pt x="302615" y="443369"/>
                  </a:lnTo>
                  <a:lnTo>
                    <a:pt x="294627" y="452259"/>
                  </a:lnTo>
                  <a:lnTo>
                    <a:pt x="294627" y="467499"/>
                  </a:lnTo>
                  <a:lnTo>
                    <a:pt x="297675" y="473849"/>
                  </a:lnTo>
                  <a:lnTo>
                    <a:pt x="302615" y="476389"/>
                  </a:lnTo>
                  <a:lnTo>
                    <a:pt x="305295" y="478929"/>
                  </a:lnTo>
                  <a:lnTo>
                    <a:pt x="306819" y="481469"/>
                  </a:lnTo>
                  <a:lnTo>
                    <a:pt x="306819" y="487819"/>
                  </a:lnTo>
                  <a:lnTo>
                    <a:pt x="305295" y="490359"/>
                  </a:lnTo>
                  <a:lnTo>
                    <a:pt x="297675" y="495439"/>
                  </a:lnTo>
                  <a:lnTo>
                    <a:pt x="294627" y="501789"/>
                  </a:lnTo>
                  <a:lnTo>
                    <a:pt x="294627" y="517029"/>
                  </a:lnTo>
                  <a:lnTo>
                    <a:pt x="302615" y="525919"/>
                  </a:lnTo>
                  <a:lnTo>
                    <a:pt x="317487" y="525919"/>
                  </a:lnTo>
                  <a:lnTo>
                    <a:pt x="322300" y="523379"/>
                  </a:lnTo>
                  <a:lnTo>
                    <a:pt x="327520" y="517029"/>
                  </a:lnTo>
                  <a:lnTo>
                    <a:pt x="337185" y="517029"/>
                  </a:lnTo>
                  <a:lnTo>
                    <a:pt x="338950" y="518299"/>
                  </a:lnTo>
                  <a:lnTo>
                    <a:pt x="342874" y="522109"/>
                  </a:lnTo>
                  <a:lnTo>
                    <a:pt x="342938" y="523379"/>
                  </a:lnTo>
                  <a:lnTo>
                    <a:pt x="343039" y="525919"/>
                  </a:lnTo>
                  <a:lnTo>
                    <a:pt x="343154" y="528459"/>
                  </a:lnTo>
                  <a:lnTo>
                    <a:pt x="312394" y="544969"/>
                  </a:lnTo>
                  <a:lnTo>
                    <a:pt x="298170" y="541159"/>
                  </a:lnTo>
                  <a:lnTo>
                    <a:pt x="286550" y="533539"/>
                  </a:lnTo>
                  <a:lnTo>
                    <a:pt x="278701" y="522109"/>
                  </a:lnTo>
                  <a:lnTo>
                    <a:pt x="275818" y="508139"/>
                  </a:lnTo>
                  <a:lnTo>
                    <a:pt x="275818" y="499249"/>
                  </a:lnTo>
                  <a:lnTo>
                    <a:pt x="278625" y="491629"/>
                  </a:lnTo>
                  <a:lnTo>
                    <a:pt x="283718" y="485279"/>
                  </a:lnTo>
                  <a:lnTo>
                    <a:pt x="278625" y="477659"/>
                  </a:lnTo>
                  <a:lnTo>
                    <a:pt x="275818" y="470039"/>
                  </a:lnTo>
                  <a:lnTo>
                    <a:pt x="275818" y="462419"/>
                  </a:lnTo>
                  <a:lnTo>
                    <a:pt x="278701" y="447179"/>
                  </a:lnTo>
                  <a:lnTo>
                    <a:pt x="286550" y="435749"/>
                  </a:lnTo>
                  <a:lnTo>
                    <a:pt x="298170" y="428129"/>
                  </a:lnTo>
                  <a:lnTo>
                    <a:pt x="312394" y="424319"/>
                  </a:lnTo>
                  <a:lnTo>
                    <a:pt x="320103" y="425589"/>
                  </a:lnTo>
                  <a:lnTo>
                    <a:pt x="327393" y="428129"/>
                  </a:lnTo>
                  <a:lnTo>
                    <a:pt x="334010" y="431939"/>
                  </a:lnTo>
                  <a:lnTo>
                    <a:pt x="339712" y="437019"/>
                  </a:lnTo>
                  <a:lnTo>
                    <a:pt x="343154" y="440829"/>
                  </a:lnTo>
                  <a:lnTo>
                    <a:pt x="343154" y="178168"/>
                  </a:lnTo>
                  <a:lnTo>
                    <a:pt x="305765" y="194449"/>
                  </a:lnTo>
                  <a:lnTo>
                    <a:pt x="272300" y="219849"/>
                  </a:lnTo>
                  <a:lnTo>
                    <a:pt x="244373" y="255409"/>
                  </a:lnTo>
                  <a:lnTo>
                    <a:pt x="223062" y="296049"/>
                  </a:lnTo>
                  <a:lnTo>
                    <a:pt x="209486" y="343039"/>
                  </a:lnTo>
                  <a:lnTo>
                    <a:pt x="204952" y="391299"/>
                  </a:lnTo>
                  <a:lnTo>
                    <a:pt x="204952" y="396379"/>
                  </a:lnTo>
                  <a:lnTo>
                    <a:pt x="209473" y="444639"/>
                  </a:lnTo>
                  <a:lnTo>
                    <a:pt x="223050" y="491629"/>
                  </a:lnTo>
                  <a:lnTo>
                    <a:pt x="244335" y="532269"/>
                  </a:lnTo>
                  <a:lnTo>
                    <a:pt x="272249" y="566559"/>
                  </a:lnTo>
                  <a:lnTo>
                    <a:pt x="305701" y="593229"/>
                  </a:lnTo>
                  <a:lnTo>
                    <a:pt x="343623" y="609739"/>
                  </a:lnTo>
                  <a:lnTo>
                    <a:pt x="384911" y="616089"/>
                  </a:lnTo>
                  <a:lnTo>
                    <a:pt x="413537" y="613549"/>
                  </a:lnTo>
                  <a:lnTo>
                    <a:pt x="427507" y="609739"/>
                  </a:lnTo>
                  <a:lnTo>
                    <a:pt x="441172" y="604659"/>
                  </a:lnTo>
                  <a:lnTo>
                    <a:pt x="448437" y="604659"/>
                  </a:lnTo>
                  <a:lnTo>
                    <a:pt x="451967" y="605929"/>
                  </a:lnTo>
                  <a:lnTo>
                    <a:pt x="453491" y="609739"/>
                  </a:lnTo>
                  <a:lnTo>
                    <a:pt x="455409" y="614819"/>
                  </a:lnTo>
                  <a:lnTo>
                    <a:pt x="453123" y="619899"/>
                  </a:lnTo>
                  <a:lnTo>
                    <a:pt x="408076" y="633869"/>
                  </a:lnTo>
                  <a:lnTo>
                    <a:pt x="394335" y="635139"/>
                  </a:lnTo>
                  <a:lnTo>
                    <a:pt x="394335" y="691019"/>
                  </a:lnTo>
                  <a:lnTo>
                    <a:pt x="390118" y="694829"/>
                  </a:lnTo>
                  <a:lnTo>
                    <a:pt x="379730" y="694829"/>
                  </a:lnTo>
                  <a:lnTo>
                    <a:pt x="375526" y="691019"/>
                  </a:lnTo>
                  <a:lnTo>
                    <a:pt x="375526" y="683399"/>
                  </a:lnTo>
                  <a:lnTo>
                    <a:pt x="348208" y="691019"/>
                  </a:lnTo>
                  <a:lnTo>
                    <a:pt x="303390" y="698639"/>
                  </a:lnTo>
                  <a:lnTo>
                    <a:pt x="281597" y="701179"/>
                  </a:lnTo>
                  <a:lnTo>
                    <a:pt x="260464" y="701179"/>
                  </a:lnTo>
                  <a:lnTo>
                    <a:pt x="201612" y="694829"/>
                  </a:lnTo>
                  <a:lnTo>
                    <a:pt x="154940" y="677049"/>
                  </a:lnTo>
                  <a:lnTo>
                    <a:pt x="124244" y="645299"/>
                  </a:lnTo>
                  <a:lnTo>
                    <a:pt x="119608" y="632599"/>
                  </a:lnTo>
                  <a:lnTo>
                    <a:pt x="119722" y="627519"/>
                  </a:lnTo>
                  <a:lnTo>
                    <a:pt x="119824" y="622439"/>
                  </a:lnTo>
                  <a:lnTo>
                    <a:pt x="119888" y="619899"/>
                  </a:lnTo>
                  <a:lnTo>
                    <a:pt x="119989" y="614819"/>
                  </a:lnTo>
                  <a:lnTo>
                    <a:pt x="120103" y="609739"/>
                  </a:lnTo>
                  <a:lnTo>
                    <a:pt x="136448" y="567829"/>
                  </a:lnTo>
                  <a:lnTo>
                    <a:pt x="166776" y="537349"/>
                  </a:lnTo>
                  <a:lnTo>
                    <a:pt x="210045" y="509409"/>
                  </a:lnTo>
                  <a:lnTo>
                    <a:pt x="199796" y="482739"/>
                  </a:lnTo>
                  <a:lnTo>
                    <a:pt x="192214" y="453529"/>
                  </a:lnTo>
                  <a:lnTo>
                    <a:pt x="187515" y="424319"/>
                  </a:lnTo>
                  <a:lnTo>
                    <a:pt x="185902" y="393839"/>
                  </a:lnTo>
                  <a:lnTo>
                    <a:pt x="141947" y="419239"/>
                  </a:lnTo>
                  <a:lnTo>
                    <a:pt x="102577" y="448449"/>
                  </a:lnTo>
                  <a:lnTo>
                    <a:pt x="68592" y="480199"/>
                  </a:lnTo>
                  <a:lnTo>
                    <a:pt x="40767" y="514489"/>
                  </a:lnTo>
                  <a:lnTo>
                    <a:pt x="18338" y="553859"/>
                  </a:lnTo>
                  <a:lnTo>
                    <a:pt x="4711" y="593229"/>
                  </a:lnTo>
                  <a:lnTo>
                    <a:pt x="0" y="632599"/>
                  </a:lnTo>
                  <a:lnTo>
                    <a:pt x="4305" y="670699"/>
                  </a:lnTo>
                  <a:lnTo>
                    <a:pt x="38900" y="739279"/>
                  </a:lnTo>
                  <a:lnTo>
                    <a:pt x="68376" y="767219"/>
                  </a:lnTo>
                  <a:lnTo>
                    <a:pt x="105537" y="792619"/>
                  </a:lnTo>
                  <a:lnTo>
                    <a:pt x="146507" y="810399"/>
                  </a:lnTo>
                  <a:lnTo>
                    <a:pt x="192138" y="824369"/>
                  </a:lnTo>
                  <a:lnTo>
                    <a:pt x="241401" y="831989"/>
                  </a:lnTo>
                  <a:lnTo>
                    <a:pt x="293230" y="834529"/>
                  </a:lnTo>
                  <a:lnTo>
                    <a:pt x="295757" y="834529"/>
                  </a:lnTo>
                  <a:lnTo>
                    <a:pt x="301853" y="784999"/>
                  </a:lnTo>
                  <a:lnTo>
                    <a:pt x="302488" y="781189"/>
                  </a:lnTo>
                  <a:lnTo>
                    <a:pt x="306578" y="777379"/>
                  </a:lnTo>
                  <a:lnTo>
                    <a:pt x="312280" y="777379"/>
                  </a:lnTo>
                  <a:lnTo>
                    <a:pt x="317487" y="778649"/>
                  </a:lnTo>
                  <a:lnTo>
                    <a:pt x="321183" y="782459"/>
                  </a:lnTo>
                  <a:lnTo>
                    <a:pt x="276225" y="1146949"/>
                  </a:lnTo>
                  <a:lnTo>
                    <a:pt x="636371" y="1146949"/>
                  </a:lnTo>
                  <a:lnTo>
                    <a:pt x="670534" y="872629"/>
                  </a:lnTo>
                  <a:lnTo>
                    <a:pt x="647979" y="872629"/>
                  </a:lnTo>
                  <a:lnTo>
                    <a:pt x="636638" y="871359"/>
                  </a:lnTo>
                  <a:lnTo>
                    <a:pt x="625208" y="871359"/>
                  </a:lnTo>
                  <a:lnTo>
                    <a:pt x="613664" y="870089"/>
                  </a:lnTo>
                  <a:lnTo>
                    <a:pt x="608457" y="870089"/>
                  </a:lnTo>
                  <a:lnTo>
                    <a:pt x="604647" y="865009"/>
                  </a:lnTo>
                  <a:lnTo>
                    <a:pt x="605129" y="859929"/>
                  </a:lnTo>
                  <a:lnTo>
                    <a:pt x="605523" y="854849"/>
                  </a:lnTo>
                  <a:lnTo>
                    <a:pt x="609701" y="851039"/>
                  </a:lnTo>
                  <a:lnTo>
                    <a:pt x="615429" y="851039"/>
                  </a:lnTo>
                  <a:lnTo>
                    <a:pt x="626186" y="852309"/>
                  </a:lnTo>
                  <a:lnTo>
                    <a:pt x="636917" y="852309"/>
                  </a:lnTo>
                  <a:lnTo>
                    <a:pt x="647560" y="853579"/>
                  </a:lnTo>
                  <a:lnTo>
                    <a:pt x="658101" y="853579"/>
                  </a:lnTo>
                  <a:lnTo>
                    <a:pt x="701814" y="851039"/>
                  </a:lnTo>
                  <a:lnTo>
                    <a:pt x="743521" y="844689"/>
                  </a:lnTo>
                  <a:lnTo>
                    <a:pt x="782599" y="834529"/>
                  </a:lnTo>
                  <a:lnTo>
                    <a:pt x="857415" y="798969"/>
                  </a:lnTo>
                  <a:lnTo>
                    <a:pt x="881761" y="777379"/>
                  </a:lnTo>
                  <a:lnTo>
                    <a:pt x="888923" y="771029"/>
                  </a:lnTo>
                  <a:lnTo>
                    <a:pt x="912533" y="740549"/>
                  </a:lnTo>
                  <a:lnTo>
                    <a:pt x="920737" y="721499"/>
                  </a:lnTo>
                  <a:lnTo>
                    <a:pt x="927849" y="704989"/>
                  </a:lnTo>
                  <a:lnTo>
                    <a:pt x="934161" y="669429"/>
                  </a:lnTo>
                  <a:close/>
                </a:path>
                <a:path w="960754" h="1147445">
                  <a:moveTo>
                    <a:pt x="960412" y="132448"/>
                  </a:moveTo>
                  <a:lnTo>
                    <a:pt x="955802" y="115328"/>
                  </a:lnTo>
                  <a:lnTo>
                    <a:pt x="955763" y="115201"/>
                  </a:lnTo>
                  <a:lnTo>
                    <a:pt x="948524" y="88277"/>
                  </a:lnTo>
                  <a:lnTo>
                    <a:pt x="937742" y="71386"/>
                  </a:lnTo>
                  <a:lnTo>
                    <a:pt x="923772" y="49479"/>
                  </a:lnTo>
                  <a:lnTo>
                    <a:pt x="888225" y="20396"/>
                  </a:lnTo>
                  <a:lnTo>
                    <a:pt x="888225" y="107581"/>
                  </a:lnTo>
                  <a:lnTo>
                    <a:pt x="881126" y="115201"/>
                  </a:lnTo>
                  <a:lnTo>
                    <a:pt x="875157" y="115328"/>
                  </a:lnTo>
                  <a:lnTo>
                    <a:pt x="871347" y="111772"/>
                  </a:lnTo>
                  <a:lnTo>
                    <a:pt x="866482" y="107581"/>
                  </a:lnTo>
                  <a:lnTo>
                    <a:pt x="830351" y="91363"/>
                  </a:lnTo>
                  <a:lnTo>
                    <a:pt x="823455" y="90436"/>
                  </a:lnTo>
                  <a:lnTo>
                    <a:pt x="823455" y="193433"/>
                  </a:lnTo>
                  <a:lnTo>
                    <a:pt x="820204" y="206502"/>
                  </a:lnTo>
                  <a:lnTo>
                    <a:pt x="811352" y="217157"/>
                  </a:lnTo>
                  <a:lnTo>
                    <a:pt x="798233" y="224332"/>
                  </a:lnTo>
                  <a:lnTo>
                    <a:pt x="782193" y="226961"/>
                  </a:lnTo>
                  <a:lnTo>
                    <a:pt x="766254" y="224332"/>
                  </a:lnTo>
                  <a:lnTo>
                    <a:pt x="764489" y="223405"/>
                  </a:lnTo>
                  <a:lnTo>
                    <a:pt x="753110" y="217157"/>
                  </a:lnTo>
                  <a:lnTo>
                    <a:pt x="744207" y="206502"/>
                  </a:lnTo>
                  <a:lnTo>
                    <a:pt x="740918" y="193433"/>
                  </a:lnTo>
                  <a:lnTo>
                    <a:pt x="744169" y="180428"/>
                  </a:lnTo>
                  <a:lnTo>
                    <a:pt x="753021" y="169760"/>
                  </a:lnTo>
                  <a:lnTo>
                    <a:pt x="766140" y="162560"/>
                  </a:lnTo>
                  <a:lnTo>
                    <a:pt x="782193" y="159905"/>
                  </a:lnTo>
                  <a:lnTo>
                    <a:pt x="790448" y="159905"/>
                  </a:lnTo>
                  <a:lnTo>
                    <a:pt x="798195" y="161937"/>
                  </a:lnTo>
                  <a:lnTo>
                    <a:pt x="804646" y="165366"/>
                  </a:lnTo>
                  <a:lnTo>
                    <a:pt x="804646" y="159905"/>
                  </a:lnTo>
                  <a:lnTo>
                    <a:pt x="804646" y="75704"/>
                  </a:lnTo>
                  <a:lnTo>
                    <a:pt x="808736" y="71513"/>
                  </a:lnTo>
                  <a:lnTo>
                    <a:pt x="813790" y="71386"/>
                  </a:lnTo>
                  <a:lnTo>
                    <a:pt x="825144" y="71742"/>
                  </a:lnTo>
                  <a:lnTo>
                    <a:pt x="864958" y="83896"/>
                  </a:lnTo>
                  <a:lnTo>
                    <a:pt x="888225" y="107581"/>
                  </a:lnTo>
                  <a:lnTo>
                    <a:pt x="888225" y="20396"/>
                  </a:lnTo>
                  <a:lnTo>
                    <a:pt x="887069" y="19443"/>
                  </a:lnTo>
                  <a:lnTo>
                    <a:pt x="887069" y="19316"/>
                  </a:lnTo>
                  <a:lnTo>
                    <a:pt x="860640" y="7302"/>
                  </a:lnTo>
                  <a:lnTo>
                    <a:pt x="832827" y="838"/>
                  </a:lnTo>
                  <a:lnTo>
                    <a:pt x="804278" y="0"/>
                  </a:lnTo>
                  <a:lnTo>
                    <a:pt x="775690" y="4838"/>
                  </a:lnTo>
                  <a:lnTo>
                    <a:pt x="723861" y="30746"/>
                  </a:lnTo>
                  <a:lnTo>
                    <a:pt x="686054" y="74942"/>
                  </a:lnTo>
                  <a:lnTo>
                    <a:pt x="671436" y="110858"/>
                  </a:lnTo>
                  <a:lnTo>
                    <a:pt x="666457" y="148526"/>
                  </a:lnTo>
                  <a:lnTo>
                    <a:pt x="671144" y="186258"/>
                  </a:lnTo>
                  <a:lnTo>
                    <a:pt x="685533" y="222389"/>
                  </a:lnTo>
                  <a:lnTo>
                    <a:pt x="686943" y="224802"/>
                  </a:lnTo>
                  <a:lnTo>
                    <a:pt x="687057" y="227723"/>
                  </a:lnTo>
                  <a:lnTo>
                    <a:pt x="686054" y="230390"/>
                  </a:lnTo>
                  <a:lnTo>
                    <a:pt x="660019" y="298411"/>
                  </a:lnTo>
                  <a:lnTo>
                    <a:pt x="660184" y="298411"/>
                  </a:lnTo>
                  <a:lnTo>
                    <a:pt x="733666" y="278142"/>
                  </a:lnTo>
                  <a:lnTo>
                    <a:pt x="734428" y="277888"/>
                  </a:lnTo>
                  <a:lnTo>
                    <a:pt x="738403" y="277888"/>
                  </a:lnTo>
                  <a:lnTo>
                    <a:pt x="739521" y="278142"/>
                  </a:lnTo>
                  <a:lnTo>
                    <a:pt x="740918" y="279031"/>
                  </a:lnTo>
                  <a:lnTo>
                    <a:pt x="767346" y="291058"/>
                  </a:lnTo>
                  <a:lnTo>
                    <a:pt x="795159" y="297561"/>
                  </a:lnTo>
                  <a:lnTo>
                    <a:pt x="823696" y="298411"/>
                  </a:lnTo>
                  <a:lnTo>
                    <a:pt x="852297" y="293509"/>
                  </a:lnTo>
                  <a:lnTo>
                    <a:pt x="879678" y="283057"/>
                  </a:lnTo>
                  <a:lnTo>
                    <a:pt x="887844" y="277888"/>
                  </a:lnTo>
                  <a:lnTo>
                    <a:pt x="904113" y="267601"/>
                  </a:lnTo>
                  <a:lnTo>
                    <a:pt x="925055" y="247573"/>
                  </a:lnTo>
                  <a:lnTo>
                    <a:pt x="939444" y="226961"/>
                  </a:lnTo>
                  <a:lnTo>
                    <a:pt x="941933" y="223405"/>
                  </a:lnTo>
                  <a:lnTo>
                    <a:pt x="958519" y="178612"/>
                  </a:lnTo>
                  <a:lnTo>
                    <a:pt x="960412" y="132448"/>
                  </a:lnTo>
                  <a:close/>
                </a:path>
              </a:pathLst>
            </a:custGeom>
            <a:solidFill>
              <a:srgbClr val="2F7C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0217912" y="6843953"/>
              <a:ext cx="1223645" cy="1146810"/>
            </a:xfrm>
            <a:custGeom>
              <a:avLst/>
              <a:gdLst/>
              <a:ahLst/>
              <a:cxnLst/>
              <a:rect l="l" t="t" r="r" b="b"/>
              <a:pathLst>
                <a:path w="1223645" h="1146809">
                  <a:moveTo>
                    <a:pt x="1060538" y="849503"/>
                  </a:moveTo>
                  <a:lnTo>
                    <a:pt x="1051306" y="835279"/>
                  </a:lnTo>
                  <a:lnTo>
                    <a:pt x="1051483" y="835279"/>
                  </a:lnTo>
                  <a:lnTo>
                    <a:pt x="1046327" y="833386"/>
                  </a:lnTo>
                  <a:lnTo>
                    <a:pt x="1043927" y="832866"/>
                  </a:lnTo>
                  <a:lnTo>
                    <a:pt x="1038834" y="832866"/>
                  </a:lnTo>
                  <a:lnTo>
                    <a:pt x="1022197" y="849503"/>
                  </a:lnTo>
                  <a:lnTo>
                    <a:pt x="1022197" y="854570"/>
                  </a:lnTo>
                  <a:lnTo>
                    <a:pt x="1036751" y="870839"/>
                  </a:lnTo>
                  <a:lnTo>
                    <a:pt x="1037031" y="870839"/>
                  </a:lnTo>
                  <a:lnTo>
                    <a:pt x="1038834" y="871207"/>
                  </a:lnTo>
                  <a:lnTo>
                    <a:pt x="1043927" y="871207"/>
                  </a:lnTo>
                  <a:lnTo>
                    <a:pt x="1046327" y="870839"/>
                  </a:lnTo>
                  <a:lnTo>
                    <a:pt x="1060538" y="854570"/>
                  </a:lnTo>
                  <a:lnTo>
                    <a:pt x="1060538" y="849503"/>
                  </a:lnTo>
                  <a:close/>
                </a:path>
                <a:path w="1223645" h="1146809">
                  <a:moveTo>
                    <a:pt x="1223314" y="853440"/>
                  </a:moveTo>
                  <a:lnTo>
                    <a:pt x="1222260" y="838200"/>
                  </a:lnTo>
                  <a:lnTo>
                    <a:pt x="1215732" y="825500"/>
                  </a:lnTo>
                  <a:lnTo>
                    <a:pt x="1185011" y="785482"/>
                  </a:lnTo>
                  <a:lnTo>
                    <a:pt x="1185011" y="848360"/>
                  </a:lnTo>
                  <a:lnTo>
                    <a:pt x="853782" y="1111250"/>
                  </a:lnTo>
                  <a:lnTo>
                    <a:pt x="744575" y="971550"/>
                  </a:lnTo>
                  <a:lnTo>
                    <a:pt x="823010" y="909320"/>
                  </a:lnTo>
                  <a:lnTo>
                    <a:pt x="1075931" y="708660"/>
                  </a:lnTo>
                  <a:lnTo>
                    <a:pt x="1185011" y="848360"/>
                  </a:lnTo>
                  <a:lnTo>
                    <a:pt x="1185011" y="785482"/>
                  </a:lnTo>
                  <a:lnTo>
                    <a:pt x="1126058" y="708660"/>
                  </a:lnTo>
                  <a:lnTo>
                    <a:pt x="1096010" y="675640"/>
                  </a:lnTo>
                  <a:lnTo>
                    <a:pt x="1081620" y="670560"/>
                  </a:lnTo>
                  <a:lnTo>
                    <a:pt x="1071359" y="670560"/>
                  </a:lnTo>
                  <a:lnTo>
                    <a:pt x="1065110" y="671830"/>
                  </a:lnTo>
                  <a:lnTo>
                    <a:pt x="1059649" y="674370"/>
                  </a:lnTo>
                  <a:lnTo>
                    <a:pt x="1031849" y="641350"/>
                  </a:lnTo>
                  <a:lnTo>
                    <a:pt x="1029042" y="634276"/>
                  </a:lnTo>
                  <a:lnTo>
                    <a:pt x="1029042" y="698500"/>
                  </a:lnTo>
                  <a:lnTo>
                    <a:pt x="761834" y="909320"/>
                  </a:lnTo>
                  <a:lnTo>
                    <a:pt x="760818" y="909320"/>
                  </a:lnTo>
                  <a:lnTo>
                    <a:pt x="760818" y="908050"/>
                  </a:lnTo>
                  <a:lnTo>
                    <a:pt x="759942" y="908050"/>
                  </a:lnTo>
                  <a:lnTo>
                    <a:pt x="694778" y="822960"/>
                  </a:lnTo>
                  <a:lnTo>
                    <a:pt x="690968" y="819150"/>
                  </a:lnTo>
                  <a:lnTo>
                    <a:pt x="688073" y="817880"/>
                  </a:lnTo>
                  <a:lnTo>
                    <a:pt x="502386" y="723900"/>
                  </a:lnTo>
                  <a:lnTo>
                    <a:pt x="499452" y="723900"/>
                  </a:lnTo>
                  <a:lnTo>
                    <a:pt x="462114" y="707390"/>
                  </a:lnTo>
                  <a:lnTo>
                    <a:pt x="426072" y="684530"/>
                  </a:lnTo>
                  <a:lnTo>
                    <a:pt x="391464" y="655320"/>
                  </a:lnTo>
                  <a:lnTo>
                    <a:pt x="358444" y="618490"/>
                  </a:lnTo>
                  <a:lnTo>
                    <a:pt x="327126" y="574040"/>
                  </a:lnTo>
                  <a:lnTo>
                    <a:pt x="322046" y="567690"/>
                  </a:lnTo>
                  <a:lnTo>
                    <a:pt x="280581" y="537210"/>
                  </a:lnTo>
                  <a:lnTo>
                    <a:pt x="239991" y="528320"/>
                  </a:lnTo>
                  <a:lnTo>
                    <a:pt x="123304" y="528320"/>
                  </a:lnTo>
                  <a:lnTo>
                    <a:pt x="122262" y="525780"/>
                  </a:lnTo>
                  <a:lnTo>
                    <a:pt x="122262" y="523240"/>
                  </a:lnTo>
                  <a:lnTo>
                    <a:pt x="130073" y="506730"/>
                  </a:lnTo>
                  <a:lnTo>
                    <a:pt x="168998" y="469900"/>
                  </a:lnTo>
                  <a:lnTo>
                    <a:pt x="205384" y="449580"/>
                  </a:lnTo>
                  <a:lnTo>
                    <a:pt x="254736" y="441960"/>
                  </a:lnTo>
                  <a:lnTo>
                    <a:pt x="314502" y="449580"/>
                  </a:lnTo>
                  <a:lnTo>
                    <a:pt x="374002" y="469900"/>
                  </a:lnTo>
                  <a:lnTo>
                    <a:pt x="428599" y="495300"/>
                  </a:lnTo>
                  <a:lnTo>
                    <a:pt x="473684" y="521970"/>
                  </a:lnTo>
                  <a:lnTo>
                    <a:pt x="516737" y="551180"/>
                  </a:lnTo>
                  <a:lnTo>
                    <a:pt x="525183" y="556260"/>
                  </a:lnTo>
                  <a:lnTo>
                    <a:pt x="534504" y="560070"/>
                  </a:lnTo>
                  <a:lnTo>
                    <a:pt x="554837" y="562610"/>
                  </a:lnTo>
                  <a:lnTo>
                    <a:pt x="575538" y="560070"/>
                  </a:lnTo>
                  <a:lnTo>
                    <a:pt x="617321" y="534670"/>
                  </a:lnTo>
                  <a:lnTo>
                    <a:pt x="641502" y="492760"/>
                  </a:lnTo>
                  <a:lnTo>
                    <a:pt x="646557" y="463550"/>
                  </a:lnTo>
                  <a:lnTo>
                    <a:pt x="645121" y="448310"/>
                  </a:lnTo>
                  <a:lnTo>
                    <a:pt x="640842" y="433070"/>
                  </a:lnTo>
                  <a:lnTo>
                    <a:pt x="633691" y="420370"/>
                  </a:lnTo>
                  <a:lnTo>
                    <a:pt x="610323" y="385813"/>
                  </a:lnTo>
                  <a:lnTo>
                    <a:pt x="610323" y="458470"/>
                  </a:lnTo>
                  <a:lnTo>
                    <a:pt x="610247" y="463550"/>
                  </a:lnTo>
                  <a:lnTo>
                    <a:pt x="595350" y="504190"/>
                  </a:lnTo>
                  <a:lnTo>
                    <a:pt x="556882" y="525780"/>
                  </a:lnTo>
                  <a:lnTo>
                    <a:pt x="550913" y="525780"/>
                  </a:lnTo>
                  <a:lnTo>
                    <a:pt x="545058" y="523240"/>
                  </a:lnTo>
                  <a:lnTo>
                    <a:pt x="520306" y="505460"/>
                  </a:lnTo>
                  <a:lnTo>
                    <a:pt x="484860" y="482600"/>
                  </a:lnTo>
                  <a:lnTo>
                    <a:pt x="437045" y="457200"/>
                  </a:lnTo>
                  <a:lnTo>
                    <a:pt x="380580" y="431800"/>
                  </a:lnTo>
                  <a:lnTo>
                    <a:pt x="319125" y="412750"/>
                  </a:lnTo>
                  <a:lnTo>
                    <a:pt x="277291" y="407670"/>
                  </a:lnTo>
                  <a:lnTo>
                    <a:pt x="256374" y="405130"/>
                  </a:lnTo>
                  <a:lnTo>
                    <a:pt x="240411" y="405130"/>
                  </a:lnTo>
                  <a:lnTo>
                    <a:pt x="224650" y="407670"/>
                  </a:lnTo>
                  <a:lnTo>
                    <a:pt x="237820" y="398780"/>
                  </a:lnTo>
                  <a:lnTo>
                    <a:pt x="248081" y="386080"/>
                  </a:lnTo>
                  <a:lnTo>
                    <a:pt x="253542" y="374650"/>
                  </a:lnTo>
                  <a:lnTo>
                    <a:pt x="254762" y="372110"/>
                  </a:lnTo>
                  <a:lnTo>
                    <a:pt x="244449" y="318770"/>
                  </a:lnTo>
                  <a:lnTo>
                    <a:pt x="238848" y="313690"/>
                  </a:lnTo>
                  <a:lnTo>
                    <a:pt x="230466" y="306070"/>
                  </a:lnTo>
                  <a:lnTo>
                    <a:pt x="219036" y="301904"/>
                  </a:lnTo>
                  <a:lnTo>
                    <a:pt x="219036" y="354330"/>
                  </a:lnTo>
                  <a:lnTo>
                    <a:pt x="217525" y="361950"/>
                  </a:lnTo>
                  <a:lnTo>
                    <a:pt x="213410" y="368300"/>
                  </a:lnTo>
                  <a:lnTo>
                    <a:pt x="207314" y="372110"/>
                  </a:lnTo>
                  <a:lnTo>
                    <a:pt x="199872" y="374650"/>
                  </a:lnTo>
                  <a:lnTo>
                    <a:pt x="192430" y="372110"/>
                  </a:lnTo>
                  <a:lnTo>
                    <a:pt x="186334" y="368300"/>
                  </a:lnTo>
                  <a:lnTo>
                    <a:pt x="182206" y="361950"/>
                  </a:lnTo>
                  <a:lnTo>
                    <a:pt x="180695" y="354330"/>
                  </a:lnTo>
                  <a:lnTo>
                    <a:pt x="182206" y="347980"/>
                  </a:lnTo>
                  <a:lnTo>
                    <a:pt x="186334" y="341630"/>
                  </a:lnTo>
                  <a:lnTo>
                    <a:pt x="192430" y="336550"/>
                  </a:lnTo>
                  <a:lnTo>
                    <a:pt x="199872" y="335280"/>
                  </a:lnTo>
                  <a:lnTo>
                    <a:pt x="207314" y="336550"/>
                  </a:lnTo>
                  <a:lnTo>
                    <a:pt x="213410" y="341630"/>
                  </a:lnTo>
                  <a:lnTo>
                    <a:pt x="217525" y="347980"/>
                  </a:lnTo>
                  <a:lnTo>
                    <a:pt x="219036" y="354330"/>
                  </a:lnTo>
                  <a:lnTo>
                    <a:pt x="219036" y="301904"/>
                  </a:lnTo>
                  <a:lnTo>
                    <a:pt x="213067" y="299720"/>
                  </a:lnTo>
                  <a:lnTo>
                    <a:pt x="299923" y="278130"/>
                  </a:lnTo>
                  <a:lnTo>
                    <a:pt x="305028" y="276860"/>
                  </a:lnTo>
                  <a:lnTo>
                    <a:pt x="363575" y="287020"/>
                  </a:lnTo>
                  <a:lnTo>
                    <a:pt x="420966" y="363220"/>
                  </a:lnTo>
                  <a:lnTo>
                    <a:pt x="430060" y="372110"/>
                  </a:lnTo>
                  <a:lnTo>
                    <a:pt x="441109" y="379730"/>
                  </a:lnTo>
                  <a:lnTo>
                    <a:pt x="453605" y="383540"/>
                  </a:lnTo>
                  <a:lnTo>
                    <a:pt x="466966" y="386080"/>
                  </a:lnTo>
                  <a:lnTo>
                    <a:pt x="565632" y="386080"/>
                  </a:lnTo>
                  <a:lnTo>
                    <a:pt x="603973" y="441960"/>
                  </a:lnTo>
                  <a:lnTo>
                    <a:pt x="610323" y="458470"/>
                  </a:lnTo>
                  <a:lnTo>
                    <a:pt x="610323" y="385813"/>
                  </a:lnTo>
                  <a:lnTo>
                    <a:pt x="583031" y="345440"/>
                  </a:lnTo>
                  <a:lnTo>
                    <a:pt x="549541" y="295910"/>
                  </a:lnTo>
                  <a:lnTo>
                    <a:pt x="543534" y="287020"/>
                  </a:lnTo>
                  <a:lnTo>
                    <a:pt x="540600" y="283210"/>
                  </a:lnTo>
                  <a:lnTo>
                    <a:pt x="539724" y="282740"/>
                  </a:lnTo>
                  <a:lnTo>
                    <a:pt x="539724" y="345440"/>
                  </a:lnTo>
                  <a:lnTo>
                    <a:pt x="461238" y="345440"/>
                  </a:lnTo>
                  <a:lnTo>
                    <a:pt x="455536" y="341630"/>
                  </a:lnTo>
                  <a:lnTo>
                    <a:pt x="451573" y="337820"/>
                  </a:lnTo>
                  <a:lnTo>
                    <a:pt x="419087" y="295910"/>
                  </a:lnTo>
                  <a:lnTo>
                    <a:pt x="518629" y="314960"/>
                  </a:lnTo>
                  <a:lnTo>
                    <a:pt x="539724" y="345440"/>
                  </a:lnTo>
                  <a:lnTo>
                    <a:pt x="539724" y="282740"/>
                  </a:lnTo>
                  <a:lnTo>
                    <a:pt x="535914" y="280670"/>
                  </a:lnTo>
                  <a:lnTo>
                    <a:pt x="531101" y="279400"/>
                  </a:lnTo>
                  <a:lnTo>
                    <a:pt x="517461" y="276860"/>
                  </a:lnTo>
                  <a:lnTo>
                    <a:pt x="306031" y="237490"/>
                  </a:lnTo>
                  <a:lnTo>
                    <a:pt x="305028" y="236220"/>
                  </a:lnTo>
                  <a:lnTo>
                    <a:pt x="301218" y="236220"/>
                  </a:lnTo>
                  <a:lnTo>
                    <a:pt x="299326" y="237490"/>
                  </a:lnTo>
                  <a:lnTo>
                    <a:pt x="297408" y="237490"/>
                  </a:lnTo>
                  <a:lnTo>
                    <a:pt x="149974" y="274320"/>
                  </a:lnTo>
                  <a:lnTo>
                    <a:pt x="137033" y="275590"/>
                  </a:lnTo>
                  <a:lnTo>
                    <a:pt x="114109" y="278130"/>
                  </a:lnTo>
                  <a:lnTo>
                    <a:pt x="104101" y="278130"/>
                  </a:lnTo>
                  <a:lnTo>
                    <a:pt x="79286" y="276860"/>
                  </a:lnTo>
                  <a:lnTo>
                    <a:pt x="42773" y="261620"/>
                  </a:lnTo>
                  <a:lnTo>
                    <a:pt x="36042" y="250190"/>
                  </a:lnTo>
                  <a:lnTo>
                    <a:pt x="212178" y="153670"/>
                  </a:lnTo>
                  <a:lnTo>
                    <a:pt x="410425" y="153670"/>
                  </a:lnTo>
                  <a:lnTo>
                    <a:pt x="654900" y="207010"/>
                  </a:lnTo>
                  <a:lnTo>
                    <a:pt x="666216" y="207010"/>
                  </a:lnTo>
                  <a:lnTo>
                    <a:pt x="674077" y="200660"/>
                  </a:lnTo>
                  <a:lnTo>
                    <a:pt x="676643" y="191770"/>
                  </a:lnTo>
                  <a:lnTo>
                    <a:pt x="676529" y="184150"/>
                  </a:lnTo>
                  <a:lnTo>
                    <a:pt x="673735" y="177800"/>
                  </a:lnTo>
                  <a:lnTo>
                    <a:pt x="668807" y="172720"/>
                  </a:lnTo>
                  <a:lnTo>
                    <a:pt x="662279" y="168910"/>
                  </a:lnTo>
                  <a:lnTo>
                    <a:pt x="590765" y="153670"/>
                  </a:lnTo>
                  <a:lnTo>
                    <a:pt x="423900" y="118110"/>
                  </a:lnTo>
                  <a:lnTo>
                    <a:pt x="449719" y="80010"/>
                  </a:lnTo>
                  <a:lnTo>
                    <a:pt x="458304" y="68580"/>
                  </a:lnTo>
                  <a:lnTo>
                    <a:pt x="463918" y="62230"/>
                  </a:lnTo>
                  <a:lnTo>
                    <a:pt x="472147" y="58420"/>
                  </a:lnTo>
                  <a:lnTo>
                    <a:pt x="486257" y="58420"/>
                  </a:lnTo>
                  <a:lnTo>
                    <a:pt x="489064" y="59690"/>
                  </a:lnTo>
                  <a:lnTo>
                    <a:pt x="788771" y="167640"/>
                  </a:lnTo>
                  <a:lnTo>
                    <a:pt x="998448" y="661670"/>
                  </a:lnTo>
                  <a:lnTo>
                    <a:pt x="999324" y="662940"/>
                  </a:lnTo>
                  <a:lnTo>
                    <a:pt x="1000340" y="664210"/>
                  </a:lnTo>
                  <a:lnTo>
                    <a:pt x="1029042" y="698500"/>
                  </a:lnTo>
                  <a:lnTo>
                    <a:pt x="1029042" y="634276"/>
                  </a:lnTo>
                  <a:lnTo>
                    <a:pt x="847051" y="175260"/>
                  </a:lnTo>
                  <a:lnTo>
                    <a:pt x="816381" y="138430"/>
                  </a:lnTo>
                  <a:lnTo>
                    <a:pt x="781037" y="124460"/>
                  </a:lnTo>
                  <a:lnTo>
                    <a:pt x="750481" y="93980"/>
                  </a:lnTo>
                  <a:lnTo>
                    <a:pt x="695744" y="39370"/>
                  </a:lnTo>
                  <a:lnTo>
                    <a:pt x="694016" y="37655"/>
                  </a:lnTo>
                  <a:lnTo>
                    <a:pt x="694016" y="93980"/>
                  </a:lnTo>
                  <a:lnTo>
                    <a:pt x="597903" y="58420"/>
                  </a:lnTo>
                  <a:lnTo>
                    <a:pt x="594461" y="57150"/>
                  </a:lnTo>
                  <a:lnTo>
                    <a:pt x="621258" y="40640"/>
                  </a:lnTo>
                  <a:lnTo>
                    <a:pt x="623938" y="39370"/>
                  </a:lnTo>
                  <a:lnTo>
                    <a:pt x="635609" y="39370"/>
                  </a:lnTo>
                  <a:lnTo>
                    <a:pt x="641311" y="40640"/>
                  </a:lnTo>
                  <a:lnTo>
                    <a:pt x="645121" y="44450"/>
                  </a:lnTo>
                  <a:lnTo>
                    <a:pt x="694016" y="93980"/>
                  </a:lnTo>
                  <a:lnTo>
                    <a:pt x="694016" y="37655"/>
                  </a:lnTo>
                  <a:lnTo>
                    <a:pt x="663676" y="10160"/>
                  </a:lnTo>
                  <a:lnTo>
                    <a:pt x="631037" y="0"/>
                  </a:lnTo>
                  <a:lnTo>
                    <a:pt x="610311" y="3810"/>
                  </a:lnTo>
                  <a:lnTo>
                    <a:pt x="603846" y="7620"/>
                  </a:lnTo>
                  <a:lnTo>
                    <a:pt x="602843" y="7620"/>
                  </a:lnTo>
                  <a:lnTo>
                    <a:pt x="602843" y="8890"/>
                  </a:lnTo>
                  <a:lnTo>
                    <a:pt x="549262" y="40640"/>
                  </a:lnTo>
                  <a:lnTo>
                    <a:pt x="502386" y="24130"/>
                  </a:lnTo>
                  <a:lnTo>
                    <a:pt x="495287" y="20320"/>
                  </a:lnTo>
                  <a:lnTo>
                    <a:pt x="487908" y="19050"/>
                  </a:lnTo>
                  <a:lnTo>
                    <a:pt x="480529" y="19050"/>
                  </a:lnTo>
                  <a:lnTo>
                    <a:pt x="466153" y="21590"/>
                  </a:lnTo>
                  <a:lnTo>
                    <a:pt x="429628" y="43180"/>
                  </a:lnTo>
                  <a:lnTo>
                    <a:pt x="404456" y="77470"/>
                  </a:lnTo>
                  <a:lnTo>
                    <a:pt x="380707" y="115570"/>
                  </a:lnTo>
                  <a:lnTo>
                    <a:pt x="205447" y="115570"/>
                  </a:lnTo>
                  <a:lnTo>
                    <a:pt x="201637" y="116840"/>
                  </a:lnTo>
                  <a:lnTo>
                    <a:pt x="198869" y="118110"/>
                  </a:lnTo>
                  <a:lnTo>
                    <a:pt x="10248" y="223520"/>
                  </a:lnTo>
                  <a:lnTo>
                    <a:pt x="0" y="237490"/>
                  </a:lnTo>
                  <a:lnTo>
                    <a:pt x="787" y="255270"/>
                  </a:lnTo>
                  <a:lnTo>
                    <a:pt x="33909" y="300990"/>
                  </a:lnTo>
                  <a:lnTo>
                    <a:pt x="79667" y="314960"/>
                  </a:lnTo>
                  <a:lnTo>
                    <a:pt x="109194" y="317500"/>
                  </a:lnTo>
                  <a:lnTo>
                    <a:pt x="120904" y="317500"/>
                  </a:lnTo>
                  <a:lnTo>
                    <a:pt x="159486" y="313690"/>
                  </a:lnTo>
                  <a:lnTo>
                    <a:pt x="162407" y="313690"/>
                  </a:lnTo>
                  <a:lnTo>
                    <a:pt x="154597" y="322580"/>
                  </a:lnTo>
                  <a:lnTo>
                    <a:pt x="148539" y="332740"/>
                  </a:lnTo>
                  <a:lnTo>
                    <a:pt x="144627" y="344170"/>
                  </a:lnTo>
                  <a:lnTo>
                    <a:pt x="143243" y="355600"/>
                  </a:lnTo>
                  <a:lnTo>
                    <a:pt x="147777" y="378460"/>
                  </a:lnTo>
                  <a:lnTo>
                    <a:pt x="160134" y="396240"/>
                  </a:lnTo>
                  <a:lnTo>
                    <a:pt x="178384" y="408940"/>
                  </a:lnTo>
                  <a:lnTo>
                    <a:pt x="200634" y="412750"/>
                  </a:lnTo>
                  <a:lnTo>
                    <a:pt x="187807" y="417830"/>
                  </a:lnTo>
                  <a:lnTo>
                    <a:pt x="181622" y="420370"/>
                  </a:lnTo>
                  <a:lnTo>
                    <a:pt x="175729" y="424180"/>
                  </a:lnTo>
                  <a:lnTo>
                    <a:pt x="174726" y="424180"/>
                  </a:lnTo>
                  <a:lnTo>
                    <a:pt x="156108" y="436880"/>
                  </a:lnTo>
                  <a:lnTo>
                    <a:pt x="127927" y="458470"/>
                  </a:lnTo>
                  <a:lnTo>
                    <a:pt x="101358" y="487680"/>
                  </a:lnTo>
                  <a:lnTo>
                    <a:pt x="87617" y="520700"/>
                  </a:lnTo>
                  <a:lnTo>
                    <a:pt x="87680" y="521970"/>
                  </a:lnTo>
                  <a:lnTo>
                    <a:pt x="87744" y="523240"/>
                  </a:lnTo>
                  <a:lnTo>
                    <a:pt x="88417" y="535940"/>
                  </a:lnTo>
                  <a:lnTo>
                    <a:pt x="93573" y="551180"/>
                  </a:lnTo>
                  <a:lnTo>
                    <a:pt x="102933" y="563880"/>
                  </a:lnTo>
                  <a:lnTo>
                    <a:pt x="116293" y="568960"/>
                  </a:lnTo>
                  <a:lnTo>
                    <a:pt x="236207" y="567690"/>
                  </a:lnTo>
                  <a:lnTo>
                    <a:pt x="253034" y="570230"/>
                  </a:lnTo>
                  <a:lnTo>
                    <a:pt x="269913" y="575310"/>
                  </a:lnTo>
                  <a:lnTo>
                    <a:pt x="284988" y="584200"/>
                  </a:lnTo>
                  <a:lnTo>
                    <a:pt x="296405" y="596900"/>
                  </a:lnTo>
                  <a:lnTo>
                    <a:pt x="330822" y="645160"/>
                  </a:lnTo>
                  <a:lnTo>
                    <a:pt x="367385" y="685800"/>
                  </a:lnTo>
                  <a:lnTo>
                    <a:pt x="405866" y="718820"/>
                  </a:lnTo>
                  <a:lnTo>
                    <a:pt x="446100" y="744220"/>
                  </a:lnTo>
                  <a:lnTo>
                    <a:pt x="487908" y="762000"/>
                  </a:lnTo>
                  <a:lnTo>
                    <a:pt x="667981" y="849630"/>
                  </a:lnTo>
                  <a:lnTo>
                    <a:pt x="730224" y="930910"/>
                  </a:lnTo>
                  <a:lnTo>
                    <a:pt x="732116" y="933450"/>
                  </a:lnTo>
                  <a:lnTo>
                    <a:pt x="721601" y="942340"/>
                  </a:lnTo>
                  <a:lnTo>
                    <a:pt x="711936" y="953770"/>
                  </a:lnTo>
                  <a:lnTo>
                    <a:pt x="707580" y="967740"/>
                  </a:lnTo>
                  <a:lnTo>
                    <a:pt x="708787" y="981710"/>
                  </a:lnTo>
                  <a:lnTo>
                    <a:pt x="715860" y="995680"/>
                  </a:lnTo>
                  <a:lnTo>
                    <a:pt x="828281" y="1140460"/>
                  </a:lnTo>
                  <a:lnTo>
                    <a:pt x="834377" y="1145540"/>
                  </a:lnTo>
                  <a:lnTo>
                    <a:pt x="841235" y="1146810"/>
                  </a:lnTo>
                  <a:lnTo>
                    <a:pt x="866736" y="1146810"/>
                  </a:lnTo>
                  <a:lnTo>
                    <a:pt x="870673" y="1145540"/>
                  </a:lnTo>
                  <a:lnTo>
                    <a:pt x="874483" y="1144270"/>
                  </a:lnTo>
                  <a:lnTo>
                    <a:pt x="877811" y="1141730"/>
                  </a:lnTo>
                  <a:lnTo>
                    <a:pt x="916330" y="1111250"/>
                  </a:lnTo>
                  <a:lnTo>
                    <a:pt x="1210043" y="878840"/>
                  </a:lnTo>
                  <a:lnTo>
                    <a:pt x="1219161" y="867410"/>
                  </a:lnTo>
                  <a:lnTo>
                    <a:pt x="1223314" y="853440"/>
                  </a:lnTo>
                  <a:close/>
                </a:path>
              </a:pathLst>
            </a:custGeom>
            <a:solidFill>
              <a:srgbClr val="374A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0378554" y="9116758"/>
              <a:ext cx="801370" cy="631825"/>
            </a:xfrm>
            <a:custGeom>
              <a:avLst/>
              <a:gdLst/>
              <a:ahLst/>
              <a:cxnLst/>
              <a:rect l="l" t="t" r="r" b="b"/>
              <a:pathLst>
                <a:path w="801370" h="631825">
                  <a:moveTo>
                    <a:pt x="369811" y="200279"/>
                  </a:moveTo>
                  <a:lnTo>
                    <a:pt x="185813" y="0"/>
                  </a:lnTo>
                  <a:lnTo>
                    <a:pt x="0" y="200279"/>
                  </a:lnTo>
                  <a:lnTo>
                    <a:pt x="92443" y="200279"/>
                  </a:lnTo>
                  <a:lnTo>
                    <a:pt x="92443" y="631698"/>
                  </a:lnTo>
                  <a:lnTo>
                    <a:pt x="277368" y="631698"/>
                  </a:lnTo>
                  <a:lnTo>
                    <a:pt x="277368" y="200279"/>
                  </a:lnTo>
                  <a:lnTo>
                    <a:pt x="369811" y="200279"/>
                  </a:lnTo>
                  <a:close/>
                </a:path>
                <a:path w="801370" h="631825">
                  <a:moveTo>
                    <a:pt x="801230" y="200279"/>
                  </a:moveTo>
                  <a:lnTo>
                    <a:pt x="617220" y="0"/>
                  </a:lnTo>
                  <a:lnTo>
                    <a:pt x="431419" y="200279"/>
                  </a:lnTo>
                  <a:lnTo>
                    <a:pt x="523862" y="200279"/>
                  </a:lnTo>
                  <a:lnTo>
                    <a:pt x="523862" y="631698"/>
                  </a:lnTo>
                  <a:lnTo>
                    <a:pt x="708787" y="631698"/>
                  </a:lnTo>
                  <a:lnTo>
                    <a:pt x="708787" y="200279"/>
                  </a:lnTo>
                  <a:lnTo>
                    <a:pt x="801230" y="200279"/>
                  </a:lnTo>
                  <a:close/>
                </a:path>
              </a:pathLst>
            </a:custGeom>
            <a:solidFill>
              <a:srgbClr val="2095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1241390" y="8562014"/>
              <a:ext cx="370205" cy="1186815"/>
            </a:xfrm>
            <a:custGeom>
              <a:avLst/>
              <a:gdLst/>
              <a:ahLst/>
              <a:cxnLst/>
              <a:rect l="l" t="t" r="r" b="b"/>
              <a:pathLst>
                <a:path w="370204" h="1186815">
                  <a:moveTo>
                    <a:pt x="369844" y="200284"/>
                  </a:moveTo>
                  <a:lnTo>
                    <a:pt x="0" y="200284"/>
                  </a:lnTo>
                  <a:lnTo>
                    <a:pt x="185806" y="0"/>
                  </a:lnTo>
                  <a:lnTo>
                    <a:pt x="369844" y="200284"/>
                  </a:lnTo>
                  <a:close/>
                </a:path>
                <a:path w="370204" h="1186815">
                  <a:moveTo>
                    <a:pt x="277368" y="1186434"/>
                  </a:moveTo>
                  <a:lnTo>
                    <a:pt x="92476" y="1186434"/>
                  </a:lnTo>
                  <a:lnTo>
                    <a:pt x="92476" y="200284"/>
                  </a:lnTo>
                  <a:lnTo>
                    <a:pt x="277368" y="200284"/>
                  </a:lnTo>
                  <a:lnTo>
                    <a:pt x="277368" y="1186434"/>
                  </a:lnTo>
                  <a:close/>
                </a:path>
              </a:pathLst>
            </a:custGeom>
            <a:solidFill>
              <a:srgbClr val="0679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0347686" y="8978066"/>
              <a:ext cx="1295400" cy="62230"/>
            </a:xfrm>
            <a:custGeom>
              <a:avLst/>
              <a:gdLst/>
              <a:ahLst/>
              <a:cxnLst/>
              <a:rect l="l" t="t" r="r" b="b"/>
              <a:pathLst>
                <a:path w="1295400" h="62229">
                  <a:moveTo>
                    <a:pt x="30876" y="61722"/>
                  </a:moveTo>
                  <a:lnTo>
                    <a:pt x="18233" y="59507"/>
                  </a:lnTo>
                  <a:lnTo>
                    <a:pt x="8488" y="53244"/>
                  </a:lnTo>
                  <a:lnTo>
                    <a:pt x="2218" y="43501"/>
                  </a:lnTo>
                  <a:lnTo>
                    <a:pt x="0" y="30845"/>
                  </a:lnTo>
                  <a:lnTo>
                    <a:pt x="2218" y="18207"/>
                  </a:lnTo>
                  <a:lnTo>
                    <a:pt x="8488" y="8473"/>
                  </a:lnTo>
                  <a:lnTo>
                    <a:pt x="18233" y="2213"/>
                  </a:lnTo>
                  <a:lnTo>
                    <a:pt x="30876" y="0"/>
                  </a:lnTo>
                  <a:lnTo>
                    <a:pt x="43514" y="2213"/>
                  </a:lnTo>
                  <a:lnTo>
                    <a:pt x="53248" y="8473"/>
                  </a:lnTo>
                  <a:lnTo>
                    <a:pt x="59508" y="18207"/>
                  </a:lnTo>
                  <a:lnTo>
                    <a:pt x="61722" y="30845"/>
                  </a:lnTo>
                  <a:lnTo>
                    <a:pt x="59508" y="43501"/>
                  </a:lnTo>
                  <a:lnTo>
                    <a:pt x="53248" y="53244"/>
                  </a:lnTo>
                  <a:lnTo>
                    <a:pt x="43514" y="59507"/>
                  </a:lnTo>
                  <a:lnTo>
                    <a:pt x="30876" y="61722"/>
                  </a:lnTo>
                  <a:close/>
                </a:path>
                <a:path w="1295400" h="62229">
                  <a:moveTo>
                    <a:pt x="154198" y="61722"/>
                  </a:moveTo>
                  <a:lnTo>
                    <a:pt x="141542" y="59507"/>
                  </a:lnTo>
                  <a:lnTo>
                    <a:pt x="131799" y="53244"/>
                  </a:lnTo>
                  <a:lnTo>
                    <a:pt x="125536" y="43501"/>
                  </a:lnTo>
                  <a:lnTo>
                    <a:pt x="123322" y="30845"/>
                  </a:lnTo>
                  <a:lnTo>
                    <a:pt x="125536" y="18207"/>
                  </a:lnTo>
                  <a:lnTo>
                    <a:pt x="131799" y="8473"/>
                  </a:lnTo>
                  <a:lnTo>
                    <a:pt x="141542" y="2213"/>
                  </a:lnTo>
                  <a:lnTo>
                    <a:pt x="154198" y="0"/>
                  </a:lnTo>
                  <a:lnTo>
                    <a:pt x="166836" y="2213"/>
                  </a:lnTo>
                  <a:lnTo>
                    <a:pt x="176570" y="8473"/>
                  </a:lnTo>
                  <a:lnTo>
                    <a:pt x="182830" y="18207"/>
                  </a:lnTo>
                  <a:lnTo>
                    <a:pt x="185044" y="30845"/>
                  </a:lnTo>
                  <a:lnTo>
                    <a:pt x="182830" y="43501"/>
                  </a:lnTo>
                  <a:lnTo>
                    <a:pt x="176570" y="53244"/>
                  </a:lnTo>
                  <a:lnTo>
                    <a:pt x="166836" y="59507"/>
                  </a:lnTo>
                  <a:lnTo>
                    <a:pt x="154198" y="61722"/>
                  </a:lnTo>
                  <a:close/>
                </a:path>
                <a:path w="1295400" h="62229">
                  <a:moveTo>
                    <a:pt x="277520" y="61722"/>
                  </a:moveTo>
                  <a:lnTo>
                    <a:pt x="264865" y="59507"/>
                  </a:lnTo>
                  <a:lnTo>
                    <a:pt x="255121" y="53244"/>
                  </a:lnTo>
                  <a:lnTo>
                    <a:pt x="248858" y="43501"/>
                  </a:lnTo>
                  <a:lnTo>
                    <a:pt x="246644" y="30845"/>
                  </a:lnTo>
                  <a:lnTo>
                    <a:pt x="248858" y="18207"/>
                  </a:lnTo>
                  <a:lnTo>
                    <a:pt x="255121" y="8473"/>
                  </a:lnTo>
                  <a:lnTo>
                    <a:pt x="264865" y="2213"/>
                  </a:lnTo>
                  <a:lnTo>
                    <a:pt x="277520" y="0"/>
                  </a:lnTo>
                  <a:lnTo>
                    <a:pt x="290158" y="2213"/>
                  </a:lnTo>
                  <a:lnTo>
                    <a:pt x="299892" y="8473"/>
                  </a:lnTo>
                  <a:lnTo>
                    <a:pt x="306152" y="18207"/>
                  </a:lnTo>
                  <a:lnTo>
                    <a:pt x="308366" y="30845"/>
                  </a:lnTo>
                  <a:lnTo>
                    <a:pt x="306152" y="43501"/>
                  </a:lnTo>
                  <a:lnTo>
                    <a:pt x="299892" y="53244"/>
                  </a:lnTo>
                  <a:lnTo>
                    <a:pt x="290158" y="59507"/>
                  </a:lnTo>
                  <a:lnTo>
                    <a:pt x="277520" y="61722"/>
                  </a:lnTo>
                  <a:close/>
                </a:path>
                <a:path w="1295400" h="62229">
                  <a:moveTo>
                    <a:pt x="400812" y="61722"/>
                  </a:moveTo>
                  <a:lnTo>
                    <a:pt x="388174" y="59507"/>
                  </a:lnTo>
                  <a:lnTo>
                    <a:pt x="378439" y="53244"/>
                  </a:lnTo>
                  <a:lnTo>
                    <a:pt x="372179" y="43501"/>
                  </a:lnTo>
                  <a:lnTo>
                    <a:pt x="369966" y="30845"/>
                  </a:lnTo>
                  <a:lnTo>
                    <a:pt x="372179" y="18207"/>
                  </a:lnTo>
                  <a:lnTo>
                    <a:pt x="378439" y="8473"/>
                  </a:lnTo>
                  <a:lnTo>
                    <a:pt x="388174" y="2213"/>
                  </a:lnTo>
                  <a:lnTo>
                    <a:pt x="400812" y="0"/>
                  </a:lnTo>
                  <a:lnTo>
                    <a:pt x="413467" y="2213"/>
                  </a:lnTo>
                  <a:lnTo>
                    <a:pt x="423211" y="8473"/>
                  </a:lnTo>
                  <a:lnTo>
                    <a:pt x="429474" y="18207"/>
                  </a:lnTo>
                  <a:lnTo>
                    <a:pt x="431688" y="30845"/>
                  </a:lnTo>
                  <a:lnTo>
                    <a:pt x="429474" y="43501"/>
                  </a:lnTo>
                  <a:lnTo>
                    <a:pt x="423211" y="53244"/>
                  </a:lnTo>
                  <a:lnTo>
                    <a:pt x="413467" y="59507"/>
                  </a:lnTo>
                  <a:lnTo>
                    <a:pt x="400812" y="61722"/>
                  </a:lnTo>
                  <a:close/>
                </a:path>
                <a:path w="1295400" h="62229">
                  <a:moveTo>
                    <a:pt x="524134" y="61722"/>
                  </a:moveTo>
                  <a:lnTo>
                    <a:pt x="511496" y="59507"/>
                  </a:lnTo>
                  <a:lnTo>
                    <a:pt x="501761" y="53244"/>
                  </a:lnTo>
                  <a:lnTo>
                    <a:pt x="495501" y="43501"/>
                  </a:lnTo>
                  <a:lnTo>
                    <a:pt x="493288" y="30845"/>
                  </a:lnTo>
                  <a:lnTo>
                    <a:pt x="495501" y="18207"/>
                  </a:lnTo>
                  <a:lnTo>
                    <a:pt x="501761" y="8473"/>
                  </a:lnTo>
                  <a:lnTo>
                    <a:pt x="511496" y="2213"/>
                  </a:lnTo>
                  <a:lnTo>
                    <a:pt x="524134" y="0"/>
                  </a:lnTo>
                  <a:lnTo>
                    <a:pt x="536789" y="2213"/>
                  </a:lnTo>
                  <a:lnTo>
                    <a:pt x="546533" y="8473"/>
                  </a:lnTo>
                  <a:lnTo>
                    <a:pt x="552796" y="18207"/>
                  </a:lnTo>
                  <a:lnTo>
                    <a:pt x="555010" y="30845"/>
                  </a:lnTo>
                  <a:lnTo>
                    <a:pt x="552796" y="43501"/>
                  </a:lnTo>
                  <a:lnTo>
                    <a:pt x="546533" y="53244"/>
                  </a:lnTo>
                  <a:lnTo>
                    <a:pt x="536789" y="59507"/>
                  </a:lnTo>
                  <a:lnTo>
                    <a:pt x="524134" y="61722"/>
                  </a:lnTo>
                  <a:close/>
                </a:path>
                <a:path w="1295400" h="62229">
                  <a:moveTo>
                    <a:pt x="647456" y="61722"/>
                  </a:moveTo>
                  <a:lnTo>
                    <a:pt x="634818" y="59507"/>
                  </a:lnTo>
                  <a:lnTo>
                    <a:pt x="625083" y="53244"/>
                  </a:lnTo>
                  <a:lnTo>
                    <a:pt x="618824" y="43501"/>
                  </a:lnTo>
                  <a:lnTo>
                    <a:pt x="616610" y="30845"/>
                  </a:lnTo>
                  <a:lnTo>
                    <a:pt x="618824" y="18207"/>
                  </a:lnTo>
                  <a:lnTo>
                    <a:pt x="625083" y="8473"/>
                  </a:lnTo>
                  <a:lnTo>
                    <a:pt x="634818" y="2213"/>
                  </a:lnTo>
                  <a:lnTo>
                    <a:pt x="647456" y="0"/>
                  </a:lnTo>
                  <a:lnTo>
                    <a:pt x="660098" y="2213"/>
                  </a:lnTo>
                  <a:lnTo>
                    <a:pt x="669843" y="8473"/>
                  </a:lnTo>
                  <a:lnTo>
                    <a:pt x="676114" y="18207"/>
                  </a:lnTo>
                  <a:lnTo>
                    <a:pt x="678332" y="30845"/>
                  </a:lnTo>
                  <a:lnTo>
                    <a:pt x="676114" y="43501"/>
                  </a:lnTo>
                  <a:lnTo>
                    <a:pt x="669843" y="53244"/>
                  </a:lnTo>
                  <a:lnTo>
                    <a:pt x="660098" y="59507"/>
                  </a:lnTo>
                  <a:lnTo>
                    <a:pt x="647456" y="61722"/>
                  </a:lnTo>
                  <a:close/>
                </a:path>
                <a:path w="1295400" h="62229">
                  <a:moveTo>
                    <a:pt x="770778" y="61722"/>
                  </a:moveTo>
                  <a:lnTo>
                    <a:pt x="758135" y="59507"/>
                  </a:lnTo>
                  <a:lnTo>
                    <a:pt x="748390" y="53244"/>
                  </a:lnTo>
                  <a:lnTo>
                    <a:pt x="742120" y="43501"/>
                  </a:lnTo>
                  <a:lnTo>
                    <a:pt x="739902" y="30845"/>
                  </a:lnTo>
                  <a:lnTo>
                    <a:pt x="742120" y="18207"/>
                  </a:lnTo>
                  <a:lnTo>
                    <a:pt x="748390" y="8473"/>
                  </a:lnTo>
                  <a:lnTo>
                    <a:pt x="758135" y="2213"/>
                  </a:lnTo>
                  <a:lnTo>
                    <a:pt x="770778" y="0"/>
                  </a:lnTo>
                  <a:lnTo>
                    <a:pt x="783416" y="2213"/>
                  </a:lnTo>
                  <a:lnTo>
                    <a:pt x="793150" y="8473"/>
                  </a:lnTo>
                  <a:lnTo>
                    <a:pt x="799410" y="18207"/>
                  </a:lnTo>
                  <a:lnTo>
                    <a:pt x="801624" y="30845"/>
                  </a:lnTo>
                  <a:lnTo>
                    <a:pt x="799410" y="43501"/>
                  </a:lnTo>
                  <a:lnTo>
                    <a:pt x="793150" y="53244"/>
                  </a:lnTo>
                  <a:lnTo>
                    <a:pt x="783416" y="59507"/>
                  </a:lnTo>
                  <a:lnTo>
                    <a:pt x="770778" y="61722"/>
                  </a:lnTo>
                  <a:close/>
                </a:path>
                <a:path w="1295400" h="62229">
                  <a:moveTo>
                    <a:pt x="894100" y="61722"/>
                  </a:moveTo>
                  <a:lnTo>
                    <a:pt x="881444" y="59507"/>
                  </a:lnTo>
                  <a:lnTo>
                    <a:pt x="871701" y="53244"/>
                  </a:lnTo>
                  <a:lnTo>
                    <a:pt x="865438" y="43501"/>
                  </a:lnTo>
                  <a:lnTo>
                    <a:pt x="863224" y="30845"/>
                  </a:lnTo>
                  <a:lnTo>
                    <a:pt x="865438" y="18207"/>
                  </a:lnTo>
                  <a:lnTo>
                    <a:pt x="871701" y="8473"/>
                  </a:lnTo>
                  <a:lnTo>
                    <a:pt x="881444" y="2213"/>
                  </a:lnTo>
                  <a:lnTo>
                    <a:pt x="894100" y="0"/>
                  </a:lnTo>
                  <a:lnTo>
                    <a:pt x="906738" y="2213"/>
                  </a:lnTo>
                  <a:lnTo>
                    <a:pt x="916472" y="8473"/>
                  </a:lnTo>
                  <a:lnTo>
                    <a:pt x="922732" y="18207"/>
                  </a:lnTo>
                  <a:lnTo>
                    <a:pt x="924946" y="30845"/>
                  </a:lnTo>
                  <a:lnTo>
                    <a:pt x="922732" y="43501"/>
                  </a:lnTo>
                  <a:lnTo>
                    <a:pt x="916472" y="53244"/>
                  </a:lnTo>
                  <a:lnTo>
                    <a:pt x="906738" y="59507"/>
                  </a:lnTo>
                  <a:lnTo>
                    <a:pt x="894100" y="61722"/>
                  </a:lnTo>
                  <a:close/>
                </a:path>
                <a:path w="1295400" h="62229">
                  <a:moveTo>
                    <a:pt x="1017422" y="61722"/>
                  </a:moveTo>
                  <a:lnTo>
                    <a:pt x="1004767" y="59507"/>
                  </a:lnTo>
                  <a:lnTo>
                    <a:pt x="995023" y="53244"/>
                  </a:lnTo>
                  <a:lnTo>
                    <a:pt x="988760" y="43501"/>
                  </a:lnTo>
                  <a:lnTo>
                    <a:pt x="986546" y="30845"/>
                  </a:lnTo>
                  <a:lnTo>
                    <a:pt x="988760" y="18207"/>
                  </a:lnTo>
                  <a:lnTo>
                    <a:pt x="995023" y="8473"/>
                  </a:lnTo>
                  <a:lnTo>
                    <a:pt x="1004767" y="2213"/>
                  </a:lnTo>
                  <a:lnTo>
                    <a:pt x="1017422" y="0"/>
                  </a:lnTo>
                  <a:lnTo>
                    <a:pt x="1030060" y="2213"/>
                  </a:lnTo>
                  <a:lnTo>
                    <a:pt x="1039794" y="8473"/>
                  </a:lnTo>
                  <a:lnTo>
                    <a:pt x="1046054" y="18207"/>
                  </a:lnTo>
                  <a:lnTo>
                    <a:pt x="1048268" y="30845"/>
                  </a:lnTo>
                  <a:lnTo>
                    <a:pt x="1046054" y="43501"/>
                  </a:lnTo>
                  <a:lnTo>
                    <a:pt x="1039794" y="53244"/>
                  </a:lnTo>
                  <a:lnTo>
                    <a:pt x="1030060" y="59507"/>
                  </a:lnTo>
                  <a:lnTo>
                    <a:pt x="1017422" y="61722"/>
                  </a:lnTo>
                  <a:close/>
                </a:path>
                <a:path w="1295400" h="62229">
                  <a:moveTo>
                    <a:pt x="1140714" y="61722"/>
                  </a:moveTo>
                  <a:lnTo>
                    <a:pt x="1128076" y="59507"/>
                  </a:lnTo>
                  <a:lnTo>
                    <a:pt x="1118341" y="53244"/>
                  </a:lnTo>
                  <a:lnTo>
                    <a:pt x="1112081" y="43501"/>
                  </a:lnTo>
                  <a:lnTo>
                    <a:pt x="1109868" y="30845"/>
                  </a:lnTo>
                  <a:lnTo>
                    <a:pt x="1112081" y="18207"/>
                  </a:lnTo>
                  <a:lnTo>
                    <a:pt x="1118341" y="8473"/>
                  </a:lnTo>
                  <a:lnTo>
                    <a:pt x="1128076" y="2213"/>
                  </a:lnTo>
                  <a:lnTo>
                    <a:pt x="1140714" y="0"/>
                  </a:lnTo>
                  <a:lnTo>
                    <a:pt x="1153369" y="2213"/>
                  </a:lnTo>
                  <a:lnTo>
                    <a:pt x="1163113" y="8473"/>
                  </a:lnTo>
                  <a:lnTo>
                    <a:pt x="1169376" y="18207"/>
                  </a:lnTo>
                  <a:lnTo>
                    <a:pt x="1171590" y="30845"/>
                  </a:lnTo>
                  <a:lnTo>
                    <a:pt x="1169376" y="43501"/>
                  </a:lnTo>
                  <a:lnTo>
                    <a:pt x="1163113" y="53244"/>
                  </a:lnTo>
                  <a:lnTo>
                    <a:pt x="1153369" y="59507"/>
                  </a:lnTo>
                  <a:lnTo>
                    <a:pt x="1140714" y="61722"/>
                  </a:lnTo>
                  <a:close/>
                </a:path>
                <a:path w="1295400" h="62229">
                  <a:moveTo>
                    <a:pt x="1264036" y="61722"/>
                  </a:moveTo>
                  <a:lnTo>
                    <a:pt x="1251398" y="59507"/>
                  </a:lnTo>
                  <a:lnTo>
                    <a:pt x="1241663" y="53244"/>
                  </a:lnTo>
                  <a:lnTo>
                    <a:pt x="1235403" y="43501"/>
                  </a:lnTo>
                  <a:lnTo>
                    <a:pt x="1233190" y="30845"/>
                  </a:lnTo>
                  <a:lnTo>
                    <a:pt x="1235403" y="18207"/>
                  </a:lnTo>
                  <a:lnTo>
                    <a:pt x="1241663" y="8473"/>
                  </a:lnTo>
                  <a:lnTo>
                    <a:pt x="1251398" y="2213"/>
                  </a:lnTo>
                  <a:lnTo>
                    <a:pt x="1264036" y="0"/>
                  </a:lnTo>
                  <a:lnTo>
                    <a:pt x="1276691" y="2213"/>
                  </a:lnTo>
                  <a:lnTo>
                    <a:pt x="1286435" y="8473"/>
                  </a:lnTo>
                  <a:lnTo>
                    <a:pt x="1292698" y="18207"/>
                  </a:lnTo>
                  <a:lnTo>
                    <a:pt x="1294912" y="30845"/>
                  </a:lnTo>
                  <a:lnTo>
                    <a:pt x="1292698" y="43501"/>
                  </a:lnTo>
                  <a:lnTo>
                    <a:pt x="1286435" y="53244"/>
                  </a:lnTo>
                  <a:lnTo>
                    <a:pt x="1276691" y="59507"/>
                  </a:lnTo>
                  <a:lnTo>
                    <a:pt x="1264036" y="61722"/>
                  </a:lnTo>
                  <a:close/>
                </a:path>
              </a:pathLst>
            </a:custGeom>
            <a:solidFill>
              <a:srgbClr val="607C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648370" y="5967739"/>
              <a:ext cx="137160" cy="18781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356746" y="5969111"/>
              <a:ext cx="223166" cy="181531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0353123" y="5256519"/>
              <a:ext cx="472440" cy="721360"/>
            </a:xfrm>
            <a:custGeom>
              <a:avLst/>
              <a:gdLst/>
              <a:ahLst/>
              <a:cxnLst/>
              <a:rect l="l" t="t" r="r" b="b"/>
              <a:pathLst>
                <a:path w="472440" h="721360">
                  <a:moveTo>
                    <a:pt x="446195" y="49804"/>
                  </a:moveTo>
                  <a:lnTo>
                    <a:pt x="376508" y="49804"/>
                  </a:lnTo>
                  <a:lnTo>
                    <a:pt x="388334" y="0"/>
                  </a:lnTo>
                  <a:lnTo>
                    <a:pt x="390376" y="1798"/>
                  </a:lnTo>
                  <a:lnTo>
                    <a:pt x="446195" y="49804"/>
                  </a:lnTo>
                  <a:close/>
                </a:path>
                <a:path w="472440" h="721360">
                  <a:moveTo>
                    <a:pt x="38210" y="287792"/>
                  </a:moveTo>
                  <a:lnTo>
                    <a:pt x="30438" y="287792"/>
                  </a:lnTo>
                  <a:lnTo>
                    <a:pt x="22574" y="285384"/>
                  </a:lnTo>
                  <a:lnTo>
                    <a:pt x="15361" y="280287"/>
                  </a:lnTo>
                  <a:lnTo>
                    <a:pt x="5163" y="269305"/>
                  </a:lnTo>
                  <a:lnTo>
                    <a:pt x="0" y="255414"/>
                  </a:lnTo>
                  <a:lnTo>
                    <a:pt x="408" y="240598"/>
                  </a:lnTo>
                  <a:lnTo>
                    <a:pt x="56724" y="165613"/>
                  </a:lnTo>
                  <a:lnTo>
                    <a:pt x="107138" y="119456"/>
                  </a:lnTo>
                  <a:lnTo>
                    <a:pt x="156666" y="86153"/>
                  </a:lnTo>
                  <a:lnTo>
                    <a:pt x="204037" y="63744"/>
                  </a:lnTo>
                  <a:lnTo>
                    <a:pt x="247981" y="50265"/>
                  </a:lnTo>
                  <a:lnTo>
                    <a:pt x="287226" y="43755"/>
                  </a:lnTo>
                  <a:lnTo>
                    <a:pt x="320503" y="42251"/>
                  </a:lnTo>
                  <a:lnTo>
                    <a:pt x="345914" y="43755"/>
                  </a:lnTo>
                  <a:lnTo>
                    <a:pt x="346293" y="43755"/>
                  </a:lnTo>
                  <a:lnTo>
                    <a:pt x="376508" y="49804"/>
                  </a:lnTo>
                  <a:lnTo>
                    <a:pt x="446195" y="49804"/>
                  </a:lnTo>
                  <a:lnTo>
                    <a:pt x="472032" y="72024"/>
                  </a:lnTo>
                  <a:lnTo>
                    <a:pt x="469825" y="81808"/>
                  </a:lnTo>
                  <a:lnTo>
                    <a:pt x="337524" y="81808"/>
                  </a:lnTo>
                  <a:lnTo>
                    <a:pt x="318436" y="85662"/>
                  </a:lnTo>
                  <a:lnTo>
                    <a:pt x="302784" y="96160"/>
                  </a:lnTo>
                  <a:lnTo>
                    <a:pt x="292149" y="111704"/>
                  </a:lnTo>
                  <a:lnTo>
                    <a:pt x="288116" y="130698"/>
                  </a:lnTo>
                  <a:lnTo>
                    <a:pt x="288693" y="145967"/>
                  </a:lnTo>
                  <a:lnTo>
                    <a:pt x="289053" y="149195"/>
                  </a:lnTo>
                  <a:lnTo>
                    <a:pt x="289070" y="149352"/>
                  </a:lnTo>
                  <a:lnTo>
                    <a:pt x="202772" y="149352"/>
                  </a:lnTo>
                  <a:lnTo>
                    <a:pt x="170684" y="168943"/>
                  </a:lnTo>
                  <a:lnTo>
                    <a:pt x="137434" y="195216"/>
                  </a:lnTo>
                  <a:lnTo>
                    <a:pt x="103583" y="229136"/>
                  </a:lnTo>
                  <a:lnTo>
                    <a:pt x="69696" y="271668"/>
                  </a:lnTo>
                  <a:lnTo>
                    <a:pt x="63306" y="278636"/>
                  </a:lnTo>
                  <a:lnTo>
                    <a:pt x="55656" y="283684"/>
                  </a:lnTo>
                  <a:lnTo>
                    <a:pt x="47154" y="286755"/>
                  </a:lnTo>
                  <a:lnTo>
                    <a:pt x="38210" y="287792"/>
                  </a:lnTo>
                  <a:close/>
                </a:path>
                <a:path w="472440" h="721360">
                  <a:moveTo>
                    <a:pt x="395832" y="194066"/>
                  </a:moveTo>
                  <a:lnTo>
                    <a:pt x="390791" y="168943"/>
                  </a:lnTo>
                  <a:lnTo>
                    <a:pt x="388096" y="149352"/>
                  </a:lnTo>
                  <a:lnTo>
                    <a:pt x="387002" y="136334"/>
                  </a:lnTo>
                  <a:lnTo>
                    <a:pt x="386810" y="131460"/>
                  </a:lnTo>
                  <a:lnTo>
                    <a:pt x="383043" y="112266"/>
                  </a:lnTo>
                  <a:lnTo>
                    <a:pt x="372610" y="96530"/>
                  </a:lnTo>
                  <a:lnTo>
                    <a:pt x="357085" y="85845"/>
                  </a:lnTo>
                  <a:lnTo>
                    <a:pt x="338042" y="81808"/>
                  </a:lnTo>
                  <a:lnTo>
                    <a:pt x="469825" y="81808"/>
                  </a:lnTo>
                  <a:lnTo>
                    <a:pt x="454626" y="149195"/>
                  </a:lnTo>
                  <a:lnTo>
                    <a:pt x="449957" y="169804"/>
                  </a:lnTo>
                  <a:lnTo>
                    <a:pt x="413358" y="169804"/>
                  </a:lnTo>
                  <a:lnTo>
                    <a:pt x="410063" y="175279"/>
                  </a:lnTo>
                  <a:lnTo>
                    <a:pt x="406477" y="180620"/>
                  </a:lnTo>
                  <a:lnTo>
                    <a:pt x="402582" y="185796"/>
                  </a:lnTo>
                  <a:lnTo>
                    <a:pt x="398362" y="190774"/>
                  </a:lnTo>
                  <a:lnTo>
                    <a:pt x="395832" y="194066"/>
                  </a:lnTo>
                  <a:close/>
                </a:path>
                <a:path w="472440" h="721360">
                  <a:moveTo>
                    <a:pt x="141202" y="720973"/>
                  </a:moveTo>
                  <a:lnTo>
                    <a:pt x="47354" y="670956"/>
                  </a:lnTo>
                  <a:lnTo>
                    <a:pt x="44428" y="669432"/>
                  </a:lnTo>
                  <a:lnTo>
                    <a:pt x="112856" y="334639"/>
                  </a:lnTo>
                  <a:lnTo>
                    <a:pt x="135615" y="266323"/>
                  </a:lnTo>
                  <a:lnTo>
                    <a:pt x="155360" y="223540"/>
                  </a:lnTo>
                  <a:lnTo>
                    <a:pt x="177323" y="185260"/>
                  </a:lnTo>
                  <a:lnTo>
                    <a:pt x="202772" y="149352"/>
                  </a:lnTo>
                  <a:lnTo>
                    <a:pt x="289070" y="149352"/>
                  </a:lnTo>
                  <a:lnTo>
                    <a:pt x="292556" y="180620"/>
                  </a:lnTo>
                  <a:lnTo>
                    <a:pt x="292619" y="181184"/>
                  </a:lnTo>
                  <a:lnTo>
                    <a:pt x="303186" y="231575"/>
                  </a:lnTo>
                  <a:lnTo>
                    <a:pt x="323686" y="292364"/>
                  </a:lnTo>
                  <a:lnTo>
                    <a:pt x="316223" y="303865"/>
                  </a:lnTo>
                  <a:lnTo>
                    <a:pt x="308926" y="315521"/>
                  </a:lnTo>
                  <a:lnTo>
                    <a:pt x="301869" y="327348"/>
                  </a:lnTo>
                  <a:lnTo>
                    <a:pt x="295126" y="339364"/>
                  </a:lnTo>
                  <a:lnTo>
                    <a:pt x="351224" y="409926"/>
                  </a:lnTo>
                  <a:lnTo>
                    <a:pt x="386722" y="470089"/>
                  </a:lnTo>
                  <a:lnTo>
                    <a:pt x="416740" y="552832"/>
                  </a:lnTo>
                  <a:lnTo>
                    <a:pt x="456396" y="691134"/>
                  </a:lnTo>
                  <a:lnTo>
                    <a:pt x="141202" y="720973"/>
                  </a:lnTo>
                  <a:close/>
                </a:path>
                <a:path w="472440" h="721360">
                  <a:moveTo>
                    <a:pt x="444966" y="191780"/>
                  </a:moveTo>
                  <a:lnTo>
                    <a:pt x="413358" y="169804"/>
                  </a:lnTo>
                  <a:lnTo>
                    <a:pt x="449957" y="169804"/>
                  </a:lnTo>
                  <a:lnTo>
                    <a:pt x="444966" y="191780"/>
                  </a:lnTo>
                  <a:close/>
                </a:path>
                <a:path w="472440" h="721360">
                  <a:moveTo>
                    <a:pt x="15802" y="280598"/>
                  </a:moveTo>
                  <a:lnTo>
                    <a:pt x="15650" y="280598"/>
                  </a:lnTo>
                  <a:lnTo>
                    <a:pt x="15361" y="280287"/>
                  </a:lnTo>
                  <a:lnTo>
                    <a:pt x="15802" y="280598"/>
                  </a:lnTo>
                  <a:close/>
                </a:path>
              </a:pathLst>
            </a:custGeom>
            <a:solidFill>
              <a:srgbClr val="52B1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811682" y="5246247"/>
              <a:ext cx="188732" cy="200524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0777385" y="5181091"/>
              <a:ext cx="292100" cy="548640"/>
            </a:xfrm>
            <a:custGeom>
              <a:avLst/>
              <a:gdLst/>
              <a:ahLst/>
              <a:cxnLst/>
              <a:rect l="l" t="t" r="r" b="b"/>
              <a:pathLst>
                <a:path w="292100" h="548639">
                  <a:moveTo>
                    <a:pt x="25908" y="542175"/>
                  </a:moveTo>
                  <a:lnTo>
                    <a:pt x="20447" y="537476"/>
                  </a:lnTo>
                  <a:lnTo>
                    <a:pt x="15138" y="532739"/>
                  </a:lnTo>
                  <a:lnTo>
                    <a:pt x="9982" y="527951"/>
                  </a:lnTo>
                  <a:lnTo>
                    <a:pt x="4965" y="523125"/>
                  </a:lnTo>
                  <a:lnTo>
                    <a:pt x="0" y="525018"/>
                  </a:lnTo>
                  <a:lnTo>
                    <a:pt x="9271" y="548640"/>
                  </a:lnTo>
                  <a:lnTo>
                    <a:pt x="25908" y="542175"/>
                  </a:lnTo>
                  <a:close/>
                </a:path>
                <a:path w="292100" h="548639">
                  <a:moveTo>
                    <a:pt x="291477" y="260477"/>
                  </a:moveTo>
                  <a:lnTo>
                    <a:pt x="242316" y="206502"/>
                  </a:lnTo>
                  <a:lnTo>
                    <a:pt x="288925" y="156476"/>
                  </a:lnTo>
                  <a:lnTo>
                    <a:pt x="286118" y="131216"/>
                  </a:lnTo>
                  <a:lnTo>
                    <a:pt x="267284" y="94881"/>
                  </a:lnTo>
                  <a:lnTo>
                    <a:pt x="227888" y="53733"/>
                  </a:lnTo>
                  <a:lnTo>
                    <a:pt x="184264" y="22148"/>
                  </a:lnTo>
                  <a:lnTo>
                    <a:pt x="157975" y="12458"/>
                  </a:lnTo>
                  <a:lnTo>
                    <a:pt x="104876" y="53340"/>
                  </a:lnTo>
                  <a:lnTo>
                    <a:pt x="104521" y="53340"/>
                  </a:lnTo>
                  <a:lnTo>
                    <a:pt x="104025" y="53492"/>
                  </a:lnTo>
                  <a:lnTo>
                    <a:pt x="103517" y="53733"/>
                  </a:lnTo>
                  <a:lnTo>
                    <a:pt x="54749" y="0"/>
                  </a:lnTo>
                  <a:lnTo>
                    <a:pt x="42672" y="10934"/>
                  </a:lnTo>
                  <a:lnTo>
                    <a:pt x="279412" y="271386"/>
                  </a:lnTo>
                  <a:lnTo>
                    <a:pt x="291477" y="260477"/>
                  </a:lnTo>
                  <a:close/>
                </a:path>
              </a:pathLst>
            </a:custGeom>
            <a:solidFill>
              <a:srgbClr val="52B1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884072" y="5548143"/>
              <a:ext cx="208126" cy="159633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10652059" y="5348995"/>
              <a:ext cx="230504" cy="382905"/>
            </a:xfrm>
            <a:custGeom>
              <a:avLst/>
              <a:gdLst/>
              <a:ahLst/>
              <a:cxnLst/>
              <a:rect l="l" t="t" r="r" b="b"/>
              <a:pathLst>
                <a:path w="230504" h="382904">
                  <a:moveTo>
                    <a:pt x="191383" y="382371"/>
                  </a:moveTo>
                  <a:lnTo>
                    <a:pt x="111940" y="320760"/>
                  </a:lnTo>
                  <a:lnTo>
                    <a:pt x="70534" y="265313"/>
                  </a:lnTo>
                  <a:lnTo>
                    <a:pt x="40838" y="210216"/>
                  </a:lnTo>
                  <a:lnTo>
                    <a:pt x="20909" y="158278"/>
                  </a:lnTo>
                  <a:lnTo>
                    <a:pt x="8803" y="112312"/>
                  </a:lnTo>
                  <a:lnTo>
                    <a:pt x="278" y="49004"/>
                  </a:lnTo>
                  <a:lnTo>
                    <a:pt x="0" y="38343"/>
                  </a:lnTo>
                  <a:lnTo>
                    <a:pt x="3172" y="23402"/>
                  </a:lnTo>
                  <a:lnTo>
                    <a:pt x="11502" y="11216"/>
                  </a:lnTo>
                  <a:lnTo>
                    <a:pt x="23586" y="3123"/>
                  </a:lnTo>
                  <a:lnTo>
                    <a:pt x="23185" y="3123"/>
                  </a:lnTo>
                  <a:lnTo>
                    <a:pt x="38709" y="0"/>
                  </a:lnTo>
                  <a:lnTo>
                    <a:pt x="39105" y="0"/>
                  </a:lnTo>
                  <a:lnTo>
                    <a:pt x="74510" y="23805"/>
                  </a:lnTo>
                  <a:lnTo>
                    <a:pt x="78001" y="49533"/>
                  </a:lnTo>
                  <a:lnTo>
                    <a:pt x="81006" y="75127"/>
                  </a:lnTo>
                  <a:lnTo>
                    <a:pt x="88865" y="112993"/>
                  </a:lnTo>
                  <a:lnTo>
                    <a:pt x="103972" y="159538"/>
                  </a:lnTo>
                  <a:lnTo>
                    <a:pt x="128621" y="210913"/>
                  </a:lnTo>
                  <a:lnTo>
                    <a:pt x="165148" y="263466"/>
                  </a:lnTo>
                  <a:lnTo>
                    <a:pt x="215889" y="313547"/>
                  </a:lnTo>
                  <a:lnTo>
                    <a:pt x="225625" y="325406"/>
                  </a:lnTo>
                  <a:lnTo>
                    <a:pt x="229925" y="339608"/>
                  </a:lnTo>
                  <a:lnTo>
                    <a:pt x="228602" y="354404"/>
                  </a:lnTo>
                  <a:lnTo>
                    <a:pt x="221467" y="368046"/>
                  </a:lnTo>
                  <a:lnTo>
                    <a:pt x="215142" y="374244"/>
                  </a:lnTo>
                  <a:lnTo>
                    <a:pt x="207808" y="378729"/>
                  </a:lnTo>
                  <a:lnTo>
                    <a:pt x="199783" y="381453"/>
                  </a:lnTo>
                  <a:lnTo>
                    <a:pt x="191383" y="382371"/>
                  </a:lnTo>
                  <a:close/>
                </a:path>
              </a:pathLst>
            </a:custGeom>
            <a:solidFill>
              <a:srgbClr val="52B1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889742" y="6083288"/>
              <a:ext cx="243000" cy="65166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1124337" y="6083172"/>
              <a:ext cx="456565" cy="181610"/>
            </a:xfrm>
            <a:custGeom>
              <a:avLst/>
              <a:gdLst/>
              <a:ahLst/>
              <a:cxnLst/>
              <a:rect l="l" t="t" r="r" b="b"/>
              <a:pathLst>
                <a:path w="456565" h="181610">
                  <a:moveTo>
                    <a:pt x="76847" y="128778"/>
                  </a:moveTo>
                  <a:lnTo>
                    <a:pt x="57188" y="126771"/>
                  </a:lnTo>
                  <a:lnTo>
                    <a:pt x="9194" y="126771"/>
                  </a:lnTo>
                  <a:lnTo>
                    <a:pt x="2222" y="133210"/>
                  </a:lnTo>
                  <a:lnTo>
                    <a:pt x="0" y="150634"/>
                  </a:lnTo>
                  <a:lnTo>
                    <a:pt x="11264" y="167144"/>
                  </a:lnTo>
                  <a:lnTo>
                    <a:pt x="37757" y="173888"/>
                  </a:lnTo>
                  <a:lnTo>
                    <a:pt x="64592" y="174929"/>
                  </a:lnTo>
                  <a:lnTo>
                    <a:pt x="74168" y="174498"/>
                  </a:lnTo>
                  <a:lnTo>
                    <a:pt x="76847" y="174498"/>
                  </a:lnTo>
                  <a:lnTo>
                    <a:pt x="76847" y="128778"/>
                  </a:lnTo>
                  <a:close/>
                </a:path>
                <a:path w="456565" h="181610">
                  <a:moveTo>
                    <a:pt x="243370" y="149720"/>
                  </a:moveTo>
                  <a:lnTo>
                    <a:pt x="215785" y="123431"/>
                  </a:lnTo>
                  <a:lnTo>
                    <a:pt x="181356" y="120789"/>
                  </a:lnTo>
                  <a:lnTo>
                    <a:pt x="181356" y="120637"/>
                  </a:lnTo>
                  <a:lnTo>
                    <a:pt x="150990" y="121856"/>
                  </a:lnTo>
                  <a:lnTo>
                    <a:pt x="123418" y="124523"/>
                  </a:lnTo>
                  <a:lnTo>
                    <a:pt x="102984" y="127266"/>
                  </a:lnTo>
                  <a:lnTo>
                    <a:pt x="95656" y="128409"/>
                  </a:lnTo>
                  <a:lnTo>
                    <a:pt x="95656" y="175018"/>
                  </a:lnTo>
                  <a:lnTo>
                    <a:pt x="175094" y="181483"/>
                  </a:lnTo>
                  <a:lnTo>
                    <a:pt x="178828" y="181483"/>
                  </a:lnTo>
                  <a:lnTo>
                    <a:pt x="208000" y="176923"/>
                  </a:lnTo>
                  <a:lnTo>
                    <a:pt x="231381" y="165303"/>
                  </a:lnTo>
                  <a:lnTo>
                    <a:pt x="243370" y="149720"/>
                  </a:lnTo>
                  <a:close/>
                </a:path>
                <a:path w="456565" h="181610">
                  <a:moveTo>
                    <a:pt x="289839" y="6616"/>
                  </a:moveTo>
                  <a:lnTo>
                    <a:pt x="251815" y="3810"/>
                  </a:lnTo>
                  <a:lnTo>
                    <a:pt x="235115" y="3810"/>
                  </a:lnTo>
                  <a:lnTo>
                    <a:pt x="221272" y="4622"/>
                  </a:lnTo>
                  <a:lnTo>
                    <a:pt x="213207" y="12915"/>
                  </a:lnTo>
                  <a:lnTo>
                    <a:pt x="213004" y="30353"/>
                  </a:lnTo>
                  <a:lnTo>
                    <a:pt x="225755" y="46583"/>
                  </a:lnTo>
                  <a:lnTo>
                    <a:pt x="252082" y="52666"/>
                  </a:lnTo>
                  <a:lnTo>
                    <a:pt x="278079" y="53073"/>
                  </a:lnTo>
                  <a:lnTo>
                    <a:pt x="288163" y="52336"/>
                  </a:lnTo>
                  <a:lnTo>
                    <a:pt x="289839" y="52336"/>
                  </a:lnTo>
                  <a:lnTo>
                    <a:pt x="289839" y="6616"/>
                  </a:lnTo>
                  <a:close/>
                </a:path>
                <a:path w="456565" h="181610">
                  <a:moveTo>
                    <a:pt x="456222" y="31635"/>
                  </a:moveTo>
                  <a:lnTo>
                    <a:pt x="444220" y="16052"/>
                  </a:lnTo>
                  <a:lnTo>
                    <a:pt x="420839" y="4432"/>
                  </a:lnTo>
                  <a:lnTo>
                    <a:pt x="392455" y="0"/>
                  </a:lnTo>
                  <a:lnTo>
                    <a:pt x="384962" y="0"/>
                  </a:lnTo>
                  <a:lnTo>
                    <a:pt x="308495" y="6223"/>
                  </a:lnTo>
                  <a:lnTo>
                    <a:pt x="308495" y="52819"/>
                  </a:lnTo>
                  <a:lnTo>
                    <a:pt x="335343" y="57315"/>
                  </a:lnTo>
                  <a:lnTo>
                    <a:pt x="353225" y="59626"/>
                  </a:lnTo>
                  <a:lnTo>
                    <a:pt x="372592" y="60591"/>
                  </a:lnTo>
                  <a:lnTo>
                    <a:pt x="394233" y="60591"/>
                  </a:lnTo>
                  <a:lnTo>
                    <a:pt x="441985" y="54102"/>
                  </a:lnTo>
                  <a:lnTo>
                    <a:pt x="456222" y="31635"/>
                  </a:lnTo>
                  <a:close/>
                </a:path>
              </a:pathLst>
            </a:custGeom>
            <a:solidFill>
              <a:srgbClr val="52B1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936686" y="2642826"/>
              <a:ext cx="1704974" cy="1704962"/>
            </a:xfrm>
            <a:prstGeom prst="rect">
              <a:avLst/>
            </a:prstGeom>
          </p:spPr>
        </p:pic>
      </p:grpSp>
      <p:sp>
        <p:nvSpPr>
          <p:cNvPr id="26" name="object 26"/>
          <p:cNvSpPr txBox="1"/>
          <p:nvPr/>
        </p:nvSpPr>
        <p:spPr>
          <a:xfrm>
            <a:off x="11857065" y="2114440"/>
            <a:ext cx="502412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125" dirty="0">
                <a:latin typeface="Tahoma"/>
                <a:cs typeface="Tahoma"/>
              </a:rPr>
              <a:t>Inobservancia</a:t>
            </a:r>
            <a:r>
              <a:rPr sz="3600" b="1" spc="-270" dirty="0">
                <a:latin typeface="Tahoma"/>
                <a:cs typeface="Tahoma"/>
              </a:rPr>
              <a:t> </a:t>
            </a:r>
            <a:r>
              <a:rPr sz="3600" b="1" spc="-70" dirty="0">
                <a:latin typeface="Tahoma"/>
                <a:cs typeface="Tahoma"/>
              </a:rPr>
              <a:t>régimen</a:t>
            </a:r>
            <a:endParaRPr sz="3600">
              <a:latin typeface="Tahoma"/>
              <a:cs typeface="Tahom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1857065" y="2463055"/>
            <a:ext cx="3349625" cy="15875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42400"/>
              </a:lnSpc>
              <a:spcBef>
                <a:spcPts val="95"/>
              </a:spcBef>
            </a:pPr>
            <a:r>
              <a:rPr sz="3600" b="1" spc="-10" dirty="0">
                <a:latin typeface="Tahoma"/>
                <a:cs typeface="Tahoma"/>
              </a:rPr>
              <a:t>inhabilidades </a:t>
            </a:r>
            <a:r>
              <a:rPr sz="3600" b="1" spc="-55" dirty="0">
                <a:latin typeface="Tahoma"/>
                <a:cs typeface="Tahoma"/>
              </a:rPr>
              <a:t>Modificaciones</a:t>
            </a:r>
            <a:endParaRPr sz="3600">
              <a:latin typeface="Tahoma"/>
              <a:cs typeface="Tahom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5666516" y="3506234"/>
            <a:ext cx="731520" cy="6470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4050" spc="-370" dirty="0">
                <a:latin typeface="Arial Black"/>
                <a:cs typeface="Arial Black"/>
              </a:rPr>
              <a:t>sin</a:t>
            </a:r>
            <a:endParaRPr sz="4050">
              <a:latin typeface="Arial Black"/>
              <a:cs typeface="Arial Black"/>
            </a:endParaRPr>
          </a:p>
        </p:txBody>
      </p:sp>
      <p:sp>
        <p:nvSpPr>
          <p:cNvPr id="29" name="object 29"/>
          <p:cNvSpPr txBox="1"/>
          <p:nvPr/>
        </p:nvSpPr>
        <p:spPr>
          <a:xfrm rot="20580000">
            <a:off x="3193670" y="1062640"/>
            <a:ext cx="2311815" cy="1456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470"/>
              </a:lnSpc>
            </a:pPr>
            <a:r>
              <a:rPr sz="11450" spc="950" dirty="0">
                <a:latin typeface="Microsoft Sans Serif"/>
                <a:cs typeface="Microsoft Sans Serif"/>
              </a:rPr>
              <a:t>1</a:t>
            </a:r>
            <a:r>
              <a:rPr sz="11450" spc="290" dirty="0">
                <a:latin typeface="Microsoft Sans Serif"/>
                <a:cs typeface="Microsoft Sans Serif"/>
              </a:rPr>
              <a:t>0</a:t>
            </a:r>
            <a:endParaRPr sz="11450">
              <a:latin typeface="Microsoft Sans Serif"/>
              <a:cs typeface="Microsoft Sans Serif"/>
            </a:endParaRPr>
          </a:p>
        </p:txBody>
      </p:sp>
      <p:sp>
        <p:nvSpPr>
          <p:cNvPr id="30" name="object 30"/>
          <p:cNvSpPr txBox="1"/>
          <p:nvPr/>
        </p:nvSpPr>
        <p:spPr>
          <a:xfrm rot="20280000">
            <a:off x="3146275" y="146172"/>
            <a:ext cx="1389529" cy="825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480"/>
              </a:lnSpc>
            </a:pPr>
            <a:r>
              <a:rPr sz="6500" spc="-835" dirty="0">
                <a:latin typeface="Tahoma"/>
                <a:cs typeface="Tahoma"/>
              </a:rPr>
              <a:t>Top</a:t>
            </a:r>
            <a:endParaRPr sz="6500">
              <a:latin typeface="Tahoma"/>
              <a:cs typeface="Tahoma"/>
            </a:endParaRPr>
          </a:p>
        </p:txBody>
      </p:sp>
      <p:sp>
        <p:nvSpPr>
          <p:cNvPr id="31" name="object 31"/>
          <p:cNvSpPr txBox="1">
            <a:spLocks noGrp="1"/>
          </p:cNvSpPr>
          <p:nvPr>
            <p:ph type="title"/>
          </p:nvPr>
        </p:nvSpPr>
        <p:spPr>
          <a:xfrm>
            <a:off x="5397256" y="44071"/>
            <a:ext cx="7813675" cy="19138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ts val="7440"/>
              </a:lnSpc>
              <a:spcBef>
                <a:spcPts val="90"/>
              </a:spcBef>
            </a:pPr>
            <a:r>
              <a:rPr sz="6650" spc="-60" dirty="0">
                <a:solidFill>
                  <a:srgbClr val="0E6671"/>
                </a:solidFill>
                <a:latin typeface="Verdana"/>
                <a:cs typeface="Verdana"/>
              </a:rPr>
              <a:t>RIESGOS</a:t>
            </a:r>
            <a:endParaRPr sz="6650">
              <a:latin typeface="Verdana"/>
              <a:cs typeface="Verdana"/>
            </a:endParaRPr>
          </a:p>
          <a:p>
            <a:pPr marL="12700">
              <a:lnSpc>
                <a:spcPts val="7440"/>
              </a:lnSpc>
            </a:pPr>
            <a:r>
              <a:rPr sz="6650" spc="-295" dirty="0">
                <a:solidFill>
                  <a:srgbClr val="0E6671"/>
                </a:solidFill>
                <a:latin typeface="Verdana"/>
                <a:cs typeface="Verdana"/>
              </a:rPr>
              <a:t>DISCIPLINARIOS</a:t>
            </a:r>
            <a:endParaRPr sz="6650">
              <a:latin typeface="Verdana"/>
              <a:cs typeface="Verdan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065950" y="2786762"/>
            <a:ext cx="7330440" cy="74282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93700">
              <a:lnSpc>
                <a:spcPct val="100000"/>
              </a:lnSpc>
              <a:spcBef>
                <a:spcPts val="100"/>
              </a:spcBef>
            </a:pPr>
            <a:r>
              <a:rPr sz="3600" b="1" spc="-10" dirty="0">
                <a:latin typeface="Tahoma"/>
                <a:cs typeface="Tahoma"/>
              </a:rPr>
              <a:t>Ley</a:t>
            </a:r>
            <a:r>
              <a:rPr sz="3600" b="1" spc="-350" dirty="0">
                <a:latin typeface="Tahoma"/>
                <a:cs typeface="Tahoma"/>
              </a:rPr>
              <a:t> </a:t>
            </a:r>
            <a:r>
              <a:rPr sz="3600" b="1" spc="-10" dirty="0">
                <a:latin typeface="Tahoma"/>
                <a:cs typeface="Tahoma"/>
              </a:rPr>
              <a:t>de</a:t>
            </a:r>
            <a:r>
              <a:rPr sz="3600" b="1" spc="-345" dirty="0">
                <a:latin typeface="Tahoma"/>
                <a:cs typeface="Tahoma"/>
              </a:rPr>
              <a:t> </a:t>
            </a:r>
            <a:r>
              <a:rPr sz="3600" b="1" spc="-10" dirty="0">
                <a:latin typeface="Tahoma"/>
                <a:cs typeface="Tahoma"/>
              </a:rPr>
              <a:t>cuotas</a:t>
            </a:r>
            <a:endParaRPr sz="36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3610"/>
              </a:spcBef>
            </a:pPr>
            <a:endParaRPr sz="3600">
              <a:latin typeface="Tahoma"/>
              <a:cs typeface="Tahoma"/>
            </a:endParaRPr>
          </a:p>
          <a:p>
            <a:pPr marL="297815">
              <a:lnSpc>
                <a:spcPct val="100000"/>
              </a:lnSpc>
            </a:pPr>
            <a:r>
              <a:rPr sz="3600" b="1" spc="-105" dirty="0">
                <a:latin typeface="Tahoma"/>
                <a:cs typeface="Tahoma"/>
              </a:rPr>
              <a:t>Faltas</a:t>
            </a:r>
            <a:r>
              <a:rPr sz="3600" b="1" spc="-335" dirty="0">
                <a:latin typeface="Tahoma"/>
                <a:cs typeface="Tahoma"/>
              </a:rPr>
              <a:t> </a:t>
            </a:r>
            <a:r>
              <a:rPr sz="3600" b="1" spc="-75" dirty="0">
                <a:latin typeface="Tahoma"/>
                <a:cs typeface="Tahoma"/>
              </a:rPr>
              <a:t>en</a:t>
            </a:r>
            <a:r>
              <a:rPr sz="3600" b="1" spc="-330" dirty="0">
                <a:latin typeface="Tahoma"/>
                <a:cs typeface="Tahoma"/>
              </a:rPr>
              <a:t> </a:t>
            </a:r>
            <a:r>
              <a:rPr sz="3600" b="1" spc="-10" dirty="0">
                <a:latin typeface="Tahoma"/>
                <a:cs typeface="Tahoma"/>
              </a:rPr>
              <a:t>planeación</a:t>
            </a:r>
            <a:endParaRPr sz="3600">
              <a:latin typeface="Tahoma"/>
              <a:cs typeface="Tahoma"/>
            </a:endParaRPr>
          </a:p>
          <a:p>
            <a:pPr marL="89535" marR="772160">
              <a:lnSpc>
                <a:spcPct val="107600"/>
              </a:lnSpc>
              <a:spcBef>
                <a:spcPts val="3760"/>
              </a:spcBef>
            </a:pPr>
            <a:r>
              <a:rPr sz="3600" b="1" spc="-55" dirty="0">
                <a:latin typeface="Tahoma"/>
                <a:cs typeface="Tahoma"/>
              </a:rPr>
              <a:t>Cambio</a:t>
            </a:r>
            <a:r>
              <a:rPr sz="3600" b="1" spc="-315" dirty="0">
                <a:latin typeface="Tahoma"/>
                <a:cs typeface="Tahoma"/>
              </a:rPr>
              <a:t> </a:t>
            </a:r>
            <a:r>
              <a:rPr sz="3600" b="1" spc="-100" dirty="0">
                <a:latin typeface="Tahoma"/>
                <a:cs typeface="Tahoma"/>
              </a:rPr>
              <a:t>elementos</a:t>
            </a:r>
            <a:r>
              <a:rPr sz="3600" b="1" spc="-310" dirty="0">
                <a:latin typeface="Tahoma"/>
                <a:cs typeface="Tahoma"/>
              </a:rPr>
              <a:t> </a:t>
            </a:r>
            <a:r>
              <a:rPr sz="3600" b="1" spc="-50" dirty="0">
                <a:latin typeface="Tahoma"/>
                <a:cs typeface="Tahoma"/>
              </a:rPr>
              <a:t>esenciales o</a:t>
            </a:r>
            <a:r>
              <a:rPr sz="3600" b="1" spc="-355" dirty="0">
                <a:latin typeface="Tahoma"/>
                <a:cs typeface="Tahoma"/>
              </a:rPr>
              <a:t> </a:t>
            </a:r>
            <a:r>
              <a:rPr sz="3600" b="1" spc="-10" dirty="0">
                <a:latin typeface="Tahoma"/>
                <a:cs typeface="Tahoma"/>
              </a:rPr>
              <a:t>naturales</a:t>
            </a:r>
            <a:endParaRPr sz="36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2120"/>
              </a:spcBef>
            </a:pPr>
            <a:endParaRPr sz="3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3600" b="1" spc="-85" dirty="0">
                <a:latin typeface="Tahoma"/>
                <a:cs typeface="Tahoma"/>
              </a:rPr>
              <a:t>Fallas</a:t>
            </a:r>
            <a:r>
              <a:rPr sz="3600" b="1" spc="-310" dirty="0">
                <a:latin typeface="Tahoma"/>
                <a:cs typeface="Tahoma"/>
              </a:rPr>
              <a:t> </a:t>
            </a:r>
            <a:r>
              <a:rPr sz="3600" b="1" spc="-75" dirty="0">
                <a:latin typeface="Tahoma"/>
                <a:cs typeface="Tahoma"/>
              </a:rPr>
              <a:t>en</a:t>
            </a:r>
            <a:r>
              <a:rPr sz="3600" b="1" spc="-310" dirty="0">
                <a:latin typeface="Tahoma"/>
                <a:cs typeface="Tahoma"/>
              </a:rPr>
              <a:t> </a:t>
            </a:r>
            <a:r>
              <a:rPr sz="3600" b="1" spc="-100" dirty="0">
                <a:latin typeface="Tahoma"/>
                <a:cs typeface="Tahoma"/>
              </a:rPr>
              <a:t>seguimiento</a:t>
            </a:r>
            <a:r>
              <a:rPr sz="3600" b="1" spc="-305" dirty="0">
                <a:latin typeface="Tahoma"/>
                <a:cs typeface="Tahoma"/>
              </a:rPr>
              <a:t> </a:t>
            </a:r>
            <a:r>
              <a:rPr sz="3600" b="1" spc="-65" dirty="0">
                <a:latin typeface="Tahoma"/>
                <a:cs typeface="Tahoma"/>
              </a:rPr>
              <a:t>contractual</a:t>
            </a:r>
            <a:endParaRPr sz="3600">
              <a:latin typeface="Tahoma"/>
              <a:cs typeface="Tahoma"/>
            </a:endParaRPr>
          </a:p>
          <a:p>
            <a:pPr marL="89535" marR="1633220" algn="just">
              <a:lnSpc>
                <a:spcPct val="105900"/>
              </a:lnSpc>
              <a:spcBef>
                <a:spcPts val="4120"/>
              </a:spcBef>
            </a:pPr>
            <a:r>
              <a:rPr sz="3600" b="1" spc="-85" dirty="0">
                <a:latin typeface="Tahoma"/>
                <a:cs typeface="Tahoma"/>
              </a:rPr>
              <a:t>Falencias</a:t>
            </a:r>
            <a:r>
              <a:rPr sz="3600" b="1" spc="-180" dirty="0">
                <a:latin typeface="Tahoma"/>
                <a:cs typeface="Tahoma"/>
              </a:rPr>
              <a:t> </a:t>
            </a:r>
            <a:r>
              <a:rPr sz="3600" b="1" spc="-235" dirty="0">
                <a:latin typeface="Tahoma"/>
                <a:cs typeface="Tahoma"/>
              </a:rPr>
              <a:t>en</a:t>
            </a:r>
            <a:r>
              <a:rPr sz="3600" b="1" spc="-25" dirty="0">
                <a:latin typeface="Tahoma"/>
                <a:cs typeface="Tahoma"/>
              </a:rPr>
              <a:t> </a:t>
            </a:r>
            <a:r>
              <a:rPr sz="3600" b="1" spc="-55" dirty="0">
                <a:latin typeface="Tahoma"/>
                <a:cs typeface="Tahoma"/>
              </a:rPr>
              <a:t>delegación</a:t>
            </a:r>
            <a:r>
              <a:rPr sz="3600" b="1" spc="-135" dirty="0">
                <a:latin typeface="Tahoma"/>
                <a:cs typeface="Tahoma"/>
              </a:rPr>
              <a:t> </a:t>
            </a:r>
            <a:r>
              <a:rPr sz="3600" b="1" spc="-50" dirty="0">
                <a:latin typeface="Tahoma"/>
                <a:cs typeface="Tahoma"/>
              </a:rPr>
              <a:t>o </a:t>
            </a:r>
            <a:r>
              <a:rPr sz="3600" b="1" spc="-95" dirty="0">
                <a:latin typeface="Tahoma"/>
                <a:cs typeface="Tahoma"/>
              </a:rPr>
              <a:t>designación:</a:t>
            </a:r>
            <a:r>
              <a:rPr sz="3600" b="1" spc="-170" dirty="0">
                <a:latin typeface="Tahoma"/>
                <a:cs typeface="Tahoma"/>
              </a:rPr>
              <a:t> </a:t>
            </a:r>
            <a:r>
              <a:rPr sz="3600" b="1" spc="-75" dirty="0">
                <a:latin typeface="Tahoma"/>
                <a:cs typeface="Tahoma"/>
              </a:rPr>
              <a:t>ineligendo</a:t>
            </a:r>
            <a:r>
              <a:rPr sz="3600" b="1" spc="-170" dirty="0">
                <a:latin typeface="Tahoma"/>
                <a:cs typeface="Tahoma"/>
              </a:rPr>
              <a:t> </a:t>
            </a:r>
            <a:r>
              <a:rPr sz="3600" b="1" spc="-50" dirty="0">
                <a:latin typeface="Tahoma"/>
                <a:cs typeface="Tahoma"/>
              </a:rPr>
              <a:t>e </a:t>
            </a:r>
            <a:r>
              <a:rPr sz="3600" b="1" spc="-10" dirty="0">
                <a:latin typeface="Tahoma"/>
                <a:cs typeface="Tahoma"/>
              </a:rPr>
              <a:t>invigilando</a:t>
            </a:r>
            <a:endParaRPr sz="3600">
              <a:latin typeface="Tahoma"/>
              <a:cs typeface="Tahoma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1433850" y="4076591"/>
            <a:ext cx="6786880" cy="5334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35609">
              <a:lnSpc>
                <a:spcPct val="100000"/>
              </a:lnSpc>
              <a:spcBef>
                <a:spcPts val="100"/>
              </a:spcBef>
            </a:pPr>
            <a:r>
              <a:rPr sz="3600" b="1" spc="-110" dirty="0">
                <a:latin typeface="Tahoma"/>
                <a:cs typeface="Tahoma"/>
              </a:rPr>
              <a:t>análisis</a:t>
            </a:r>
            <a:r>
              <a:rPr sz="3600" b="1" spc="-335" dirty="0">
                <a:latin typeface="Tahoma"/>
                <a:cs typeface="Tahoma"/>
              </a:rPr>
              <a:t> </a:t>
            </a:r>
            <a:r>
              <a:rPr sz="3600" b="1" spc="-10" dirty="0">
                <a:latin typeface="Tahoma"/>
                <a:cs typeface="Tahoma"/>
              </a:rPr>
              <a:t>de</a:t>
            </a:r>
            <a:r>
              <a:rPr sz="3600" b="1" spc="-330" dirty="0">
                <a:latin typeface="Tahoma"/>
                <a:cs typeface="Tahoma"/>
              </a:rPr>
              <a:t> </a:t>
            </a:r>
            <a:r>
              <a:rPr sz="3600" b="1" spc="-10" dirty="0">
                <a:latin typeface="Tahoma"/>
                <a:cs typeface="Tahoma"/>
              </a:rPr>
              <a:t>causas</a:t>
            </a:r>
            <a:endParaRPr sz="36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950"/>
              </a:spcBef>
            </a:pPr>
            <a:endParaRPr sz="3600">
              <a:latin typeface="Tahoma"/>
              <a:cs typeface="Tahoma"/>
            </a:endParaRPr>
          </a:p>
          <a:p>
            <a:pPr marL="12700" marR="143510">
              <a:lnSpc>
                <a:spcPct val="107600"/>
              </a:lnSpc>
              <a:spcBef>
                <a:spcPts val="5"/>
              </a:spcBef>
            </a:pPr>
            <a:r>
              <a:rPr sz="3600" b="1" spc="-100" dirty="0">
                <a:latin typeface="Tahoma"/>
                <a:cs typeface="Tahoma"/>
              </a:rPr>
              <a:t>Contratos</a:t>
            </a:r>
            <a:r>
              <a:rPr sz="3600" b="1" spc="-280" dirty="0">
                <a:latin typeface="Tahoma"/>
                <a:cs typeface="Tahoma"/>
              </a:rPr>
              <a:t> </a:t>
            </a:r>
            <a:r>
              <a:rPr sz="3600" b="1" spc="-120" dirty="0">
                <a:latin typeface="Tahoma"/>
                <a:cs typeface="Tahoma"/>
              </a:rPr>
              <a:t>interadministrativos </a:t>
            </a:r>
            <a:r>
              <a:rPr sz="3600" b="1" spc="-100" dirty="0">
                <a:latin typeface="Tahoma"/>
                <a:cs typeface="Tahoma"/>
              </a:rPr>
              <a:t>sin</a:t>
            </a:r>
            <a:r>
              <a:rPr sz="3600" b="1" spc="-335" dirty="0">
                <a:latin typeface="Tahoma"/>
                <a:cs typeface="Tahoma"/>
              </a:rPr>
              <a:t> </a:t>
            </a:r>
            <a:r>
              <a:rPr sz="3600" b="1" spc="-10" dirty="0">
                <a:latin typeface="Tahoma"/>
                <a:cs typeface="Tahoma"/>
              </a:rPr>
              <a:t>requisitos</a:t>
            </a:r>
            <a:endParaRPr sz="3600">
              <a:latin typeface="Tahoma"/>
              <a:cs typeface="Tahoma"/>
            </a:endParaRPr>
          </a:p>
          <a:p>
            <a:pPr marL="390525" marR="464820">
              <a:lnSpc>
                <a:spcPct val="107600"/>
              </a:lnSpc>
              <a:spcBef>
                <a:spcPts val="2515"/>
              </a:spcBef>
              <a:tabLst>
                <a:tab pos="2671445" algn="l"/>
                <a:tab pos="5765165" algn="l"/>
              </a:tabLst>
            </a:pPr>
            <a:r>
              <a:rPr sz="5400" b="1" spc="-15" baseline="-4629" dirty="0">
                <a:latin typeface="Tahoma"/>
                <a:cs typeface="Tahoma"/>
              </a:rPr>
              <a:t>Garantías</a:t>
            </a:r>
            <a:r>
              <a:rPr sz="5400" b="1" baseline="-4629" dirty="0">
                <a:latin typeface="Tahoma"/>
                <a:cs typeface="Tahoma"/>
              </a:rPr>
              <a:t>	</a:t>
            </a:r>
            <a:r>
              <a:rPr sz="3600" b="1" spc="-10" dirty="0">
                <a:latin typeface="Tahoma"/>
                <a:cs typeface="Tahoma"/>
              </a:rPr>
              <a:t>insuficientes</a:t>
            </a:r>
            <a:r>
              <a:rPr sz="3600" b="1" dirty="0">
                <a:latin typeface="Tahoma"/>
                <a:cs typeface="Tahoma"/>
              </a:rPr>
              <a:t>	</a:t>
            </a:r>
            <a:r>
              <a:rPr sz="3600" b="1" spc="-85" dirty="0">
                <a:latin typeface="Tahoma"/>
                <a:cs typeface="Tahoma"/>
              </a:rPr>
              <a:t>en </a:t>
            </a:r>
            <a:r>
              <a:rPr sz="3600" b="1" spc="-45" dirty="0">
                <a:latin typeface="Tahoma"/>
                <a:cs typeface="Tahoma"/>
              </a:rPr>
              <a:t>Vigencia</a:t>
            </a:r>
            <a:r>
              <a:rPr sz="3600" b="1" spc="-335" dirty="0">
                <a:latin typeface="Tahoma"/>
                <a:cs typeface="Tahoma"/>
              </a:rPr>
              <a:t> </a:t>
            </a:r>
            <a:r>
              <a:rPr sz="3600" b="1" spc="-50" dirty="0">
                <a:latin typeface="Tahoma"/>
                <a:cs typeface="Tahoma"/>
              </a:rPr>
              <a:t>y</a:t>
            </a:r>
            <a:r>
              <a:rPr sz="3600" b="1" spc="-335" dirty="0">
                <a:latin typeface="Tahoma"/>
                <a:cs typeface="Tahoma"/>
              </a:rPr>
              <a:t> </a:t>
            </a:r>
            <a:r>
              <a:rPr sz="3600" b="1" spc="-10" dirty="0">
                <a:latin typeface="Tahoma"/>
                <a:cs typeface="Tahoma"/>
              </a:rPr>
              <a:t>cobertura</a:t>
            </a:r>
            <a:endParaRPr sz="36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2405"/>
              </a:spcBef>
            </a:pPr>
            <a:endParaRPr sz="3600">
              <a:latin typeface="Tahoma"/>
              <a:cs typeface="Tahoma"/>
            </a:endParaRPr>
          </a:p>
          <a:p>
            <a:pPr marL="521334">
              <a:lnSpc>
                <a:spcPct val="100000"/>
              </a:lnSpc>
            </a:pPr>
            <a:r>
              <a:rPr sz="3600" b="1" spc="-125" dirty="0">
                <a:latin typeface="Tahoma"/>
                <a:cs typeface="Tahoma"/>
              </a:rPr>
              <a:t>Extralimitación</a:t>
            </a:r>
            <a:r>
              <a:rPr sz="3600" b="1" spc="-335" dirty="0">
                <a:latin typeface="Tahoma"/>
                <a:cs typeface="Tahoma"/>
              </a:rPr>
              <a:t> </a:t>
            </a:r>
            <a:r>
              <a:rPr sz="3600" b="1" dirty="0">
                <a:latin typeface="Tahoma"/>
                <a:cs typeface="Tahoma"/>
              </a:rPr>
              <a:t>de</a:t>
            </a:r>
            <a:r>
              <a:rPr sz="3600" b="1" spc="400" dirty="0">
                <a:latin typeface="Tahoma"/>
                <a:cs typeface="Tahoma"/>
              </a:rPr>
              <a:t> </a:t>
            </a:r>
            <a:r>
              <a:rPr sz="3600" b="1" spc="-45" dirty="0">
                <a:latin typeface="Tahoma"/>
                <a:cs typeface="Tahoma"/>
              </a:rPr>
              <a:t>funciones</a:t>
            </a:r>
            <a:endParaRPr sz="3600">
              <a:latin typeface="Tahoma"/>
              <a:cs typeface="Tahoma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98793" y="0"/>
            <a:ext cx="18189575" cy="1184275"/>
            <a:chOff x="98793" y="0"/>
            <a:chExt cx="18189575" cy="1184275"/>
          </a:xfrm>
        </p:grpSpPr>
        <p:pic>
          <p:nvPicPr>
            <p:cNvPr id="35" name="object 3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825672" y="0"/>
              <a:ext cx="2886074" cy="628649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4677339" y="0"/>
              <a:ext cx="3610660" cy="747695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3867089" y="57083"/>
              <a:ext cx="1028699" cy="638173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8793" y="164653"/>
              <a:ext cx="1809749" cy="101917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027374"/>
            <a:ext cx="17803495" cy="4254500"/>
          </a:xfrm>
          <a:custGeom>
            <a:avLst/>
            <a:gdLst/>
            <a:ahLst/>
            <a:cxnLst/>
            <a:rect l="l" t="t" r="r" b="b"/>
            <a:pathLst>
              <a:path w="17803495" h="4254500">
                <a:moveTo>
                  <a:pt x="10986304" y="4203699"/>
                </a:moveTo>
                <a:lnTo>
                  <a:pt x="9819173" y="4203699"/>
                </a:lnTo>
                <a:lnTo>
                  <a:pt x="9819178" y="4165599"/>
                </a:lnTo>
                <a:lnTo>
                  <a:pt x="9819304" y="3530599"/>
                </a:lnTo>
                <a:lnTo>
                  <a:pt x="9818770" y="3492499"/>
                </a:lnTo>
                <a:lnTo>
                  <a:pt x="9818666" y="3441699"/>
                </a:lnTo>
                <a:lnTo>
                  <a:pt x="9822711" y="3403599"/>
                </a:lnTo>
                <a:lnTo>
                  <a:pt x="9834623" y="3352799"/>
                </a:lnTo>
                <a:lnTo>
                  <a:pt x="9864198" y="3327399"/>
                </a:lnTo>
                <a:lnTo>
                  <a:pt x="9880893" y="3301999"/>
                </a:lnTo>
                <a:lnTo>
                  <a:pt x="9898780" y="3289299"/>
                </a:lnTo>
                <a:lnTo>
                  <a:pt x="9898780" y="634999"/>
                </a:lnTo>
                <a:lnTo>
                  <a:pt x="9934637" y="596899"/>
                </a:lnTo>
                <a:lnTo>
                  <a:pt x="9970461" y="571499"/>
                </a:lnTo>
                <a:lnTo>
                  <a:pt x="10113483" y="419099"/>
                </a:lnTo>
                <a:lnTo>
                  <a:pt x="10184870" y="355599"/>
                </a:lnTo>
                <a:lnTo>
                  <a:pt x="10470151" y="63499"/>
                </a:lnTo>
                <a:lnTo>
                  <a:pt x="10541522" y="0"/>
                </a:lnTo>
                <a:lnTo>
                  <a:pt x="10575171" y="0"/>
                </a:lnTo>
                <a:lnTo>
                  <a:pt x="10575081" y="2984499"/>
                </a:lnTo>
                <a:lnTo>
                  <a:pt x="10579558" y="2997199"/>
                </a:lnTo>
                <a:lnTo>
                  <a:pt x="10588649" y="2997199"/>
                </a:lnTo>
                <a:lnTo>
                  <a:pt x="10602405" y="3009899"/>
                </a:lnTo>
                <a:lnTo>
                  <a:pt x="10894120" y="3009899"/>
                </a:lnTo>
                <a:lnTo>
                  <a:pt x="10894217" y="3340099"/>
                </a:lnTo>
                <a:lnTo>
                  <a:pt x="10894906" y="3390899"/>
                </a:lnTo>
                <a:lnTo>
                  <a:pt x="10901328" y="3428999"/>
                </a:lnTo>
                <a:lnTo>
                  <a:pt x="10919963" y="3467099"/>
                </a:lnTo>
                <a:lnTo>
                  <a:pt x="10973596" y="3517899"/>
                </a:lnTo>
                <a:lnTo>
                  <a:pt x="10973494" y="4051299"/>
                </a:lnTo>
                <a:lnTo>
                  <a:pt x="10973465" y="4076699"/>
                </a:lnTo>
                <a:lnTo>
                  <a:pt x="10972976" y="4114799"/>
                </a:lnTo>
                <a:lnTo>
                  <a:pt x="10973079" y="4127499"/>
                </a:lnTo>
                <a:lnTo>
                  <a:pt x="10973182" y="4140199"/>
                </a:lnTo>
                <a:lnTo>
                  <a:pt x="10973285" y="4152899"/>
                </a:lnTo>
                <a:lnTo>
                  <a:pt x="10977939" y="4178299"/>
                </a:lnTo>
                <a:lnTo>
                  <a:pt x="10986304" y="4203699"/>
                </a:lnTo>
                <a:close/>
              </a:path>
              <a:path w="17803495" h="4254500">
                <a:moveTo>
                  <a:pt x="2335252" y="3530599"/>
                </a:moveTo>
                <a:lnTo>
                  <a:pt x="448781" y="3530599"/>
                </a:lnTo>
                <a:lnTo>
                  <a:pt x="464818" y="3517899"/>
                </a:lnTo>
                <a:lnTo>
                  <a:pt x="464711" y="3441699"/>
                </a:lnTo>
                <a:lnTo>
                  <a:pt x="464589" y="3340099"/>
                </a:lnTo>
                <a:lnTo>
                  <a:pt x="464475" y="3225799"/>
                </a:lnTo>
                <a:lnTo>
                  <a:pt x="464351" y="1625599"/>
                </a:lnTo>
                <a:lnTo>
                  <a:pt x="464226" y="1130299"/>
                </a:lnTo>
                <a:lnTo>
                  <a:pt x="464116" y="977899"/>
                </a:lnTo>
                <a:lnTo>
                  <a:pt x="464019" y="876299"/>
                </a:lnTo>
                <a:lnTo>
                  <a:pt x="467262" y="850899"/>
                </a:lnTo>
                <a:lnTo>
                  <a:pt x="481714" y="838199"/>
                </a:lnTo>
                <a:lnTo>
                  <a:pt x="501617" y="812799"/>
                </a:lnTo>
                <a:lnTo>
                  <a:pt x="521210" y="787399"/>
                </a:lnTo>
                <a:lnTo>
                  <a:pt x="557066" y="761999"/>
                </a:lnTo>
                <a:lnTo>
                  <a:pt x="664321" y="647699"/>
                </a:lnTo>
                <a:lnTo>
                  <a:pt x="807018" y="507999"/>
                </a:lnTo>
                <a:lnTo>
                  <a:pt x="878435" y="431799"/>
                </a:lnTo>
                <a:lnTo>
                  <a:pt x="914200" y="406399"/>
                </a:lnTo>
                <a:lnTo>
                  <a:pt x="985899" y="330199"/>
                </a:lnTo>
                <a:lnTo>
                  <a:pt x="997561" y="317499"/>
                </a:lnTo>
                <a:lnTo>
                  <a:pt x="1026656" y="317499"/>
                </a:lnTo>
                <a:lnTo>
                  <a:pt x="1041898" y="304799"/>
                </a:lnTo>
                <a:lnTo>
                  <a:pt x="1043442" y="355599"/>
                </a:lnTo>
                <a:lnTo>
                  <a:pt x="1045362" y="406399"/>
                </a:lnTo>
                <a:lnTo>
                  <a:pt x="1046773" y="457199"/>
                </a:lnTo>
                <a:lnTo>
                  <a:pt x="1046792" y="507999"/>
                </a:lnTo>
                <a:lnTo>
                  <a:pt x="1044532" y="558799"/>
                </a:lnTo>
                <a:lnTo>
                  <a:pt x="1039109" y="609599"/>
                </a:lnTo>
                <a:lnTo>
                  <a:pt x="1050919" y="634999"/>
                </a:lnTo>
                <a:lnTo>
                  <a:pt x="1459477" y="634999"/>
                </a:lnTo>
                <a:lnTo>
                  <a:pt x="1459369" y="2324099"/>
                </a:lnTo>
                <a:lnTo>
                  <a:pt x="1459347" y="2374899"/>
                </a:lnTo>
                <a:lnTo>
                  <a:pt x="1459686" y="2387599"/>
                </a:lnTo>
                <a:lnTo>
                  <a:pt x="1464752" y="2400299"/>
                </a:lnTo>
                <a:lnTo>
                  <a:pt x="1474049" y="2400299"/>
                </a:lnTo>
                <a:lnTo>
                  <a:pt x="1487078" y="2412999"/>
                </a:lnTo>
                <a:lnTo>
                  <a:pt x="2335252" y="2412999"/>
                </a:lnTo>
                <a:lnTo>
                  <a:pt x="2335252" y="3530599"/>
                </a:lnTo>
                <a:close/>
              </a:path>
              <a:path w="17803495" h="4254500">
                <a:moveTo>
                  <a:pt x="2335252" y="2412999"/>
                </a:moveTo>
                <a:lnTo>
                  <a:pt x="1698323" y="2412999"/>
                </a:lnTo>
                <a:lnTo>
                  <a:pt x="1698348" y="1904999"/>
                </a:lnTo>
                <a:lnTo>
                  <a:pt x="1698551" y="1854199"/>
                </a:lnTo>
                <a:lnTo>
                  <a:pt x="1698859" y="1816099"/>
                </a:lnTo>
                <a:lnTo>
                  <a:pt x="1703765" y="1777999"/>
                </a:lnTo>
                <a:lnTo>
                  <a:pt x="1718399" y="1765299"/>
                </a:lnTo>
                <a:lnTo>
                  <a:pt x="1738157" y="1739899"/>
                </a:lnTo>
                <a:lnTo>
                  <a:pt x="1758433" y="1727199"/>
                </a:lnTo>
                <a:lnTo>
                  <a:pt x="1804938" y="1676399"/>
                </a:lnTo>
                <a:lnTo>
                  <a:pt x="1827735" y="1650999"/>
                </a:lnTo>
                <a:lnTo>
                  <a:pt x="1849863" y="1625599"/>
                </a:lnTo>
                <a:lnTo>
                  <a:pt x="2335252" y="1625599"/>
                </a:lnTo>
                <a:lnTo>
                  <a:pt x="2335252" y="2412999"/>
                </a:lnTo>
                <a:close/>
              </a:path>
              <a:path w="17803495" h="4254500">
                <a:moveTo>
                  <a:pt x="9640333" y="4190999"/>
                </a:moveTo>
                <a:lnTo>
                  <a:pt x="7801782" y="4190999"/>
                </a:lnTo>
                <a:lnTo>
                  <a:pt x="7916170" y="4076699"/>
                </a:lnTo>
                <a:lnTo>
                  <a:pt x="7953864" y="4038599"/>
                </a:lnTo>
                <a:lnTo>
                  <a:pt x="7990847" y="4000499"/>
                </a:lnTo>
                <a:lnTo>
                  <a:pt x="8015010" y="3975099"/>
                </a:lnTo>
                <a:lnTo>
                  <a:pt x="8041370" y="3949699"/>
                </a:lnTo>
                <a:lnTo>
                  <a:pt x="8070259" y="3924299"/>
                </a:lnTo>
                <a:lnTo>
                  <a:pt x="8102008" y="3911599"/>
                </a:lnTo>
                <a:lnTo>
                  <a:pt x="8210069" y="3911599"/>
                </a:lnTo>
                <a:lnTo>
                  <a:pt x="8238569" y="3886199"/>
                </a:lnTo>
                <a:lnTo>
                  <a:pt x="8240324" y="3848099"/>
                </a:lnTo>
                <a:lnTo>
                  <a:pt x="8240228" y="3759199"/>
                </a:lnTo>
                <a:lnTo>
                  <a:pt x="8240125" y="3746499"/>
                </a:lnTo>
                <a:lnTo>
                  <a:pt x="8240081" y="3733799"/>
                </a:lnTo>
                <a:lnTo>
                  <a:pt x="8239994" y="3708399"/>
                </a:lnTo>
                <a:lnTo>
                  <a:pt x="8241057" y="3657599"/>
                </a:lnTo>
                <a:lnTo>
                  <a:pt x="8399222" y="3657599"/>
                </a:lnTo>
                <a:lnTo>
                  <a:pt x="8399226" y="3619499"/>
                </a:lnTo>
                <a:lnTo>
                  <a:pt x="8399353" y="2501899"/>
                </a:lnTo>
                <a:lnTo>
                  <a:pt x="8481895" y="2501899"/>
                </a:lnTo>
                <a:lnTo>
                  <a:pt x="8504098" y="2489199"/>
                </a:lnTo>
                <a:lnTo>
                  <a:pt x="8505938" y="2438399"/>
                </a:lnTo>
                <a:lnTo>
                  <a:pt x="8505850" y="2374899"/>
                </a:lnTo>
                <a:lnTo>
                  <a:pt x="8505148" y="2324099"/>
                </a:lnTo>
                <a:lnTo>
                  <a:pt x="8505048" y="2260599"/>
                </a:lnTo>
                <a:lnTo>
                  <a:pt x="8506226" y="2247899"/>
                </a:lnTo>
                <a:lnTo>
                  <a:pt x="8511480" y="2235199"/>
                </a:lnTo>
                <a:lnTo>
                  <a:pt x="8523607" y="2222499"/>
                </a:lnTo>
                <a:lnTo>
                  <a:pt x="8585276" y="2222499"/>
                </a:lnTo>
                <a:lnTo>
                  <a:pt x="8586421" y="2171699"/>
                </a:lnTo>
                <a:lnTo>
                  <a:pt x="8586978" y="2120899"/>
                </a:lnTo>
                <a:lnTo>
                  <a:pt x="8587076" y="1981199"/>
                </a:lnTo>
                <a:lnTo>
                  <a:pt x="8587199" y="1943099"/>
                </a:lnTo>
                <a:lnTo>
                  <a:pt x="8587240" y="1930399"/>
                </a:lnTo>
                <a:lnTo>
                  <a:pt x="8612409" y="1917699"/>
                </a:lnTo>
                <a:lnTo>
                  <a:pt x="8850019" y="1917699"/>
                </a:lnTo>
                <a:lnTo>
                  <a:pt x="8859393" y="1930399"/>
                </a:lnTo>
                <a:lnTo>
                  <a:pt x="8863243" y="1943099"/>
                </a:lnTo>
                <a:lnTo>
                  <a:pt x="8864002" y="1993899"/>
                </a:lnTo>
                <a:lnTo>
                  <a:pt x="8864031" y="2044699"/>
                </a:lnTo>
                <a:lnTo>
                  <a:pt x="8863511" y="2158999"/>
                </a:lnTo>
                <a:lnTo>
                  <a:pt x="8863767" y="2209799"/>
                </a:lnTo>
                <a:lnTo>
                  <a:pt x="8943504" y="2209799"/>
                </a:lnTo>
                <a:lnTo>
                  <a:pt x="8943601" y="2501899"/>
                </a:lnTo>
                <a:lnTo>
                  <a:pt x="8943635" y="2514599"/>
                </a:lnTo>
                <a:lnTo>
                  <a:pt x="9061735" y="2514599"/>
                </a:lnTo>
                <a:lnTo>
                  <a:pt x="9062612" y="2565399"/>
                </a:lnTo>
                <a:lnTo>
                  <a:pt x="9062758" y="2590799"/>
                </a:lnTo>
                <a:lnTo>
                  <a:pt x="9062831" y="2603499"/>
                </a:lnTo>
                <a:lnTo>
                  <a:pt x="9062914" y="2755899"/>
                </a:lnTo>
                <a:lnTo>
                  <a:pt x="9166480" y="2755899"/>
                </a:lnTo>
                <a:lnTo>
                  <a:pt x="9178291" y="2806699"/>
                </a:lnTo>
                <a:lnTo>
                  <a:pt x="9182503" y="2857499"/>
                </a:lnTo>
                <a:lnTo>
                  <a:pt x="9182454" y="3733799"/>
                </a:lnTo>
                <a:lnTo>
                  <a:pt x="9218417" y="3759199"/>
                </a:lnTo>
                <a:lnTo>
                  <a:pt x="9435276" y="3987799"/>
                </a:lnTo>
                <a:lnTo>
                  <a:pt x="9507725" y="4051299"/>
                </a:lnTo>
                <a:lnTo>
                  <a:pt x="9640333" y="4190999"/>
                </a:lnTo>
                <a:close/>
              </a:path>
              <a:path w="17803495" h="4254500">
                <a:moveTo>
                  <a:pt x="17803428" y="4254499"/>
                </a:moveTo>
                <a:lnTo>
                  <a:pt x="0" y="4254499"/>
                </a:lnTo>
                <a:lnTo>
                  <a:pt x="0" y="2298699"/>
                </a:lnTo>
                <a:lnTo>
                  <a:pt x="66079" y="2298699"/>
                </a:lnTo>
                <a:lnTo>
                  <a:pt x="66205" y="3035299"/>
                </a:lnTo>
                <a:lnTo>
                  <a:pt x="66210" y="3047999"/>
                </a:lnTo>
                <a:lnTo>
                  <a:pt x="149011" y="3047999"/>
                </a:lnTo>
                <a:lnTo>
                  <a:pt x="153489" y="3060699"/>
                </a:lnTo>
                <a:lnTo>
                  <a:pt x="156957" y="3086099"/>
                </a:lnTo>
                <a:lnTo>
                  <a:pt x="159107" y="3098799"/>
                </a:lnTo>
                <a:lnTo>
                  <a:pt x="159630" y="3124199"/>
                </a:lnTo>
                <a:lnTo>
                  <a:pt x="159469" y="3149599"/>
                </a:lnTo>
                <a:lnTo>
                  <a:pt x="159388" y="3162299"/>
                </a:lnTo>
                <a:lnTo>
                  <a:pt x="159308" y="3174999"/>
                </a:lnTo>
                <a:lnTo>
                  <a:pt x="159213" y="3200399"/>
                </a:lnTo>
                <a:lnTo>
                  <a:pt x="159093" y="3530599"/>
                </a:lnTo>
                <a:lnTo>
                  <a:pt x="2335252" y="3530599"/>
                </a:lnTo>
                <a:lnTo>
                  <a:pt x="2335252" y="3581399"/>
                </a:lnTo>
                <a:lnTo>
                  <a:pt x="2627975" y="3581399"/>
                </a:lnTo>
                <a:lnTo>
                  <a:pt x="2627873" y="3619499"/>
                </a:lnTo>
                <a:lnTo>
                  <a:pt x="2627696" y="3670299"/>
                </a:lnTo>
                <a:lnTo>
                  <a:pt x="2627484" y="3721099"/>
                </a:lnTo>
                <a:lnTo>
                  <a:pt x="2627375" y="3746499"/>
                </a:lnTo>
                <a:lnTo>
                  <a:pt x="2627265" y="3771899"/>
                </a:lnTo>
                <a:lnTo>
                  <a:pt x="2627170" y="4051299"/>
                </a:lnTo>
                <a:lnTo>
                  <a:pt x="2627442" y="4089399"/>
                </a:lnTo>
                <a:lnTo>
                  <a:pt x="2627997" y="4140199"/>
                </a:lnTo>
                <a:lnTo>
                  <a:pt x="2628774" y="4190999"/>
                </a:lnTo>
                <a:lnTo>
                  <a:pt x="2633016" y="4203699"/>
                </a:lnTo>
                <a:lnTo>
                  <a:pt x="2641644" y="4203699"/>
                </a:lnTo>
                <a:lnTo>
                  <a:pt x="2646030" y="4216399"/>
                </a:lnTo>
                <a:lnTo>
                  <a:pt x="17803428" y="4216399"/>
                </a:lnTo>
                <a:lnTo>
                  <a:pt x="17803428" y="4254499"/>
                </a:lnTo>
                <a:close/>
              </a:path>
              <a:path w="17803495" h="4254500">
                <a:moveTo>
                  <a:pt x="10990486" y="4216399"/>
                </a:moveTo>
                <a:lnTo>
                  <a:pt x="3065076" y="4216399"/>
                </a:lnTo>
                <a:lnTo>
                  <a:pt x="3065082" y="4178299"/>
                </a:lnTo>
                <a:lnTo>
                  <a:pt x="3065207" y="3898899"/>
                </a:lnTo>
                <a:lnTo>
                  <a:pt x="3218999" y="3898899"/>
                </a:lnTo>
                <a:lnTo>
                  <a:pt x="3229901" y="3873499"/>
                </a:lnTo>
                <a:lnTo>
                  <a:pt x="3243698" y="3860799"/>
                </a:lnTo>
                <a:lnTo>
                  <a:pt x="3257718" y="3848099"/>
                </a:lnTo>
                <a:lnTo>
                  <a:pt x="3269290" y="3835399"/>
                </a:lnTo>
                <a:lnTo>
                  <a:pt x="3273401" y="3822699"/>
                </a:lnTo>
                <a:lnTo>
                  <a:pt x="3285617" y="3822699"/>
                </a:lnTo>
                <a:lnTo>
                  <a:pt x="3292237" y="3809999"/>
                </a:lnTo>
                <a:lnTo>
                  <a:pt x="3300247" y="3797299"/>
                </a:lnTo>
                <a:lnTo>
                  <a:pt x="3310995" y="3797299"/>
                </a:lnTo>
                <a:lnTo>
                  <a:pt x="3325826" y="3784599"/>
                </a:lnTo>
                <a:lnTo>
                  <a:pt x="3529516" y="3784599"/>
                </a:lnTo>
                <a:lnTo>
                  <a:pt x="3529512" y="3733799"/>
                </a:lnTo>
                <a:lnTo>
                  <a:pt x="3529385" y="2895599"/>
                </a:lnTo>
                <a:lnTo>
                  <a:pt x="3529259" y="2882899"/>
                </a:lnTo>
                <a:lnTo>
                  <a:pt x="3529133" y="2870199"/>
                </a:lnTo>
                <a:lnTo>
                  <a:pt x="3528585" y="2844799"/>
                </a:lnTo>
                <a:lnTo>
                  <a:pt x="3531324" y="2819399"/>
                </a:lnTo>
                <a:lnTo>
                  <a:pt x="3540934" y="2793999"/>
                </a:lnTo>
                <a:lnTo>
                  <a:pt x="3542970" y="2755899"/>
                </a:lnTo>
                <a:lnTo>
                  <a:pt x="3543722" y="2743199"/>
                </a:lnTo>
                <a:lnTo>
                  <a:pt x="3556652" y="2743199"/>
                </a:lnTo>
                <a:lnTo>
                  <a:pt x="3568136" y="2730499"/>
                </a:lnTo>
                <a:lnTo>
                  <a:pt x="3602230" y="2692399"/>
                </a:lnTo>
                <a:lnTo>
                  <a:pt x="3643374" y="2654299"/>
                </a:lnTo>
                <a:lnTo>
                  <a:pt x="3658692" y="2641599"/>
                </a:lnTo>
                <a:lnTo>
                  <a:pt x="3675452" y="2616199"/>
                </a:lnTo>
                <a:lnTo>
                  <a:pt x="3692262" y="2603499"/>
                </a:lnTo>
                <a:lnTo>
                  <a:pt x="3707727" y="2590799"/>
                </a:lnTo>
                <a:lnTo>
                  <a:pt x="3738722" y="2552699"/>
                </a:lnTo>
                <a:lnTo>
                  <a:pt x="3749128" y="2552699"/>
                </a:lnTo>
                <a:lnTo>
                  <a:pt x="3760195" y="2539999"/>
                </a:lnTo>
                <a:lnTo>
                  <a:pt x="3771998" y="2527299"/>
                </a:lnTo>
                <a:lnTo>
                  <a:pt x="3784376" y="2514599"/>
                </a:lnTo>
                <a:lnTo>
                  <a:pt x="3797166" y="2501899"/>
                </a:lnTo>
                <a:lnTo>
                  <a:pt x="4284441" y="2501899"/>
                </a:lnTo>
                <a:lnTo>
                  <a:pt x="4293213" y="2514599"/>
                </a:lnTo>
                <a:lnTo>
                  <a:pt x="4297534" y="2514599"/>
                </a:lnTo>
                <a:lnTo>
                  <a:pt x="4299756" y="2565399"/>
                </a:lnTo>
                <a:lnTo>
                  <a:pt x="4298454" y="2641599"/>
                </a:lnTo>
                <a:lnTo>
                  <a:pt x="4300676" y="2679699"/>
                </a:lnTo>
                <a:lnTo>
                  <a:pt x="4318221" y="2692399"/>
                </a:lnTo>
                <a:lnTo>
                  <a:pt x="4368514" y="2705099"/>
                </a:lnTo>
                <a:lnTo>
                  <a:pt x="4670688" y="2705099"/>
                </a:lnTo>
                <a:lnTo>
                  <a:pt x="4670812" y="4051299"/>
                </a:lnTo>
                <a:lnTo>
                  <a:pt x="4670934" y="4165599"/>
                </a:lnTo>
                <a:lnTo>
                  <a:pt x="4670950" y="4178299"/>
                </a:lnTo>
                <a:lnTo>
                  <a:pt x="7801811" y="4178299"/>
                </a:lnTo>
                <a:lnTo>
                  <a:pt x="7801782" y="4190999"/>
                </a:lnTo>
                <a:lnTo>
                  <a:pt x="9640333" y="4190999"/>
                </a:lnTo>
                <a:lnTo>
                  <a:pt x="9652367" y="4203699"/>
                </a:lnTo>
                <a:lnTo>
                  <a:pt x="10986304" y="4203699"/>
                </a:lnTo>
                <a:lnTo>
                  <a:pt x="10990486" y="4216399"/>
                </a:lnTo>
                <a:close/>
              </a:path>
              <a:path w="17803495" h="4254500">
                <a:moveTo>
                  <a:pt x="17803428" y="4216399"/>
                </a:moveTo>
                <a:lnTo>
                  <a:pt x="14689037" y="4216399"/>
                </a:lnTo>
                <a:lnTo>
                  <a:pt x="14689041" y="4152899"/>
                </a:lnTo>
                <a:lnTo>
                  <a:pt x="14689168" y="2539999"/>
                </a:lnTo>
                <a:lnTo>
                  <a:pt x="15100292" y="2539999"/>
                </a:lnTo>
                <a:lnTo>
                  <a:pt x="15100362" y="3111499"/>
                </a:lnTo>
                <a:lnTo>
                  <a:pt x="15100634" y="3149599"/>
                </a:lnTo>
                <a:lnTo>
                  <a:pt x="15100725" y="3162299"/>
                </a:lnTo>
                <a:lnTo>
                  <a:pt x="15101260" y="3213099"/>
                </a:lnTo>
                <a:lnTo>
                  <a:pt x="15101994" y="3263899"/>
                </a:lnTo>
                <a:lnTo>
                  <a:pt x="15105922" y="3263899"/>
                </a:lnTo>
                <a:lnTo>
                  <a:pt x="15118230" y="3276599"/>
                </a:lnTo>
                <a:lnTo>
                  <a:pt x="15163372" y="3289299"/>
                </a:lnTo>
                <a:lnTo>
                  <a:pt x="15299439" y="3289299"/>
                </a:lnTo>
                <a:lnTo>
                  <a:pt x="15299535" y="3568699"/>
                </a:lnTo>
                <a:lnTo>
                  <a:pt x="15299642" y="3581399"/>
                </a:lnTo>
                <a:lnTo>
                  <a:pt x="15299749" y="3594099"/>
                </a:lnTo>
                <a:lnTo>
                  <a:pt x="15299856" y="3606799"/>
                </a:lnTo>
                <a:lnTo>
                  <a:pt x="15299963" y="3619499"/>
                </a:lnTo>
                <a:lnTo>
                  <a:pt x="15303903" y="3632199"/>
                </a:lnTo>
                <a:lnTo>
                  <a:pt x="15308702" y="3632199"/>
                </a:lnTo>
                <a:lnTo>
                  <a:pt x="15313551" y="3644899"/>
                </a:lnTo>
                <a:lnTo>
                  <a:pt x="15317638" y="3657599"/>
                </a:lnTo>
                <a:lnTo>
                  <a:pt x="15347720" y="3670299"/>
                </a:lnTo>
                <a:lnTo>
                  <a:pt x="15372695" y="3695699"/>
                </a:lnTo>
                <a:lnTo>
                  <a:pt x="15397179" y="3733799"/>
                </a:lnTo>
                <a:lnTo>
                  <a:pt x="15425788" y="3746499"/>
                </a:lnTo>
                <a:lnTo>
                  <a:pt x="15437911" y="3771899"/>
                </a:lnTo>
                <a:lnTo>
                  <a:pt x="15450796" y="3784599"/>
                </a:lnTo>
                <a:lnTo>
                  <a:pt x="15464269" y="3797299"/>
                </a:lnTo>
                <a:lnTo>
                  <a:pt x="15478160" y="3809999"/>
                </a:lnTo>
                <a:lnTo>
                  <a:pt x="16334118" y="3809999"/>
                </a:lnTo>
                <a:lnTo>
                  <a:pt x="16334439" y="3835399"/>
                </a:lnTo>
                <a:lnTo>
                  <a:pt x="16333928" y="3873499"/>
                </a:lnTo>
                <a:lnTo>
                  <a:pt x="16333908" y="3924299"/>
                </a:lnTo>
                <a:lnTo>
                  <a:pt x="16336023" y="3962399"/>
                </a:lnTo>
                <a:lnTo>
                  <a:pt x="16340213" y="3975099"/>
                </a:lnTo>
                <a:lnTo>
                  <a:pt x="16348723" y="3975099"/>
                </a:lnTo>
                <a:lnTo>
                  <a:pt x="16352913" y="3987799"/>
                </a:lnTo>
                <a:lnTo>
                  <a:pt x="17803428" y="3987799"/>
                </a:lnTo>
                <a:lnTo>
                  <a:pt x="17803428" y="4216399"/>
                </a:lnTo>
                <a:close/>
              </a:path>
              <a:path w="17803495" h="4254500">
                <a:moveTo>
                  <a:pt x="5533134" y="2832099"/>
                </a:moveTo>
                <a:lnTo>
                  <a:pt x="5241287" y="2832099"/>
                </a:lnTo>
                <a:lnTo>
                  <a:pt x="5241361" y="2730499"/>
                </a:lnTo>
                <a:lnTo>
                  <a:pt x="5241455" y="2717799"/>
                </a:lnTo>
                <a:lnTo>
                  <a:pt x="5241549" y="2705099"/>
                </a:lnTo>
                <a:lnTo>
                  <a:pt x="5532872" y="2705099"/>
                </a:lnTo>
                <a:lnTo>
                  <a:pt x="5532996" y="2743199"/>
                </a:lnTo>
                <a:lnTo>
                  <a:pt x="5533117" y="2819399"/>
                </a:lnTo>
                <a:lnTo>
                  <a:pt x="5533134" y="2832099"/>
                </a:lnTo>
                <a:close/>
              </a:path>
              <a:path w="17803495" h="4254500">
                <a:moveTo>
                  <a:pt x="7682766" y="2882899"/>
                </a:moveTo>
                <a:lnTo>
                  <a:pt x="7390919" y="2882899"/>
                </a:lnTo>
                <a:lnTo>
                  <a:pt x="7390924" y="2870199"/>
                </a:lnTo>
                <a:lnTo>
                  <a:pt x="7391050" y="2743199"/>
                </a:lnTo>
                <a:lnTo>
                  <a:pt x="7682766" y="2743199"/>
                </a:lnTo>
                <a:lnTo>
                  <a:pt x="7682766" y="2882899"/>
                </a:lnTo>
                <a:close/>
              </a:path>
              <a:path w="17803495" h="4254500">
                <a:moveTo>
                  <a:pt x="14357261" y="3822699"/>
                </a:moveTo>
                <a:lnTo>
                  <a:pt x="13654678" y="3822699"/>
                </a:lnTo>
                <a:lnTo>
                  <a:pt x="13670314" y="3809999"/>
                </a:lnTo>
                <a:lnTo>
                  <a:pt x="13685104" y="3797299"/>
                </a:lnTo>
                <a:lnTo>
                  <a:pt x="13698592" y="3797299"/>
                </a:lnTo>
                <a:lnTo>
                  <a:pt x="13710324" y="3784599"/>
                </a:lnTo>
                <a:lnTo>
                  <a:pt x="13737161" y="3746499"/>
                </a:lnTo>
                <a:lnTo>
                  <a:pt x="13767018" y="3721099"/>
                </a:lnTo>
                <a:lnTo>
                  <a:pt x="13797561" y="3695699"/>
                </a:lnTo>
                <a:lnTo>
                  <a:pt x="13826460" y="3657599"/>
                </a:lnTo>
                <a:lnTo>
                  <a:pt x="13826460" y="3174999"/>
                </a:lnTo>
                <a:lnTo>
                  <a:pt x="13825817" y="3124199"/>
                </a:lnTo>
                <a:lnTo>
                  <a:pt x="13825856" y="3111499"/>
                </a:lnTo>
                <a:lnTo>
                  <a:pt x="13825974" y="3073399"/>
                </a:lnTo>
                <a:lnTo>
                  <a:pt x="13826097" y="3060699"/>
                </a:lnTo>
                <a:lnTo>
                  <a:pt x="13826220" y="3047999"/>
                </a:lnTo>
                <a:lnTo>
                  <a:pt x="13826343" y="3035299"/>
                </a:lnTo>
                <a:lnTo>
                  <a:pt x="13826466" y="3022599"/>
                </a:lnTo>
                <a:lnTo>
                  <a:pt x="13826590" y="3009899"/>
                </a:lnTo>
                <a:lnTo>
                  <a:pt x="13826713" y="2997199"/>
                </a:lnTo>
                <a:lnTo>
                  <a:pt x="13826836" y="2984499"/>
                </a:lnTo>
                <a:lnTo>
                  <a:pt x="13826959" y="2971799"/>
                </a:lnTo>
                <a:lnTo>
                  <a:pt x="13827082" y="2959099"/>
                </a:lnTo>
                <a:lnTo>
                  <a:pt x="13827119" y="2946399"/>
                </a:lnTo>
                <a:lnTo>
                  <a:pt x="13827230" y="2908299"/>
                </a:lnTo>
                <a:lnTo>
                  <a:pt x="13826571" y="2857499"/>
                </a:lnTo>
                <a:lnTo>
                  <a:pt x="13824703" y="2806699"/>
                </a:lnTo>
                <a:lnTo>
                  <a:pt x="13821223" y="2755899"/>
                </a:lnTo>
                <a:lnTo>
                  <a:pt x="14097096" y="2755899"/>
                </a:lnTo>
                <a:lnTo>
                  <a:pt x="14126432" y="2768599"/>
                </a:lnTo>
                <a:lnTo>
                  <a:pt x="14150319" y="2793999"/>
                </a:lnTo>
                <a:lnTo>
                  <a:pt x="14172733" y="2832099"/>
                </a:lnTo>
                <a:lnTo>
                  <a:pt x="14197651" y="2844799"/>
                </a:lnTo>
                <a:lnTo>
                  <a:pt x="14197719" y="2857499"/>
                </a:lnTo>
                <a:lnTo>
                  <a:pt x="14197787" y="2870199"/>
                </a:lnTo>
                <a:lnTo>
                  <a:pt x="14197856" y="2882899"/>
                </a:lnTo>
                <a:lnTo>
                  <a:pt x="14197965" y="3238499"/>
                </a:lnTo>
                <a:lnTo>
                  <a:pt x="14198087" y="3276599"/>
                </a:lnTo>
                <a:lnTo>
                  <a:pt x="14198205" y="3301999"/>
                </a:lnTo>
                <a:lnTo>
                  <a:pt x="14198282" y="3314699"/>
                </a:lnTo>
                <a:lnTo>
                  <a:pt x="14198359" y="3327399"/>
                </a:lnTo>
                <a:lnTo>
                  <a:pt x="14198437" y="3340099"/>
                </a:lnTo>
                <a:lnTo>
                  <a:pt x="14233829" y="3365499"/>
                </a:lnTo>
                <a:lnTo>
                  <a:pt x="14267306" y="3403599"/>
                </a:lnTo>
                <a:lnTo>
                  <a:pt x="14299998" y="3428999"/>
                </a:lnTo>
                <a:lnTo>
                  <a:pt x="14333034" y="3467099"/>
                </a:lnTo>
                <a:lnTo>
                  <a:pt x="14345217" y="3479799"/>
                </a:lnTo>
                <a:lnTo>
                  <a:pt x="14352821" y="3492499"/>
                </a:lnTo>
                <a:lnTo>
                  <a:pt x="14356620" y="3517899"/>
                </a:lnTo>
                <a:lnTo>
                  <a:pt x="14357387" y="3530599"/>
                </a:lnTo>
                <a:lnTo>
                  <a:pt x="14357261" y="3822699"/>
                </a:lnTo>
                <a:close/>
              </a:path>
              <a:path w="17803495" h="4254500">
                <a:moveTo>
                  <a:pt x="7801811" y="4178299"/>
                </a:moveTo>
                <a:lnTo>
                  <a:pt x="4698675" y="4178299"/>
                </a:lnTo>
                <a:lnTo>
                  <a:pt x="4709395" y="4165599"/>
                </a:lnTo>
                <a:lnTo>
                  <a:pt x="4715205" y="4152899"/>
                </a:lnTo>
                <a:lnTo>
                  <a:pt x="4730377" y="4140199"/>
                </a:lnTo>
                <a:lnTo>
                  <a:pt x="4744468" y="4127499"/>
                </a:lnTo>
                <a:lnTo>
                  <a:pt x="4757479" y="4114799"/>
                </a:lnTo>
                <a:lnTo>
                  <a:pt x="4769411" y="4102099"/>
                </a:lnTo>
                <a:lnTo>
                  <a:pt x="4794695" y="4076699"/>
                </a:lnTo>
                <a:lnTo>
                  <a:pt x="4818494" y="4051299"/>
                </a:lnTo>
                <a:lnTo>
                  <a:pt x="4841384" y="4025899"/>
                </a:lnTo>
                <a:lnTo>
                  <a:pt x="4863943" y="4013199"/>
                </a:lnTo>
                <a:lnTo>
                  <a:pt x="4876224" y="3987799"/>
                </a:lnTo>
                <a:lnTo>
                  <a:pt x="4889131" y="3975099"/>
                </a:lnTo>
                <a:lnTo>
                  <a:pt x="4902701" y="3962399"/>
                </a:lnTo>
                <a:lnTo>
                  <a:pt x="4916970" y="3949699"/>
                </a:lnTo>
                <a:lnTo>
                  <a:pt x="4930072" y="3936999"/>
                </a:lnTo>
                <a:lnTo>
                  <a:pt x="4961225" y="3898899"/>
                </a:lnTo>
                <a:lnTo>
                  <a:pt x="4962559" y="3835399"/>
                </a:lnTo>
                <a:lnTo>
                  <a:pt x="4962665" y="3581399"/>
                </a:lnTo>
                <a:lnTo>
                  <a:pt x="5109440" y="3581399"/>
                </a:lnTo>
                <a:lnTo>
                  <a:pt x="5111467" y="3568699"/>
                </a:lnTo>
                <a:lnTo>
                  <a:pt x="5113286" y="3543299"/>
                </a:lnTo>
                <a:lnTo>
                  <a:pt x="5114687" y="3530599"/>
                </a:lnTo>
                <a:lnTo>
                  <a:pt x="5115462" y="3517899"/>
                </a:lnTo>
                <a:lnTo>
                  <a:pt x="5115453" y="3479799"/>
                </a:lnTo>
                <a:lnTo>
                  <a:pt x="5116637" y="3428999"/>
                </a:lnTo>
                <a:lnTo>
                  <a:pt x="5118477" y="3378199"/>
                </a:lnTo>
                <a:lnTo>
                  <a:pt x="5120438" y="3327399"/>
                </a:lnTo>
                <a:lnTo>
                  <a:pt x="5121981" y="3276599"/>
                </a:lnTo>
                <a:lnTo>
                  <a:pt x="5122569" y="3238499"/>
                </a:lnTo>
                <a:lnTo>
                  <a:pt x="5121667" y="3187699"/>
                </a:lnTo>
                <a:lnTo>
                  <a:pt x="5115329" y="3086099"/>
                </a:lnTo>
                <a:lnTo>
                  <a:pt x="5114806" y="3035299"/>
                </a:lnTo>
                <a:lnTo>
                  <a:pt x="5114915" y="2920999"/>
                </a:lnTo>
                <a:lnTo>
                  <a:pt x="5112451" y="2857499"/>
                </a:lnTo>
                <a:lnTo>
                  <a:pt x="5114965" y="2857499"/>
                </a:lnTo>
                <a:lnTo>
                  <a:pt x="5121123" y="2832099"/>
                </a:lnTo>
                <a:lnTo>
                  <a:pt x="5713688" y="2832099"/>
                </a:lnTo>
                <a:lnTo>
                  <a:pt x="5722608" y="2844799"/>
                </a:lnTo>
                <a:lnTo>
                  <a:pt x="5727516" y="2857499"/>
                </a:lnTo>
                <a:lnTo>
                  <a:pt x="5731626" y="2870199"/>
                </a:lnTo>
                <a:lnTo>
                  <a:pt x="5732074" y="2895599"/>
                </a:lnTo>
                <a:lnTo>
                  <a:pt x="5732018" y="2997199"/>
                </a:lnTo>
                <a:lnTo>
                  <a:pt x="5743945" y="3009899"/>
                </a:lnTo>
                <a:lnTo>
                  <a:pt x="5755553" y="3022599"/>
                </a:lnTo>
                <a:lnTo>
                  <a:pt x="5766818" y="3035299"/>
                </a:lnTo>
                <a:lnTo>
                  <a:pt x="5810440" y="3086099"/>
                </a:lnTo>
                <a:lnTo>
                  <a:pt x="5839202" y="3111499"/>
                </a:lnTo>
                <a:lnTo>
                  <a:pt x="5868872" y="3149599"/>
                </a:lnTo>
                <a:lnTo>
                  <a:pt x="5904324" y="3174999"/>
                </a:lnTo>
                <a:lnTo>
                  <a:pt x="5917584" y="3213099"/>
                </a:lnTo>
                <a:lnTo>
                  <a:pt x="5919085" y="3263899"/>
                </a:lnTo>
                <a:lnTo>
                  <a:pt x="5916928" y="3314699"/>
                </a:lnTo>
                <a:lnTo>
                  <a:pt x="5919215" y="3365499"/>
                </a:lnTo>
                <a:lnTo>
                  <a:pt x="5934046" y="3403599"/>
                </a:lnTo>
                <a:lnTo>
                  <a:pt x="5967617" y="3441699"/>
                </a:lnTo>
                <a:lnTo>
                  <a:pt x="6002036" y="3479799"/>
                </a:lnTo>
                <a:lnTo>
                  <a:pt x="6072253" y="3555999"/>
                </a:lnTo>
                <a:lnTo>
                  <a:pt x="6107469" y="3581399"/>
                </a:lnTo>
                <a:lnTo>
                  <a:pt x="6142369" y="3619499"/>
                </a:lnTo>
                <a:lnTo>
                  <a:pt x="6176661" y="3657599"/>
                </a:lnTo>
                <a:lnTo>
                  <a:pt x="7802014" y="3657599"/>
                </a:lnTo>
                <a:lnTo>
                  <a:pt x="7801896" y="4140199"/>
                </a:lnTo>
                <a:lnTo>
                  <a:pt x="7801811" y="4178299"/>
                </a:lnTo>
                <a:close/>
              </a:path>
              <a:path w="17803495" h="4254500">
                <a:moveTo>
                  <a:pt x="12460469" y="2971799"/>
                </a:moveTo>
                <a:lnTo>
                  <a:pt x="11981224" y="2971799"/>
                </a:lnTo>
                <a:lnTo>
                  <a:pt x="12029558" y="2959099"/>
                </a:lnTo>
                <a:lnTo>
                  <a:pt x="12047434" y="2933699"/>
                </a:lnTo>
                <a:lnTo>
                  <a:pt x="12050408" y="2908299"/>
                </a:lnTo>
                <a:lnTo>
                  <a:pt x="12047638" y="2870199"/>
                </a:lnTo>
                <a:lnTo>
                  <a:pt x="12048281" y="2832099"/>
                </a:lnTo>
                <a:lnTo>
                  <a:pt x="12321535" y="2832099"/>
                </a:lnTo>
                <a:lnTo>
                  <a:pt x="12357009" y="2870199"/>
                </a:lnTo>
                <a:lnTo>
                  <a:pt x="12391867" y="2908299"/>
                </a:lnTo>
                <a:lnTo>
                  <a:pt x="12426293" y="2933699"/>
                </a:lnTo>
                <a:lnTo>
                  <a:pt x="12460469" y="2971799"/>
                </a:lnTo>
                <a:close/>
              </a:path>
              <a:path w="17803495" h="4254500">
                <a:moveTo>
                  <a:pt x="7802014" y="3657599"/>
                </a:moveTo>
                <a:lnTo>
                  <a:pt x="7258155" y="3657599"/>
                </a:lnTo>
                <a:lnTo>
                  <a:pt x="7258159" y="3606799"/>
                </a:lnTo>
                <a:lnTo>
                  <a:pt x="7258286" y="2882899"/>
                </a:lnTo>
                <a:lnTo>
                  <a:pt x="7802044" y="2882899"/>
                </a:lnTo>
                <a:lnTo>
                  <a:pt x="7802014" y="3657599"/>
                </a:lnTo>
                <a:close/>
              </a:path>
              <a:path w="17803495" h="4254500">
                <a:moveTo>
                  <a:pt x="17803428" y="3987799"/>
                </a:moveTo>
                <a:lnTo>
                  <a:pt x="16814053" y="3987799"/>
                </a:lnTo>
                <a:lnTo>
                  <a:pt x="16814118" y="3416299"/>
                </a:lnTo>
                <a:lnTo>
                  <a:pt x="16814184" y="3403599"/>
                </a:lnTo>
                <a:lnTo>
                  <a:pt x="16814250" y="3390899"/>
                </a:lnTo>
                <a:lnTo>
                  <a:pt x="16814315" y="3378199"/>
                </a:lnTo>
                <a:lnTo>
                  <a:pt x="16831075" y="3365499"/>
                </a:lnTo>
                <a:lnTo>
                  <a:pt x="17196897" y="3365499"/>
                </a:lnTo>
                <a:lnTo>
                  <a:pt x="17196897" y="2920999"/>
                </a:lnTo>
                <a:lnTo>
                  <a:pt x="17714469" y="2920999"/>
                </a:lnTo>
                <a:lnTo>
                  <a:pt x="17714342" y="3543299"/>
                </a:lnTo>
                <a:lnTo>
                  <a:pt x="17714338" y="3632199"/>
                </a:lnTo>
                <a:lnTo>
                  <a:pt x="17803428" y="3632199"/>
                </a:lnTo>
                <a:lnTo>
                  <a:pt x="17803428" y="3987799"/>
                </a:lnTo>
                <a:close/>
              </a:path>
              <a:path w="17803495" h="4254500">
                <a:moveTo>
                  <a:pt x="12725356" y="3174999"/>
                </a:moveTo>
                <a:lnTo>
                  <a:pt x="11817719" y="3174999"/>
                </a:lnTo>
                <a:lnTo>
                  <a:pt x="11837088" y="3162299"/>
                </a:lnTo>
                <a:lnTo>
                  <a:pt x="11836025" y="3111499"/>
                </a:lnTo>
                <a:lnTo>
                  <a:pt x="11836057" y="3009899"/>
                </a:lnTo>
                <a:lnTo>
                  <a:pt x="11836172" y="2971799"/>
                </a:lnTo>
                <a:lnTo>
                  <a:pt x="11884506" y="2959099"/>
                </a:lnTo>
                <a:lnTo>
                  <a:pt x="11932865" y="2971799"/>
                </a:lnTo>
                <a:lnTo>
                  <a:pt x="12460469" y="2971799"/>
                </a:lnTo>
                <a:lnTo>
                  <a:pt x="12528801" y="3047999"/>
                </a:lnTo>
                <a:lnTo>
                  <a:pt x="12563322" y="3073399"/>
                </a:lnTo>
                <a:lnTo>
                  <a:pt x="12598324" y="3111499"/>
                </a:lnTo>
                <a:lnTo>
                  <a:pt x="12725458" y="3111499"/>
                </a:lnTo>
                <a:lnTo>
                  <a:pt x="12725356" y="3174999"/>
                </a:lnTo>
                <a:close/>
              </a:path>
              <a:path w="17803495" h="4254500">
                <a:moveTo>
                  <a:pt x="12725196" y="4216399"/>
                </a:moveTo>
                <a:lnTo>
                  <a:pt x="11384982" y="4216399"/>
                </a:lnTo>
                <a:lnTo>
                  <a:pt x="11385104" y="3492499"/>
                </a:lnTo>
                <a:lnTo>
                  <a:pt x="11385457" y="3441699"/>
                </a:lnTo>
                <a:lnTo>
                  <a:pt x="11385577" y="3428999"/>
                </a:lnTo>
                <a:lnTo>
                  <a:pt x="11385696" y="3416299"/>
                </a:lnTo>
                <a:lnTo>
                  <a:pt x="11385816" y="3403599"/>
                </a:lnTo>
                <a:lnTo>
                  <a:pt x="11385935" y="3390899"/>
                </a:lnTo>
                <a:lnTo>
                  <a:pt x="11386553" y="3340099"/>
                </a:lnTo>
                <a:lnTo>
                  <a:pt x="11390743" y="3340099"/>
                </a:lnTo>
                <a:lnTo>
                  <a:pt x="11399516" y="3327399"/>
                </a:lnTo>
                <a:lnTo>
                  <a:pt x="11544195" y="3327399"/>
                </a:lnTo>
                <a:lnTo>
                  <a:pt x="11544164" y="3289299"/>
                </a:lnTo>
                <a:lnTo>
                  <a:pt x="11543759" y="3263899"/>
                </a:lnTo>
                <a:lnTo>
                  <a:pt x="11543661" y="3213099"/>
                </a:lnTo>
                <a:lnTo>
                  <a:pt x="11545766" y="3187699"/>
                </a:lnTo>
                <a:lnTo>
                  <a:pt x="11550087" y="3174999"/>
                </a:lnTo>
                <a:lnTo>
                  <a:pt x="11563311" y="3162299"/>
                </a:lnTo>
                <a:lnTo>
                  <a:pt x="11763227" y="3162299"/>
                </a:lnTo>
                <a:lnTo>
                  <a:pt x="11811950" y="3174999"/>
                </a:lnTo>
                <a:lnTo>
                  <a:pt x="12725356" y="3174999"/>
                </a:lnTo>
                <a:lnTo>
                  <a:pt x="12725230" y="3898899"/>
                </a:lnTo>
                <a:lnTo>
                  <a:pt x="12725196" y="4216399"/>
                </a:lnTo>
                <a:close/>
              </a:path>
              <a:path w="17803495" h="4254500">
                <a:moveTo>
                  <a:pt x="14357256" y="4216399"/>
                </a:moveTo>
                <a:lnTo>
                  <a:pt x="13052001" y="4216399"/>
                </a:lnTo>
                <a:lnTo>
                  <a:pt x="13055939" y="4203699"/>
                </a:lnTo>
                <a:lnTo>
                  <a:pt x="13065534" y="4190999"/>
                </a:lnTo>
                <a:lnTo>
                  <a:pt x="13069546" y="4178299"/>
                </a:lnTo>
                <a:lnTo>
                  <a:pt x="13069612" y="4165599"/>
                </a:lnTo>
                <a:lnTo>
                  <a:pt x="13069678" y="4152899"/>
                </a:lnTo>
                <a:lnTo>
                  <a:pt x="13069744" y="4140199"/>
                </a:lnTo>
                <a:lnTo>
                  <a:pt x="13069859" y="4114799"/>
                </a:lnTo>
                <a:lnTo>
                  <a:pt x="13069957" y="4089399"/>
                </a:lnTo>
                <a:lnTo>
                  <a:pt x="13070043" y="3898899"/>
                </a:lnTo>
                <a:lnTo>
                  <a:pt x="13070168" y="3467099"/>
                </a:lnTo>
                <a:lnTo>
                  <a:pt x="13070291" y="3403599"/>
                </a:lnTo>
                <a:lnTo>
                  <a:pt x="13070395" y="3365499"/>
                </a:lnTo>
                <a:lnTo>
                  <a:pt x="13070494" y="3340099"/>
                </a:lnTo>
                <a:lnTo>
                  <a:pt x="13070593" y="3314699"/>
                </a:lnTo>
                <a:lnTo>
                  <a:pt x="13229544" y="3314699"/>
                </a:lnTo>
                <a:lnTo>
                  <a:pt x="13229618" y="3301999"/>
                </a:lnTo>
                <a:lnTo>
                  <a:pt x="13229691" y="3289299"/>
                </a:lnTo>
                <a:lnTo>
                  <a:pt x="13229765" y="3276599"/>
                </a:lnTo>
                <a:lnTo>
                  <a:pt x="13227384" y="3251199"/>
                </a:lnTo>
                <a:lnTo>
                  <a:pt x="13230796" y="3213099"/>
                </a:lnTo>
                <a:lnTo>
                  <a:pt x="13248398" y="3187699"/>
                </a:lnTo>
                <a:lnTo>
                  <a:pt x="13508821" y="3187699"/>
                </a:lnTo>
                <a:lnTo>
                  <a:pt x="13509426" y="3225799"/>
                </a:lnTo>
                <a:lnTo>
                  <a:pt x="13506890" y="3263899"/>
                </a:lnTo>
                <a:lnTo>
                  <a:pt x="13507348" y="3289299"/>
                </a:lnTo>
                <a:lnTo>
                  <a:pt x="13516939" y="3327399"/>
                </a:lnTo>
                <a:lnTo>
                  <a:pt x="13549037" y="3340099"/>
                </a:lnTo>
                <a:lnTo>
                  <a:pt x="13654024" y="3340099"/>
                </a:lnTo>
                <a:lnTo>
                  <a:pt x="13654106" y="3733799"/>
                </a:lnTo>
                <a:lnTo>
                  <a:pt x="13654206" y="3759199"/>
                </a:lnTo>
                <a:lnTo>
                  <a:pt x="13654255" y="3771899"/>
                </a:lnTo>
                <a:lnTo>
                  <a:pt x="13654361" y="3784599"/>
                </a:lnTo>
                <a:lnTo>
                  <a:pt x="13654467" y="3797299"/>
                </a:lnTo>
                <a:lnTo>
                  <a:pt x="13654573" y="3809999"/>
                </a:lnTo>
                <a:lnTo>
                  <a:pt x="13654678" y="3822699"/>
                </a:lnTo>
                <a:lnTo>
                  <a:pt x="14357261" y="3822699"/>
                </a:lnTo>
                <a:lnTo>
                  <a:pt x="14357256" y="4216399"/>
                </a:lnTo>
                <a:close/>
              </a:path>
              <a:path w="17803495" h="4254500">
                <a:moveTo>
                  <a:pt x="6966309" y="3657599"/>
                </a:moveTo>
                <a:lnTo>
                  <a:pt x="6608080" y="3657599"/>
                </a:lnTo>
                <a:lnTo>
                  <a:pt x="6608052" y="3644899"/>
                </a:lnTo>
                <a:lnTo>
                  <a:pt x="6607950" y="3403599"/>
                </a:lnTo>
                <a:lnTo>
                  <a:pt x="6741500" y="3403599"/>
                </a:lnTo>
                <a:lnTo>
                  <a:pt x="6740976" y="3378199"/>
                </a:lnTo>
                <a:lnTo>
                  <a:pt x="6739077" y="3352799"/>
                </a:lnTo>
                <a:lnTo>
                  <a:pt x="6733906" y="3301999"/>
                </a:lnTo>
                <a:lnTo>
                  <a:pt x="6748574" y="3289299"/>
                </a:lnTo>
                <a:lnTo>
                  <a:pt x="6928682" y="3289299"/>
                </a:lnTo>
                <a:lnTo>
                  <a:pt x="6967356" y="3301999"/>
                </a:lnTo>
                <a:lnTo>
                  <a:pt x="6966618" y="3352799"/>
                </a:lnTo>
                <a:lnTo>
                  <a:pt x="6966525" y="3365499"/>
                </a:lnTo>
                <a:lnTo>
                  <a:pt x="6966431" y="3378199"/>
                </a:lnTo>
                <a:lnTo>
                  <a:pt x="6966309" y="3657599"/>
                </a:lnTo>
                <a:close/>
              </a:path>
              <a:path w="17803495" h="4254500">
                <a:moveTo>
                  <a:pt x="16334118" y="3809999"/>
                </a:moveTo>
                <a:lnTo>
                  <a:pt x="15624542" y="3809999"/>
                </a:lnTo>
                <a:lnTo>
                  <a:pt x="15680171" y="3759199"/>
                </a:lnTo>
                <a:lnTo>
                  <a:pt x="15708446" y="3733799"/>
                </a:lnTo>
                <a:lnTo>
                  <a:pt x="15737274" y="3708399"/>
                </a:lnTo>
                <a:lnTo>
                  <a:pt x="15737278" y="3594099"/>
                </a:lnTo>
                <a:lnTo>
                  <a:pt x="15737404" y="3314699"/>
                </a:lnTo>
                <a:lnTo>
                  <a:pt x="16093800" y="3314699"/>
                </a:lnTo>
                <a:lnTo>
                  <a:pt x="16093734" y="3365499"/>
                </a:lnTo>
                <a:lnTo>
                  <a:pt x="16093665" y="3378199"/>
                </a:lnTo>
                <a:lnTo>
                  <a:pt x="16093597" y="3390899"/>
                </a:lnTo>
                <a:lnTo>
                  <a:pt x="16093531" y="3492499"/>
                </a:lnTo>
                <a:lnTo>
                  <a:pt x="16094978" y="3568699"/>
                </a:lnTo>
                <a:lnTo>
                  <a:pt x="16128280" y="3606799"/>
                </a:lnTo>
                <a:lnTo>
                  <a:pt x="16160771" y="3632199"/>
                </a:lnTo>
                <a:lnTo>
                  <a:pt x="16192968" y="3670299"/>
                </a:lnTo>
                <a:lnTo>
                  <a:pt x="16225386" y="3695699"/>
                </a:lnTo>
                <a:lnTo>
                  <a:pt x="16246167" y="3721099"/>
                </a:lnTo>
                <a:lnTo>
                  <a:pt x="16266924" y="3733799"/>
                </a:lnTo>
                <a:lnTo>
                  <a:pt x="16285667" y="3759199"/>
                </a:lnTo>
                <a:lnTo>
                  <a:pt x="16300410" y="3784599"/>
                </a:lnTo>
                <a:lnTo>
                  <a:pt x="16333797" y="3784599"/>
                </a:lnTo>
                <a:lnTo>
                  <a:pt x="16334118" y="3809999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955786" y="335035"/>
            <a:ext cx="2090420" cy="946150"/>
          </a:xfrm>
          <a:custGeom>
            <a:avLst/>
            <a:gdLst/>
            <a:ahLst/>
            <a:cxnLst/>
            <a:rect l="l" t="t" r="r" b="b"/>
            <a:pathLst>
              <a:path w="2090420" h="946150">
                <a:moveTo>
                  <a:pt x="1068823" y="945767"/>
                </a:moveTo>
                <a:lnTo>
                  <a:pt x="974723" y="937663"/>
                </a:lnTo>
                <a:lnTo>
                  <a:pt x="878261" y="906027"/>
                </a:lnTo>
                <a:lnTo>
                  <a:pt x="823807" y="852610"/>
                </a:lnTo>
                <a:lnTo>
                  <a:pt x="799692" y="802306"/>
                </a:lnTo>
                <a:lnTo>
                  <a:pt x="794247" y="780006"/>
                </a:lnTo>
                <a:lnTo>
                  <a:pt x="712757" y="854359"/>
                </a:lnTo>
                <a:lnTo>
                  <a:pt x="647995" y="884762"/>
                </a:lnTo>
                <a:lnTo>
                  <a:pt x="566119" y="876271"/>
                </a:lnTo>
                <a:lnTo>
                  <a:pt x="433291" y="833942"/>
                </a:lnTo>
                <a:lnTo>
                  <a:pt x="308077" y="774654"/>
                </a:lnTo>
                <a:lnTo>
                  <a:pt x="253072" y="719065"/>
                </a:lnTo>
                <a:lnTo>
                  <a:pt x="240465" y="677869"/>
                </a:lnTo>
                <a:lnTo>
                  <a:pt x="242443" y="661760"/>
                </a:lnTo>
                <a:lnTo>
                  <a:pt x="131393" y="682668"/>
                </a:lnTo>
                <a:lnTo>
                  <a:pt x="69743" y="681211"/>
                </a:lnTo>
                <a:lnTo>
                  <a:pt x="35319" y="649802"/>
                </a:lnTo>
                <a:lnTo>
                  <a:pt x="5951" y="580858"/>
                </a:lnTo>
                <a:lnTo>
                  <a:pt x="0" y="549277"/>
                </a:lnTo>
                <a:lnTo>
                  <a:pt x="4146" y="515607"/>
                </a:lnTo>
                <a:lnTo>
                  <a:pt x="37837" y="447476"/>
                </a:lnTo>
                <a:lnTo>
                  <a:pt x="64933" y="415752"/>
                </a:lnTo>
                <a:lnTo>
                  <a:pt x="97228" y="387412"/>
                </a:lnTo>
                <a:lnTo>
                  <a:pt x="133500" y="363827"/>
                </a:lnTo>
                <a:lnTo>
                  <a:pt x="172523" y="346364"/>
                </a:lnTo>
                <a:lnTo>
                  <a:pt x="213074" y="336392"/>
                </a:lnTo>
                <a:lnTo>
                  <a:pt x="253927" y="335279"/>
                </a:lnTo>
                <a:lnTo>
                  <a:pt x="293857" y="344395"/>
                </a:lnTo>
                <a:lnTo>
                  <a:pt x="331642" y="365106"/>
                </a:lnTo>
                <a:lnTo>
                  <a:pt x="345322" y="311208"/>
                </a:lnTo>
                <a:lnTo>
                  <a:pt x="363280" y="276172"/>
                </a:lnTo>
                <a:lnTo>
                  <a:pt x="397572" y="244633"/>
                </a:lnTo>
                <a:lnTo>
                  <a:pt x="460257" y="201230"/>
                </a:lnTo>
                <a:lnTo>
                  <a:pt x="546932" y="173190"/>
                </a:lnTo>
                <a:lnTo>
                  <a:pt x="632441" y="182297"/>
                </a:lnTo>
                <a:lnTo>
                  <a:pt x="697724" y="205017"/>
                </a:lnTo>
                <a:lnTo>
                  <a:pt x="723720" y="217820"/>
                </a:lnTo>
                <a:lnTo>
                  <a:pt x="753895" y="115229"/>
                </a:lnTo>
                <a:lnTo>
                  <a:pt x="793989" y="58343"/>
                </a:lnTo>
                <a:lnTo>
                  <a:pt x="871036" y="26740"/>
                </a:lnTo>
                <a:lnTo>
                  <a:pt x="1012069" y="0"/>
                </a:lnTo>
                <a:lnTo>
                  <a:pt x="1177670" y="3564"/>
                </a:lnTo>
                <a:lnTo>
                  <a:pt x="1305347" y="51860"/>
                </a:lnTo>
                <a:lnTo>
                  <a:pt x="1387516" y="107935"/>
                </a:lnTo>
                <a:lnTo>
                  <a:pt x="1416591" y="134838"/>
                </a:lnTo>
                <a:lnTo>
                  <a:pt x="1458565" y="53577"/>
                </a:lnTo>
                <a:lnTo>
                  <a:pt x="1503458" y="21519"/>
                </a:lnTo>
                <a:lnTo>
                  <a:pt x="1579077" y="34194"/>
                </a:lnTo>
                <a:lnTo>
                  <a:pt x="1713234" y="87127"/>
                </a:lnTo>
                <a:lnTo>
                  <a:pt x="1841495" y="173735"/>
                </a:lnTo>
                <a:lnTo>
                  <a:pt x="1899158" y="271234"/>
                </a:lnTo>
                <a:lnTo>
                  <a:pt x="1913645" y="350840"/>
                </a:lnTo>
                <a:lnTo>
                  <a:pt x="1912380" y="383771"/>
                </a:lnTo>
                <a:lnTo>
                  <a:pt x="1988520" y="375116"/>
                </a:lnTo>
                <a:lnTo>
                  <a:pt x="2031403" y="384548"/>
                </a:lnTo>
                <a:lnTo>
                  <a:pt x="2056783" y="423152"/>
                </a:lnTo>
                <a:lnTo>
                  <a:pt x="2080411" y="502013"/>
                </a:lnTo>
                <a:lnTo>
                  <a:pt x="2090034" y="565469"/>
                </a:lnTo>
                <a:lnTo>
                  <a:pt x="2084100" y="618955"/>
                </a:lnTo>
                <a:lnTo>
                  <a:pt x="2066410" y="662530"/>
                </a:lnTo>
                <a:lnTo>
                  <a:pt x="2040768" y="696250"/>
                </a:lnTo>
                <a:lnTo>
                  <a:pt x="2010975" y="720174"/>
                </a:lnTo>
                <a:lnTo>
                  <a:pt x="1980835" y="734359"/>
                </a:lnTo>
                <a:lnTo>
                  <a:pt x="1930531" y="827391"/>
                </a:lnTo>
                <a:lnTo>
                  <a:pt x="1881783" y="864021"/>
                </a:lnTo>
                <a:lnTo>
                  <a:pt x="1805808" y="849305"/>
                </a:lnTo>
                <a:lnTo>
                  <a:pt x="1673823" y="788301"/>
                </a:lnTo>
                <a:lnTo>
                  <a:pt x="1670742" y="834392"/>
                </a:lnTo>
                <a:lnTo>
                  <a:pt x="1656964" y="861424"/>
                </a:lnTo>
                <a:lnTo>
                  <a:pt x="1621015" y="879899"/>
                </a:lnTo>
                <a:lnTo>
                  <a:pt x="1551420" y="900317"/>
                </a:lnTo>
                <a:lnTo>
                  <a:pt x="1469872" y="908811"/>
                </a:lnTo>
                <a:lnTo>
                  <a:pt x="1407770" y="895132"/>
                </a:lnTo>
                <a:lnTo>
                  <a:pt x="1368226" y="875229"/>
                </a:lnTo>
                <a:lnTo>
                  <a:pt x="1354353" y="865051"/>
                </a:lnTo>
                <a:lnTo>
                  <a:pt x="1309491" y="918634"/>
                </a:lnTo>
                <a:lnTo>
                  <a:pt x="1275520" y="935847"/>
                </a:lnTo>
                <a:lnTo>
                  <a:pt x="1235325" y="916106"/>
                </a:lnTo>
                <a:lnTo>
                  <a:pt x="1171791" y="858828"/>
                </a:lnTo>
                <a:lnTo>
                  <a:pt x="1148882" y="913740"/>
                </a:lnTo>
                <a:lnTo>
                  <a:pt x="1120717" y="940256"/>
                </a:lnTo>
                <a:lnTo>
                  <a:pt x="1068823" y="945767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64433" y="1679661"/>
            <a:ext cx="1339602" cy="139981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751865" y="120002"/>
            <a:ext cx="2152649" cy="809624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0" y="6103528"/>
            <a:ext cx="9387205" cy="4178300"/>
          </a:xfrm>
          <a:custGeom>
            <a:avLst/>
            <a:gdLst/>
            <a:ahLst/>
            <a:cxnLst/>
            <a:rect l="l" t="t" r="r" b="b"/>
            <a:pathLst>
              <a:path w="9387205" h="4178300">
                <a:moveTo>
                  <a:pt x="3038497" y="3111499"/>
                </a:moveTo>
                <a:lnTo>
                  <a:pt x="1069793" y="3111499"/>
                </a:lnTo>
                <a:lnTo>
                  <a:pt x="1086653" y="3098799"/>
                </a:lnTo>
                <a:lnTo>
                  <a:pt x="1103245" y="3098799"/>
                </a:lnTo>
                <a:lnTo>
                  <a:pt x="1103227" y="3086099"/>
                </a:lnTo>
                <a:lnTo>
                  <a:pt x="1103105" y="2997199"/>
                </a:lnTo>
                <a:lnTo>
                  <a:pt x="1102986" y="2895599"/>
                </a:lnTo>
                <a:lnTo>
                  <a:pt x="1102888" y="2793999"/>
                </a:lnTo>
                <a:lnTo>
                  <a:pt x="1102781" y="1320799"/>
                </a:lnTo>
                <a:lnTo>
                  <a:pt x="1102656" y="673099"/>
                </a:lnTo>
                <a:lnTo>
                  <a:pt x="1102557" y="520699"/>
                </a:lnTo>
                <a:lnTo>
                  <a:pt x="1102470" y="419099"/>
                </a:lnTo>
                <a:lnTo>
                  <a:pt x="1102419" y="368299"/>
                </a:lnTo>
                <a:lnTo>
                  <a:pt x="1105774" y="330199"/>
                </a:lnTo>
                <a:lnTo>
                  <a:pt x="1120728" y="317499"/>
                </a:lnTo>
                <a:lnTo>
                  <a:pt x="1141320" y="292099"/>
                </a:lnTo>
                <a:lnTo>
                  <a:pt x="1161592" y="266699"/>
                </a:lnTo>
                <a:lnTo>
                  <a:pt x="1198690" y="241299"/>
                </a:lnTo>
                <a:lnTo>
                  <a:pt x="1309662" y="126999"/>
                </a:lnTo>
                <a:lnTo>
                  <a:pt x="1440568" y="0"/>
                </a:lnTo>
                <a:lnTo>
                  <a:pt x="1704649" y="0"/>
                </a:lnTo>
                <a:lnTo>
                  <a:pt x="1703049" y="25399"/>
                </a:lnTo>
                <a:lnTo>
                  <a:pt x="1697438" y="76199"/>
                </a:lnTo>
                <a:lnTo>
                  <a:pt x="1709657" y="101599"/>
                </a:lnTo>
                <a:lnTo>
                  <a:pt x="2132374" y="101599"/>
                </a:lnTo>
                <a:lnTo>
                  <a:pt x="2132261" y="1854199"/>
                </a:lnTo>
                <a:lnTo>
                  <a:pt x="2132238" y="1904999"/>
                </a:lnTo>
                <a:lnTo>
                  <a:pt x="2132589" y="1917699"/>
                </a:lnTo>
                <a:lnTo>
                  <a:pt x="2137831" y="1930399"/>
                </a:lnTo>
                <a:lnTo>
                  <a:pt x="2147450" y="1943099"/>
                </a:lnTo>
                <a:lnTo>
                  <a:pt x="3038497" y="1943099"/>
                </a:lnTo>
                <a:lnTo>
                  <a:pt x="3038497" y="3111499"/>
                </a:lnTo>
                <a:close/>
              </a:path>
              <a:path w="9387205" h="4178300">
                <a:moveTo>
                  <a:pt x="3038497" y="1943099"/>
                </a:moveTo>
                <a:lnTo>
                  <a:pt x="2379496" y="1943099"/>
                </a:lnTo>
                <a:lnTo>
                  <a:pt x="2379522" y="1422399"/>
                </a:lnTo>
                <a:lnTo>
                  <a:pt x="2379732" y="1371599"/>
                </a:lnTo>
                <a:lnTo>
                  <a:pt x="2380051" y="1320799"/>
                </a:lnTo>
                <a:lnTo>
                  <a:pt x="2400268" y="1269999"/>
                </a:lnTo>
                <a:lnTo>
                  <a:pt x="2420710" y="1257299"/>
                </a:lnTo>
                <a:lnTo>
                  <a:pt x="2441689" y="1231899"/>
                </a:lnTo>
                <a:lnTo>
                  <a:pt x="2489806" y="1181099"/>
                </a:lnTo>
                <a:lnTo>
                  <a:pt x="2513393" y="1155699"/>
                </a:lnTo>
                <a:lnTo>
                  <a:pt x="2536287" y="1130299"/>
                </a:lnTo>
                <a:lnTo>
                  <a:pt x="3038497" y="1130299"/>
                </a:lnTo>
                <a:lnTo>
                  <a:pt x="3038497" y="1943099"/>
                </a:lnTo>
                <a:close/>
              </a:path>
              <a:path w="9387205" h="4178300">
                <a:moveTo>
                  <a:pt x="9386742" y="4178299"/>
                </a:moveTo>
                <a:lnTo>
                  <a:pt x="0" y="4178299"/>
                </a:lnTo>
                <a:lnTo>
                  <a:pt x="0" y="1714499"/>
                </a:lnTo>
                <a:lnTo>
                  <a:pt x="405333" y="1714499"/>
                </a:lnTo>
                <a:lnTo>
                  <a:pt x="427201" y="1739899"/>
                </a:lnTo>
                <a:lnTo>
                  <a:pt x="438216" y="1739899"/>
                </a:lnTo>
                <a:lnTo>
                  <a:pt x="456832" y="1765299"/>
                </a:lnTo>
                <a:lnTo>
                  <a:pt x="476674" y="1790699"/>
                </a:lnTo>
                <a:lnTo>
                  <a:pt x="497468" y="1816099"/>
                </a:lnTo>
                <a:lnTo>
                  <a:pt x="518942" y="1828799"/>
                </a:lnTo>
                <a:lnTo>
                  <a:pt x="690689" y="1828799"/>
                </a:lnTo>
                <a:lnTo>
                  <a:pt x="690814" y="2578099"/>
                </a:lnTo>
                <a:lnTo>
                  <a:pt x="690825" y="2603499"/>
                </a:lnTo>
                <a:lnTo>
                  <a:pt x="776495" y="2603499"/>
                </a:lnTo>
                <a:lnTo>
                  <a:pt x="781128" y="2628899"/>
                </a:lnTo>
                <a:lnTo>
                  <a:pt x="784716" y="2641599"/>
                </a:lnTo>
                <a:lnTo>
                  <a:pt x="786940" y="2666999"/>
                </a:lnTo>
                <a:lnTo>
                  <a:pt x="787481" y="2692399"/>
                </a:lnTo>
                <a:lnTo>
                  <a:pt x="787232" y="2730499"/>
                </a:lnTo>
                <a:lnTo>
                  <a:pt x="787149" y="2743199"/>
                </a:lnTo>
                <a:lnTo>
                  <a:pt x="787051" y="2768599"/>
                </a:lnTo>
                <a:lnTo>
                  <a:pt x="786926" y="3111499"/>
                </a:lnTo>
                <a:lnTo>
                  <a:pt x="3038497" y="3111499"/>
                </a:lnTo>
                <a:lnTo>
                  <a:pt x="3038497" y="3149599"/>
                </a:lnTo>
                <a:lnTo>
                  <a:pt x="3341364" y="3149599"/>
                </a:lnTo>
                <a:lnTo>
                  <a:pt x="3341237" y="3200399"/>
                </a:lnTo>
                <a:lnTo>
                  <a:pt x="3340548" y="3378199"/>
                </a:lnTo>
                <a:lnTo>
                  <a:pt x="3340508" y="3644899"/>
                </a:lnTo>
                <a:lnTo>
                  <a:pt x="3340887" y="3695699"/>
                </a:lnTo>
                <a:lnTo>
                  <a:pt x="3341440" y="3746499"/>
                </a:lnTo>
                <a:lnTo>
                  <a:pt x="3342190" y="3797299"/>
                </a:lnTo>
                <a:lnTo>
                  <a:pt x="3351062" y="3797299"/>
                </a:lnTo>
                <a:lnTo>
                  <a:pt x="3355958" y="3809999"/>
                </a:lnTo>
                <a:lnTo>
                  <a:pt x="9386742" y="3809999"/>
                </a:lnTo>
                <a:lnTo>
                  <a:pt x="9386742" y="4178299"/>
                </a:lnTo>
                <a:close/>
              </a:path>
              <a:path w="9387205" h="4178300">
                <a:moveTo>
                  <a:pt x="9386742" y="3809999"/>
                </a:moveTo>
                <a:lnTo>
                  <a:pt x="3793612" y="3809999"/>
                </a:lnTo>
                <a:lnTo>
                  <a:pt x="3793622" y="3746499"/>
                </a:lnTo>
                <a:lnTo>
                  <a:pt x="3793748" y="3479799"/>
                </a:lnTo>
                <a:lnTo>
                  <a:pt x="3952869" y="3479799"/>
                </a:lnTo>
                <a:lnTo>
                  <a:pt x="3964149" y="3467099"/>
                </a:lnTo>
                <a:lnTo>
                  <a:pt x="3978424" y="3454399"/>
                </a:lnTo>
                <a:lnTo>
                  <a:pt x="3992930" y="3428999"/>
                </a:lnTo>
                <a:lnTo>
                  <a:pt x="4004903" y="3416299"/>
                </a:lnTo>
                <a:lnTo>
                  <a:pt x="4021796" y="3416299"/>
                </a:lnTo>
                <a:lnTo>
                  <a:pt x="4028645" y="3403599"/>
                </a:lnTo>
                <a:lnTo>
                  <a:pt x="4036933" y="3390899"/>
                </a:lnTo>
                <a:lnTo>
                  <a:pt x="4048053" y="3378199"/>
                </a:lnTo>
                <a:lnTo>
                  <a:pt x="4274147" y="3378199"/>
                </a:lnTo>
                <a:lnTo>
                  <a:pt x="4274137" y="3263899"/>
                </a:lnTo>
                <a:lnTo>
                  <a:pt x="4274011" y="2451099"/>
                </a:lnTo>
                <a:lnTo>
                  <a:pt x="4273750" y="2425699"/>
                </a:lnTo>
                <a:lnTo>
                  <a:pt x="4273183" y="2400299"/>
                </a:lnTo>
                <a:lnTo>
                  <a:pt x="4276017" y="2374899"/>
                </a:lnTo>
                <a:lnTo>
                  <a:pt x="4285960" y="2349499"/>
                </a:lnTo>
                <a:lnTo>
                  <a:pt x="4288067" y="2311399"/>
                </a:lnTo>
                <a:lnTo>
                  <a:pt x="4288845" y="2298699"/>
                </a:lnTo>
                <a:lnTo>
                  <a:pt x="4302223" y="2285999"/>
                </a:lnTo>
                <a:lnTo>
                  <a:pt x="4314105" y="2273299"/>
                </a:lnTo>
                <a:lnTo>
                  <a:pt x="4325370" y="2260599"/>
                </a:lnTo>
                <a:lnTo>
                  <a:pt x="4336896" y="2260599"/>
                </a:lnTo>
                <a:lnTo>
                  <a:pt x="4362727" y="2222499"/>
                </a:lnTo>
                <a:lnTo>
                  <a:pt x="4391951" y="2197099"/>
                </a:lnTo>
                <a:lnTo>
                  <a:pt x="4407799" y="2184399"/>
                </a:lnTo>
                <a:lnTo>
                  <a:pt x="4425140" y="2158999"/>
                </a:lnTo>
                <a:lnTo>
                  <a:pt x="4442533" y="2146299"/>
                </a:lnTo>
                <a:lnTo>
                  <a:pt x="4458533" y="2133599"/>
                </a:lnTo>
                <a:lnTo>
                  <a:pt x="4490603" y="2095499"/>
                </a:lnTo>
                <a:lnTo>
                  <a:pt x="4501369" y="2095499"/>
                </a:lnTo>
                <a:lnTo>
                  <a:pt x="4512819" y="2082799"/>
                </a:lnTo>
                <a:lnTo>
                  <a:pt x="4525032" y="2070099"/>
                </a:lnTo>
                <a:lnTo>
                  <a:pt x="4537838" y="2057399"/>
                </a:lnTo>
                <a:lnTo>
                  <a:pt x="4551072" y="2044699"/>
                </a:lnTo>
                <a:lnTo>
                  <a:pt x="5054720" y="2044699"/>
                </a:lnTo>
                <a:lnTo>
                  <a:pt x="5059737" y="2057399"/>
                </a:lnTo>
                <a:lnTo>
                  <a:pt x="5068779" y="2057399"/>
                </a:lnTo>
                <a:lnTo>
                  <a:pt x="5071078" y="2108199"/>
                </a:lnTo>
                <a:lnTo>
                  <a:pt x="5069732" y="2184399"/>
                </a:lnTo>
                <a:lnTo>
                  <a:pt x="5072030" y="2222499"/>
                </a:lnTo>
                <a:lnTo>
                  <a:pt x="5090183" y="2247899"/>
                </a:lnTo>
                <a:lnTo>
                  <a:pt x="5454865" y="2247899"/>
                </a:lnTo>
                <a:lnTo>
                  <a:pt x="5454984" y="3632199"/>
                </a:lnTo>
                <a:lnTo>
                  <a:pt x="5455104" y="3746499"/>
                </a:lnTo>
                <a:lnTo>
                  <a:pt x="5455136" y="3771899"/>
                </a:lnTo>
                <a:lnTo>
                  <a:pt x="8694500" y="3771899"/>
                </a:lnTo>
                <a:lnTo>
                  <a:pt x="8694463" y="3784599"/>
                </a:lnTo>
                <a:lnTo>
                  <a:pt x="9386742" y="3784599"/>
                </a:lnTo>
                <a:lnTo>
                  <a:pt x="9386742" y="3809999"/>
                </a:lnTo>
                <a:close/>
              </a:path>
              <a:path w="9387205" h="4178300">
                <a:moveTo>
                  <a:pt x="9386742" y="3784599"/>
                </a:moveTo>
                <a:lnTo>
                  <a:pt x="8694463" y="3784599"/>
                </a:lnTo>
                <a:lnTo>
                  <a:pt x="8812814" y="3670299"/>
                </a:lnTo>
                <a:lnTo>
                  <a:pt x="8851814" y="3632199"/>
                </a:lnTo>
                <a:lnTo>
                  <a:pt x="8890079" y="3594099"/>
                </a:lnTo>
                <a:lnTo>
                  <a:pt x="8915080" y="3568699"/>
                </a:lnTo>
                <a:lnTo>
                  <a:pt x="8942353" y="3543299"/>
                </a:lnTo>
                <a:lnTo>
                  <a:pt x="8972243" y="3517899"/>
                </a:lnTo>
                <a:lnTo>
                  <a:pt x="9005092" y="3492499"/>
                </a:lnTo>
                <a:lnTo>
                  <a:pt x="9116898" y="3492499"/>
                </a:lnTo>
                <a:lnTo>
                  <a:pt x="9146386" y="3479799"/>
                </a:lnTo>
                <a:lnTo>
                  <a:pt x="9148201" y="3428999"/>
                </a:lnTo>
                <a:lnTo>
                  <a:pt x="9148312" y="3403599"/>
                </a:lnTo>
                <a:lnTo>
                  <a:pt x="9148423" y="3378199"/>
                </a:lnTo>
                <a:lnTo>
                  <a:pt x="9147995" y="3327399"/>
                </a:lnTo>
                <a:lnTo>
                  <a:pt x="9147950" y="3314699"/>
                </a:lnTo>
                <a:lnTo>
                  <a:pt x="9147860" y="3289299"/>
                </a:lnTo>
                <a:lnTo>
                  <a:pt x="9148960" y="3238499"/>
                </a:lnTo>
                <a:lnTo>
                  <a:pt x="9312606" y="3238499"/>
                </a:lnTo>
                <a:lnTo>
                  <a:pt x="9312615" y="3149599"/>
                </a:lnTo>
                <a:lnTo>
                  <a:pt x="9312742" y="2044699"/>
                </a:lnTo>
                <a:lnTo>
                  <a:pt x="9386742" y="2044699"/>
                </a:lnTo>
                <a:lnTo>
                  <a:pt x="9386742" y="3784599"/>
                </a:lnTo>
                <a:close/>
              </a:path>
              <a:path w="9387205" h="4178300">
                <a:moveTo>
                  <a:pt x="6347197" y="2387599"/>
                </a:moveTo>
                <a:lnTo>
                  <a:pt x="6045237" y="2387599"/>
                </a:lnTo>
                <a:lnTo>
                  <a:pt x="6045305" y="2285999"/>
                </a:lnTo>
                <a:lnTo>
                  <a:pt x="6045373" y="2273299"/>
                </a:lnTo>
                <a:lnTo>
                  <a:pt x="6045440" y="2260599"/>
                </a:lnTo>
                <a:lnTo>
                  <a:pt x="6045508" y="2247899"/>
                </a:lnTo>
                <a:lnTo>
                  <a:pt x="6346926" y="2247899"/>
                </a:lnTo>
                <a:lnTo>
                  <a:pt x="6347025" y="2285999"/>
                </a:lnTo>
                <a:lnTo>
                  <a:pt x="6347126" y="2324099"/>
                </a:lnTo>
                <a:lnTo>
                  <a:pt x="6347197" y="2387599"/>
                </a:lnTo>
                <a:close/>
              </a:path>
              <a:path w="9387205" h="4178300">
                <a:moveTo>
                  <a:pt x="8571322" y="2438399"/>
                </a:moveTo>
                <a:lnTo>
                  <a:pt x="8269362" y="2438399"/>
                </a:lnTo>
                <a:lnTo>
                  <a:pt x="8269375" y="2400299"/>
                </a:lnTo>
                <a:lnTo>
                  <a:pt x="8269497" y="2285999"/>
                </a:lnTo>
                <a:lnTo>
                  <a:pt x="8571322" y="2285999"/>
                </a:lnTo>
                <a:lnTo>
                  <a:pt x="8571322" y="2438399"/>
                </a:lnTo>
                <a:close/>
              </a:path>
              <a:path w="9387205" h="4178300">
                <a:moveTo>
                  <a:pt x="8694500" y="3771899"/>
                </a:moveTo>
                <a:lnTo>
                  <a:pt x="5483821" y="3771899"/>
                </a:lnTo>
                <a:lnTo>
                  <a:pt x="5494913" y="3759199"/>
                </a:lnTo>
                <a:lnTo>
                  <a:pt x="5500924" y="3746499"/>
                </a:lnTo>
                <a:lnTo>
                  <a:pt x="5516622" y="3733799"/>
                </a:lnTo>
                <a:lnTo>
                  <a:pt x="5531201" y="3721099"/>
                </a:lnTo>
                <a:lnTo>
                  <a:pt x="5544664" y="3708399"/>
                </a:lnTo>
                <a:lnTo>
                  <a:pt x="5557008" y="3695699"/>
                </a:lnTo>
                <a:lnTo>
                  <a:pt x="5583168" y="3670299"/>
                </a:lnTo>
                <a:lnTo>
                  <a:pt x="5607792" y="3644899"/>
                </a:lnTo>
                <a:lnTo>
                  <a:pt x="5631476" y="3619499"/>
                </a:lnTo>
                <a:lnTo>
                  <a:pt x="5654817" y="3594099"/>
                </a:lnTo>
                <a:lnTo>
                  <a:pt x="5667523" y="3581399"/>
                </a:lnTo>
                <a:lnTo>
                  <a:pt x="5680877" y="3568699"/>
                </a:lnTo>
                <a:lnTo>
                  <a:pt x="5694917" y="3555999"/>
                </a:lnTo>
                <a:lnTo>
                  <a:pt x="5709681" y="3543299"/>
                </a:lnTo>
                <a:lnTo>
                  <a:pt x="5723237" y="3530599"/>
                </a:lnTo>
                <a:lnTo>
                  <a:pt x="5755470" y="3479799"/>
                </a:lnTo>
                <a:lnTo>
                  <a:pt x="5756850" y="3428999"/>
                </a:lnTo>
                <a:lnTo>
                  <a:pt x="5757180" y="3314699"/>
                </a:lnTo>
                <a:lnTo>
                  <a:pt x="5756845" y="3263899"/>
                </a:lnTo>
                <a:lnTo>
                  <a:pt x="5756960" y="3149599"/>
                </a:lnTo>
                <a:lnTo>
                  <a:pt x="5908820" y="3149599"/>
                </a:lnTo>
                <a:lnTo>
                  <a:pt x="5910918" y="3136899"/>
                </a:lnTo>
                <a:lnTo>
                  <a:pt x="5912800" y="3124199"/>
                </a:lnTo>
                <a:lnTo>
                  <a:pt x="5914250" y="3111499"/>
                </a:lnTo>
                <a:lnTo>
                  <a:pt x="5915052" y="3098799"/>
                </a:lnTo>
                <a:lnTo>
                  <a:pt x="5915042" y="3047999"/>
                </a:lnTo>
                <a:lnTo>
                  <a:pt x="5916267" y="2997199"/>
                </a:lnTo>
                <a:lnTo>
                  <a:pt x="5918171" y="2946399"/>
                </a:lnTo>
                <a:lnTo>
                  <a:pt x="5920200" y="2895599"/>
                </a:lnTo>
                <a:lnTo>
                  <a:pt x="5921796" y="2844799"/>
                </a:lnTo>
                <a:lnTo>
                  <a:pt x="5922405" y="2793999"/>
                </a:lnTo>
                <a:lnTo>
                  <a:pt x="5921471" y="2755899"/>
                </a:lnTo>
                <a:lnTo>
                  <a:pt x="5918439" y="2705099"/>
                </a:lnTo>
                <a:lnTo>
                  <a:pt x="5915257" y="2654299"/>
                </a:lnTo>
                <a:lnTo>
                  <a:pt x="5914254" y="2603499"/>
                </a:lnTo>
                <a:lnTo>
                  <a:pt x="5914340" y="2578099"/>
                </a:lnTo>
                <a:lnTo>
                  <a:pt x="5914425" y="2552699"/>
                </a:lnTo>
                <a:lnTo>
                  <a:pt x="5914652" y="2527299"/>
                </a:lnTo>
                <a:lnTo>
                  <a:pt x="5914642" y="2501899"/>
                </a:lnTo>
                <a:lnTo>
                  <a:pt x="5914271" y="2463799"/>
                </a:lnTo>
                <a:lnTo>
                  <a:pt x="5911936" y="2412999"/>
                </a:lnTo>
                <a:lnTo>
                  <a:pt x="5914537" y="2400299"/>
                </a:lnTo>
                <a:lnTo>
                  <a:pt x="5920909" y="2387599"/>
                </a:lnTo>
                <a:lnTo>
                  <a:pt x="6534008" y="2387599"/>
                </a:lnTo>
                <a:lnTo>
                  <a:pt x="6552567" y="2425699"/>
                </a:lnTo>
                <a:lnTo>
                  <a:pt x="6553097" y="2463799"/>
                </a:lnTo>
                <a:lnTo>
                  <a:pt x="6553196" y="2527299"/>
                </a:lnTo>
                <a:lnTo>
                  <a:pt x="6552974" y="2552699"/>
                </a:lnTo>
                <a:lnTo>
                  <a:pt x="6565314" y="2565399"/>
                </a:lnTo>
                <a:lnTo>
                  <a:pt x="6577324" y="2578099"/>
                </a:lnTo>
                <a:lnTo>
                  <a:pt x="6588979" y="2603499"/>
                </a:lnTo>
                <a:lnTo>
                  <a:pt x="6600252" y="2616199"/>
                </a:lnTo>
                <a:lnTo>
                  <a:pt x="6634113" y="2641599"/>
                </a:lnTo>
                <a:lnTo>
                  <a:pt x="6663872" y="2679699"/>
                </a:lnTo>
                <a:lnTo>
                  <a:pt x="6694570" y="2705099"/>
                </a:lnTo>
                <a:lnTo>
                  <a:pt x="6731251" y="2730499"/>
                </a:lnTo>
                <a:lnTo>
                  <a:pt x="6743754" y="2768599"/>
                </a:lnTo>
                <a:lnTo>
                  <a:pt x="6746840" y="2819399"/>
                </a:lnTo>
                <a:lnTo>
                  <a:pt x="6745356" y="2857499"/>
                </a:lnTo>
                <a:lnTo>
                  <a:pt x="6744155" y="2895599"/>
                </a:lnTo>
                <a:lnTo>
                  <a:pt x="6748087" y="2946399"/>
                </a:lnTo>
                <a:lnTo>
                  <a:pt x="6762002" y="2984499"/>
                </a:lnTo>
                <a:lnTo>
                  <a:pt x="6796737" y="3022599"/>
                </a:lnTo>
                <a:lnTo>
                  <a:pt x="6832349" y="3060699"/>
                </a:lnTo>
                <a:lnTo>
                  <a:pt x="6868536" y="3086099"/>
                </a:lnTo>
                <a:lnTo>
                  <a:pt x="6977544" y="3200399"/>
                </a:lnTo>
                <a:lnTo>
                  <a:pt x="7013025" y="3238499"/>
                </a:lnTo>
                <a:lnTo>
                  <a:pt x="8694698" y="3238499"/>
                </a:lnTo>
                <a:lnTo>
                  <a:pt x="8694576" y="3746499"/>
                </a:lnTo>
                <a:lnTo>
                  <a:pt x="8694500" y="3771899"/>
                </a:lnTo>
                <a:close/>
              </a:path>
              <a:path w="9387205" h="4178300">
                <a:moveTo>
                  <a:pt x="8694698" y="3238499"/>
                </a:moveTo>
                <a:lnTo>
                  <a:pt x="8131997" y="3238499"/>
                </a:lnTo>
                <a:lnTo>
                  <a:pt x="8132006" y="3136899"/>
                </a:lnTo>
                <a:lnTo>
                  <a:pt x="8132132" y="2438399"/>
                </a:lnTo>
                <a:lnTo>
                  <a:pt x="8694733" y="2438399"/>
                </a:lnTo>
                <a:lnTo>
                  <a:pt x="8694698" y="3238499"/>
                </a:lnTo>
                <a:close/>
              </a:path>
              <a:path w="9387205" h="4178300">
                <a:moveTo>
                  <a:pt x="7830037" y="3238499"/>
                </a:moveTo>
                <a:lnTo>
                  <a:pt x="7459395" y="3238499"/>
                </a:lnTo>
                <a:lnTo>
                  <a:pt x="7459336" y="3213099"/>
                </a:lnTo>
                <a:lnTo>
                  <a:pt x="7459259" y="2971799"/>
                </a:lnTo>
                <a:lnTo>
                  <a:pt x="7597437" y="2971799"/>
                </a:lnTo>
                <a:lnTo>
                  <a:pt x="7596895" y="2946399"/>
                </a:lnTo>
                <a:lnTo>
                  <a:pt x="7594931" y="2920999"/>
                </a:lnTo>
                <a:lnTo>
                  <a:pt x="7589580" y="2870199"/>
                </a:lnTo>
                <a:lnTo>
                  <a:pt x="7604757" y="2857499"/>
                </a:lnTo>
                <a:lnTo>
                  <a:pt x="7791107" y="2857499"/>
                </a:lnTo>
                <a:lnTo>
                  <a:pt x="7831121" y="2870199"/>
                </a:lnTo>
                <a:lnTo>
                  <a:pt x="7830357" y="2920999"/>
                </a:lnTo>
                <a:lnTo>
                  <a:pt x="7829970" y="2971799"/>
                </a:lnTo>
                <a:lnTo>
                  <a:pt x="7830037" y="3238499"/>
                </a:lnTo>
                <a:close/>
              </a:path>
            </a:pathLst>
          </a:custGeom>
          <a:solidFill>
            <a:srgbClr val="000000">
              <a:alpha val="4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477500" y="3834901"/>
            <a:ext cx="6448439" cy="644844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642384" y="126662"/>
            <a:ext cx="6498343" cy="90487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960583" y="5743681"/>
            <a:ext cx="2362199" cy="3629040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563405" y="2814500"/>
            <a:ext cx="9337040" cy="32048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5700"/>
              </a:lnSpc>
              <a:spcBef>
                <a:spcPts val="100"/>
              </a:spcBef>
            </a:pPr>
            <a:r>
              <a:rPr sz="2700" spc="110" dirty="0">
                <a:latin typeface="Tahoma"/>
                <a:cs typeface="Tahoma"/>
              </a:rPr>
              <a:t>La</a:t>
            </a:r>
            <a:r>
              <a:rPr sz="2700" spc="-130" dirty="0">
                <a:latin typeface="Tahoma"/>
                <a:cs typeface="Tahoma"/>
              </a:rPr>
              <a:t> </a:t>
            </a:r>
            <a:r>
              <a:rPr sz="2700" spc="60" dirty="0">
                <a:latin typeface="Tahoma"/>
                <a:cs typeface="Tahoma"/>
              </a:rPr>
              <a:t>Entidad</a:t>
            </a:r>
            <a:r>
              <a:rPr sz="2700" spc="-130" dirty="0">
                <a:latin typeface="Tahoma"/>
                <a:cs typeface="Tahoma"/>
              </a:rPr>
              <a:t> </a:t>
            </a:r>
            <a:r>
              <a:rPr sz="2700" spc="-65" dirty="0">
                <a:latin typeface="Tahoma"/>
                <a:cs typeface="Tahoma"/>
              </a:rPr>
              <a:t>EQUIS,</a:t>
            </a:r>
            <a:r>
              <a:rPr sz="2700" spc="-125" dirty="0">
                <a:latin typeface="Tahoma"/>
                <a:cs typeface="Tahoma"/>
              </a:rPr>
              <a:t> </a:t>
            </a:r>
            <a:r>
              <a:rPr sz="2700" dirty="0">
                <a:latin typeface="Tahoma"/>
                <a:cs typeface="Tahoma"/>
              </a:rPr>
              <a:t>contrató</a:t>
            </a:r>
            <a:r>
              <a:rPr sz="2700" spc="-130" dirty="0">
                <a:latin typeface="Tahoma"/>
                <a:cs typeface="Tahoma"/>
              </a:rPr>
              <a:t> </a:t>
            </a:r>
            <a:r>
              <a:rPr sz="2700" dirty="0">
                <a:latin typeface="Tahoma"/>
                <a:cs typeface="Tahoma"/>
              </a:rPr>
              <a:t>la</a:t>
            </a:r>
            <a:r>
              <a:rPr sz="2700" spc="-130" dirty="0">
                <a:latin typeface="Tahoma"/>
                <a:cs typeface="Tahoma"/>
              </a:rPr>
              <a:t> </a:t>
            </a:r>
            <a:r>
              <a:rPr sz="2700" spc="70" dirty="0">
                <a:latin typeface="Tahoma"/>
                <a:cs typeface="Tahoma"/>
              </a:rPr>
              <a:t>construcción</a:t>
            </a:r>
            <a:r>
              <a:rPr sz="2700" spc="-125" dirty="0">
                <a:latin typeface="Tahoma"/>
                <a:cs typeface="Tahoma"/>
              </a:rPr>
              <a:t> </a:t>
            </a:r>
            <a:r>
              <a:rPr sz="2700" spc="105" dirty="0">
                <a:latin typeface="Tahoma"/>
                <a:cs typeface="Tahoma"/>
              </a:rPr>
              <a:t>de</a:t>
            </a:r>
            <a:r>
              <a:rPr sz="2700" spc="-130" dirty="0">
                <a:latin typeface="Tahoma"/>
                <a:cs typeface="Tahoma"/>
              </a:rPr>
              <a:t> </a:t>
            </a:r>
            <a:r>
              <a:rPr sz="2700" spc="85" dirty="0">
                <a:latin typeface="Tahoma"/>
                <a:cs typeface="Tahoma"/>
              </a:rPr>
              <a:t>un</a:t>
            </a:r>
            <a:r>
              <a:rPr sz="2700" spc="-130" dirty="0">
                <a:latin typeface="Tahoma"/>
                <a:cs typeface="Tahoma"/>
              </a:rPr>
              <a:t> </a:t>
            </a:r>
            <a:r>
              <a:rPr sz="2700" dirty="0">
                <a:latin typeface="Tahoma"/>
                <a:cs typeface="Tahoma"/>
              </a:rPr>
              <a:t>cuarto</a:t>
            </a:r>
            <a:r>
              <a:rPr sz="2700" spc="-125" dirty="0">
                <a:latin typeface="Tahoma"/>
                <a:cs typeface="Tahoma"/>
              </a:rPr>
              <a:t> </a:t>
            </a:r>
            <a:r>
              <a:rPr sz="2700" spc="-10" dirty="0">
                <a:latin typeface="Tahoma"/>
                <a:cs typeface="Tahoma"/>
              </a:rPr>
              <a:t>frío. </a:t>
            </a:r>
            <a:r>
              <a:rPr sz="2700" dirty="0">
                <a:latin typeface="Tahoma"/>
                <a:cs typeface="Tahoma"/>
              </a:rPr>
              <a:t>ANDRÉS,</a:t>
            </a:r>
            <a:r>
              <a:rPr sz="2700" spc="195" dirty="0">
                <a:latin typeface="Tahoma"/>
                <a:cs typeface="Tahoma"/>
              </a:rPr>
              <a:t>   </a:t>
            </a:r>
            <a:r>
              <a:rPr sz="2700" spc="50" dirty="0">
                <a:latin typeface="Tahoma"/>
                <a:cs typeface="Tahoma"/>
              </a:rPr>
              <a:t>el</a:t>
            </a:r>
            <a:r>
              <a:rPr sz="2700" spc="195" dirty="0">
                <a:latin typeface="Tahoma"/>
                <a:cs typeface="Tahoma"/>
              </a:rPr>
              <a:t>   </a:t>
            </a:r>
            <a:r>
              <a:rPr sz="2700" dirty="0">
                <a:latin typeface="Tahoma"/>
                <a:cs typeface="Tahoma"/>
              </a:rPr>
              <a:t>interventor,</a:t>
            </a:r>
            <a:r>
              <a:rPr sz="2700" spc="195" dirty="0">
                <a:latin typeface="Tahoma"/>
                <a:cs typeface="Tahoma"/>
              </a:rPr>
              <a:t>   </a:t>
            </a:r>
            <a:r>
              <a:rPr sz="2700" dirty="0">
                <a:latin typeface="Tahoma"/>
                <a:cs typeface="Tahoma"/>
              </a:rPr>
              <a:t>certificó</a:t>
            </a:r>
            <a:r>
              <a:rPr sz="2700" spc="195" dirty="0">
                <a:latin typeface="Tahoma"/>
                <a:cs typeface="Tahoma"/>
              </a:rPr>
              <a:t>   </a:t>
            </a:r>
            <a:r>
              <a:rPr sz="2700" dirty="0">
                <a:latin typeface="Tahoma"/>
                <a:cs typeface="Tahoma"/>
              </a:rPr>
              <a:t>haber</a:t>
            </a:r>
            <a:r>
              <a:rPr sz="2700" spc="195" dirty="0">
                <a:latin typeface="Tahoma"/>
                <a:cs typeface="Tahoma"/>
              </a:rPr>
              <a:t>   </a:t>
            </a:r>
            <a:r>
              <a:rPr sz="2700" spc="70" dirty="0">
                <a:latin typeface="Tahoma"/>
                <a:cs typeface="Tahoma"/>
              </a:rPr>
              <a:t>recibido</a:t>
            </a:r>
            <a:r>
              <a:rPr sz="2700" spc="195" dirty="0">
                <a:latin typeface="Tahoma"/>
                <a:cs typeface="Tahoma"/>
              </a:rPr>
              <a:t>   </a:t>
            </a:r>
            <a:r>
              <a:rPr sz="2700" spc="-50" dirty="0">
                <a:latin typeface="Tahoma"/>
                <a:cs typeface="Tahoma"/>
              </a:rPr>
              <a:t>a </a:t>
            </a:r>
            <a:r>
              <a:rPr sz="2700" dirty="0">
                <a:latin typeface="Tahoma"/>
                <a:cs typeface="Tahoma"/>
              </a:rPr>
              <a:t>satisfacción</a:t>
            </a:r>
            <a:r>
              <a:rPr sz="2700" spc="465" dirty="0">
                <a:latin typeface="Tahoma"/>
                <a:cs typeface="Tahoma"/>
              </a:rPr>
              <a:t> </a:t>
            </a:r>
            <a:r>
              <a:rPr sz="2700" spc="50" dirty="0">
                <a:latin typeface="Tahoma"/>
                <a:cs typeface="Tahoma"/>
              </a:rPr>
              <a:t>el</a:t>
            </a:r>
            <a:r>
              <a:rPr sz="2700" spc="470" dirty="0">
                <a:latin typeface="Tahoma"/>
                <a:cs typeface="Tahoma"/>
              </a:rPr>
              <a:t> </a:t>
            </a:r>
            <a:r>
              <a:rPr sz="2700" dirty="0">
                <a:latin typeface="Tahoma"/>
                <a:cs typeface="Tahoma"/>
              </a:rPr>
              <a:t>cuarto</a:t>
            </a:r>
            <a:r>
              <a:rPr sz="2700" spc="470" dirty="0">
                <a:latin typeface="Tahoma"/>
                <a:cs typeface="Tahoma"/>
              </a:rPr>
              <a:t> </a:t>
            </a:r>
            <a:r>
              <a:rPr sz="2700" dirty="0">
                <a:latin typeface="Tahoma"/>
                <a:cs typeface="Tahoma"/>
              </a:rPr>
              <a:t>frío,</a:t>
            </a:r>
            <a:r>
              <a:rPr sz="2700" spc="470" dirty="0">
                <a:latin typeface="Tahoma"/>
                <a:cs typeface="Tahoma"/>
              </a:rPr>
              <a:t> </a:t>
            </a:r>
            <a:r>
              <a:rPr sz="2700" dirty="0">
                <a:solidFill>
                  <a:srgbClr val="C98648"/>
                </a:solidFill>
                <a:latin typeface="Tahoma"/>
                <a:cs typeface="Tahoma"/>
              </a:rPr>
              <a:t>sin</a:t>
            </a:r>
            <a:r>
              <a:rPr sz="2700" spc="465" dirty="0">
                <a:solidFill>
                  <a:srgbClr val="C98648"/>
                </a:solidFill>
                <a:latin typeface="Tahoma"/>
                <a:cs typeface="Tahoma"/>
              </a:rPr>
              <a:t> </a:t>
            </a:r>
            <a:r>
              <a:rPr sz="2700" spc="100" dirty="0">
                <a:solidFill>
                  <a:srgbClr val="C98648"/>
                </a:solidFill>
                <a:latin typeface="Tahoma"/>
                <a:cs typeface="Tahoma"/>
              </a:rPr>
              <a:t>que</a:t>
            </a:r>
            <a:r>
              <a:rPr sz="2700" spc="470" dirty="0">
                <a:solidFill>
                  <a:srgbClr val="C98648"/>
                </a:solidFill>
                <a:latin typeface="Tahoma"/>
                <a:cs typeface="Tahoma"/>
              </a:rPr>
              <a:t> </a:t>
            </a:r>
            <a:r>
              <a:rPr sz="2700" dirty="0">
                <a:solidFill>
                  <a:srgbClr val="C98648"/>
                </a:solidFill>
                <a:latin typeface="Tahoma"/>
                <a:cs typeface="Tahoma"/>
              </a:rPr>
              <a:t>éste</a:t>
            </a:r>
            <a:r>
              <a:rPr sz="2700" spc="470" dirty="0">
                <a:solidFill>
                  <a:srgbClr val="C98648"/>
                </a:solidFill>
                <a:latin typeface="Tahoma"/>
                <a:cs typeface="Tahoma"/>
              </a:rPr>
              <a:t> </a:t>
            </a:r>
            <a:r>
              <a:rPr sz="2700" dirty="0">
                <a:solidFill>
                  <a:srgbClr val="C98648"/>
                </a:solidFill>
                <a:latin typeface="Tahoma"/>
                <a:cs typeface="Tahoma"/>
              </a:rPr>
              <a:t>fuera</a:t>
            </a:r>
            <a:r>
              <a:rPr sz="2700" spc="470" dirty="0">
                <a:solidFill>
                  <a:srgbClr val="C98648"/>
                </a:solidFill>
                <a:latin typeface="Tahoma"/>
                <a:cs typeface="Tahoma"/>
              </a:rPr>
              <a:t> </a:t>
            </a:r>
            <a:r>
              <a:rPr sz="2700" spc="-10" dirty="0">
                <a:solidFill>
                  <a:srgbClr val="C98648"/>
                </a:solidFill>
                <a:latin typeface="Tahoma"/>
                <a:cs typeface="Tahoma"/>
              </a:rPr>
              <a:t>previamente instalado.</a:t>
            </a:r>
            <a:endParaRPr sz="2700">
              <a:latin typeface="Tahoma"/>
              <a:cs typeface="Tahoma"/>
            </a:endParaRPr>
          </a:p>
          <a:p>
            <a:pPr marL="12700" marR="5080" algn="just">
              <a:lnSpc>
                <a:spcPct val="115700"/>
              </a:lnSpc>
              <a:spcBef>
                <a:spcPts val="2535"/>
              </a:spcBef>
            </a:pPr>
            <a:r>
              <a:rPr sz="2700" b="1" dirty="0">
                <a:latin typeface="Tahoma"/>
                <a:cs typeface="Tahoma"/>
              </a:rPr>
              <a:t>Destitución</a:t>
            </a:r>
            <a:r>
              <a:rPr sz="2700" b="1" spc="229" dirty="0">
                <a:latin typeface="Tahoma"/>
                <a:cs typeface="Tahoma"/>
              </a:rPr>
              <a:t>  </a:t>
            </a:r>
            <a:r>
              <a:rPr sz="2700" b="1" dirty="0">
                <a:latin typeface="Tahoma"/>
                <a:cs typeface="Tahoma"/>
              </a:rPr>
              <a:t>e</a:t>
            </a:r>
            <a:r>
              <a:rPr sz="2700" b="1" spc="235" dirty="0">
                <a:latin typeface="Tahoma"/>
                <a:cs typeface="Tahoma"/>
              </a:rPr>
              <a:t>  </a:t>
            </a:r>
            <a:r>
              <a:rPr sz="2700" b="1" dirty="0">
                <a:latin typeface="Tahoma"/>
                <a:cs typeface="Tahoma"/>
              </a:rPr>
              <a:t>inhabilidad</a:t>
            </a:r>
            <a:r>
              <a:rPr sz="2700" b="1" spc="229" dirty="0">
                <a:latin typeface="Tahoma"/>
                <a:cs typeface="Tahoma"/>
              </a:rPr>
              <a:t>  </a:t>
            </a:r>
            <a:r>
              <a:rPr sz="2700" b="1" dirty="0">
                <a:latin typeface="Tahoma"/>
                <a:cs typeface="Tahoma"/>
              </a:rPr>
              <a:t>de</a:t>
            </a:r>
            <a:r>
              <a:rPr sz="2700" b="1" spc="235" dirty="0">
                <a:latin typeface="Tahoma"/>
                <a:cs typeface="Tahoma"/>
              </a:rPr>
              <a:t>  </a:t>
            </a:r>
            <a:r>
              <a:rPr sz="2700" b="1" dirty="0">
                <a:latin typeface="Tahoma"/>
                <a:cs typeface="Tahoma"/>
              </a:rPr>
              <a:t>10</a:t>
            </a:r>
            <a:r>
              <a:rPr sz="2700" b="1" spc="229" dirty="0">
                <a:latin typeface="Tahoma"/>
                <a:cs typeface="Tahoma"/>
              </a:rPr>
              <a:t>  </a:t>
            </a:r>
            <a:r>
              <a:rPr sz="2700" b="1" dirty="0">
                <a:latin typeface="Tahoma"/>
                <a:cs typeface="Tahoma"/>
              </a:rPr>
              <a:t>años</a:t>
            </a:r>
            <a:r>
              <a:rPr sz="2700" b="1" spc="235" dirty="0">
                <a:latin typeface="Tahoma"/>
                <a:cs typeface="Tahoma"/>
              </a:rPr>
              <a:t>  </a:t>
            </a:r>
            <a:r>
              <a:rPr sz="2700" b="1" spc="-65" dirty="0">
                <a:latin typeface="Tahoma"/>
                <a:cs typeface="Tahoma"/>
              </a:rPr>
              <a:t>(Profesional </a:t>
            </a:r>
            <a:r>
              <a:rPr sz="2700" b="1" spc="-100" dirty="0">
                <a:latin typeface="Tahoma"/>
                <a:cs typeface="Tahoma"/>
              </a:rPr>
              <a:t>universitario</a:t>
            </a:r>
            <a:r>
              <a:rPr sz="2700" b="1" spc="-229" dirty="0">
                <a:latin typeface="Tahoma"/>
                <a:cs typeface="Tahoma"/>
              </a:rPr>
              <a:t> </a:t>
            </a:r>
            <a:r>
              <a:rPr sz="2700" b="1" spc="-375" dirty="0">
                <a:latin typeface="Tahoma"/>
                <a:cs typeface="Tahoma"/>
              </a:rPr>
              <a:t>-</a:t>
            </a:r>
            <a:r>
              <a:rPr sz="2700" b="1" spc="-225" dirty="0">
                <a:latin typeface="Tahoma"/>
                <a:cs typeface="Tahoma"/>
              </a:rPr>
              <a:t> </a:t>
            </a:r>
            <a:r>
              <a:rPr sz="2700" b="1" spc="-20" dirty="0">
                <a:latin typeface="Tahoma"/>
                <a:cs typeface="Tahoma"/>
              </a:rPr>
              <a:t>interventor)</a:t>
            </a:r>
            <a:endParaRPr sz="2700">
              <a:latin typeface="Tahoma"/>
              <a:cs typeface="Tahoma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563405" y="1878887"/>
            <a:ext cx="9380855" cy="59182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3700" spc="-150" dirty="0">
                <a:latin typeface="Tahoma"/>
                <a:cs typeface="Tahoma"/>
              </a:rPr>
              <a:t>1-</a:t>
            </a:r>
            <a:r>
              <a:rPr sz="3700" spc="-50" dirty="0">
                <a:latin typeface="Tahoma"/>
                <a:cs typeface="Tahoma"/>
              </a:rPr>
              <a:t> </a:t>
            </a:r>
            <a:r>
              <a:rPr sz="3700" spc="110" dirty="0">
                <a:latin typeface="Tahoma"/>
                <a:cs typeface="Tahoma"/>
              </a:rPr>
              <a:t>Falsedad</a:t>
            </a:r>
            <a:r>
              <a:rPr sz="3700" spc="-45" dirty="0">
                <a:latin typeface="Tahoma"/>
                <a:cs typeface="Tahoma"/>
              </a:rPr>
              <a:t> </a:t>
            </a:r>
            <a:r>
              <a:rPr sz="3700" dirty="0">
                <a:latin typeface="Tahoma"/>
                <a:cs typeface="Tahoma"/>
              </a:rPr>
              <a:t>en</a:t>
            </a:r>
            <a:r>
              <a:rPr sz="3700" spc="-45" dirty="0">
                <a:latin typeface="Tahoma"/>
                <a:cs typeface="Tahoma"/>
              </a:rPr>
              <a:t> </a:t>
            </a:r>
            <a:r>
              <a:rPr sz="3700" dirty="0">
                <a:latin typeface="Tahoma"/>
                <a:cs typeface="Tahoma"/>
              </a:rPr>
              <a:t>el</a:t>
            </a:r>
            <a:r>
              <a:rPr sz="3700" spc="-50" dirty="0">
                <a:latin typeface="Tahoma"/>
                <a:cs typeface="Tahoma"/>
              </a:rPr>
              <a:t> </a:t>
            </a:r>
            <a:r>
              <a:rPr sz="3700" spc="95" dirty="0">
                <a:latin typeface="Tahoma"/>
                <a:cs typeface="Tahoma"/>
              </a:rPr>
              <a:t>recibo</a:t>
            </a:r>
            <a:r>
              <a:rPr sz="3700" spc="-45" dirty="0">
                <a:latin typeface="Tahoma"/>
                <a:cs typeface="Tahoma"/>
              </a:rPr>
              <a:t> </a:t>
            </a:r>
            <a:r>
              <a:rPr sz="3700" dirty="0">
                <a:latin typeface="Tahoma"/>
                <a:cs typeface="Tahoma"/>
              </a:rPr>
              <a:t>a</a:t>
            </a:r>
            <a:r>
              <a:rPr sz="3700" spc="-45" dirty="0">
                <a:latin typeface="Tahoma"/>
                <a:cs typeface="Tahoma"/>
              </a:rPr>
              <a:t> </a:t>
            </a:r>
            <a:r>
              <a:rPr sz="3700" spc="55" dirty="0">
                <a:latin typeface="Tahoma"/>
                <a:cs typeface="Tahoma"/>
              </a:rPr>
              <a:t>satisfacción.</a:t>
            </a:r>
            <a:endParaRPr sz="3700">
              <a:latin typeface="Tahoma"/>
              <a:cs typeface="Tahoma"/>
            </a:endParaRPr>
          </a:p>
        </p:txBody>
      </p:sp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6476237" y="9095627"/>
            <a:ext cx="1809749" cy="1019159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880685"/>
            <a:ext cx="18288000" cy="8406765"/>
            <a:chOff x="0" y="1880685"/>
            <a:chExt cx="18288000" cy="84067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703563" y="7214981"/>
              <a:ext cx="4584435" cy="146684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703563" y="1880685"/>
              <a:ext cx="4584435" cy="6524631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7214980"/>
              <a:ext cx="17714595" cy="3072130"/>
            </a:xfrm>
            <a:custGeom>
              <a:avLst/>
              <a:gdLst/>
              <a:ahLst/>
              <a:cxnLst/>
              <a:rect l="l" t="t" r="r" b="b"/>
              <a:pathLst>
                <a:path w="17714595" h="3072129">
                  <a:moveTo>
                    <a:pt x="12273150" y="2839914"/>
                  </a:moveTo>
                  <a:lnTo>
                    <a:pt x="12102894" y="2839914"/>
                  </a:lnTo>
                  <a:lnTo>
                    <a:pt x="12212755" y="2838196"/>
                  </a:lnTo>
                  <a:lnTo>
                    <a:pt x="12267424" y="2839387"/>
                  </a:lnTo>
                  <a:lnTo>
                    <a:pt x="12273150" y="2839914"/>
                  </a:lnTo>
                  <a:close/>
                </a:path>
                <a:path w="17714595" h="3072129">
                  <a:moveTo>
                    <a:pt x="12452649" y="2972299"/>
                  </a:moveTo>
                  <a:lnTo>
                    <a:pt x="11983038" y="2972299"/>
                  </a:lnTo>
                  <a:lnTo>
                    <a:pt x="12029558" y="2970406"/>
                  </a:lnTo>
                  <a:lnTo>
                    <a:pt x="12047434" y="2943038"/>
                  </a:lnTo>
                  <a:lnTo>
                    <a:pt x="12050408" y="2909278"/>
                  </a:lnTo>
                  <a:lnTo>
                    <a:pt x="12047638" y="2873279"/>
                  </a:lnTo>
                  <a:lnTo>
                    <a:pt x="12048183" y="2844366"/>
                  </a:lnTo>
                  <a:lnTo>
                    <a:pt x="12048281" y="2839196"/>
                  </a:lnTo>
                  <a:lnTo>
                    <a:pt x="12102894" y="2839914"/>
                  </a:lnTo>
                  <a:lnTo>
                    <a:pt x="12273150" y="2839914"/>
                  </a:lnTo>
                  <a:lnTo>
                    <a:pt x="12321535" y="2844366"/>
                  </a:lnTo>
                  <a:lnTo>
                    <a:pt x="12357009" y="2877472"/>
                  </a:lnTo>
                  <a:lnTo>
                    <a:pt x="12391867" y="2911285"/>
                  </a:lnTo>
                  <a:lnTo>
                    <a:pt x="12426293" y="2945602"/>
                  </a:lnTo>
                  <a:lnTo>
                    <a:pt x="12452649" y="2972299"/>
                  </a:lnTo>
                  <a:close/>
                </a:path>
                <a:path w="17714595" h="3072129">
                  <a:moveTo>
                    <a:pt x="12551403" y="3072018"/>
                  </a:moveTo>
                  <a:lnTo>
                    <a:pt x="11835852" y="3072018"/>
                  </a:lnTo>
                  <a:lnTo>
                    <a:pt x="11835933" y="3049554"/>
                  </a:lnTo>
                  <a:lnTo>
                    <a:pt x="11836057" y="3020981"/>
                  </a:lnTo>
                  <a:lnTo>
                    <a:pt x="11836172" y="2972003"/>
                  </a:lnTo>
                  <a:lnTo>
                    <a:pt x="11884506" y="2971678"/>
                  </a:lnTo>
                  <a:lnTo>
                    <a:pt x="11932865" y="2972299"/>
                  </a:lnTo>
                  <a:lnTo>
                    <a:pt x="12452649" y="2972299"/>
                  </a:lnTo>
                  <a:lnTo>
                    <a:pt x="12528801" y="3049554"/>
                  </a:lnTo>
                  <a:lnTo>
                    <a:pt x="12551403" y="3072018"/>
                  </a:lnTo>
                  <a:close/>
                </a:path>
                <a:path w="17714595" h="3072129">
                  <a:moveTo>
                    <a:pt x="14198032" y="3072018"/>
                  </a:moveTo>
                  <a:lnTo>
                    <a:pt x="13826036" y="3072018"/>
                  </a:lnTo>
                  <a:lnTo>
                    <a:pt x="13827082" y="2971599"/>
                  </a:lnTo>
                  <a:lnTo>
                    <a:pt x="13827230" y="2918406"/>
                  </a:lnTo>
                  <a:lnTo>
                    <a:pt x="13826571" y="2865261"/>
                  </a:lnTo>
                  <a:lnTo>
                    <a:pt x="13824703" y="2812184"/>
                  </a:lnTo>
                  <a:lnTo>
                    <a:pt x="13821270" y="2759909"/>
                  </a:lnTo>
                  <a:lnTo>
                    <a:pt x="13821215" y="2759077"/>
                  </a:lnTo>
                  <a:lnTo>
                    <a:pt x="13811961" y="2759077"/>
                  </a:lnTo>
                  <a:lnTo>
                    <a:pt x="13876335" y="2759909"/>
                  </a:lnTo>
                  <a:lnTo>
                    <a:pt x="14049911" y="2759909"/>
                  </a:lnTo>
                  <a:lnTo>
                    <a:pt x="14097096" y="2761985"/>
                  </a:lnTo>
                  <a:lnTo>
                    <a:pt x="14126432" y="2779605"/>
                  </a:lnTo>
                  <a:lnTo>
                    <a:pt x="14150319" y="2804838"/>
                  </a:lnTo>
                  <a:lnTo>
                    <a:pt x="14172733" y="2832360"/>
                  </a:lnTo>
                  <a:lnTo>
                    <a:pt x="14197651" y="2856842"/>
                  </a:lnTo>
                  <a:lnTo>
                    <a:pt x="14197924" y="2905517"/>
                  </a:lnTo>
                  <a:lnTo>
                    <a:pt x="14198032" y="3072018"/>
                  </a:lnTo>
                  <a:close/>
                </a:path>
                <a:path w="17714595" h="3072129">
                  <a:moveTo>
                    <a:pt x="14049911" y="2759909"/>
                  </a:moveTo>
                  <a:lnTo>
                    <a:pt x="13876335" y="2759909"/>
                  </a:lnTo>
                  <a:lnTo>
                    <a:pt x="13986715" y="2759077"/>
                  </a:lnTo>
                  <a:lnTo>
                    <a:pt x="14041336" y="2759532"/>
                  </a:lnTo>
                  <a:lnTo>
                    <a:pt x="14049911" y="2759909"/>
                  </a:lnTo>
                  <a:close/>
                </a:path>
                <a:path w="17714595" h="3072129">
                  <a:moveTo>
                    <a:pt x="15100174" y="3072018"/>
                  </a:moveTo>
                  <a:lnTo>
                    <a:pt x="14689048" y="3072018"/>
                  </a:lnTo>
                  <a:lnTo>
                    <a:pt x="14689168" y="2547268"/>
                  </a:lnTo>
                  <a:lnTo>
                    <a:pt x="15100292" y="2547268"/>
                  </a:lnTo>
                  <a:lnTo>
                    <a:pt x="15100479" y="2599145"/>
                  </a:lnTo>
                  <a:lnTo>
                    <a:pt x="15100458" y="2754418"/>
                  </a:lnTo>
                  <a:lnTo>
                    <a:pt x="15100344" y="2806185"/>
                  </a:lnTo>
                  <a:lnTo>
                    <a:pt x="15100220" y="2857953"/>
                  </a:lnTo>
                  <a:lnTo>
                    <a:pt x="15100174" y="3072018"/>
                  </a:lnTo>
                  <a:close/>
                </a:path>
                <a:path w="17714595" h="3072129">
                  <a:moveTo>
                    <a:pt x="17714443" y="3072018"/>
                  </a:moveTo>
                  <a:lnTo>
                    <a:pt x="17196867" y="3072018"/>
                  </a:lnTo>
                  <a:lnTo>
                    <a:pt x="17196897" y="2932036"/>
                  </a:lnTo>
                  <a:lnTo>
                    <a:pt x="17714469" y="2932036"/>
                  </a:lnTo>
                  <a:lnTo>
                    <a:pt x="17714443" y="3072018"/>
                  </a:lnTo>
                  <a:close/>
                </a:path>
                <a:path w="17714595" h="3072129">
                  <a:moveTo>
                    <a:pt x="153673" y="3072018"/>
                  </a:moveTo>
                  <a:lnTo>
                    <a:pt x="0" y="3072018"/>
                  </a:lnTo>
                  <a:lnTo>
                    <a:pt x="0" y="2308516"/>
                  </a:lnTo>
                  <a:lnTo>
                    <a:pt x="66079" y="2308516"/>
                  </a:lnTo>
                  <a:lnTo>
                    <a:pt x="66189" y="3001938"/>
                  </a:lnTo>
                  <a:lnTo>
                    <a:pt x="66210" y="3051347"/>
                  </a:lnTo>
                  <a:lnTo>
                    <a:pt x="149011" y="3051347"/>
                  </a:lnTo>
                  <a:lnTo>
                    <a:pt x="153489" y="3070967"/>
                  </a:lnTo>
                  <a:lnTo>
                    <a:pt x="153673" y="3072018"/>
                  </a:lnTo>
                  <a:close/>
                </a:path>
                <a:path w="17714595" h="3072129">
                  <a:moveTo>
                    <a:pt x="2335196" y="3072018"/>
                  </a:moveTo>
                  <a:lnTo>
                    <a:pt x="464355" y="3072018"/>
                  </a:lnTo>
                  <a:lnTo>
                    <a:pt x="464283" y="1748993"/>
                  </a:lnTo>
                  <a:lnTo>
                    <a:pt x="464157" y="1040522"/>
                  </a:lnTo>
                  <a:lnTo>
                    <a:pt x="464070" y="939003"/>
                  </a:lnTo>
                  <a:lnTo>
                    <a:pt x="464019" y="888243"/>
                  </a:lnTo>
                  <a:lnTo>
                    <a:pt x="467262" y="860977"/>
                  </a:lnTo>
                  <a:lnTo>
                    <a:pt x="481714" y="838375"/>
                  </a:lnTo>
                  <a:lnTo>
                    <a:pt x="501617" y="818486"/>
                  </a:lnTo>
                  <a:lnTo>
                    <a:pt x="521210" y="799356"/>
                  </a:lnTo>
                  <a:lnTo>
                    <a:pt x="985899" y="335269"/>
                  </a:lnTo>
                  <a:lnTo>
                    <a:pt x="997561" y="325485"/>
                  </a:lnTo>
                  <a:lnTo>
                    <a:pt x="1011512" y="320463"/>
                  </a:lnTo>
                  <a:lnTo>
                    <a:pt x="1026656" y="318200"/>
                  </a:lnTo>
                  <a:lnTo>
                    <a:pt x="1041898" y="316693"/>
                  </a:lnTo>
                  <a:lnTo>
                    <a:pt x="1043442" y="366045"/>
                  </a:lnTo>
                  <a:lnTo>
                    <a:pt x="1045362" y="415479"/>
                  </a:lnTo>
                  <a:lnTo>
                    <a:pt x="1046773" y="464920"/>
                  </a:lnTo>
                  <a:lnTo>
                    <a:pt x="1046792" y="514294"/>
                  </a:lnTo>
                  <a:lnTo>
                    <a:pt x="1044532" y="563528"/>
                  </a:lnTo>
                  <a:lnTo>
                    <a:pt x="1039109" y="612549"/>
                  </a:lnTo>
                  <a:lnTo>
                    <a:pt x="1050856" y="636832"/>
                  </a:lnTo>
                  <a:lnTo>
                    <a:pt x="1459477" y="636832"/>
                  </a:lnTo>
                  <a:lnTo>
                    <a:pt x="1459369" y="2324428"/>
                  </a:lnTo>
                  <a:lnTo>
                    <a:pt x="1459347" y="2375568"/>
                  </a:lnTo>
                  <a:lnTo>
                    <a:pt x="1459686" y="2388873"/>
                  </a:lnTo>
                  <a:lnTo>
                    <a:pt x="1464752" y="2401422"/>
                  </a:lnTo>
                  <a:lnTo>
                    <a:pt x="1474049" y="2410663"/>
                  </a:lnTo>
                  <a:lnTo>
                    <a:pt x="1487078" y="2414042"/>
                  </a:lnTo>
                  <a:lnTo>
                    <a:pt x="1539845" y="2414945"/>
                  </a:lnTo>
                  <a:lnTo>
                    <a:pt x="2335221" y="2414945"/>
                  </a:lnTo>
                  <a:lnTo>
                    <a:pt x="2335196" y="3072018"/>
                  </a:lnTo>
                  <a:close/>
                </a:path>
                <a:path w="17714595" h="3072129">
                  <a:moveTo>
                    <a:pt x="2335221" y="2414579"/>
                  </a:moveTo>
                  <a:lnTo>
                    <a:pt x="1698323" y="2414579"/>
                  </a:lnTo>
                  <a:lnTo>
                    <a:pt x="1698348" y="1915858"/>
                  </a:lnTo>
                  <a:lnTo>
                    <a:pt x="1698551" y="1865982"/>
                  </a:lnTo>
                  <a:lnTo>
                    <a:pt x="1698859" y="1816101"/>
                  </a:lnTo>
                  <a:lnTo>
                    <a:pt x="1718399" y="1767760"/>
                  </a:lnTo>
                  <a:lnTo>
                    <a:pt x="1758433" y="1731455"/>
                  </a:lnTo>
                  <a:lnTo>
                    <a:pt x="1804938" y="1682269"/>
                  </a:lnTo>
                  <a:lnTo>
                    <a:pt x="1827735" y="1657278"/>
                  </a:lnTo>
                  <a:lnTo>
                    <a:pt x="1849863" y="1631689"/>
                  </a:lnTo>
                  <a:lnTo>
                    <a:pt x="2335252" y="1631689"/>
                  </a:lnTo>
                  <a:lnTo>
                    <a:pt x="2335221" y="2414579"/>
                  </a:lnTo>
                  <a:close/>
                </a:path>
                <a:path w="17714595" h="3072129">
                  <a:moveTo>
                    <a:pt x="2335221" y="2414945"/>
                  </a:moveTo>
                  <a:lnTo>
                    <a:pt x="1539845" y="2414945"/>
                  </a:lnTo>
                  <a:lnTo>
                    <a:pt x="1645482" y="2414419"/>
                  </a:lnTo>
                  <a:lnTo>
                    <a:pt x="2335221" y="2414579"/>
                  </a:lnTo>
                  <a:lnTo>
                    <a:pt x="2335221" y="2414945"/>
                  </a:lnTo>
                  <a:close/>
                </a:path>
                <a:path w="17714595" h="3072129">
                  <a:moveTo>
                    <a:pt x="4670748" y="3072018"/>
                  </a:moveTo>
                  <a:lnTo>
                    <a:pt x="3529531" y="3072018"/>
                  </a:lnTo>
                  <a:lnTo>
                    <a:pt x="3529447" y="2958637"/>
                  </a:lnTo>
                  <a:lnTo>
                    <a:pt x="3529385" y="2906404"/>
                  </a:lnTo>
                  <a:lnTo>
                    <a:pt x="3529133" y="2880305"/>
                  </a:lnTo>
                  <a:lnTo>
                    <a:pt x="3528585" y="2853946"/>
                  </a:lnTo>
                  <a:lnTo>
                    <a:pt x="3531324" y="2828210"/>
                  </a:lnTo>
                  <a:lnTo>
                    <a:pt x="3540934" y="2803981"/>
                  </a:lnTo>
                  <a:lnTo>
                    <a:pt x="3542279" y="2777726"/>
                  </a:lnTo>
                  <a:lnTo>
                    <a:pt x="3542970" y="2764632"/>
                  </a:lnTo>
                  <a:lnTo>
                    <a:pt x="3543722" y="2751578"/>
                  </a:lnTo>
                  <a:lnTo>
                    <a:pt x="3556652" y="2744035"/>
                  </a:lnTo>
                  <a:lnTo>
                    <a:pt x="3568136" y="2734499"/>
                  </a:lnTo>
                  <a:lnTo>
                    <a:pt x="3579024" y="2724117"/>
                  </a:lnTo>
                  <a:lnTo>
                    <a:pt x="3590164" y="2714033"/>
                  </a:lnTo>
                  <a:lnTo>
                    <a:pt x="3602230" y="2699661"/>
                  </a:lnTo>
                  <a:lnTo>
                    <a:pt x="3615129" y="2686022"/>
                  </a:lnTo>
                  <a:lnTo>
                    <a:pt x="3628848" y="2673154"/>
                  </a:lnTo>
                  <a:lnTo>
                    <a:pt x="3643374" y="2661094"/>
                  </a:lnTo>
                  <a:lnTo>
                    <a:pt x="3658692" y="2643307"/>
                  </a:lnTo>
                  <a:lnTo>
                    <a:pt x="3692262" y="2610478"/>
                  </a:lnTo>
                  <a:lnTo>
                    <a:pt x="3707727" y="2592772"/>
                  </a:lnTo>
                  <a:lnTo>
                    <a:pt x="3718059" y="2583350"/>
                  </a:lnTo>
                  <a:lnTo>
                    <a:pt x="3749128" y="2554691"/>
                  </a:lnTo>
                  <a:lnTo>
                    <a:pt x="3760195" y="2542331"/>
                  </a:lnTo>
                  <a:lnTo>
                    <a:pt x="3771998" y="2530630"/>
                  </a:lnTo>
                  <a:lnTo>
                    <a:pt x="3784376" y="2519448"/>
                  </a:lnTo>
                  <a:lnTo>
                    <a:pt x="3797166" y="2508650"/>
                  </a:lnTo>
                  <a:lnTo>
                    <a:pt x="3949398" y="2507725"/>
                  </a:lnTo>
                  <a:lnTo>
                    <a:pt x="4008527" y="2507450"/>
                  </a:lnTo>
                  <a:lnTo>
                    <a:pt x="4135150" y="2507450"/>
                  </a:lnTo>
                  <a:lnTo>
                    <a:pt x="4279858" y="2508912"/>
                  </a:lnTo>
                  <a:lnTo>
                    <a:pt x="4299756" y="2566609"/>
                  </a:lnTo>
                  <a:lnTo>
                    <a:pt x="4298517" y="2643307"/>
                  </a:lnTo>
                  <a:lnTo>
                    <a:pt x="4298454" y="2647173"/>
                  </a:lnTo>
                  <a:lnTo>
                    <a:pt x="4300602" y="2686022"/>
                  </a:lnTo>
                  <a:lnTo>
                    <a:pt x="4300676" y="2687354"/>
                  </a:lnTo>
                  <a:lnTo>
                    <a:pt x="4318221" y="2704870"/>
                  </a:lnTo>
                  <a:lnTo>
                    <a:pt x="4365621" y="2706139"/>
                  </a:lnTo>
                  <a:lnTo>
                    <a:pt x="4361650" y="2706139"/>
                  </a:lnTo>
                  <a:lnTo>
                    <a:pt x="4418834" y="2706785"/>
                  </a:lnTo>
                  <a:lnTo>
                    <a:pt x="4670688" y="2706785"/>
                  </a:lnTo>
                  <a:lnTo>
                    <a:pt x="4670748" y="3072018"/>
                  </a:lnTo>
                  <a:close/>
                </a:path>
                <a:path w="17714595" h="3072129">
                  <a:moveTo>
                    <a:pt x="4670688" y="2706785"/>
                  </a:moveTo>
                  <a:lnTo>
                    <a:pt x="4475512" y="2706785"/>
                  </a:lnTo>
                  <a:lnTo>
                    <a:pt x="4537296" y="2706467"/>
                  </a:lnTo>
                  <a:lnTo>
                    <a:pt x="4588225" y="2706139"/>
                  </a:lnTo>
                  <a:lnTo>
                    <a:pt x="4620299" y="2706139"/>
                  </a:lnTo>
                  <a:lnTo>
                    <a:pt x="4670688" y="2706467"/>
                  </a:lnTo>
                  <a:lnTo>
                    <a:pt x="4670688" y="2706785"/>
                  </a:lnTo>
                  <a:close/>
                </a:path>
                <a:path w="17714595" h="3072129">
                  <a:moveTo>
                    <a:pt x="5533134" y="2839156"/>
                  </a:moveTo>
                  <a:lnTo>
                    <a:pt x="5241287" y="2839156"/>
                  </a:lnTo>
                  <a:lnTo>
                    <a:pt x="5241223" y="2773486"/>
                  </a:lnTo>
                  <a:lnTo>
                    <a:pt x="5241361" y="2741128"/>
                  </a:lnTo>
                  <a:lnTo>
                    <a:pt x="5241549" y="2708483"/>
                  </a:lnTo>
                  <a:lnTo>
                    <a:pt x="5340874" y="2706897"/>
                  </a:lnTo>
                  <a:lnTo>
                    <a:pt x="5387260" y="2706755"/>
                  </a:lnTo>
                  <a:lnTo>
                    <a:pt x="5532872" y="2707815"/>
                  </a:lnTo>
                  <a:lnTo>
                    <a:pt x="5532969" y="2741128"/>
                  </a:lnTo>
                  <a:lnTo>
                    <a:pt x="5533052" y="2773782"/>
                  </a:lnTo>
                  <a:lnTo>
                    <a:pt x="5533134" y="2839156"/>
                  </a:lnTo>
                  <a:close/>
                </a:path>
                <a:path w="17714595" h="3072129">
                  <a:moveTo>
                    <a:pt x="5792266" y="3072018"/>
                  </a:moveTo>
                  <a:lnTo>
                    <a:pt x="5115123" y="3072018"/>
                  </a:lnTo>
                  <a:lnTo>
                    <a:pt x="5114812" y="3045537"/>
                  </a:lnTo>
                  <a:lnTo>
                    <a:pt x="5114915" y="2922697"/>
                  </a:lnTo>
                  <a:lnTo>
                    <a:pt x="5112451" y="2867158"/>
                  </a:lnTo>
                  <a:lnTo>
                    <a:pt x="5114965" y="2860568"/>
                  </a:lnTo>
                  <a:lnTo>
                    <a:pt x="5121123" y="2844699"/>
                  </a:lnTo>
                  <a:lnTo>
                    <a:pt x="5123711" y="2838109"/>
                  </a:lnTo>
                  <a:lnTo>
                    <a:pt x="5153019" y="2838851"/>
                  </a:lnTo>
                  <a:lnTo>
                    <a:pt x="5179948" y="2839156"/>
                  </a:lnTo>
                  <a:lnTo>
                    <a:pt x="5533134" y="2839156"/>
                  </a:lnTo>
                  <a:lnTo>
                    <a:pt x="5713880" y="2839532"/>
                  </a:lnTo>
                  <a:lnTo>
                    <a:pt x="5722608" y="2856605"/>
                  </a:lnTo>
                  <a:lnTo>
                    <a:pt x="5727516" y="2866135"/>
                  </a:lnTo>
                  <a:lnTo>
                    <a:pt x="5731626" y="2874044"/>
                  </a:lnTo>
                  <a:lnTo>
                    <a:pt x="5732074" y="2906880"/>
                  </a:lnTo>
                  <a:lnTo>
                    <a:pt x="5732196" y="2978311"/>
                  </a:lnTo>
                  <a:lnTo>
                    <a:pt x="5732018" y="3005516"/>
                  </a:lnTo>
                  <a:lnTo>
                    <a:pt x="5743945" y="3018522"/>
                  </a:lnTo>
                  <a:lnTo>
                    <a:pt x="5755553" y="3031868"/>
                  </a:lnTo>
                  <a:lnTo>
                    <a:pt x="5766818" y="3045537"/>
                  </a:lnTo>
                  <a:lnTo>
                    <a:pt x="5777713" y="3059516"/>
                  </a:lnTo>
                  <a:lnTo>
                    <a:pt x="5792266" y="3072018"/>
                  </a:lnTo>
                  <a:close/>
                </a:path>
                <a:path w="17714595" h="3072129">
                  <a:moveTo>
                    <a:pt x="5713880" y="2839532"/>
                  </a:moveTo>
                  <a:lnTo>
                    <a:pt x="5668592" y="2839532"/>
                  </a:lnTo>
                  <a:lnTo>
                    <a:pt x="5713688" y="2839156"/>
                  </a:lnTo>
                  <a:lnTo>
                    <a:pt x="5713880" y="2839532"/>
                  </a:lnTo>
                  <a:close/>
                </a:path>
                <a:path w="17714595" h="3072129">
                  <a:moveTo>
                    <a:pt x="7682766" y="2892188"/>
                  </a:moveTo>
                  <a:lnTo>
                    <a:pt x="7390919" y="2892188"/>
                  </a:lnTo>
                  <a:lnTo>
                    <a:pt x="7390956" y="2782801"/>
                  </a:lnTo>
                  <a:lnTo>
                    <a:pt x="7391051" y="2746250"/>
                  </a:lnTo>
                  <a:lnTo>
                    <a:pt x="7682766" y="2746250"/>
                  </a:lnTo>
                  <a:lnTo>
                    <a:pt x="7682766" y="2892188"/>
                  </a:lnTo>
                  <a:close/>
                </a:path>
                <a:path w="17714595" h="3072129">
                  <a:moveTo>
                    <a:pt x="7258286" y="2892449"/>
                  </a:moveTo>
                  <a:lnTo>
                    <a:pt x="7182608" y="2892449"/>
                  </a:lnTo>
                  <a:lnTo>
                    <a:pt x="7333964" y="2892188"/>
                  </a:lnTo>
                  <a:lnTo>
                    <a:pt x="7258286" y="2892188"/>
                  </a:lnTo>
                  <a:lnTo>
                    <a:pt x="7258286" y="2892449"/>
                  </a:lnTo>
                  <a:close/>
                </a:path>
                <a:path w="17714595" h="3072129">
                  <a:moveTo>
                    <a:pt x="7802162" y="3072018"/>
                  </a:moveTo>
                  <a:lnTo>
                    <a:pt x="7258124" y="3072018"/>
                  </a:lnTo>
                  <a:lnTo>
                    <a:pt x="7258217" y="2943611"/>
                  </a:lnTo>
                  <a:lnTo>
                    <a:pt x="7258286" y="2892188"/>
                  </a:lnTo>
                  <a:lnTo>
                    <a:pt x="7750316" y="2892188"/>
                  </a:lnTo>
                  <a:lnTo>
                    <a:pt x="7802044" y="2892449"/>
                  </a:lnTo>
                  <a:lnTo>
                    <a:pt x="7802162" y="3072018"/>
                  </a:lnTo>
                  <a:close/>
                </a:path>
                <a:path w="17714595" h="3072129">
                  <a:moveTo>
                    <a:pt x="8943603" y="2509008"/>
                  </a:moveTo>
                  <a:lnTo>
                    <a:pt x="8454917" y="2509008"/>
                  </a:lnTo>
                  <a:lnTo>
                    <a:pt x="8481895" y="2506783"/>
                  </a:lnTo>
                  <a:lnTo>
                    <a:pt x="8504098" y="2493373"/>
                  </a:lnTo>
                  <a:lnTo>
                    <a:pt x="8505938" y="2440315"/>
                  </a:lnTo>
                  <a:lnTo>
                    <a:pt x="8505850" y="2387233"/>
                  </a:lnTo>
                  <a:lnTo>
                    <a:pt x="8505148" y="2334154"/>
                  </a:lnTo>
                  <a:lnTo>
                    <a:pt x="8505048" y="2266723"/>
                  </a:lnTo>
                  <a:lnTo>
                    <a:pt x="8523607" y="2231083"/>
                  </a:lnTo>
                  <a:lnTo>
                    <a:pt x="8557407" y="2228426"/>
                  </a:lnTo>
                  <a:lnTo>
                    <a:pt x="8585276" y="2228426"/>
                  </a:lnTo>
                  <a:lnTo>
                    <a:pt x="8586421" y="2180775"/>
                  </a:lnTo>
                  <a:lnTo>
                    <a:pt x="8586978" y="2133091"/>
                  </a:lnTo>
                  <a:lnTo>
                    <a:pt x="8587076" y="1989959"/>
                  </a:lnTo>
                  <a:lnTo>
                    <a:pt x="8587211" y="1950623"/>
                  </a:lnTo>
                  <a:lnTo>
                    <a:pt x="8587240" y="1942258"/>
                  </a:lnTo>
                  <a:lnTo>
                    <a:pt x="8619842" y="1924219"/>
                  </a:lnTo>
                  <a:lnTo>
                    <a:pt x="8738059" y="1923531"/>
                  </a:lnTo>
                  <a:lnTo>
                    <a:pt x="8824226" y="1923290"/>
                  </a:lnTo>
                  <a:lnTo>
                    <a:pt x="8837503" y="1923531"/>
                  </a:lnTo>
                  <a:lnTo>
                    <a:pt x="8864002" y="2003575"/>
                  </a:lnTo>
                  <a:lnTo>
                    <a:pt x="8864031" y="2056544"/>
                  </a:lnTo>
                  <a:lnTo>
                    <a:pt x="8863733" y="2109519"/>
                  </a:lnTo>
                  <a:lnTo>
                    <a:pt x="8863635" y="2133091"/>
                  </a:lnTo>
                  <a:lnTo>
                    <a:pt x="8863600" y="2180775"/>
                  </a:lnTo>
                  <a:lnTo>
                    <a:pt x="8863767" y="2215440"/>
                  </a:lnTo>
                  <a:lnTo>
                    <a:pt x="8943504" y="2215440"/>
                  </a:lnTo>
                  <a:lnTo>
                    <a:pt x="8943603" y="2509008"/>
                  </a:lnTo>
                  <a:close/>
                </a:path>
                <a:path w="17714595" h="3072129">
                  <a:moveTo>
                    <a:pt x="9182350" y="3072018"/>
                  </a:moveTo>
                  <a:lnTo>
                    <a:pt x="8399336" y="3072018"/>
                  </a:lnTo>
                  <a:lnTo>
                    <a:pt x="8399353" y="2507432"/>
                  </a:lnTo>
                  <a:lnTo>
                    <a:pt x="8426343" y="2506931"/>
                  </a:lnTo>
                  <a:lnTo>
                    <a:pt x="8454917" y="2509008"/>
                  </a:lnTo>
                  <a:lnTo>
                    <a:pt x="8943603" y="2509008"/>
                  </a:lnTo>
                  <a:lnTo>
                    <a:pt x="8943635" y="2520982"/>
                  </a:lnTo>
                  <a:lnTo>
                    <a:pt x="9032124" y="2521839"/>
                  </a:lnTo>
                  <a:lnTo>
                    <a:pt x="9061735" y="2522435"/>
                  </a:lnTo>
                  <a:lnTo>
                    <a:pt x="9062612" y="2569876"/>
                  </a:lnTo>
                  <a:lnTo>
                    <a:pt x="9062904" y="2617318"/>
                  </a:lnTo>
                  <a:lnTo>
                    <a:pt x="9062914" y="2759655"/>
                  </a:lnTo>
                  <a:lnTo>
                    <a:pt x="9166512" y="2759655"/>
                  </a:lnTo>
                  <a:lnTo>
                    <a:pt x="9178291" y="2808229"/>
                  </a:lnTo>
                  <a:lnTo>
                    <a:pt x="9182503" y="2858015"/>
                  </a:lnTo>
                  <a:lnTo>
                    <a:pt x="9182665" y="2908275"/>
                  </a:lnTo>
                  <a:lnTo>
                    <a:pt x="9182323" y="2958401"/>
                  </a:lnTo>
                  <a:lnTo>
                    <a:pt x="9182350" y="3072018"/>
                  </a:lnTo>
                  <a:close/>
                </a:path>
                <a:path w="17714595" h="3072129">
                  <a:moveTo>
                    <a:pt x="9166512" y="2759655"/>
                  </a:moveTo>
                  <a:lnTo>
                    <a:pt x="9143689" y="2759655"/>
                  </a:lnTo>
                  <a:lnTo>
                    <a:pt x="9166480" y="2759524"/>
                  </a:lnTo>
                  <a:lnTo>
                    <a:pt x="9166512" y="2759655"/>
                  </a:lnTo>
                  <a:close/>
                </a:path>
                <a:path w="17714595" h="3072129">
                  <a:moveTo>
                    <a:pt x="10894188" y="3072018"/>
                  </a:moveTo>
                  <a:lnTo>
                    <a:pt x="9898808" y="3072018"/>
                  </a:lnTo>
                  <a:lnTo>
                    <a:pt x="9898780" y="642815"/>
                  </a:lnTo>
                  <a:lnTo>
                    <a:pt x="10541522" y="0"/>
                  </a:lnTo>
                  <a:lnTo>
                    <a:pt x="10575171" y="0"/>
                  </a:lnTo>
                  <a:lnTo>
                    <a:pt x="10575081" y="2985840"/>
                  </a:lnTo>
                  <a:lnTo>
                    <a:pt x="10579558" y="2998983"/>
                  </a:lnTo>
                  <a:lnTo>
                    <a:pt x="10588649" y="3008494"/>
                  </a:lnTo>
                  <a:lnTo>
                    <a:pt x="10602405" y="3011289"/>
                  </a:lnTo>
                  <a:lnTo>
                    <a:pt x="10650991" y="3011904"/>
                  </a:lnTo>
                  <a:lnTo>
                    <a:pt x="10894122" y="3011904"/>
                  </a:lnTo>
                  <a:lnTo>
                    <a:pt x="10894188" y="3072018"/>
                  </a:lnTo>
                  <a:close/>
                </a:path>
                <a:path w="17714595" h="3072129">
                  <a:moveTo>
                    <a:pt x="10894122" y="3011904"/>
                  </a:moveTo>
                  <a:lnTo>
                    <a:pt x="10719035" y="3011904"/>
                  </a:lnTo>
                  <a:lnTo>
                    <a:pt x="10894120" y="3010621"/>
                  </a:lnTo>
                  <a:lnTo>
                    <a:pt x="10894122" y="3011904"/>
                  </a:lnTo>
                  <a:close/>
                </a:path>
              </a:pathLst>
            </a:custGeom>
            <a:solidFill>
              <a:srgbClr val="000000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5955786" y="335035"/>
            <a:ext cx="2090420" cy="946150"/>
          </a:xfrm>
          <a:custGeom>
            <a:avLst/>
            <a:gdLst/>
            <a:ahLst/>
            <a:cxnLst/>
            <a:rect l="l" t="t" r="r" b="b"/>
            <a:pathLst>
              <a:path w="2090420" h="946150">
                <a:moveTo>
                  <a:pt x="1068823" y="945767"/>
                </a:moveTo>
                <a:lnTo>
                  <a:pt x="974723" y="937663"/>
                </a:lnTo>
                <a:lnTo>
                  <a:pt x="878261" y="906027"/>
                </a:lnTo>
                <a:lnTo>
                  <a:pt x="823807" y="852610"/>
                </a:lnTo>
                <a:lnTo>
                  <a:pt x="799692" y="802306"/>
                </a:lnTo>
                <a:lnTo>
                  <a:pt x="794247" y="780006"/>
                </a:lnTo>
                <a:lnTo>
                  <a:pt x="712757" y="854359"/>
                </a:lnTo>
                <a:lnTo>
                  <a:pt x="647995" y="884762"/>
                </a:lnTo>
                <a:lnTo>
                  <a:pt x="566119" y="876271"/>
                </a:lnTo>
                <a:lnTo>
                  <a:pt x="433291" y="833942"/>
                </a:lnTo>
                <a:lnTo>
                  <a:pt x="308077" y="774654"/>
                </a:lnTo>
                <a:lnTo>
                  <a:pt x="253072" y="719065"/>
                </a:lnTo>
                <a:lnTo>
                  <a:pt x="240465" y="677869"/>
                </a:lnTo>
                <a:lnTo>
                  <a:pt x="242443" y="661760"/>
                </a:lnTo>
                <a:lnTo>
                  <a:pt x="131393" y="682668"/>
                </a:lnTo>
                <a:lnTo>
                  <a:pt x="69743" y="681211"/>
                </a:lnTo>
                <a:lnTo>
                  <a:pt x="35319" y="649802"/>
                </a:lnTo>
                <a:lnTo>
                  <a:pt x="5951" y="580858"/>
                </a:lnTo>
                <a:lnTo>
                  <a:pt x="0" y="549277"/>
                </a:lnTo>
                <a:lnTo>
                  <a:pt x="4146" y="515607"/>
                </a:lnTo>
                <a:lnTo>
                  <a:pt x="37837" y="447476"/>
                </a:lnTo>
                <a:lnTo>
                  <a:pt x="64933" y="415752"/>
                </a:lnTo>
                <a:lnTo>
                  <a:pt x="97228" y="387412"/>
                </a:lnTo>
                <a:lnTo>
                  <a:pt x="133500" y="363827"/>
                </a:lnTo>
                <a:lnTo>
                  <a:pt x="172523" y="346364"/>
                </a:lnTo>
                <a:lnTo>
                  <a:pt x="213074" y="336392"/>
                </a:lnTo>
                <a:lnTo>
                  <a:pt x="253927" y="335279"/>
                </a:lnTo>
                <a:lnTo>
                  <a:pt x="293857" y="344395"/>
                </a:lnTo>
                <a:lnTo>
                  <a:pt x="331642" y="365106"/>
                </a:lnTo>
                <a:lnTo>
                  <a:pt x="345322" y="311208"/>
                </a:lnTo>
                <a:lnTo>
                  <a:pt x="363280" y="276172"/>
                </a:lnTo>
                <a:lnTo>
                  <a:pt x="397572" y="244633"/>
                </a:lnTo>
                <a:lnTo>
                  <a:pt x="460257" y="201230"/>
                </a:lnTo>
                <a:lnTo>
                  <a:pt x="546932" y="173190"/>
                </a:lnTo>
                <a:lnTo>
                  <a:pt x="632441" y="182297"/>
                </a:lnTo>
                <a:lnTo>
                  <a:pt x="697724" y="205017"/>
                </a:lnTo>
                <a:lnTo>
                  <a:pt x="723720" y="217820"/>
                </a:lnTo>
                <a:lnTo>
                  <a:pt x="753895" y="115229"/>
                </a:lnTo>
                <a:lnTo>
                  <a:pt x="793989" y="58343"/>
                </a:lnTo>
                <a:lnTo>
                  <a:pt x="871036" y="26740"/>
                </a:lnTo>
                <a:lnTo>
                  <a:pt x="1012069" y="0"/>
                </a:lnTo>
                <a:lnTo>
                  <a:pt x="1177670" y="3564"/>
                </a:lnTo>
                <a:lnTo>
                  <a:pt x="1305347" y="51860"/>
                </a:lnTo>
                <a:lnTo>
                  <a:pt x="1387516" y="107935"/>
                </a:lnTo>
                <a:lnTo>
                  <a:pt x="1416591" y="134838"/>
                </a:lnTo>
                <a:lnTo>
                  <a:pt x="1458565" y="53577"/>
                </a:lnTo>
                <a:lnTo>
                  <a:pt x="1503458" y="21519"/>
                </a:lnTo>
                <a:lnTo>
                  <a:pt x="1579077" y="34194"/>
                </a:lnTo>
                <a:lnTo>
                  <a:pt x="1713234" y="87127"/>
                </a:lnTo>
                <a:lnTo>
                  <a:pt x="1841495" y="173735"/>
                </a:lnTo>
                <a:lnTo>
                  <a:pt x="1899158" y="271234"/>
                </a:lnTo>
                <a:lnTo>
                  <a:pt x="1913645" y="350840"/>
                </a:lnTo>
                <a:lnTo>
                  <a:pt x="1912380" y="383771"/>
                </a:lnTo>
                <a:lnTo>
                  <a:pt x="1988520" y="375116"/>
                </a:lnTo>
                <a:lnTo>
                  <a:pt x="2031403" y="384548"/>
                </a:lnTo>
                <a:lnTo>
                  <a:pt x="2056783" y="423152"/>
                </a:lnTo>
                <a:lnTo>
                  <a:pt x="2080411" y="502013"/>
                </a:lnTo>
                <a:lnTo>
                  <a:pt x="2090034" y="565469"/>
                </a:lnTo>
                <a:lnTo>
                  <a:pt x="2084100" y="618955"/>
                </a:lnTo>
                <a:lnTo>
                  <a:pt x="2066410" y="662530"/>
                </a:lnTo>
                <a:lnTo>
                  <a:pt x="2040768" y="696250"/>
                </a:lnTo>
                <a:lnTo>
                  <a:pt x="2010975" y="720174"/>
                </a:lnTo>
                <a:lnTo>
                  <a:pt x="1980835" y="734359"/>
                </a:lnTo>
                <a:lnTo>
                  <a:pt x="1930531" y="827391"/>
                </a:lnTo>
                <a:lnTo>
                  <a:pt x="1881783" y="864021"/>
                </a:lnTo>
                <a:lnTo>
                  <a:pt x="1805808" y="849305"/>
                </a:lnTo>
                <a:lnTo>
                  <a:pt x="1673823" y="788301"/>
                </a:lnTo>
                <a:lnTo>
                  <a:pt x="1670742" y="834392"/>
                </a:lnTo>
                <a:lnTo>
                  <a:pt x="1656964" y="861424"/>
                </a:lnTo>
                <a:lnTo>
                  <a:pt x="1621015" y="879899"/>
                </a:lnTo>
                <a:lnTo>
                  <a:pt x="1551420" y="900317"/>
                </a:lnTo>
                <a:lnTo>
                  <a:pt x="1469872" y="908811"/>
                </a:lnTo>
                <a:lnTo>
                  <a:pt x="1407770" y="895132"/>
                </a:lnTo>
                <a:lnTo>
                  <a:pt x="1368226" y="875229"/>
                </a:lnTo>
                <a:lnTo>
                  <a:pt x="1354353" y="865051"/>
                </a:lnTo>
                <a:lnTo>
                  <a:pt x="1309491" y="918634"/>
                </a:lnTo>
                <a:lnTo>
                  <a:pt x="1275520" y="935847"/>
                </a:lnTo>
                <a:lnTo>
                  <a:pt x="1235325" y="916106"/>
                </a:lnTo>
                <a:lnTo>
                  <a:pt x="1171791" y="858828"/>
                </a:lnTo>
                <a:lnTo>
                  <a:pt x="1148882" y="913740"/>
                </a:lnTo>
                <a:lnTo>
                  <a:pt x="1120717" y="940256"/>
                </a:lnTo>
                <a:lnTo>
                  <a:pt x="1068823" y="945767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344515" y="652101"/>
            <a:ext cx="1339602" cy="1399815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6444" y="176915"/>
            <a:ext cx="2152649" cy="809624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10251892" y="3762235"/>
            <a:ext cx="1778635" cy="18408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8110" algn="just">
              <a:lnSpc>
                <a:spcPts val="3160"/>
              </a:lnSpc>
            </a:pPr>
            <a:r>
              <a:rPr sz="2700" b="1" spc="-80" dirty="0">
                <a:solidFill>
                  <a:srgbClr val="C98648"/>
                </a:solidFill>
                <a:latin typeface="Tahoma"/>
                <a:cs typeface="Tahoma"/>
              </a:rPr>
              <a:t>miento</a:t>
            </a:r>
            <a:r>
              <a:rPr sz="2700" b="1" spc="-110" dirty="0">
                <a:solidFill>
                  <a:srgbClr val="C98648"/>
                </a:solidFill>
                <a:latin typeface="Tahoma"/>
                <a:cs typeface="Tahoma"/>
              </a:rPr>
              <a:t> </a:t>
            </a:r>
            <a:r>
              <a:rPr sz="2700" b="1" spc="-25" dirty="0">
                <a:solidFill>
                  <a:srgbClr val="C98648"/>
                </a:solidFill>
                <a:latin typeface="Tahoma"/>
                <a:cs typeface="Tahoma"/>
              </a:rPr>
              <a:t>de</a:t>
            </a:r>
            <a:endParaRPr sz="2700">
              <a:latin typeface="Tahoma"/>
              <a:cs typeface="Tahoma"/>
            </a:endParaRPr>
          </a:p>
          <a:p>
            <a:pPr indent="136525" algn="just">
              <a:lnSpc>
                <a:spcPct val="115700"/>
              </a:lnSpc>
            </a:pPr>
            <a:r>
              <a:rPr sz="2700" spc="-10" dirty="0">
                <a:latin typeface="Tahoma"/>
                <a:cs typeface="Tahoma"/>
              </a:rPr>
              <a:t>ontractual, ontratados, </a:t>
            </a:r>
            <a:r>
              <a:rPr sz="2700" spc="105" dirty="0">
                <a:latin typeface="Tahoma"/>
                <a:cs typeface="Tahoma"/>
              </a:rPr>
              <a:t>de</a:t>
            </a:r>
            <a:r>
              <a:rPr sz="2700" spc="15" dirty="0">
                <a:latin typeface="Tahoma"/>
                <a:cs typeface="Tahoma"/>
              </a:rPr>
              <a:t> </a:t>
            </a:r>
            <a:r>
              <a:rPr sz="2700" dirty="0">
                <a:latin typeface="Tahoma"/>
                <a:cs typeface="Tahoma"/>
              </a:rPr>
              <a:t>uso,</a:t>
            </a:r>
            <a:r>
              <a:rPr sz="2700" spc="15" dirty="0">
                <a:latin typeface="Tahoma"/>
                <a:cs typeface="Tahoma"/>
              </a:rPr>
              <a:t> </a:t>
            </a:r>
            <a:r>
              <a:rPr sz="2700" spc="30" dirty="0">
                <a:latin typeface="Tahoma"/>
                <a:cs typeface="Tahoma"/>
              </a:rPr>
              <a:t>por</a:t>
            </a:r>
            <a:endParaRPr sz="2700">
              <a:latin typeface="Tahoma"/>
              <a:cs typeface="Tahoma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0" y="5661690"/>
            <a:ext cx="10157460" cy="4618990"/>
            <a:chOff x="0" y="5661690"/>
            <a:chExt cx="10157460" cy="4618990"/>
          </a:xfrm>
        </p:grpSpPr>
        <p:sp>
          <p:nvSpPr>
            <p:cNvPr id="11" name="object 11"/>
            <p:cNvSpPr/>
            <p:nvPr/>
          </p:nvSpPr>
          <p:spPr>
            <a:xfrm>
              <a:off x="0" y="6165758"/>
              <a:ext cx="9540875" cy="4114800"/>
            </a:xfrm>
            <a:custGeom>
              <a:avLst/>
              <a:gdLst/>
              <a:ahLst/>
              <a:cxnLst/>
              <a:rect l="l" t="t" r="r" b="b"/>
              <a:pathLst>
                <a:path w="9540875" h="4114800">
                  <a:moveTo>
                    <a:pt x="3192238" y="3111499"/>
                  </a:moveTo>
                  <a:lnTo>
                    <a:pt x="1223534" y="3111499"/>
                  </a:lnTo>
                  <a:lnTo>
                    <a:pt x="1240394" y="3098799"/>
                  </a:lnTo>
                  <a:lnTo>
                    <a:pt x="1256986" y="3098799"/>
                  </a:lnTo>
                  <a:lnTo>
                    <a:pt x="1256968" y="3086099"/>
                  </a:lnTo>
                  <a:lnTo>
                    <a:pt x="1256846" y="2997199"/>
                  </a:lnTo>
                  <a:lnTo>
                    <a:pt x="1256728" y="2895599"/>
                  </a:lnTo>
                  <a:lnTo>
                    <a:pt x="1256629" y="2793999"/>
                  </a:lnTo>
                  <a:lnTo>
                    <a:pt x="1256522" y="1320799"/>
                  </a:lnTo>
                  <a:lnTo>
                    <a:pt x="1256397" y="673099"/>
                  </a:lnTo>
                  <a:lnTo>
                    <a:pt x="1256298" y="520699"/>
                  </a:lnTo>
                  <a:lnTo>
                    <a:pt x="1256211" y="419099"/>
                  </a:lnTo>
                  <a:lnTo>
                    <a:pt x="1256160" y="368299"/>
                  </a:lnTo>
                  <a:lnTo>
                    <a:pt x="1259515" y="330199"/>
                  </a:lnTo>
                  <a:lnTo>
                    <a:pt x="1274469" y="317499"/>
                  </a:lnTo>
                  <a:lnTo>
                    <a:pt x="1295061" y="292099"/>
                  </a:lnTo>
                  <a:lnTo>
                    <a:pt x="1315333" y="266699"/>
                  </a:lnTo>
                  <a:lnTo>
                    <a:pt x="1352431" y="241299"/>
                  </a:lnTo>
                  <a:lnTo>
                    <a:pt x="1463404" y="126999"/>
                  </a:lnTo>
                  <a:lnTo>
                    <a:pt x="1594311" y="0"/>
                  </a:lnTo>
                  <a:lnTo>
                    <a:pt x="1858390" y="0"/>
                  </a:lnTo>
                  <a:lnTo>
                    <a:pt x="1856790" y="25399"/>
                  </a:lnTo>
                  <a:lnTo>
                    <a:pt x="1851179" y="76199"/>
                  </a:lnTo>
                  <a:lnTo>
                    <a:pt x="1863398" y="101599"/>
                  </a:lnTo>
                  <a:lnTo>
                    <a:pt x="2286115" y="101599"/>
                  </a:lnTo>
                  <a:lnTo>
                    <a:pt x="2285991" y="1879599"/>
                  </a:lnTo>
                  <a:lnTo>
                    <a:pt x="2285979" y="1904999"/>
                  </a:lnTo>
                  <a:lnTo>
                    <a:pt x="2286331" y="1917699"/>
                  </a:lnTo>
                  <a:lnTo>
                    <a:pt x="2291573" y="1930399"/>
                  </a:lnTo>
                  <a:lnTo>
                    <a:pt x="2301191" y="1943099"/>
                  </a:lnTo>
                  <a:lnTo>
                    <a:pt x="3192238" y="1943099"/>
                  </a:lnTo>
                  <a:lnTo>
                    <a:pt x="3192238" y="3111499"/>
                  </a:lnTo>
                  <a:close/>
                </a:path>
                <a:path w="9540875" h="4114800">
                  <a:moveTo>
                    <a:pt x="3192238" y="1943099"/>
                  </a:moveTo>
                  <a:lnTo>
                    <a:pt x="2533237" y="1943099"/>
                  </a:lnTo>
                  <a:lnTo>
                    <a:pt x="2533263" y="1422399"/>
                  </a:lnTo>
                  <a:lnTo>
                    <a:pt x="2533473" y="1371599"/>
                  </a:lnTo>
                  <a:lnTo>
                    <a:pt x="2533792" y="1320799"/>
                  </a:lnTo>
                  <a:lnTo>
                    <a:pt x="2554009" y="1269999"/>
                  </a:lnTo>
                  <a:lnTo>
                    <a:pt x="2574451" y="1257299"/>
                  </a:lnTo>
                  <a:lnTo>
                    <a:pt x="2595430" y="1231899"/>
                  </a:lnTo>
                  <a:lnTo>
                    <a:pt x="2643547" y="1181099"/>
                  </a:lnTo>
                  <a:lnTo>
                    <a:pt x="2667134" y="1155699"/>
                  </a:lnTo>
                  <a:lnTo>
                    <a:pt x="2690028" y="1130299"/>
                  </a:lnTo>
                  <a:lnTo>
                    <a:pt x="3192238" y="1130299"/>
                  </a:lnTo>
                  <a:lnTo>
                    <a:pt x="3192238" y="1943099"/>
                  </a:lnTo>
                  <a:close/>
                </a:path>
                <a:path w="9540875" h="4114800">
                  <a:moveTo>
                    <a:pt x="672683" y="1828799"/>
                  </a:moveTo>
                  <a:lnTo>
                    <a:pt x="22054" y="1828799"/>
                  </a:lnTo>
                  <a:lnTo>
                    <a:pt x="48169" y="1790699"/>
                  </a:lnTo>
                  <a:lnTo>
                    <a:pt x="77877" y="1765299"/>
                  </a:lnTo>
                  <a:lnTo>
                    <a:pt x="108333" y="1739899"/>
                  </a:lnTo>
                  <a:lnTo>
                    <a:pt x="136688" y="1714499"/>
                  </a:lnTo>
                  <a:lnTo>
                    <a:pt x="559075" y="1714499"/>
                  </a:lnTo>
                  <a:lnTo>
                    <a:pt x="580942" y="1739899"/>
                  </a:lnTo>
                  <a:lnTo>
                    <a:pt x="591957" y="1739899"/>
                  </a:lnTo>
                  <a:lnTo>
                    <a:pt x="610573" y="1765299"/>
                  </a:lnTo>
                  <a:lnTo>
                    <a:pt x="630415" y="1790699"/>
                  </a:lnTo>
                  <a:lnTo>
                    <a:pt x="651209" y="1816099"/>
                  </a:lnTo>
                  <a:lnTo>
                    <a:pt x="672683" y="1828799"/>
                  </a:lnTo>
                  <a:close/>
                </a:path>
                <a:path w="9540875" h="4114800">
                  <a:moveTo>
                    <a:pt x="9540483" y="4114799"/>
                  </a:moveTo>
                  <a:lnTo>
                    <a:pt x="0" y="4114799"/>
                  </a:lnTo>
                  <a:lnTo>
                    <a:pt x="0" y="2882899"/>
                  </a:lnTo>
                  <a:lnTo>
                    <a:pt x="7085" y="2882899"/>
                  </a:lnTo>
                  <a:lnTo>
                    <a:pt x="7062" y="2666999"/>
                  </a:lnTo>
                  <a:lnTo>
                    <a:pt x="6935" y="2044699"/>
                  </a:lnTo>
                  <a:lnTo>
                    <a:pt x="6814" y="1955799"/>
                  </a:lnTo>
                  <a:lnTo>
                    <a:pt x="6248" y="1904999"/>
                  </a:lnTo>
                  <a:lnTo>
                    <a:pt x="8959" y="1879599"/>
                  </a:lnTo>
                  <a:lnTo>
                    <a:pt x="17936" y="1854199"/>
                  </a:lnTo>
                  <a:lnTo>
                    <a:pt x="18850" y="1841499"/>
                  </a:lnTo>
                  <a:lnTo>
                    <a:pt x="21140" y="1828799"/>
                  </a:lnTo>
                  <a:lnTo>
                    <a:pt x="844430" y="1828799"/>
                  </a:lnTo>
                  <a:lnTo>
                    <a:pt x="844555" y="2578099"/>
                  </a:lnTo>
                  <a:lnTo>
                    <a:pt x="844566" y="2603499"/>
                  </a:lnTo>
                  <a:lnTo>
                    <a:pt x="930236" y="2603499"/>
                  </a:lnTo>
                  <a:lnTo>
                    <a:pt x="934869" y="2628899"/>
                  </a:lnTo>
                  <a:lnTo>
                    <a:pt x="938457" y="2641599"/>
                  </a:lnTo>
                  <a:lnTo>
                    <a:pt x="940681" y="2666999"/>
                  </a:lnTo>
                  <a:lnTo>
                    <a:pt x="941223" y="2692399"/>
                  </a:lnTo>
                  <a:lnTo>
                    <a:pt x="940973" y="2730499"/>
                  </a:lnTo>
                  <a:lnTo>
                    <a:pt x="940890" y="2743199"/>
                  </a:lnTo>
                  <a:lnTo>
                    <a:pt x="940792" y="2768599"/>
                  </a:lnTo>
                  <a:lnTo>
                    <a:pt x="940667" y="3111499"/>
                  </a:lnTo>
                  <a:lnTo>
                    <a:pt x="3192238" y="3111499"/>
                  </a:lnTo>
                  <a:lnTo>
                    <a:pt x="3192238" y="3149599"/>
                  </a:lnTo>
                  <a:lnTo>
                    <a:pt x="3495105" y="3149599"/>
                  </a:lnTo>
                  <a:lnTo>
                    <a:pt x="3494978" y="3200399"/>
                  </a:lnTo>
                  <a:lnTo>
                    <a:pt x="3494289" y="3378199"/>
                  </a:lnTo>
                  <a:lnTo>
                    <a:pt x="3494249" y="3644899"/>
                  </a:lnTo>
                  <a:lnTo>
                    <a:pt x="3494628" y="3695699"/>
                  </a:lnTo>
                  <a:lnTo>
                    <a:pt x="3495181" y="3746499"/>
                  </a:lnTo>
                  <a:lnTo>
                    <a:pt x="3495931" y="3797299"/>
                  </a:lnTo>
                  <a:lnTo>
                    <a:pt x="3504803" y="3797299"/>
                  </a:lnTo>
                  <a:lnTo>
                    <a:pt x="3509699" y="3809999"/>
                  </a:lnTo>
                  <a:lnTo>
                    <a:pt x="9540483" y="3809999"/>
                  </a:lnTo>
                  <a:lnTo>
                    <a:pt x="9540483" y="4114799"/>
                  </a:lnTo>
                  <a:close/>
                </a:path>
                <a:path w="9540875" h="4114800">
                  <a:moveTo>
                    <a:pt x="9540483" y="3809999"/>
                  </a:moveTo>
                  <a:lnTo>
                    <a:pt x="3947354" y="3809999"/>
                  </a:lnTo>
                  <a:lnTo>
                    <a:pt x="3947363" y="3746499"/>
                  </a:lnTo>
                  <a:lnTo>
                    <a:pt x="3947489" y="3479799"/>
                  </a:lnTo>
                  <a:lnTo>
                    <a:pt x="4106611" y="3479799"/>
                  </a:lnTo>
                  <a:lnTo>
                    <a:pt x="4117890" y="3467099"/>
                  </a:lnTo>
                  <a:lnTo>
                    <a:pt x="4132165" y="3454399"/>
                  </a:lnTo>
                  <a:lnTo>
                    <a:pt x="4146671" y="3428999"/>
                  </a:lnTo>
                  <a:lnTo>
                    <a:pt x="4158644" y="3416299"/>
                  </a:lnTo>
                  <a:lnTo>
                    <a:pt x="4175537" y="3416299"/>
                  </a:lnTo>
                  <a:lnTo>
                    <a:pt x="4182386" y="3403599"/>
                  </a:lnTo>
                  <a:lnTo>
                    <a:pt x="4190674" y="3390899"/>
                  </a:lnTo>
                  <a:lnTo>
                    <a:pt x="4201794" y="3378199"/>
                  </a:lnTo>
                  <a:lnTo>
                    <a:pt x="4427888" y="3378199"/>
                  </a:lnTo>
                  <a:lnTo>
                    <a:pt x="4427878" y="3263899"/>
                  </a:lnTo>
                  <a:lnTo>
                    <a:pt x="4427753" y="2451099"/>
                  </a:lnTo>
                  <a:lnTo>
                    <a:pt x="4427492" y="2425699"/>
                  </a:lnTo>
                  <a:lnTo>
                    <a:pt x="4426925" y="2400299"/>
                  </a:lnTo>
                  <a:lnTo>
                    <a:pt x="4429759" y="2374899"/>
                  </a:lnTo>
                  <a:lnTo>
                    <a:pt x="4439701" y="2349499"/>
                  </a:lnTo>
                  <a:lnTo>
                    <a:pt x="4441808" y="2311399"/>
                  </a:lnTo>
                  <a:lnTo>
                    <a:pt x="4442586" y="2298699"/>
                  </a:lnTo>
                  <a:lnTo>
                    <a:pt x="4455964" y="2285999"/>
                  </a:lnTo>
                  <a:lnTo>
                    <a:pt x="4467846" y="2273299"/>
                  </a:lnTo>
                  <a:lnTo>
                    <a:pt x="4479112" y="2260599"/>
                  </a:lnTo>
                  <a:lnTo>
                    <a:pt x="4490637" y="2260599"/>
                  </a:lnTo>
                  <a:lnTo>
                    <a:pt x="4516468" y="2222499"/>
                  </a:lnTo>
                  <a:lnTo>
                    <a:pt x="4545692" y="2197099"/>
                  </a:lnTo>
                  <a:lnTo>
                    <a:pt x="4561540" y="2184399"/>
                  </a:lnTo>
                  <a:lnTo>
                    <a:pt x="4578881" y="2158999"/>
                  </a:lnTo>
                  <a:lnTo>
                    <a:pt x="4596274" y="2146299"/>
                  </a:lnTo>
                  <a:lnTo>
                    <a:pt x="4612274" y="2133599"/>
                  </a:lnTo>
                  <a:lnTo>
                    <a:pt x="4644344" y="2095499"/>
                  </a:lnTo>
                  <a:lnTo>
                    <a:pt x="4655110" y="2095499"/>
                  </a:lnTo>
                  <a:lnTo>
                    <a:pt x="4666560" y="2082799"/>
                  </a:lnTo>
                  <a:lnTo>
                    <a:pt x="4678773" y="2070099"/>
                  </a:lnTo>
                  <a:lnTo>
                    <a:pt x="4691580" y="2057399"/>
                  </a:lnTo>
                  <a:lnTo>
                    <a:pt x="4704813" y="2044699"/>
                  </a:lnTo>
                  <a:lnTo>
                    <a:pt x="5208461" y="2044699"/>
                  </a:lnTo>
                  <a:lnTo>
                    <a:pt x="5213478" y="2057399"/>
                  </a:lnTo>
                  <a:lnTo>
                    <a:pt x="5222520" y="2057399"/>
                  </a:lnTo>
                  <a:lnTo>
                    <a:pt x="5224819" y="2108199"/>
                  </a:lnTo>
                  <a:lnTo>
                    <a:pt x="5223473" y="2184399"/>
                  </a:lnTo>
                  <a:lnTo>
                    <a:pt x="5225771" y="2222499"/>
                  </a:lnTo>
                  <a:lnTo>
                    <a:pt x="5243924" y="2247899"/>
                  </a:lnTo>
                  <a:lnTo>
                    <a:pt x="5608606" y="2247899"/>
                  </a:lnTo>
                  <a:lnTo>
                    <a:pt x="5608725" y="3632199"/>
                  </a:lnTo>
                  <a:lnTo>
                    <a:pt x="5608845" y="3746499"/>
                  </a:lnTo>
                  <a:lnTo>
                    <a:pt x="5608877" y="3771899"/>
                  </a:lnTo>
                  <a:lnTo>
                    <a:pt x="8848242" y="3771899"/>
                  </a:lnTo>
                  <a:lnTo>
                    <a:pt x="8848204" y="3784599"/>
                  </a:lnTo>
                  <a:lnTo>
                    <a:pt x="9540483" y="3784599"/>
                  </a:lnTo>
                  <a:lnTo>
                    <a:pt x="9540483" y="3809999"/>
                  </a:lnTo>
                  <a:close/>
                </a:path>
                <a:path w="9540875" h="4114800">
                  <a:moveTo>
                    <a:pt x="9540483" y="3784599"/>
                  </a:moveTo>
                  <a:lnTo>
                    <a:pt x="8848204" y="3784599"/>
                  </a:lnTo>
                  <a:lnTo>
                    <a:pt x="8966556" y="3670299"/>
                  </a:lnTo>
                  <a:lnTo>
                    <a:pt x="9005555" y="3632199"/>
                  </a:lnTo>
                  <a:lnTo>
                    <a:pt x="9043820" y="3594099"/>
                  </a:lnTo>
                  <a:lnTo>
                    <a:pt x="9068821" y="3568699"/>
                  </a:lnTo>
                  <a:lnTo>
                    <a:pt x="9096094" y="3543299"/>
                  </a:lnTo>
                  <a:lnTo>
                    <a:pt x="9125984" y="3517899"/>
                  </a:lnTo>
                  <a:lnTo>
                    <a:pt x="9158833" y="3492499"/>
                  </a:lnTo>
                  <a:lnTo>
                    <a:pt x="9270639" y="3492499"/>
                  </a:lnTo>
                  <a:lnTo>
                    <a:pt x="9300127" y="3479799"/>
                  </a:lnTo>
                  <a:lnTo>
                    <a:pt x="9301942" y="3428999"/>
                  </a:lnTo>
                  <a:lnTo>
                    <a:pt x="9302054" y="3403599"/>
                  </a:lnTo>
                  <a:lnTo>
                    <a:pt x="9302165" y="3378199"/>
                  </a:lnTo>
                  <a:lnTo>
                    <a:pt x="9301737" y="3327399"/>
                  </a:lnTo>
                  <a:lnTo>
                    <a:pt x="9301691" y="3314699"/>
                  </a:lnTo>
                  <a:lnTo>
                    <a:pt x="9301601" y="3289299"/>
                  </a:lnTo>
                  <a:lnTo>
                    <a:pt x="9302701" y="3238499"/>
                  </a:lnTo>
                  <a:lnTo>
                    <a:pt x="9466347" y="3238499"/>
                  </a:lnTo>
                  <a:lnTo>
                    <a:pt x="9466357" y="3149599"/>
                  </a:lnTo>
                  <a:lnTo>
                    <a:pt x="9466483" y="2044699"/>
                  </a:lnTo>
                  <a:lnTo>
                    <a:pt x="9540483" y="2044699"/>
                  </a:lnTo>
                  <a:lnTo>
                    <a:pt x="9540483" y="3784599"/>
                  </a:lnTo>
                  <a:close/>
                </a:path>
                <a:path w="9540875" h="4114800">
                  <a:moveTo>
                    <a:pt x="6500938" y="2387599"/>
                  </a:moveTo>
                  <a:lnTo>
                    <a:pt x="6198978" y="2387599"/>
                  </a:lnTo>
                  <a:lnTo>
                    <a:pt x="6199046" y="2285999"/>
                  </a:lnTo>
                  <a:lnTo>
                    <a:pt x="6199114" y="2273299"/>
                  </a:lnTo>
                  <a:lnTo>
                    <a:pt x="6199182" y="2260599"/>
                  </a:lnTo>
                  <a:lnTo>
                    <a:pt x="6199249" y="2247899"/>
                  </a:lnTo>
                  <a:lnTo>
                    <a:pt x="6500667" y="2247899"/>
                  </a:lnTo>
                  <a:lnTo>
                    <a:pt x="6500767" y="2285999"/>
                  </a:lnTo>
                  <a:lnTo>
                    <a:pt x="6500867" y="2324099"/>
                  </a:lnTo>
                  <a:lnTo>
                    <a:pt x="6500938" y="2387599"/>
                  </a:lnTo>
                  <a:close/>
                </a:path>
                <a:path w="9540875" h="4114800">
                  <a:moveTo>
                    <a:pt x="8725063" y="2438399"/>
                  </a:moveTo>
                  <a:lnTo>
                    <a:pt x="8423103" y="2438399"/>
                  </a:lnTo>
                  <a:lnTo>
                    <a:pt x="8423116" y="2400299"/>
                  </a:lnTo>
                  <a:lnTo>
                    <a:pt x="8423238" y="2285999"/>
                  </a:lnTo>
                  <a:lnTo>
                    <a:pt x="8725063" y="2285999"/>
                  </a:lnTo>
                  <a:lnTo>
                    <a:pt x="8725063" y="2438399"/>
                  </a:lnTo>
                  <a:close/>
                </a:path>
                <a:path w="9540875" h="4114800">
                  <a:moveTo>
                    <a:pt x="8848242" y="3771899"/>
                  </a:moveTo>
                  <a:lnTo>
                    <a:pt x="5637562" y="3771899"/>
                  </a:lnTo>
                  <a:lnTo>
                    <a:pt x="5648654" y="3759199"/>
                  </a:lnTo>
                  <a:lnTo>
                    <a:pt x="5654665" y="3746499"/>
                  </a:lnTo>
                  <a:lnTo>
                    <a:pt x="5670363" y="3733799"/>
                  </a:lnTo>
                  <a:lnTo>
                    <a:pt x="5684942" y="3721099"/>
                  </a:lnTo>
                  <a:lnTo>
                    <a:pt x="5698405" y="3708399"/>
                  </a:lnTo>
                  <a:lnTo>
                    <a:pt x="5710749" y="3695699"/>
                  </a:lnTo>
                  <a:lnTo>
                    <a:pt x="5736910" y="3670299"/>
                  </a:lnTo>
                  <a:lnTo>
                    <a:pt x="5761533" y="3644899"/>
                  </a:lnTo>
                  <a:lnTo>
                    <a:pt x="5785217" y="3619499"/>
                  </a:lnTo>
                  <a:lnTo>
                    <a:pt x="5808558" y="3594099"/>
                  </a:lnTo>
                  <a:lnTo>
                    <a:pt x="5821264" y="3581399"/>
                  </a:lnTo>
                  <a:lnTo>
                    <a:pt x="5834618" y="3568699"/>
                  </a:lnTo>
                  <a:lnTo>
                    <a:pt x="5848658" y="3555999"/>
                  </a:lnTo>
                  <a:lnTo>
                    <a:pt x="5863422" y="3543299"/>
                  </a:lnTo>
                  <a:lnTo>
                    <a:pt x="5876978" y="3530599"/>
                  </a:lnTo>
                  <a:lnTo>
                    <a:pt x="5909211" y="3479799"/>
                  </a:lnTo>
                  <a:lnTo>
                    <a:pt x="5910591" y="3428999"/>
                  </a:lnTo>
                  <a:lnTo>
                    <a:pt x="5910704" y="3416299"/>
                  </a:lnTo>
                  <a:lnTo>
                    <a:pt x="5910817" y="3403599"/>
                  </a:lnTo>
                  <a:lnTo>
                    <a:pt x="5910921" y="3314699"/>
                  </a:lnTo>
                  <a:lnTo>
                    <a:pt x="5910586" y="3263899"/>
                  </a:lnTo>
                  <a:lnTo>
                    <a:pt x="5910701" y="3149599"/>
                  </a:lnTo>
                  <a:lnTo>
                    <a:pt x="6062561" y="3149599"/>
                  </a:lnTo>
                  <a:lnTo>
                    <a:pt x="6064659" y="3136899"/>
                  </a:lnTo>
                  <a:lnTo>
                    <a:pt x="6066541" y="3124199"/>
                  </a:lnTo>
                  <a:lnTo>
                    <a:pt x="6067991" y="3111499"/>
                  </a:lnTo>
                  <a:lnTo>
                    <a:pt x="6068793" y="3098799"/>
                  </a:lnTo>
                  <a:lnTo>
                    <a:pt x="6068783" y="3047999"/>
                  </a:lnTo>
                  <a:lnTo>
                    <a:pt x="6070008" y="2997199"/>
                  </a:lnTo>
                  <a:lnTo>
                    <a:pt x="6071912" y="2946399"/>
                  </a:lnTo>
                  <a:lnTo>
                    <a:pt x="6073941" y="2895599"/>
                  </a:lnTo>
                  <a:lnTo>
                    <a:pt x="6075537" y="2844799"/>
                  </a:lnTo>
                  <a:lnTo>
                    <a:pt x="6076146" y="2793999"/>
                  </a:lnTo>
                  <a:lnTo>
                    <a:pt x="6075212" y="2755899"/>
                  </a:lnTo>
                  <a:lnTo>
                    <a:pt x="6072180" y="2705099"/>
                  </a:lnTo>
                  <a:lnTo>
                    <a:pt x="6068998" y="2654299"/>
                  </a:lnTo>
                  <a:lnTo>
                    <a:pt x="6067995" y="2603499"/>
                  </a:lnTo>
                  <a:lnTo>
                    <a:pt x="6068081" y="2578099"/>
                  </a:lnTo>
                  <a:lnTo>
                    <a:pt x="6068166" y="2552699"/>
                  </a:lnTo>
                  <a:lnTo>
                    <a:pt x="6068393" y="2527299"/>
                  </a:lnTo>
                  <a:lnTo>
                    <a:pt x="6068383" y="2501899"/>
                  </a:lnTo>
                  <a:lnTo>
                    <a:pt x="6068012" y="2463799"/>
                  </a:lnTo>
                  <a:lnTo>
                    <a:pt x="6065677" y="2412999"/>
                  </a:lnTo>
                  <a:lnTo>
                    <a:pt x="6068279" y="2400299"/>
                  </a:lnTo>
                  <a:lnTo>
                    <a:pt x="6074650" y="2387599"/>
                  </a:lnTo>
                  <a:lnTo>
                    <a:pt x="6687749" y="2387599"/>
                  </a:lnTo>
                  <a:lnTo>
                    <a:pt x="6706309" y="2425699"/>
                  </a:lnTo>
                  <a:lnTo>
                    <a:pt x="6706838" y="2463799"/>
                  </a:lnTo>
                  <a:lnTo>
                    <a:pt x="6706937" y="2527299"/>
                  </a:lnTo>
                  <a:lnTo>
                    <a:pt x="6706715" y="2552699"/>
                  </a:lnTo>
                  <a:lnTo>
                    <a:pt x="6719055" y="2565399"/>
                  </a:lnTo>
                  <a:lnTo>
                    <a:pt x="6731065" y="2578099"/>
                  </a:lnTo>
                  <a:lnTo>
                    <a:pt x="6742720" y="2603499"/>
                  </a:lnTo>
                  <a:lnTo>
                    <a:pt x="6753993" y="2616199"/>
                  </a:lnTo>
                  <a:lnTo>
                    <a:pt x="6787854" y="2641599"/>
                  </a:lnTo>
                  <a:lnTo>
                    <a:pt x="6817613" y="2679699"/>
                  </a:lnTo>
                  <a:lnTo>
                    <a:pt x="6848311" y="2705099"/>
                  </a:lnTo>
                  <a:lnTo>
                    <a:pt x="6884992" y="2730499"/>
                  </a:lnTo>
                  <a:lnTo>
                    <a:pt x="6897496" y="2768599"/>
                  </a:lnTo>
                  <a:lnTo>
                    <a:pt x="6900581" y="2819399"/>
                  </a:lnTo>
                  <a:lnTo>
                    <a:pt x="6899097" y="2857499"/>
                  </a:lnTo>
                  <a:lnTo>
                    <a:pt x="6897896" y="2895599"/>
                  </a:lnTo>
                  <a:lnTo>
                    <a:pt x="6901828" y="2946399"/>
                  </a:lnTo>
                  <a:lnTo>
                    <a:pt x="6915743" y="2984499"/>
                  </a:lnTo>
                  <a:lnTo>
                    <a:pt x="6950478" y="3022599"/>
                  </a:lnTo>
                  <a:lnTo>
                    <a:pt x="6986090" y="3060699"/>
                  </a:lnTo>
                  <a:lnTo>
                    <a:pt x="7022277" y="3086099"/>
                  </a:lnTo>
                  <a:lnTo>
                    <a:pt x="7131285" y="3200399"/>
                  </a:lnTo>
                  <a:lnTo>
                    <a:pt x="7166767" y="3238499"/>
                  </a:lnTo>
                  <a:lnTo>
                    <a:pt x="8848439" y="3238499"/>
                  </a:lnTo>
                  <a:lnTo>
                    <a:pt x="8848317" y="3746499"/>
                  </a:lnTo>
                  <a:lnTo>
                    <a:pt x="8848242" y="3771899"/>
                  </a:lnTo>
                  <a:close/>
                </a:path>
                <a:path w="9540875" h="4114800">
                  <a:moveTo>
                    <a:pt x="8848439" y="3238499"/>
                  </a:moveTo>
                  <a:lnTo>
                    <a:pt x="8285738" y="3238499"/>
                  </a:lnTo>
                  <a:lnTo>
                    <a:pt x="8285747" y="3136899"/>
                  </a:lnTo>
                  <a:lnTo>
                    <a:pt x="8285873" y="2438399"/>
                  </a:lnTo>
                  <a:lnTo>
                    <a:pt x="8848475" y="2438399"/>
                  </a:lnTo>
                  <a:lnTo>
                    <a:pt x="8848439" y="3238499"/>
                  </a:lnTo>
                  <a:close/>
                </a:path>
                <a:path w="9540875" h="4114800">
                  <a:moveTo>
                    <a:pt x="7983778" y="3238499"/>
                  </a:moveTo>
                  <a:lnTo>
                    <a:pt x="7613136" y="3238499"/>
                  </a:lnTo>
                  <a:lnTo>
                    <a:pt x="7613077" y="3213099"/>
                  </a:lnTo>
                  <a:lnTo>
                    <a:pt x="7613000" y="2971799"/>
                  </a:lnTo>
                  <a:lnTo>
                    <a:pt x="7751178" y="2971799"/>
                  </a:lnTo>
                  <a:lnTo>
                    <a:pt x="7750637" y="2946399"/>
                  </a:lnTo>
                  <a:lnTo>
                    <a:pt x="7748672" y="2920999"/>
                  </a:lnTo>
                  <a:lnTo>
                    <a:pt x="7743321" y="2870199"/>
                  </a:lnTo>
                  <a:lnTo>
                    <a:pt x="7758498" y="2857499"/>
                  </a:lnTo>
                  <a:lnTo>
                    <a:pt x="7944848" y="2857499"/>
                  </a:lnTo>
                  <a:lnTo>
                    <a:pt x="7984862" y="2870199"/>
                  </a:lnTo>
                  <a:lnTo>
                    <a:pt x="7984098" y="2920999"/>
                  </a:lnTo>
                  <a:lnTo>
                    <a:pt x="7983711" y="2971799"/>
                  </a:lnTo>
                  <a:lnTo>
                    <a:pt x="7983778" y="3238499"/>
                  </a:lnTo>
                  <a:close/>
                </a:path>
              </a:pathLst>
            </a:custGeom>
            <a:solidFill>
              <a:srgbClr val="000000">
                <a:alpha val="4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738079" y="5661690"/>
              <a:ext cx="2419349" cy="3600449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4225749" y="1878887"/>
            <a:ext cx="7795895" cy="1087120"/>
          </a:xfrm>
          <a:prstGeom prst="rect">
            <a:avLst/>
          </a:prstGeom>
        </p:spPr>
        <p:txBody>
          <a:bodyPr vert="horz" wrap="square" lIns="0" tIns="88265" rIns="0" bIns="0" rtlCol="0">
            <a:spAutoFit/>
          </a:bodyPr>
          <a:lstStyle/>
          <a:p>
            <a:pPr marL="12700" marR="5080" indent="61594">
              <a:lnSpc>
                <a:spcPts val="3900"/>
              </a:lnSpc>
              <a:spcBef>
                <a:spcPts val="695"/>
              </a:spcBef>
              <a:tabLst>
                <a:tab pos="1302385" algn="l"/>
                <a:tab pos="2361565" algn="l"/>
                <a:tab pos="5028565" algn="l"/>
                <a:tab pos="5868670" algn="l"/>
                <a:tab pos="5991860" algn="l"/>
                <a:tab pos="7107555" algn="l"/>
              </a:tabLst>
            </a:pPr>
            <a:r>
              <a:rPr sz="3700" b="1" spc="-25" dirty="0">
                <a:solidFill>
                  <a:srgbClr val="20A89F"/>
                </a:solidFill>
                <a:latin typeface="Tahoma"/>
                <a:cs typeface="Tahoma"/>
              </a:rPr>
              <a:t>en</a:t>
            </a:r>
            <a:r>
              <a:rPr sz="3700" b="1" dirty="0">
                <a:solidFill>
                  <a:srgbClr val="20A89F"/>
                </a:solidFill>
                <a:latin typeface="Tahoma"/>
                <a:cs typeface="Tahoma"/>
              </a:rPr>
              <a:t>	</a:t>
            </a:r>
            <a:r>
              <a:rPr sz="3700" b="1" spc="-35" dirty="0">
                <a:solidFill>
                  <a:srgbClr val="20A89F"/>
                </a:solidFill>
                <a:latin typeface="Tahoma"/>
                <a:cs typeface="Tahoma"/>
              </a:rPr>
              <a:t>la</a:t>
            </a:r>
            <a:r>
              <a:rPr sz="3700" b="1" dirty="0">
                <a:solidFill>
                  <a:srgbClr val="20A89F"/>
                </a:solidFill>
                <a:latin typeface="Tahoma"/>
                <a:cs typeface="Tahoma"/>
              </a:rPr>
              <a:t>	</a:t>
            </a:r>
            <a:r>
              <a:rPr sz="3700" b="1" spc="70" dirty="0">
                <a:solidFill>
                  <a:srgbClr val="20A89F"/>
                </a:solidFill>
                <a:latin typeface="Tahoma"/>
                <a:cs typeface="Tahoma"/>
              </a:rPr>
              <a:t>verificación</a:t>
            </a:r>
            <a:r>
              <a:rPr sz="3700" b="1" dirty="0">
                <a:solidFill>
                  <a:srgbClr val="20A89F"/>
                </a:solidFill>
                <a:latin typeface="Tahoma"/>
                <a:cs typeface="Tahoma"/>
              </a:rPr>
              <a:t>	</a:t>
            </a:r>
            <a:r>
              <a:rPr sz="3700" b="1" spc="60" dirty="0">
                <a:solidFill>
                  <a:srgbClr val="20A89F"/>
                </a:solidFill>
                <a:latin typeface="Tahoma"/>
                <a:cs typeface="Tahoma"/>
              </a:rPr>
              <a:t>de</a:t>
            </a:r>
            <a:r>
              <a:rPr sz="3700" b="1" dirty="0">
                <a:solidFill>
                  <a:srgbClr val="20A89F"/>
                </a:solidFill>
                <a:latin typeface="Tahoma"/>
                <a:cs typeface="Tahoma"/>
              </a:rPr>
              <a:t>	</a:t>
            </a:r>
            <a:r>
              <a:rPr sz="3700" b="1" spc="-25" dirty="0">
                <a:solidFill>
                  <a:srgbClr val="20A89F"/>
                </a:solidFill>
                <a:latin typeface="Tahoma"/>
                <a:cs typeface="Tahoma"/>
              </a:rPr>
              <a:t>las </a:t>
            </a:r>
            <a:r>
              <a:rPr sz="3700" b="1" spc="60" dirty="0">
                <a:solidFill>
                  <a:srgbClr val="20A89F"/>
                </a:solidFill>
                <a:latin typeface="Tahoma"/>
                <a:cs typeface="Tahoma"/>
              </a:rPr>
              <a:t>de</a:t>
            </a:r>
            <a:r>
              <a:rPr sz="3700" b="1" dirty="0">
                <a:solidFill>
                  <a:srgbClr val="20A89F"/>
                </a:solidFill>
                <a:latin typeface="Tahoma"/>
                <a:cs typeface="Tahoma"/>
              </a:rPr>
              <a:t>	</a:t>
            </a:r>
            <a:r>
              <a:rPr sz="3700" b="1" spc="-1055" dirty="0">
                <a:solidFill>
                  <a:srgbClr val="20A89F"/>
                </a:solidFill>
                <a:latin typeface="Tahoma"/>
                <a:cs typeface="Tahoma"/>
              </a:rPr>
              <a:t> </a:t>
            </a:r>
            <a:r>
              <a:rPr sz="3700" b="1" spc="80" dirty="0">
                <a:solidFill>
                  <a:srgbClr val="20A89F"/>
                </a:solidFill>
                <a:latin typeface="Tahoma"/>
                <a:cs typeface="Tahoma"/>
              </a:rPr>
              <a:t>oportunidad</a:t>
            </a:r>
            <a:r>
              <a:rPr sz="3700" b="1" dirty="0">
                <a:solidFill>
                  <a:srgbClr val="20A89F"/>
                </a:solidFill>
                <a:latin typeface="Tahoma"/>
                <a:cs typeface="Tahoma"/>
              </a:rPr>
              <a:t>	</a:t>
            </a:r>
            <a:r>
              <a:rPr sz="3700" b="1" spc="-50" dirty="0">
                <a:solidFill>
                  <a:srgbClr val="20A89F"/>
                </a:solidFill>
                <a:latin typeface="Tahoma"/>
                <a:cs typeface="Tahoma"/>
              </a:rPr>
              <a:t>y</a:t>
            </a:r>
            <a:r>
              <a:rPr sz="3700" b="1" dirty="0">
                <a:solidFill>
                  <a:srgbClr val="20A89F"/>
                </a:solidFill>
                <a:latin typeface="Tahoma"/>
                <a:cs typeface="Tahoma"/>
              </a:rPr>
              <a:t>		</a:t>
            </a:r>
            <a:r>
              <a:rPr sz="3700" b="1" spc="100" dirty="0">
                <a:solidFill>
                  <a:srgbClr val="20A89F"/>
                </a:solidFill>
                <a:latin typeface="Tahoma"/>
                <a:cs typeface="Tahoma"/>
              </a:rPr>
              <a:t>calidad</a:t>
            </a:r>
            <a:endParaRPr sz="3700">
              <a:latin typeface="Tahoma"/>
              <a:cs typeface="Tahoma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563405" y="1878887"/>
            <a:ext cx="3109595" cy="1582420"/>
          </a:xfrm>
          <a:prstGeom prst="rect">
            <a:avLst/>
          </a:prstGeom>
        </p:spPr>
        <p:txBody>
          <a:bodyPr vert="horz" wrap="square" lIns="0" tIns="88265" rIns="0" bIns="0" rtlCol="0">
            <a:spAutoFit/>
          </a:bodyPr>
          <a:lstStyle/>
          <a:p>
            <a:pPr marL="12700" marR="5080" algn="just">
              <a:lnSpc>
                <a:spcPts val="3900"/>
              </a:lnSpc>
              <a:spcBef>
                <a:spcPts val="695"/>
              </a:spcBef>
            </a:pPr>
            <a:r>
              <a:rPr sz="3700" dirty="0">
                <a:latin typeface="Tahoma"/>
                <a:cs typeface="Tahoma"/>
              </a:rPr>
              <a:t>1-</a:t>
            </a:r>
            <a:r>
              <a:rPr sz="3700" spc="465" dirty="0">
                <a:latin typeface="Tahoma"/>
                <a:cs typeface="Tahoma"/>
              </a:rPr>
              <a:t>   </a:t>
            </a:r>
            <a:r>
              <a:rPr sz="3700" spc="45" dirty="0">
                <a:latin typeface="Tahoma"/>
                <a:cs typeface="Tahoma"/>
              </a:rPr>
              <a:t>Omisión </a:t>
            </a:r>
            <a:r>
              <a:rPr sz="3700" spc="114" dirty="0">
                <a:latin typeface="Tahoma"/>
                <a:cs typeface="Tahoma"/>
              </a:rPr>
              <a:t>condiciones </a:t>
            </a:r>
            <a:r>
              <a:rPr sz="3700" spc="55" dirty="0">
                <a:latin typeface="Tahoma"/>
                <a:cs typeface="Tahoma"/>
              </a:rPr>
              <a:t>ofrecidas.</a:t>
            </a:r>
            <a:endParaRPr sz="3700">
              <a:latin typeface="Tahoma"/>
              <a:cs typeface="Tahoma"/>
            </a:endParaRPr>
          </a:p>
        </p:txBody>
      </p:sp>
      <p:pic>
        <p:nvPicPr>
          <p:cNvPr id="15" name="object 1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344515" y="3312230"/>
            <a:ext cx="6915149" cy="6915149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563405" y="3674701"/>
            <a:ext cx="9838055" cy="32905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5700"/>
              </a:lnSpc>
              <a:spcBef>
                <a:spcPts val="100"/>
              </a:spcBef>
              <a:tabLst>
                <a:tab pos="6367780" algn="l"/>
              </a:tabLst>
            </a:pPr>
            <a:r>
              <a:rPr sz="2700" dirty="0">
                <a:latin typeface="Tahoma"/>
                <a:cs typeface="Tahoma"/>
              </a:rPr>
              <a:t>JULIÁN,</a:t>
            </a:r>
            <a:r>
              <a:rPr sz="2700" spc="170" dirty="0">
                <a:latin typeface="Tahoma"/>
                <a:cs typeface="Tahoma"/>
              </a:rPr>
              <a:t> </a:t>
            </a:r>
            <a:r>
              <a:rPr sz="2700" dirty="0">
                <a:latin typeface="Tahoma"/>
                <a:cs typeface="Tahoma"/>
              </a:rPr>
              <a:t>supervisor</a:t>
            </a:r>
            <a:r>
              <a:rPr sz="2700" spc="170" dirty="0">
                <a:latin typeface="Tahoma"/>
                <a:cs typeface="Tahoma"/>
              </a:rPr>
              <a:t> </a:t>
            </a:r>
            <a:r>
              <a:rPr sz="2700" spc="85" dirty="0">
                <a:latin typeface="Tahoma"/>
                <a:cs typeface="Tahoma"/>
              </a:rPr>
              <a:t>del</a:t>
            </a:r>
            <a:r>
              <a:rPr sz="2700" spc="170" dirty="0">
                <a:latin typeface="Tahoma"/>
                <a:cs typeface="Tahoma"/>
              </a:rPr>
              <a:t> </a:t>
            </a:r>
            <a:r>
              <a:rPr sz="2700" dirty="0">
                <a:latin typeface="Tahoma"/>
                <a:cs typeface="Tahoma"/>
              </a:rPr>
              <a:t>Contrato</a:t>
            </a:r>
            <a:r>
              <a:rPr sz="2700" spc="170" dirty="0">
                <a:latin typeface="Tahoma"/>
                <a:cs typeface="Tahoma"/>
              </a:rPr>
              <a:t> </a:t>
            </a:r>
            <a:r>
              <a:rPr sz="2700" spc="-10" dirty="0">
                <a:latin typeface="Tahoma"/>
                <a:cs typeface="Tahoma"/>
              </a:rPr>
              <a:t>12345,</a:t>
            </a:r>
            <a:r>
              <a:rPr sz="2700" dirty="0">
                <a:latin typeface="Tahoma"/>
                <a:cs typeface="Tahoma"/>
              </a:rPr>
              <a:t>	</a:t>
            </a:r>
            <a:r>
              <a:rPr sz="2700" b="1" spc="-60" dirty="0">
                <a:solidFill>
                  <a:srgbClr val="C98648"/>
                </a:solidFill>
                <a:latin typeface="Tahoma"/>
                <a:cs typeface="Tahoma"/>
              </a:rPr>
              <a:t>favoreció</a:t>
            </a:r>
            <a:r>
              <a:rPr sz="2700" b="1" spc="-140" dirty="0">
                <a:solidFill>
                  <a:srgbClr val="C98648"/>
                </a:solidFill>
                <a:latin typeface="Tahoma"/>
                <a:cs typeface="Tahoma"/>
              </a:rPr>
              <a:t> </a:t>
            </a:r>
            <a:r>
              <a:rPr sz="2700" b="1" dirty="0">
                <a:solidFill>
                  <a:srgbClr val="C98648"/>
                </a:solidFill>
                <a:latin typeface="Tahoma"/>
                <a:cs typeface="Tahoma"/>
              </a:rPr>
              <a:t>el</a:t>
            </a:r>
            <a:r>
              <a:rPr sz="2700" b="1" spc="-170" dirty="0">
                <a:solidFill>
                  <a:srgbClr val="C98648"/>
                </a:solidFill>
                <a:latin typeface="Tahoma"/>
                <a:cs typeface="Tahoma"/>
              </a:rPr>
              <a:t> </a:t>
            </a:r>
            <a:r>
              <a:rPr sz="2700" b="1" spc="-20" dirty="0">
                <a:solidFill>
                  <a:srgbClr val="C98648"/>
                </a:solidFill>
                <a:latin typeface="Tahoma"/>
                <a:cs typeface="Tahoma"/>
              </a:rPr>
              <a:t>incumpli </a:t>
            </a:r>
            <a:r>
              <a:rPr sz="2700" b="1" spc="-50" dirty="0">
                <a:solidFill>
                  <a:srgbClr val="C98648"/>
                </a:solidFill>
                <a:latin typeface="Tahoma"/>
                <a:cs typeface="Tahoma"/>
              </a:rPr>
              <a:t>los</a:t>
            </a:r>
            <a:r>
              <a:rPr sz="2700" b="1" spc="-110" dirty="0">
                <a:solidFill>
                  <a:srgbClr val="C98648"/>
                </a:solidFill>
                <a:latin typeface="Tahoma"/>
                <a:cs typeface="Tahoma"/>
              </a:rPr>
              <a:t> </a:t>
            </a:r>
            <a:r>
              <a:rPr sz="2700" b="1" spc="-45" dirty="0">
                <a:solidFill>
                  <a:srgbClr val="C98648"/>
                </a:solidFill>
                <a:latin typeface="Tahoma"/>
                <a:cs typeface="Tahoma"/>
              </a:rPr>
              <a:t>deberes</a:t>
            </a:r>
            <a:r>
              <a:rPr sz="2700" b="1" spc="-110" dirty="0">
                <a:solidFill>
                  <a:srgbClr val="C98648"/>
                </a:solidFill>
                <a:latin typeface="Tahoma"/>
                <a:cs typeface="Tahoma"/>
              </a:rPr>
              <a:t> </a:t>
            </a:r>
            <a:r>
              <a:rPr sz="2700" b="1" spc="-20" dirty="0">
                <a:solidFill>
                  <a:srgbClr val="C98648"/>
                </a:solidFill>
                <a:latin typeface="Tahoma"/>
                <a:cs typeface="Tahoma"/>
              </a:rPr>
              <a:t>del</a:t>
            </a:r>
            <a:r>
              <a:rPr sz="2700" b="1" spc="-110" dirty="0">
                <a:solidFill>
                  <a:srgbClr val="C98648"/>
                </a:solidFill>
                <a:latin typeface="Tahoma"/>
                <a:cs typeface="Tahoma"/>
              </a:rPr>
              <a:t> </a:t>
            </a:r>
            <a:r>
              <a:rPr sz="2700" b="1" spc="-90" dirty="0">
                <a:solidFill>
                  <a:srgbClr val="C98648"/>
                </a:solidFill>
                <a:latin typeface="Tahoma"/>
                <a:cs typeface="Tahoma"/>
              </a:rPr>
              <a:t>Contratista</a:t>
            </a:r>
            <a:r>
              <a:rPr sz="2700" b="1" spc="-110" dirty="0">
                <a:solidFill>
                  <a:srgbClr val="C98648"/>
                </a:solidFill>
                <a:latin typeface="Tahoma"/>
                <a:cs typeface="Tahoma"/>
              </a:rPr>
              <a:t> </a:t>
            </a:r>
            <a:r>
              <a:rPr sz="2700" b="1" spc="-35" dirty="0">
                <a:solidFill>
                  <a:srgbClr val="C98648"/>
                </a:solidFill>
                <a:latin typeface="Tahoma"/>
                <a:cs typeface="Tahoma"/>
              </a:rPr>
              <a:t>AZAL</a:t>
            </a:r>
            <a:r>
              <a:rPr sz="2700" spc="-35" dirty="0">
                <a:solidFill>
                  <a:srgbClr val="C98648"/>
                </a:solidFill>
                <a:latin typeface="Tahoma"/>
                <a:cs typeface="Tahoma"/>
              </a:rPr>
              <a:t>,</a:t>
            </a:r>
            <a:r>
              <a:rPr sz="2700" spc="-100" dirty="0">
                <a:solidFill>
                  <a:srgbClr val="C98648"/>
                </a:solidFill>
                <a:latin typeface="Tahoma"/>
                <a:cs typeface="Tahoma"/>
              </a:rPr>
              <a:t> </a:t>
            </a:r>
            <a:r>
              <a:rPr sz="2700" spc="70" dirty="0">
                <a:latin typeface="Tahoma"/>
                <a:cs typeface="Tahoma"/>
              </a:rPr>
              <a:t>en</a:t>
            </a:r>
            <a:r>
              <a:rPr sz="2700" spc="-100" dirty="0">
                <a:latin typeface="Tahoma"/>
                <a:cs typeface="Tahoma"/>
              </a:rPr>
              <a:t> </a:t>
            </a:r>
            <a:r>
              <a:rPr sz="2700" dirty="0">
                <a:latin typeface="Tahoma"/>
                <a:cs typeface="Tahoma"/>
              </a:rPr>
              <a:t>la</a:t>
            </a:r>
            <a:r>
              <a:rPr sz="2700" spc="-105" dirty="0">
                <a:latin typeface="Tahoma"/>
                <a:cs typeface="Tahoma"/>
              </a:rPr>
              <a:t> </a:t>
            </a:r>
            <a:r>
              <a:rPr sz="2700" spc="65" dirty="0">
                <a:latin typeface="Tahoma"/>
                <a:cs typeface="Tahoma"/>
              </a:rPr>
              <a:t>ejecución</a:t>
            </a:r>
            <a:r>
              <a:rPr sz="2700" spc="-105" dirty="0">
                <a:latin typeface="Tahoma"/>
                <a:cs typeface="Tahoma"/>
              </a:rPr>
              <a:t> </a:t>
            </a:r>
            <a:r>
              <a:rPr sz="2700" spc="85" dirty="0">
                <a:latin typeface="Tahoma"/>
                <a:cs typeface="Tahoma"/>
              </a:rPr>
              <a:t>del</a:t>
            </a:r>
            <a:r>
              <a:rPr sz="2700" spc="-100" dirty="0">
                <a:latin typeface="Tahoma"/>
                <a:cs typeface="Tahoma"/>
              </a:rPr>
              <a:t> </a:t>
            </a:r>
            <a:r>
              <a:rPr sz="2700" dirty="0">
                <a:latin typeface="Tahoma"/>
                <a:cs typeface="Tahoma"/>
              </a:rPr>
              <a:t>objeto</a:t>
            </a:r>
            <a:r>
              <a:rPr sz="2700" spc="-105" dirty="0">
                <a:latin typeface="Tahoma"/>
                <a:cs typeface="Tahoma"/>
              </a:rPr>
              <a:t> </a:t>
            </a:r>
            <a:r>
              <a:rPr sz="2700" spc="125" dirty="0">
                <a:latin typeface="Tahoma"/>
                <a:cs typeface="Tahoma"/>
              </a:rPr>
              <a:t>c </a:t>
            </a:r>
            <a:r>
              <a:rPr sz="2700" dirty="0">
                <a:latin typeface="Tahoma"/>
                <a:cs typeface="Tahoma"/>
              </a:rPr>
              <a:t>al</a:t>
            </a:r>
            <a:r>
              <a:rPr sz="2700" spc="110" dirty="0">
                <a:latin typeface="Tahoma"/>
                <a:cs typeface="Tahoma"/>
              </a:rPr>
              <a:t> </a:t>
            </a:r>
            <a:r>
              <a:rPr sz="2700" dirty="0">
                <a:latin typeface="Tahoma"/>
                <a:cs typeface="Tahoma"/>
              </a:rPr>
              <a:t>certificar</a:t>
            </a:r>
            <a:r>
              <a:rPr sz="2700" spc="114" dirty="0">
                <a:latin typeface="Tahoma"/>
                <a:cs typeface="Tahoma"/>
              </a:rPr>
              <a:t> </a:t>
            </a:r>
            <a:r>
              <a:rPr sz="2700" dirty="0">
                <a:latin typeface="Tahoma"/>
                <a:cs typeface="Tahoma"/>
              </a:rPr>
              <a:t>haber</a:t>
            </a:r>
            <a:r>
              <a:rPr sz="2700" spc="114" dirty="0">
                <a:latin typeface="Tahoma"/>
                <a:cs typeface="Tahoma"/>
              </a:rPr>
              <a:t> </a:t>
            </a:r>
            <a:r>
              <a:rPr sz="2700" spc="70" dirty="0">
                <a:latin typeface="Tahoma"/>
                <a:cs typeface="Tahoma"/>
              </a:rPr>
              <a:t>recibido</a:t>
            </a:r>
            <a:r>
              <a:rPr sz="2700" spc="110" dirty="0">
                <a:latin typeface="Tahoma"/>
                <a:cs typeface="Tahoma"/>
              </a:rPr>
              <a:t> </a:t>
            </a:r>
            <a:r>
              <a:rPr sz="2700" dirty="0">
                <a:latin typeface="Tahoma"/>
                <a:cs typeface="Tahoma"/>
              </a:rPr>
              <a:t>a</a:t>
            </a:r>
            <a:r>
              <a:rPr sz="2700" spc="114" dirty="0">
                <a:latin typeface="Tahoma"/>
                <a:cs typeface="Tahoma"/>
              </a:rPr>
              <a:t> </a:t>
            </a:r>
            <a:r>
              <a:rPr sz="2700" dirty="0">
                <a:latin typeface="Tahoma"/>
                <a:cs typeface="Tahoma"/>
              </a:rPr>
              <a:t>satisfacción</a:t>
            </a:r>
            <a:r>
              <a:rPr sz="2700" spc="114" dirty="0">
                <a:latin typeface="Tahoma"/>
                <a:cs typeface="Tahoma"/>
              </a:rPr>
              <a:t> </a:t>
            </a:r>
            <a:r>
              <a:rPr sz="2700" spc="60" dirty="0">
                <a:latin typeface="Tahoma"/>
                <a:cs typeface="Tahoma"/>
              </a:rPr>
              <a:t>los</a:t>
            </a:r>
            <a:r>
              <a:rPr sz="2700" spc="114" dirty="0">
                <a:latin typeface="Tahoma"/>
                <a:cs typeface="Tahoma"/>
              </a:rPr>
              <a:t> </a:t>
            </a:r>
            <a:r>
              <a:rPr sz="2700" spc="60" dirty="0">
                <a:latin typeface="Tahoma"/>
                <a:cs typeface="Tahoma"/>
              </a:rPr>
              <a:t>bienes</a:t>
            </a:r>
            <a:r>
              <a:rPr sz="2700" spc="110" dirty="0">
                <a:latin typeface="Tahoma"/>
                <a:cs typeface="Tahoma"/>
              </a:rPr>
              <a:t> </a:t>
            </a:r>
            <a:r>
              <a:rPr sz="2700" spc="60" dirty="0">
                <a:latin typeface="Tahoma"/>
                <a:cs typeface="Tahoma"/>
              </a:rPr>
              <a:t>muebles</a:t>
            </a:r>
            <a:r>
              <a:rPr sz="2700" spc="114" dirty="0">
                <a:latin typeface="Tahoma"/>
                <a:cs typeface="Tahoma"/>
              </a:rPr>
              <a:t> </a:t>
            </a:r>
            <a:r>
              <a:rPr sz="2700" spc="125" dirty="0">
                <a:latin typeface="Tahoma"/>
                <a:cs typeface="Tahoma"/>
              </a:rPr>
              <a:t>c </a:t>
            </a:r>
            <a:r>
              <a:rPr sz="2700" dirty="0">
                <a:latin typeface="Tahoma"/>
                <a:cs typeface="Tahoma"/>
              </a:rPr>
              <a:t>sin</a:t>
            </a:r>
            <a:r>
              <a:rPr sz="2700" spc="40" dirty="0">
                <a:latin typeface="Tahoma"/>
                <a:cs typeface="Tahoma"/>
              </a:rPr>
              <a:t> </a:t>
            </a:r>
            <a:r>
              <a:rPr sz="2700" spc="100" dirty="0">
                <a:latin typeface="Tahoma"/>
                <a:cs typeface="Tahoma"/>
              </a:rPr>
              <a:t>que</a:t>
            </a:r>
            <a:r>
              <a:rPr sz="2700" spc="45" dirty="0">
                <a:latin typeface="Tahoma"/>
                <a:cs typeface="Tahoma"/>
              </a:rPr>
              <a:t> </a:t>
            </a:r>
            <a:r>
              <a:rPr sz="2700" dirty="0">
                <a:latin typeface="Tahoma"/>
                <a:cs typeface="Tahoma"/>
              </a:rPr>
              <a:t>se</a:t>
            </a:r>
            <a:r>
              <a:rPr sz="2700" spc="45" dirty="0">
                <a:latin typeface="Tahoma"/>
                <a:cs typeface="Tahoma"/>
              </a:rPr>
              <a:t> </a:t>
            </a:r>
            <a:r>
              <a:rPr sz="2700" spc="50" dirty="0">
                <a:latin typeface="Tahoma"/>
                <a:cs typeface="Tahoma"/>
              </a:rPr>
              <a:t>hubieren</a:t>
            </a:r>
            <a:r>
              <a:rPr sz="2700" spc="40" dirty="0">
                <a:latin typeface="Tahoma"/>
                <a:cs typeface="Tahoma"/>
              </a:rPr>
              <a:t> </a:t>
            </a:r>
            <a:r>
              <a:rPr sz="2700" spc="50" dirty="0">
                <a:latin typeface="Tahoma"/>
                <a:cs typeface="Tahoma"/>
              </a:rPr>
              <a:t>entregado</a:t>
            </a:r>
            <a:r>
              <a:rPr sz="2700" spc="45" dirty="0">
                <a:latin typeface="Tahoma"/>
                <a:cs typeface="Tahoma"/>
              </a:rPr>
              <a:t> </a:t>
            </a:r>
            <a:r>
              <a:rPr sz="2700" dirty="0">
                <a:latin typeface="Tahoma"/>
                <a:cs typeface="Tahoma"/>
              </a:rPr>
              <a:t>totalmente,</a:t>
            </a:r>
            <a:r>
              <a:rPr sz="2700" spc="45" dirty="0">
                <a:latin typeface="Tahoma"/>
                <a:cs typeface="Tahoma"/>
              </a:rPr>
              <a:t> </a:t>
            </a:r>
            <a:r>
              <a:rPr sz="2700" spc="50" dirty="0">
                <a:latin typeface="Tahoma"/>
                <a:cs typeface="Tahoma"/>
              </a:rPr>
              <a:t>ni</a:t>
            </a:r>
            <a:r>
              <a:rPr sz="2700" spc="40" dirty="0">
                <a:latin typeface="Tahoma"/>
                <a:cs typeface="Tahoma"/>
              </a:rPr>
              <a:t> </a:t>
            </a:r>
            <a:r>
              <a:rPr sz="2700" spc="70" dirty="0">
                <a:latin typeface="Tahoma"/>
                <a:cs typeface="Tahoma"/>
              </a:rPr>
              <a:t>en</a:t>
            </a:r>
            <a:r>
              <a:rPr sz="2700" spc="45" dirty="0">
                <a:latin typeface="Tahoma"/>
                <a:cs typeface="Tahoma"/>
              </a:rPr>
              <a:t> </a:t>
            </a:r>
            <a:r>
              <a:rPr sz="2700" spc="80" dirty="0">
                <a:latin typeface="Tahoma"/>
                <a:cs typeface="Tahoma"/>
              </a:rPr>
              <a:t>condiciones </a:t>
            </a:r>
            <a:r>
              <a:rPr sz="2700" dirty="0">
                <a:latin typeface="Tahoma"/>
                <a:cs typeface="Tahoma"/>
              </a:rPr>
              <a:t>parte</a:t>
            </a:r>
            <a:r>
              <a:rPr sz="2700" spc="-240" dirty="0">
                <a:latin typeface="Tahoma"/>
                <a:cs typeface="Tahoma"/>
              </a:rPr>
              <a:t> </a:t>
            </a:r>
            <a:r>
              <a:rPr sz="2700" spc="85" dirty="0">
                <a:latin typeface="Tahoma"/>
                <a:cs typeface="Tahoma"/>
              </a:rPr>
              <a:t>del</a:t>
            </a:r>
            <a:r>
              <a:rPr sz="2700" spc="-240" dirty="0">
                <a:latin typeface="Tahoma"/>
                <a:cs typeface="Tahoma"/>
              </a:rPr>
              <a:t> </a:t>
            </a:r>
            <a:r>
              <a:rPr sz="2700" spc="-10" dirty="0">
                <a:latin typeface="Tahoma"/>
                <a:cs typeface="Tahoma"/>
              </a:rPr>
              <a:t>contratista.</a:t>
            </a:r>
            <a:endParaRPr sz="27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59"/>
              </a:spcBef>
            </a:pPr>
            <a:endParaRPr sz="27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2700" b="1" spc="-80" dirty="0">
                <a:latin typeface="Tahoma"/>
                <a:cs typeface="Tahoma"/>
              </a:rPr>
              <a:t>Destitución</a:t>
            </a:r>
            <a:r>
              <a:rPr sz="2700" b="1" spc="-245" dirty="0">
                <a:latin typeface="Tahoma"/>
                <a:cs typeface="Tahoma"/>
              </a:rPr>
              <a:t> </a:t>
            </a:r>
            <a:r>
              <a:rPr sz="2700" b="1" spc="-55" dirty="0">
                <a:latin typeface="Tahoma"/>
                <a:cs typeface="Tahoma"/>
              </a:rPr>
              <a:t>e</a:t>
            </a:r>
            <a:r>
              <a:rPr sz="2700" b="1" spc="-240" dirty="0">
                <a:latin typeface="Tahoma"/>
                <a:cs typeface="Tahoma"/>
              </a:rPr>
              <a:t> </a:t>
            </a:r>
            <a:r>
              <a:rPr sz="2700" b="1" spc="-60" dirty="0">
                <a:latin typeface="Tahoma"/>
                <a:cs typeface="Tahoma"/>
              </a:rPr>
              <a:t>inhabilidad</a:t>
            </a:r>
            <a:r>
              <a:rPr sz="2700" b="1" spc="-240" dirty="0">
                <a:latin typeface="Tahoma"/>
                <a:cs typeface="Tahoma"/>
              </a:rPr>
              <a:t> </a:t>
            </a:r>
            <a:r>
              <a:rPr sz="2700" b="1" spc="-10" dirty="0">
                <a:latin typeface="Tahoma"/>
                <a:cs typeface="Tahoma"/>
              </a:rPr>
              <a:t>de</a:t>
            </a:r>
            <a:r>
              <a:rPr sz="2700" b="1" spc="-245" dirty="0">
                <a:latin typeface="Tahoma"/>
                <a:cs typeface="Tahoma"/>
              </a:rPr>
              <a:t> </a:t>
            </a:r>
            <a:r>
              <a:rPr sz="2700" b="1" spc="-60" dirty="0">
                <a:latin typeface="Tahoma"/>
                <a:cs typeface="Tahoma"/>
              </a:rPr>
              <a:t>10</a:t>
            </a:r>
            <a:r>
              <a:rPr sz="2700" b="1" spc="-240" dirty="0">
                <a:latin typeface="Tahoma"/>
                <a:cs typeface="Tahoma"/>
              </a:rPr>
              <a:t> </a:t>
            </a:r>
            <a:r>
              <a:rPr sz="2700" b="1" spc="-10" dirty="0">
                <a:latin typeface="Tahoma"/>
                <a:cs typeface="Tahoma"/>
              </a:rPr>
              <a:t>años.</a:t>
            </a:r>
            <a:endParaRPr sz="2700">
              <a:latin typeface="Tahoma"/>
              <a:cs typeface="Tahoma"/>
            </a:endParaRPr>
          </a:p>
        </p:txBody>
      </p:sp>
      <p:pic>
        <p:nvPicPr>
          <p:cNvPr id="17" name="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684233" y="132343"/>
            <a:ext cx="6454560" cy="895349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22815" y="9207900"/>
            <a:ext cx="1809749" cy="1019159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149775"/>
            <a:ext cx="18288000" cy="8137525"/>
            <a:chOff x="0" y="2149775"/>
            <a:chExt cx="18288000" cy="81375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703563" y="2149775"/>
              <a:ext cx="4584435" cy="599121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6352339"/>
              <a:ext cx="17803495" cy="3935095"/>
            </a:xfrm>
            <a:custGeom>
              <a:avLst/>
              <a:gdLst/>
              <a:ahLst/>
              <a:cxnLst/>
              <a:rect l="l" t="t" r="r" b="b"/>
              <a:pathLst>
                <a:path w="17803495" h="3935095">
                  <a:moveTo>
                    <a:pt x="12273150" y="2839914"/>
                  </a:moveTo>
                  <a:lnTo>
                    <a:pt x="12102894" y="2839914"/>
                  </a:lnTo>
                  <a:lnTo>
                    <a:pt x="12212755" y="2838195"/>
                  </a:lnTo>
                  <a:lnTo>
                    <a:pt x="12267424" y="2839387"/>
                  </a:lnTo>
                  <a:lnTo>
                    <a:pt x="12273150" y="2839914"/>
                  </a:lnTo>
                  <a:close/>
                </a:path>
                <a:path w="17803495" h="3935095">
                  <a:moveTo>
                    <a:pt x="12452649" y="2972298"/>
                  </a:moveTo>
                  <a:lnTo>
                    <a:pt x="11983038" y="2972298"/>
                  </a:lnTo>
                  <a:lnTo>
                    <a:pt x="12029558" y="2970405"/>
                  </a:lnTo>
                  <a:lnTo>
                    <a:pt x="12047434" y="2943037"/>
                  </a:lnTo>
                  <a:lnTo>
                    <a:pt x="12050408" y="2909277"/>
                  </a:lnTo>
                  <a:lnTo>
                    <a:pt x="12047638" y="2873279"/>
                  </a:lnTo>
                  <a:lnTo>
                    <a:pt x="12048183" y="2844366"/>
                  </a:lnTo>
                  <a:lnTo>
                    <a:pt x="12048281" y="2839195"/>
                  </a:lnTo>
                  <a:lnTo>
                    <a:pt x="12102894" y="2839914"/>
                  </a:lnTo>
                  <a:lnTo>
                    <a:pt x="12273150" y="2839914"/>
                  </a:lnTo>
                  <a:lnTo>
                    <a:pt x="12321535" y="2844366"/>
                  </a:lnTo>
                  <a:lnTo>
                    <a:pt x="12357009" y="2877472"/>
                  </a:lnTo>
                  <a:lnTo>
                    <a:pt x="12391867" y="2911284"/>
                  </a:lnTo>
                  <a:lnTo>
                    <a:pt x="12426293" y="2945601"/>
                  </a:lnTo>
                  <a:lnTo>
                    <a:pt x="12452649" y="2972298"/>
                  </a:lnTo>
                  <a:close/>
                </a:path>
                <a:path w="17803495" h="3935095">
                  <a:moveTo>
                    <a:pt x="12725348" y="3182687"/>
                  </a:moveTo>
                  <a:lnTo>
                    <a:pt x="11811950" y="3182687"/>
                  </a:lnTo>
                  <a:lnTo>
                    <a:pt x="11817719" y="3179398"/>
                  </a:lnTo>
                  <a:lnTo>
                    <a:pt x="11837088" y="3168091"/>
                  </a:lnTo>
                  <a:lnTo>
                    <a:pt x="11836025" y="3119039"/>
                  </a:lnTo>
                  <a:lnTo>
                    <a:pt x="11836057" y="3020980"/>
                  </a:lnTo>
                  <a:lnTo>
                    <a:pt x="11836172" y="2972002"/>
                  </a:lnTo>
                  <a:lnTo>
                    <a:pt x="11884506" y="2971677"/>
                  </a:lnTo>
                  <a:lnTo>
                    <a:pt x="11932865" y="2972298"/>
                  </a:lnTo>
                  <a:lnTo>
                    <a:pt x="12452649" y="2972298"/>
                  </a:lnTo>
                  <a:lnTo>
                    <a:pt x="12528801" y="3049554"/>
                  </a:lnTo>
                  <a:lnTo>
                    <a:pt x="12563322" y="3083863"/>
                  </a:lnTo>
                  <a:lnTo>
                    <a:pt x="12598324" y="3117665"/>
                  </a:lnTo>
                  <a:lnTo>
                    <a:pt x="12629991" y="3118167"/>
                  </a:lnTo>
                  <a:lnTo>
                    <a:pt x="12725451" y="3118167"/>
                  </a:lnTo>
                  <a:lnTo>
                    <a:pt x="12725348" y="3182687"/>
                  </a:lnTo>
                  <a:close/>
                </a:path>
                <a:path w="17803495" h="3935095">
                  <a:moveTo>
                    <a:pt x="12725451" y="3118167"/>
                  </a:moveTo>
                  <a:lnTo>
                    <a:pt x="12629991" y="3118167"/>
                  </a:lnTo>
                  <a:lnTo>
                    <a:pt x="12661744" y="3117811"/>
                  </a:lnTo>
                  <a:lnTo>
                    <a:pt x="12693570" y="3116485"/>
                  </a:lnTo>
                  <a:lnTo>
                    <a:pt x="12725458" y="3114078"/>
                  </a:lnTo>
                  <a:lnTo>
                    <a:pt x="12725451" y="3118167"/>
                  </a:lnTo>
                  <a:close/>
                </a:path>
                <a:path w="17803495" h="3935095">
                  <a:moveTo>
                    <a:pt x="12725183" y="3330091"/>
                  </a:moveTo>
                  <a:lnTo>
                    <a:pt x="11544195" y="3330091"/>
                  </a:lnTo>
                  <a:lnTo>
                    <a:pt x="11544164" y="3295029"/>
                  </a:lnTo>
                  <a:lnTo>
                    <a:pt x="11543557" y="3259927"/>
                  </a:lnTo>
                  <a:lnTo>
                    <a:pt x="11545766" y="3189861"/>
                  </a:lnTo>
                  <a:lnTo>
                    <a:pt x="11613101" y="3171822"/>
                  </a:lnTo>
                  <a:lnTo>
                    <a:pt x="11663332" y="3169865"/>
                  </a:lnTo>
                  <a:lnTo>
                    <a:pt x="11713531" y="3169257"/>
                  </a:lnTo>
                  <a:lnTo>
                    <a:pt x="11763227" y="3172647"/>
                  </a:lnTo>
                  <a:lnTo>
                    <a:pt x="11811950" y="3182687"/>
                  </a:lnTo>
                  <a:lnTo>
                    <a:pt x="12725348" y="3182687"/>
                  </a:lnTo>
                  <a:lnTo>
                    <a:pt x="12725249" y="3259927"/>
                  </a:lnTo>
                  <a:lnTo>
                    <a:pt x="12725183" y="3330091"/>
                  </a:lnTo>
                  <a:close/>
                </a:path>
                <a:path w="17803495" h="3935095">
                  <a:moveTo>
                    <a:pt x="12725087" y="3934659"/>
                  </a:moveTo>
                  <a:lnTo>
                    <a:pt x="11385050" y="3934659"/>
                  </a:lnTo>
                  <a:lnTo>
                    <a:pt x="11385004" y="3911990"/>
                  </a:lnTo>
                  <a:lnTo>
                    <a:pt x="11384891" y="3860819"/>
                  </a:lnTo>
                  <a:lnTo>
                    <a:pt x="11384783" y="3809649"/>
                  </a:lnTo>
                  <a:lnTo>
                    <a:pt x="11384715" y="3605001"/>
                  </a:lnTo>
                  <a:lnTo>
                    <a:pt x="11384862" y="3553852"/>
                  </a:lnTo>
                  <a:lnTo>
                    <a:pt x="11385104" y="3502710"/>
                  </a:lnTo>
                  <a:lnTo>
                    <a:pt x="11385457" y="3451575"/>
                  </a:lnTo>
                  <a:lnTo>
                    <a:pt x="11385935" y="3400450"/>
                  </a:lnTo>
                  <a:lnTo>
                    <a:pt x="11386553" y="3349335"/>
                  </a:lnTo>
                  <a:lnTo>
                    <a:pt x="11399516" y="3336074"/>
                  </a:lnTo>
                  <a:lnTo>
                    <a:pt x="11403836" y="3331688"/>
                  </a:lnTo>
                  <a:lnTo>
                    <a:pt x="11440332" y="3329594"/>
                  </a:lnTo>
                  <a:lnTo>
                    <a:pt x="11473868" y="3329594"/>
                  </a:lnTo>
                  <a:lnTo>
                    <a:pt x="11505142" y="3330091"/>
                  </a:lnTo>
                  <a:lnTo>
                    <a:pt x="12725183" y="3330091"/>
                  </a:lnTo>
                  <a:lnTo>
                    <a:pt x="12725087" y="3934659"/>
                  </a:lnTo>
                  <a:close/>
                </a:path>
                <a:path w="17803495" h="3935095">
                  <a:moveTo>
                    <a:pt x="14357243" y="3825739"/>
                  </a:moveTo>
                  <a:lnTo>
                    <a:pt x="13654678" y="3825739"/>
                  </a:lnTo>
                  <a:lnTo>
                    <a:pt x="13670314" y="3818110"/>
                  </a:lnTo>
                  <a:lnTo>
                    <a:pt x="13685104" y="3808960"/>
                  </a:lnTo>
                  <a:lnTo>
                    <a:pt x="13698592" y="3798019"/>
                  </a:lnTo>
                  <a:lnTo>
                    <a:pt x="13710324" y="3785014"/>
                  </a:lnTo>
                  <a:lnTo>
                    <a:pt x="13737161" y="3753911"/>
                  </a:lnTo>
                  <a:lnTo>
                    <a:pt x="13767018" y="3725743"/>
                  </a:lnTo>
                  <a:lnTo>
                    <a:pt x="13797561" y="3698220"/>
                  </a:lnTo>
                  <a:lnTo>
                    <a:pt x="13826460" y="3669054"/>
                  </a:lnTo>
                  <a:lnTo>
                    <a:pt x="13826460" y="3184402"/>
                  </a:lnTo>
                  <a:lnTo>
                    <a:pt x="13825817" y="3131239"/>
                  </a:lnTo>
                  <a:lnTo>
                    <a:pt x="13825974" y="3078036"/>
                  </a:lnTo>
                  <a:lnTo>
                    <a:pt x="13827082" y="2971598"/>
                  </a:lnTo>
                  <a:lnTo>
                    <a:pt x="13827230" y="2918406"/>
                  </a:lnTo>
                  <a:lnTo>
                    <a:pt x="13826571" y="2865260"/>
                  </a:lnTo>
                  <a:lnTo>
                    <a:pt x="13824703" y="2812183"/>
                  </a:lnTo>
                  <a:lnTo>
                    <a:pt x="13821270" y="2759909"/>
                  </a:lnTo>
                  <a:lnTo>
                    <a:pt x="13821215" y="2759077"/>
                  </a:lnTo>
                  <a:lnTo>
                    <a:pt x="13811961" y="2759077"/>
                  </a:lnTo>
                  <a:lnTo>
                    <a:pt x="13876335" y="2759909"/>
                  </a:lnTo>
                  <a:lnTo>
                    <a:pt x="14049911" y="2759909"/>
                  </a:lnTo>
                  <a:lnTo>
                    <a:pt x="14097096" y="2761985"/>
                  </a:lnTo>
                  <a:lnTo>
                    <a:pt x="14126432" y="2779604"/>
                  </a:lnTo>
                  <a:lnTo>
                    <a:pt x="14150319" y="2804838"/>
                  </a:lnTo>
                  <a:lnTo>
                    <a:pt x="14172733" y="2832359"/>
                  </a:lnTo>
                  <a:lnTo>
                    <a:pt x="14197651" y="2856842"/>
                  </a:lnTo>
                  <a:lnTo>
                    <a:pt x="14197924" y="2905516"/>
                  </a:lnTo>
                  <a:lnTo>
                    <a:pt x="14198036" y="3267206"/>
                  </a:lnTo>
                  <a:lnTo>
                    <a:pt x="14198128" y="3294809"/>
                  </a:lnTo>
                  <a:lnTo>
                    <a:pt x="14198173" y="3301899"/>
                  </a:lnTo>
                  <a:lnTo>
                    <a:pt x="14198270" y="3317210"/>
                  </a:lnTo>
                  <a:lnTo>
                    <a:pt x="14198378" y="3334189"/>
                  </a:lnTo>
                  <a:lnTo>
                    <a:pt x="14198437" y="3343483"/>
                  </a:lnTo>
                  <a:lnTo>
                    <a:pt x="14233829" y="3374097"/>
                  </a:lnTo>
                  <a:lnTo>
                    <a:pt x="14267306" y="3406815"/>
                  </a:lnTo>
                  <a:lnTo>
                    <a:pt x="14299998" y="3440405"/>
                  </a:lnTo>
                  <a:lnTo>
                    <a:pt x="14333034" y="3473633"/>
                  </a:lnTo>
                  <a:lnTo>
                    <a:pt x="14345217" y="3488083"/>
                  </a:lnTo>
                  <a:lnTo>
                    <a:pt x="14352821" y="3505073"/>
                  </a:lnTo>
                  <a:lnTo>
                    <a:pt x="14356620" y="3523557"/>
                  </a:lnTo>
                  <a:lnTo>
                    <a:pt x="14357387" y="3542491"/>
                  </a:lnTo>
                  <a:lnTo>
                    <a:pt x="14357262" y="3698619"/>
                  </a:lnTo>
                  <a:lnTo>
                    <a:pt x="14357243" y="3825739"/>
                  </a:lnTo>
                  <a:close/>
                </a:path>
                <a:path w="17803495" h="3935095">
                  <a:moveTo>
                    <a:pt x="14049911" y="2759909"/>
                  </a:moveTo>
                  <a:lnTo>
                    <a:pt x="13876335" y="2759909"/>
                  </a:lnTo>
                  <a:lnTo>
                    <a:pt x="13986715" y="2759077"/>
                  </a:lnTo>
                  <a:lnTo>
                    <a:pt x="14041336" y="2759531"/>
                  </a:lnTo>
                  <a:lnTo>
                    <a:pt x="14049911" y="2759909"/>
                  </a:lnTo>
                  <a:close/>
                </a:path>
                <a:path w="17803495" h="3935095">
                  <a:moveTo>
                    <a:pt x="13375787" y="3197140"/>
                  </a:moveTo>
                  <a:lnTo>
                    <a:pt x="13321896" y="3197140"/>
                  </a:lnTo>
                  <a:lnTo>
                    <a:pt x="13352416" y="3196966"/>
                  </a:lnTo>
                  <a:lnTo>
                    <a:pt x="13375787" y="3197140"/>
                  </a:lnTo>
                  <a:close/>
                </a:path>
                <a:path w="17803495" h="3935095">
                  <a:moveTo>
                    <a:pt x="14357226" y="3934659"/>
                  </a:moveTo>
                  <a:lnTo>
                    <a:pt x="13070268" y="3934659"/>
                  </a:lnTo>
                  <a:lnTo>
                    <a:pt x="13070379" y="3374097"/>
                  </a:lnTo>
                  <a:lnTo>
                    <a:pt x="13070486" y="3344717"/>
                  </a:lnTo>
                  <a:lnTo>
                    <a:pt x="13070593" y="3317210"/>
                  </a:lnTo>
                  <a:lnTo>
                    <a:pt x="13229544" y="3316948"/>
                  </a:lnTo>
                  <a:lnTo>
                    <a:pt x="13229652" y="3301899"/>
                  </a:lnTo>
                  <a:lnTo>
                    <a:pt x="13229765" y="3286074"/>
                  </a:lnTo>
                  <a:lnTo>
                    <a:pt x="13227384" y="3253447"/>
                  </a:lnTo>
                  <a:lnTo>
                    <a:pt x="13230796" y="3223084"/>
                  </a:lnTo>
                  <a:lnTo>
                    <a:pt x="13248398" y="3198999"/>
                  </a:lnTo>
                  <a:lnTo>
                    <a:pt x="13304030" y="3197140"/>
                  </a:lnTo>
                  <a:lnTo>
                    <a:pt x="13368728" y="3197140"/>
                  </a:lnTo>
                  <a:lnTo>
                    <a:pt x="13508830" y="3197664"/>
                  </a:lnTo>
                  <a:lnTo>
                    <a:pt x="13509426" y="3231742"/>
                  </a:lnTo>
                  <a:lnTo>
                    <a:pt x="13506890" y="3267206"/>
                  </a:lnTo>
                  <a:lnTo>
                    <a:pt x="13507139" y="3286074"/>
                  </a:lnTo>
                  <a:lnTo>
                    <a:pt x="13507254" y="3294809"/>
                  </a:lnTo>
                  <a:lnTo>
                    <a:pt x="13507348" y="3301899"/>
                  </a:lnTo>
                  <a:lnTo>
                    <a:pt x="13516939" y="3334189"/>
                  </a:lnTo>
                  <a:lnTo>
                    <a:pt x="13549037" y="3343713"/>
                  </a:lnTo>
                  <a:lnTo>
                    <a:pt x="13583714" y="3344717"/>
                  </a:lnTo>
                  <a:lnTo>
                    <a:pt x="13654024" y="3344717"/>
                  </a:lnTo>
                  <a:lnTo>
                    <a:pt x="13654041" y="3725743"/>
                  </a:lnTo>
                  <a:lnTo>
                    <a:pt x="13654171" y="3753911"/>
                  </a:lnTo>
                  <a:lnTo>
                    <a:pt x="13654255" y="3772133"/>
                  </a:lnTo>
                  <a:lnTo>
                    <a:pt x="13654357" y="3785014"/>
                  </a:lnTo>
                  <a:lnTo>
                    <a:pt x="13654459" y="3798019"/>
                  </a:lnTo>
                  <a:lnTo>
                    <a:pt x="13654546" y="3808960"/>
                  </a:lnTo>
                  <a:lnTo>
                    <a:pt x="13654618" y="3818110"/>
                  </a:lnTo>
                  <a:lnTo>
                    <a:pt x="13654678" y="3825739"/>
                  </a:lnTo>
                  <a:lnTo>
                    <a:pt x="14357243" y="3825739"/>
                  </a:lnTo>
                  <a:lnTo>
                    <a:pt x="14357226" y="3934659"/>
                  </a:lnTo>
                  <a:close/>
                </a:path>
                <a:path w="17803495" h="3935095">
                  <a:moveTo>
                    <a:pt x="13508830" y="3197664"/>
                  </a:moveTo>
                  <a:lnTo>
                    <a:pt x="13456661" y="3197664"/>
                  </a:lnTo>
                  <a:lnTo>
                    <a:pt x="13508821" y="3197140"/>
                  </a:lnTo>
                  <a:lnTo>
                    <a:pt x="13508830" y="3197664"/>
                  </a:lnTo>
                  <a:close/>
                </a:path>
                <a:path w="17803495" h="3935095">
                  <a:moveTo>
                    <a:pt x="13654024" y="3344717"/>
                  </a:moveTo>
                  <a:lnTo>
                    <a:pt x="13583714" y="3344717"/>
                  </a:lnTo>
                  <a:lnTo>
                    <a:pt x="13619274" y="3342712"/>
                  </a:lnTo>
                  <a:lnTo>
                    <a:pt x="13654024" y="3343208"/>
                  </a:lnTo>
                  <a:lnTo>
                    <a:pt x="13654024" y="3344717"/>
                  </a:lnTo>
                  <a:close/>
                </a:path>
                <a:path w="17803495" h="3935095">
                  <a:moveTo>
                    <a:pt x="16334109" y="3934659"/>
                  </a:moveTo>
                  <a:lnTo>
                    <a:pt x="14689074" y="3934659"/>
                  </a:lnTo>
                  <a:lnTo>
                    <a:pt x="14689168" y="2547268"/>
                  </a:lnTo>
                  <a:lnTo>
                    <a:pt x="15100292" y="2547268"/>
                  </a:lnTo>
                  <a:lnTo>
                    <a:pt x="15100479" y="2599144"/>
                  </a:lnTo>
                  <a:lnTo>
                    <a:pt x="15100458" y="2754418"/>
                  </a:lnTo>
                  <a:lnTo>
                    <a:pt x="15100344" y="2806184"/>
                  </a:lnTo>
                  <a:lnTo>
                    <a:pt x="15100220" y="2857953"/>
                  </a:lnTo>
                  <a:lnTo>
                    <a:pt x="15100145" y="3065027"/>
                  </a:lnTo>
                  <a:lnTo>
                    <a:pt x="15100362" y="3116790"/>
                  </a:lnTo>
                  <a:lnTo>
                    <a:pt x="15100725" y="3168548"/>
                  </a:lnTo>
                  <a:lnTo>
                    <a:pt x="15101260" y="3220300"/>
                  </a:lnTo>
                  <a:lnTo>
                    <a:pt x="15101994" y="3272046"/>
                  </a:lnTo>
                  <a:lnTo>
                    <a:pt x="15162391" y="3290575"/>
                  </a:lnTo>
                  <a:lnTo>
                    <a:pt x="15299439" y="3290575"/>
                  </a:lnTo>
                  <a:lnTo>
                    <a:pt x="15299332" y="3530747"/>
                  </a:lnTo>
                  <a:lnTo>
                    <a:pt x="15299526" y="3576685"/>
                  </a:lnTo>
                  <a:lnTo>
                    <a:pt x="15299963" y="3626954"/>
                  </a:lnTo>
                  <a:lnTo>
                    <a:pt x="15347720" y="3680880"/>
                  </a:lnTo>
                  <a:lnTo>
                    <a:pt x="15372695" y="3707816"/>
                  </a:lnTo>
                  <a:lnTo>
                    <a:pt x="15397179" y="3735450"/>
                  </a:lnTo>
                  <a:lnTo>
                    <a:pt x="15425788" y="3758832"/>
                  </a:lnTo>
                  <a:lnTo>
                    <a:pt x="15437911" y="3774965"/>
                  </a:lnTo>
                  <a:lnTo>
                    <a:pt x="15450796" y="3790590"/>
                  </a:lnTo>
                  <a:lnTo>
                    <a:pt x="15464269" y="3805793"/>
                  </a:lnTo>
                  <a:lnTo>
                    <a:pt x="15478160" y="3820660"/>
                  </a:lnTo>
                  <a:lnTo>
                    <a:pt x="16334145" y="3820791"/>
                  </a:lnTo>
                  <a:lnTo>
                    <a:pt x="16334439" y="3841191"/>
                  </a:lnTo>
                  <a:lnTo>
                    <a:pt x="16333928" y="3885807"/>
                  </a:lnTo>
                  <a:lnTo>
                    <a:pt x="16333908" y="3930423"/>
                  </a:lnTo>
                  <a:lnTo>
                    <a:pt x="16334109" y="3934659"/>
                  </a:lnTo>
                  <a:close/>
                </a:path>
                <a:path w="17803495" h="3935095">
                  <a:moveTo>
                    <a:pt x="15299439" y="3290575"/>
                  </a:moveTo>
                  <a:lnTo>
                    <a:pt x="15208638" y="3290575"/>
                  </a:lnTo>
                  <a:lnTo>
                    <a:pt x="15254002" y="3289960"/>
                  </a:lnTo>
                  <a:lnTo>
                    <a:pt x="15299439" y="3290229"/>
                  </a:lnTo>
                  <a:lnTo>
                    <a:pt x="15299439" y="3290575"/>
                  </a:lnTo>
                  <a:close/>
                </a:path>
                <a:path w="17803495" h="3935095">
                  <a:moveTo>
                    <a:pt x="16334145" y="3820791"/>
                  </a:moveTo>
                  <a:lnTo>
                    <a:pt x="15624542" y="3820791"/>
                  </a:lnTo>
                  <a:lnTo>
                    <a:pt x="15652264" y="3792518"/>
                  </a:lnTo>
                  <a:lnTo>
                    <a:pt x="15680171" y="3764356"/>
                  </a:lnTo>
                  <a:lnTo>
                    <a:pt x="15708446" y="3736518"/>
                  </a:lnTo>
                  <a:lnTo>
                    <a:pt x="15737274" y="3709217"/>
                  </a:lnTo>
                  <a:lnTo>
                    <a:pt x="15737278" y="3578850"/>
                  </a:lnTo>
                  <a:lnTo>
                    <a:pt x="15737404" y="3316778"/>
                  </a:lnTo>
                  <a:lnTo>
                    <a:pt x="16093800" y="3316778"/>
                  </a:lnTo>
                  <a:lnTo>
                    <a:pt x="16093734" y="3368759"/>
                  </a:lnTo>
                  <a:lnTo>
                    <a:pt x="16093460" y="3420741"/>
                  </a:lnTo>
                  <a:lnTo>
                    <a:pt x="16093338" y="3472722"/>
                  </a:lnTo>
                  <a:lnTo>
                    <a:pt x="16093724" y="3524703"/>
                  </a:lnTo>
                  <a:lnTo>
                    <a:pt x="16094978" y="3576685"/>
                  </a:lnTo>
                  <a:lnTo>
                    <a:pt x="16128280" y="3608119"/>
                  </a:lnTo>
                  <a:lnTo>
                    <a:pt x="16160771" y="3640385"/>
                  </a:lnTo>
                  <a:lnTo>
                    <a:pt x="16192968" y="3672975"/>
                  </a:lnTo>
                  <a:lnTo>
                    <a:pt x="16225386" y="3705382"/>
                  </a:lnTo>
                  <a:lnTo>
                    <a:pt x="16246167" y="3725618"/>
                  </a:lnTo>
                  <a:lnTo>
                    <a:pt x="16266924" y="3746076"/>
                  </a:lnTo>
                  <a:lnTo>
                    <a:pt x="16285667" y="3768177"/>
                  </a:lnTo>
                  <a:lnTo>
                    <a:pt x="16300410" y="3793339"/>
                  </a:lnTo>
                  <a:lnTo>
                    <a:pt x="16333797" y="3796651"/>
                  </a:lnTo>
                  <a:lnTo>
                    <a:pt x="16334143" y="3820660"/>
                  </a:lnTo>
                  <a:lnTo>
                    <a:pt x="16334145" y="3820791"/>
                  </a:lnTo>
                  <a:close/>
                </a:path>
                <a:path w="17803495" h="3935095">
                  <a:moveTo>
                    <a:pt x="17714350" y="3370044"/>
                  </a:moveTo>
                  <a:lnTo>
                    <a:pt x="17165788" y="3370044"/>
                  </a:lnTo>
                  <a:lnTo>
                    <a:pt x="17208195" y="3369777"/>
                  </a:lnTo>
                  <a:lnTo>
                    <a:pt x="17196897" y="3369777"/>
                  </a:lnTo>
                  <a:lnTo>
                    <a:pt x="17196897" y="2932036"/>
                  </a:lnTo>
                  <a:lnTo>
                    <a:pt x="17714469" y="2932036"/>
                  </a:lnTo>
                  <a:lnTo>
                    <a:pt x="17714350" y="3370044"/>
                  </a:lnTo>
                  <a:close/>
                </a:path>
                <a:path w="17803495" h="3935095">
                  <a:moveTo>
                    <a:pt x="17803428" y="3934659"/>
                  </a:moveTo>
                  <a:lnTo>
                    <a:pt x="16814238" y="3934659"/>
                  </a:lnTo>
                  <a:lnTo>
                    <a:pt x="16814144" y="3741422"/>
                  </a:lnTo>
                  <a:lnTo>
                    <a:pt x="16814037" y="3691040"/>
                  </a:lnTo>
                  <a:lnTo>
                    <a:pt x="16813938" y="3640659"/>
                  </a:lnTo>
                  <a:lnTo>
                    <a:pt x="16813905" y="3489533"/>
                  </a:lnTo>
                  <a:lnTo>
                    <a:pt x="16814053" y="3439170"/>
                  </a:lnTo>
                  <a:lnTo>
                    <a:pt x="16814315" y="3388817"/>
                  </a:lnTo>
                  <a:lnTo>
                    <a:pt x="16831075" y="3371301"/>
                  </a:lnTo>
                  <a:lnTo>
                    <a:pt x="16883234" y="3370044"/>
                  </a:lnTo>
                  <a:lnTo>
                    <a:pt x="16936545" y="3369516"/>
                  </a:lnTo>
                  <a:lnTo>
                    <a:pt x="16987700" y="3369516"/>
                  </a:lnTo>
                  <a:lnTo>
                    <a:pt x="17714350" y="3370044"/>
                  </a:lnTo>
                  <a:lnTo>
                    <a:pt x="17714338" y="3635188"/>
                  </a:lnTo>
                  <a:lnTo>
                    <a:pt x="17803428" y="3635188"/>
                  </a:lnTo>
                  <a:lnTo>
                    <a:pt x="17803428" y="3934659"/>
                  </a:lnTo>
                  <a:close/>
                </a:path>
                <a:path w="17803495" h="3935095">
                  <a:moveTo>
                    <a:pt x="2335252" y="3542360"/>
                  </a:moveTo>
                  <a:lnTo>
                    <a:pt x="404213" y="3542360"/>
                  </a:lnTo>
                  <a:lnTo>
                    <a:pt x="415869" y="3541790"/>
                  </a:lnTo>
                  <a:lnTo>
                    <a:pt x="432486" y="3538445"/>
                  </a:lnTo>
                  <a:lnTo>
                    <a:pt x="448781" y="3533408"/>
                  </a:lnTo>
                  <a:lnTo>
                    <a:pt x="464818" y="3527502"/>
                  </a:lnTo>
                  <a:lnTo>
                    <a:pt x="464744" y="3476748"/>
                  </a:lnTo>
                  <a:lnTo>
                    <a:pt x="464677" y="3425993"/>
                  </a:lnTo>
                  <a:lnTo>
                    <a:pt x="464559" y="3324485"/>
                  </a:lnTo>
                  <a:lnTo>
                    <a:pt x="464473" y="3233872"/>
                  </a:lnTo>
                  <a:lnTo>
                    <a:pt x="464351" y="1631689"/>
                  </a:lnTo>
                  <a:lnTo>
                    <a:pt x="464226" y="1142038"/>
                  </a:lnTo>
                  <a:lnTo>
                    <a:pt x="464116" y="989762"/>
                  </a:lnTo>
                  <a:lnTo>
                    <a:pt x="464019" y="888243"/>
                  </a:lnTo>
                  <a:lnTo>
                    <a:pt x="467262" y="860976"/>
                  </a:lnTo>
                  <a:lnTo>
                    <a:pt x="481714" y="838374"/>
                  </a:lnTo>
                  <a:lnTo>
                    <a:pt x="501617" y="818485"/>
                  </a:lnTo>
                  <a:lnTo>
                    <a:pt x="521210" y="799355"/>
                  </a:lnTo>
                  <a:lnTo>
                    <a:pt x="985899" y="335268"/>
                  </a:lnTo>
                  <a:lnTo>
                    <a:pt x="997561" y="325484"/>
                  </a:lnTo>
                  <a:lnTo>
                    <a:pt x="1011512" y="320462"/>
                  </a:lnTo>
                  <a:lnTo>
                    <a:pt x="1026656" y="318199"/>
                  </a:lnTo>
                  <a:lnTo>
                    <a:pt x="1041898" y="316692"/>
                  </a:lnTo>
                  <a:lnTo>
                    <a:pt x="1043442" y="366044"/>
                  </a:lnTo>
                  <a:lnTo>
                    <a:pt x="1045362" y="415478"/>
                  </a:lnTo>
                  <a:lnTo>
                    <a:pt x="1046773" y="464919"/>
                  </a:lnTo>
                  <a:lnTo>
                    <a:pt x="1046792" y="514293"/>
                  </a:lnTo>
                  <a:lnTo>
                    <a:pt x="1044532" y="563528"/>
                  </a:lnTo>
                  <a:lnTo>
                    <a:pt x="1039109" y="612548"/>
                  </a:lnTo>
                  <a:lnTo>
                    <a:pt x="1050856" y="636832"/>
                  </a:lnTo>
                  <a:lnTo>
                    <a:pt x="1459477" y="636832"/>
                  </a:lnTo>
                  <a:lnTo>
                    <a:pt x="1459369" y="2324427"/>
                  </a:lnTo>
                  <a:lnTo>
                    <a:pt x="1459347" y="2375567"/>
                  </a:lnTo>
                  <a:lnTo>
                    <a:pt x="1459686" y="2388872"/>
                  </a:lnTo>
                  <a:lnTo>
                    <a:pt x="1464752" y="2401422"/>
                  </a:lnTo>
                  <a:lnTo>
                    <a:pt x="1474049" y="2410662"/>
                  </a:lnTo>
                  <a:lnTo>
                    <a:pt x="1487078" y="2414041"/>
                  </a:lnTo>
                  <a:lnTo>
                    <a:pt x="1539845" y="2414944"/>
                  </a:lnTo>
                  <a:lnTo>
                    <a:pt x="2335252" y="2414944"/>
                  </a:lnTo>
                  <a:lnTo>
                    <a:pt x="2335252" y="3542360"/>
                  </a:lnTo>
                  <a:close/>
                </a:path>
                <a:path w="17803495" h="3935095">
                  <a:moveTo>
                    <a:pt x="2335252" y="2414578"/>
                  </a:moveTo>
                  <a:lnTo>
                    <a:pt x="1698323" y="2414578"/>
                  </a:lnTo>
                  <a:lnTo>
                    <a:pt x="1698348" y="1915858"/>
                  </a:lnTo>
                  <a:lnTo>
                    <a:pt x="1698551" y="1865981"/>
                  </a:lnTo>
                  <a:lnTo>
                    <a:pt x="1698859" y="1816101"/>
                  </a:lnTo>
                  <a:lnTo>
                    <a:pt x="1718399" y="1767759"/>
                  </a:lnTo>
                  <a:lnTo>
                    <a:pt x="1758433" y="1731455"/>
                  </a:lnTo>
                  <a:lnTo>
                    <a:pt x="1804938" y="1682269"/>
                  </a:lnTo>
                  <a:lnTo>
                    <a:pt x="1827735" y="1657277"/>
                  </a:lnTo>
                  <a:lnTo>
                    <a:pt x="1849863" y="1631689"/>
                  </a:lnTo>
                  <a:lnTo>
                    <a:pt x="2335252" y="1631689"/>
                  </a:lnTo>
                  <a:lnTo>
                    <a:pt x="2335252" y="2414578"/>
                  </a:lnTo>
                  <a:close/>
                </a:path>
                <a:path w="17803495" h="3935095">
                  <a:moveTo>
                    <a:pt x="2626836" y="3934659"/>
                  </a:moveTo>
                  <a:lnTo>
                    <a:pt x="0" y="3934659"/>
                  </a:lnTo>
                  <a:lnTo>
                    <a:pt x="0" y="2308515"/>
                  </a:lnTo>
                  <a:lnTo>
                    <a:pt x="66079" y="2308515"/>
                  </a:lnTo>
                  <a:lnTo>
                    <a:pt x="66189" y="3001938"/>
                  </a:lnTo>
                  <a:lnTo>
                    <a:pt x="66210" y="3051346"/>
                  </a:lnTo>
                  <a:lnTo>
                    <a:pt x="149011" y="3051346"/>
                  </a:lnTo>
                  <a:lnTo>
                    <a:pt x="153489" y="3070966"/>
                  </a:lnTo>
                  <a:lnTo>
                    <a:pt x="156957" y="3090812"/>
                  </a:lnTo>
                  <a:lnTo>
                    <a:pt x="159107" y="3110859"/>
                  </a:lnTo>
                  <a:lnTo>
                    <a:pt x="159630" y="3131083"/>
                  </a:lnTo>
                  <a:lnTo>
                    <a:pt x="159308" y="3182477"/>
                  </a:lnTo>
                  <a:lnTo>
                    <a:pt x="159159" y="3222977"/>
                  </a:lnTo>
                  <a:lnTo>
                    <a:pt x="159093" y="3542360"/>
                  </a:lnTo>
                  <a:lnTo>
                    <a:pt x="2335252" y="3542360"/>
                  </a:lnTo>
                  <a:lnTo>
                    <a:pt x="2335252" y="3582104"/>
                  </a:lnTo>
                  <a:lnTo>
                    <a:pt x="2627975" y="3582104"/>
                  </a:lnTo>
                  <a:lnTo>
                    <a:pt x="2627840" y="3633554"/>
                  </a:lnTo>
                  <a:lnTo>
                    <a:pt x="2627649" y="3685011"/>
                  </a:lnTo>
                  <a:lnTo>
                    <a:pt x="2627210" y="3787943"/>
                  </a:lnTo>
                  <a:lnTo>
                    <a:pt x="2627018" y="3839413"/>
                  </a:lnTo>
                  <a:lnTo>
                    <a:pt x="2626882" y="3890882"/>
                  </a:lnTo>
                  <a:lnTo>
                    <a:pt x="2626836" y="3934659"/>
                  </a:lnTo>
                  <a:close/>
                </a:path>
                <a:path w="17803495" h="3935095">
                  <a:moveTo>
                    <a:pt x="2335252" y="2414944"/>
                  </a:moveTo>
                  <a:lnTo>
                    <a:pt x="1539845" y="2414944"/>
                  </a:lnTo>
                  <a:lnTo>
                    <a:pt x="1645482" y="2414419"/>
                  </a:lnTo>
                  <a:lnTo>
                    <a:pt x="2335252" y="2414578"/>
                  </a:lnTo>
                  <a:lnTo>
                    <a:pt x="2335252" y="2414944"/>
                  </a:lnTo>
                  <a:close/>
                </a:path>
                <a:path w="17803495" h="3935095">
                  <a:moveTo>
                    <a:pt x="4670717" y="3794650"/>
                  </a:moveTo>
                  <a:lnTo>
                    <a:pt x="3478545" y="3794650"/>
                  </a:lnTo>
                  <a:lnTo>
                    <a:pt x="3529516" y="3794374"/>
                  </a:lnTo>
                  <a:lnTo>
                    <a:pt x="3529447" y="2958637"/>
                  </a:lnTo>
                  <a:lnTo>
                    <a:pt x="3529385" y="2906404"/>
                  </a:lnTo>
                  <a:lnTo>
                    <a:pt x="3529133" y="2880305"/>
                  </a:lnTo>
                  <a:lnTo>
                    <a:pt x="3528585" y="2853945"/>
                  </a:lnTo>
                  <a:lnTo>
                    <a:pt x="3531324" y="2828209"/>
                  </a:lnTo>
                  <a:lnTo>
                    <a:pt x="3540934" y="2803980"/>
                  </a:lnTo>
                  <a:lnTo>
                    <a:pt x="3542279" y="2777725"/>
                  </a:lnTo>
                  <a:lnTo>
                    <a:pt x="3542970" y="2764631"/>
                  </a:lnTo>
                  <a:lnTo>
                    <a:pt x="3543722" y="2751577"/>
                  </a:lnTo>
                  <a:lnTo>
                    <a:pt x="3556652" y="2744034"/>
                  </a:lnTo>
                  <a:lnTo>
                    <a:pt x="3568136" y="2734499"/>
                  </a:lnTo>
                  <a:lnTo>
                    <a:pt x="3579024" y="2724117"/>
                  </a:lnTo>
                  <a:lnTo>
                    <a:pt x="3590164" y="2714033"/>
                  </a:lnTo>
                  <a:lnTo>
                    <a:pt x="3602230" y="2699660"/>
                  </a:lnTo>
                  <a:lnTo>
                    <a:pt x="3615129" y="2686021"/>
                  </a:lnTo>
                  <a:lnTo>
                    <a:pt x="3628848" y="2673153"/>
                  </a:lnTo>
                  <a:lnTo>
                    <a:pt x="3643374" y="2661093"/>
                  </a:lnTo>
                  <a:lnTo>
                    <a:pt x="3658692" y="2643306"/>
                  </a:lnTo>
                  <a:lnTo>
                    <a:pt x="3692262" y="2610477"/>
                  </a:lnTo>
                  <a:lnTo>
                    <a:pt x="3707727" y="2592772"/>
                  </a:lnTo>
                  <a:lnTo>
                    <a:pt x="3718059" y="2583349"/>
                  </a:lnTo>
                  <a:lnTo>
                    <a:pt x="3749128" y="2554690"/>
                  </a:lnTo>
                  <a:lnTo>
                    <a:pt x="3760195" y="2542331"/>
                  </a:lnTo>
                  <a:lnTo>
                    <a:pt x="3771998" y="2530629"/>
                  </a:lnTo>
                  <a:lnTo>
                    <a:pt x="3784376" y="2519448"/>
                  </a:lnTo>
                  <a:lnTo>
                    <a:pt x="3797166" y="2508649"/>
                  </a:lnTo>
                  <a:lnTo>
                    <a:pt x="3949398" y="2507724"/>
                  </a:lnTo>
                  <a:lnTo>
                    <a:pt x="4008527" y="2507449"/>
                  </a:lnTo>
                  <a:lnTo>
                    <a:pt x="4135150" y="2507449"/>
                  </a:lnTo>
                  <a:lnTo>
                    <a:pt x="4279858" y="2508911"/>
                  </a:lnTo>
                  <a:lnTo>
                    <a:pt x="4299756" y="2566608"/>
                  </a:lnTo>
                  <a:lnTo>
                    <a:pt x="4298517" y="2643306"/>
                  </a:lnTo>
                  <a:lnTo>
                    <a:pt x="4298454" y="2647172"/>
                  </a:lnTo>
                  <a:lnTo>
                    <a:pt x="4300602" y="2686021"/>
                  </a:lnTo>
                  <a:lnTo>
                    <a:pt x="4300676" y="2687353"/>
                  </a:lnTo>
                  <a:lnTo>
                    <a:pt x="4318221" y="2704869"/>
                  </a:lnTo>
                  <a:lnTo>
                    <a:pt x="4365621" y="2706139"/>
                  </a:lnTo>
                  <a:lnTo>
                    <a:pt x="4361650" y="2706139"/>
                  </a:lnTo>
                  <a:lnTo>
                    <a:pt x="4418834" y="2706784"/>
                  </a:lnTo>
                  <a:lnTo>
                    <a:pt x="4670688" y="2706784"/>
                  </a:lnTo>
                  <a:lnTo>
                    <a:pt x="4670717" y="3794650"/>
                  </a:lnTo>
                  <a:close/>
                </a:path>
                <a:path w="17803495" h="3935095">
                  <a:moveTo>
                    <a:pt x="4670688" y="2706784"/>
                  </a:moveTo>
                  <a:lnTo>
                    <a:pt x="4475512" y="2706784"/>
                  </a:lnTo>
                  <a:lnTo>
                    <a:pt x="4537296" y="2706466"/>
                  </a:lnTo>
                  <a:lnTo>
                    <a:pt x="4588225" y="2706139"/>
                  </a:lnTo>
                  <a:lnTo>
                    <a:pt x="4620299" y="2706139"/>
                  </a:lnTo>
                  <a:lnTo>
                    <a:pt x="4670688" y="2706466"/>
                  </a:lnTo>
                  <a:lnTo>
                    <a:pt x="4670688" y="2706784"/>
                  </a:lnTo>
                  <a:close/>
                </a:path>
                <a:path w="17803495" h="3935095">
                  <a:moveTo>
                    <a:pt x="4670721" y="3934659"/>
                  </a:moveTo>
                  <a:lnTo>
                    <a:pt x="3065149" y="3934659"/>
                  </a:lnTo>
                  <a:lnTo>
                    <a:pt x="3065208" y="3900493"/>
                  </a:lnTo>
                  <a:lnTo>
                    <a:pt x="3218999" y="3900109"/>
                  </a:lnTo>
                  <a:lnTo>
                    <a:pt x="3229901" y="3882688"/>
                  </a:lnTo>
                  <a:lnTo>
                    <a:pt x="3243698" y="3867606"/>
                  </a:lnTo>
                  <a:lnTo>
                    <a:pt x="3257718" y="3852722"/>
                  </a:lnTo>
                  <a:lnTo>
                    <a:pt x="3269290" y="3835898"/>
                  </a:lnTo>
                  <a:lnTo>
                    <a:pt x="3273401" y="3835099"/>
                  </a:lnTo>
                  <a:lnTo>
                    <a:pt x="3281493" y="3833371"/>
                  </a:lnTo>
                  <a:lnTo>
                    <a:pt x="3285617" y="3832442"/>
                  </a:lnTo>
                  <a:lnTo>
                    <a:pt x="3292237" y="3819624"/>
                  </a:lnTo>
                  <a:lnTo>
                    <a:pt x="3300247" y="3807900"/>
                  </a:lnTo>
                  <a:lnTo>
                    <a:pt x="3310995" y="3799460"/>
                  </a:lnTo>
                  <a:lnTo>
                    <a:pt x="3325826" y="3796494"/>
                  </a:lnTo>
                  <a:lnTo>
                    <a:pt x="3377954" y="3793991"/>
                  </a:lnTo>
                  <a:lnTo>
                    <a:pt x="3427573" y="3793991"/>
                  </a:lnTo>
                  <a:lnTo>
                    <a:pt x="3478545" y="3794650"/>
                  </a:lnTo>
                  <a:lnTo>
                    <a:pt x="4670717" y="3794650"/>
                  </a:lnTo>
                  <a:lnTo>
                    <a:pt x="4670721" y="3934659"/>
                  </a:lnTo>
                  <a:close/>
                </a:path>
                <a:path w="17803495" h="3935095">
                  <a:moveTo>
                    <a:pt x="5533134" y="2839156"/>
                  </a:moveTo>
                  <a:lnTo>
                    <a:pt x="5241287" y="2839156"/>
                  </a:lnTo>
                  <a:lnTo>
                    <a:pt x="5241364" y="2740649"/>
                  </a:lnTo>
                  <a:lnTo>
                    <a:pt x="5241549" y="2708482"/>
                  </a:lnTo>
                  <a:lnTo>
                    <a:pt x="5340874" y="2706897"/>
                  </a:lnTo>
                  <a:lnTo>
                    <a:pt x="5387260" y="2706754"/>
                  </a:lnTo>
                  <a:lnTo>
                    <a:pt x="5532872" y="2707815"/>
                  </a:lnTo>
                  <a:lnTo>
                    <a:pt x="5532982" y="2746249"/>
                  </a:lnTo>
                  <a:lnTo>
                    <a:pt x="5533063" y="2782800"/>
                  </a:lnTo>
                  <a:lnTo>
                    <a:pt x="5533134" y="2839156"/>
                  </a:lnTo>
                  <a:close/>
                </a:path>
                <a:path w="17803495" h="3935095">
                  <a:moveTo>
                    <a:pt x="7682766" y="2892187"/>
                  </a:moveTo>
                  <a:lnTo>
                    <a:pt x="7390919" y="2892187"/>
                  </a:lnTo>
                  <a:lnTo>
                    <a:pt x="7390926" y="2874043"/>
                  </a:lnTo>
                  <a:lnTo>
                    <a:pt x="7391051" y="2746249"/>
                  </a:lnTo>
                  <a:lnTo>
                    <a:pt x="7682766" y="2746249"/>
                  </a:lnTo>
                  <a:lnTo>
                    <a:pt x="7682766" y="2892187"/>
                  </a:lnTo>
                  <a:close/>
                </a:path>
                <a:path w="17803495" h="3935095">
                  <a:moveTo>
                    <a:pt x="6098446" y="3582654"/>
                  </a:moveTo>
                  <a:lnTo>
                    <a:pt x="5109440" y="3582654"/>
                  </a:lnTo>
                  <a:lnTo>
                    <a:pt x="5111467" y="3569276"/>
                  </a:lnTo>
                  <a:lnTo>
                    <a:pt x="5113286" y="3555823"/>
                  </a:lnTo>
                  <a:lnTo>
                    <a:pt x="5114687" y="3542318"/>
                  </a:lnTo>
                  <a:lnTo>
                    <a:pt x="5115462" y="3528785"/>
                  </a:lnTo>
                  <a:lnTo>
                    <a:pt x="5115453" y="3480780"/>
                  </a:lnTo>
                  <a:lnTo>
                    <a:pt x="5116637" y="3432788"/>
                  </a:lnTo>
                  <a:lnTo>
                    <a:pt x="5118477" y="3384808"/>
                  </a:lnTo>
                  <a:lnTo>
                    <a:pt x="5120438" y="3336841"/>
                  </a:lnTo>
                  <a:lnTo>
                    <a:pt x="5121981" y="3288887"/>
                  </a:lnTo>
                  <a:lnTo>
                    <a:pt x="5122569" y="3240946"/>
                  </a:lnTo>
                  <a:lnTo>
                    <a:pt x="5121667" y="3193018"/>
                  </a:lnTo>
                  <a:lnTo>
                    <a:pt x="5115329" y="3089564"/>
                  </a:lnTo>
                  <a:lnTo>
                    <a:pt x="5114812" y="3045536"/>
                  </a:lnTo>
                  <a:lnTo>
                    <a:pt x="5114915" y="2922696"/>
                  </a:lnTo>
                  <a:lnTo>
                    <a:pt x="5112451" y="2867157"/>
                  </a:lnTo>
                  <a:lnTo>
                    <a:pt x="5114965" y="2860568"/>
                  </a:lnTo>
                  <a:lnTo>
                    <a:pt x="5121123" y="2844698"/>
                  </a:lnTo>
                  <a:lnTo>
                    <a:pt x="5123711" y="2838108"/>
                  </a:lnTo>
                  <a:lnTo>
                    <a:pt x="5153019" y="2838850"/>
                  </a:lnTo>
                  <a:lnTo>
                    <a:pt x="5179948" y="2839156"/>
                  </a:lnTo>
                  <a:lnTo>
                    <a:pt x="5533134" y="2839156"/>
                  </a:lnTo>
                  <a:lnTo>
                    <a:pt x="5713880" y="2839531"/>
                  </a:lnTo>
                  <a:lnTo>
                    <a:pt x="5722608" y="2856604"/>
                  </a:lnTo>
                  <a:lnTo>
                    <a:pt x="5727516" y="2866134"/>
                  </a:lnTo>
                  <a:lnTo>
                    <a:pt x="5731626" y="2874043"/>
                  </a:lnTo>
                  <a:lnTo>
                    <a:pt x="5732074" y="2906879"/>
                  </a:lnTo>
                  <a:lnTo>
                    <a:pt x="5732196" y="2978311"/>
                  </a:lnTo>
                  <a:lnTo>
                    <a:pt x="5732018" y="3005515"/>
                  </a:lnTo>
                  <a:lnTo>
                    <a:pt x="5743945" y="3018522"/>
                  </a:lnTo>
                  <a:lnTo>
                    <a:pt x="5755553" y="3031867"/>
                  </a:lnTo>
                  <a:lnTo>
                    <a:pt x="5766818" y="3045536"/>
                  </a:lnTo>
                  <a:lnTo>
                    <a:pt x="5777713" y="3059515"/>
                  </a:lnTo>
                  <a:lnTo>
                    <a:pt x="5810440" y="3087631"/>
                  </a:lnTo>
                  <a:lnTo>
                    <a:pt x="5839202" y="3120047"/>
                  </a:lnTo>
                  <a:lnTo>
                    <a:pt x="5868872" y="3151119"/>
                  </a:lnTo>
                  <a:lnTo>
                    <a:pt x="5904324" y="3175199"/>
                  </a:lnTo>
                  <a:lnTo>
                    <a:pt x="5917584" y="3221995"/>
                  </a:lnTo>
                  <a:lnTo>
                    <a:pt x="5919085" y="3271059"/>
                  </a:lnTo>
                  <a:lnTo>
                    <a:pt x="5916928" y="3320804"/>
                  </a:lnTo>
                  <a:lnTo>
                    <a:pt x="5919215" y="3369645"/>
                  </a:lnTo>
                  <a:lnTo>
                    <a:pt x="5934046" y="3415994"/>
                  </a:lnTo>
                  <a:lnTo>
                    <a:pt x="5967617" y="3452095"/>
                  </a:lnTo>
                  <a:lnTo>
                    <a:pt x="6002036" y="3487444"/>
                  </a:lnTo>
                  <a:lnTo>
                    <a:pt x="6037011" y="3522294"/>
                  </a:lnTo>
                  <a:lnTo>
                    <a:pt x="6098446" y="3582654"/>
                  </a:lnTo>
                  <a:close/>
                </a:path>
                <a:path w="17803495" h="3935095">
                  <a:moveTo>
                    <a:pt x="5713880" y="2839531"/>
                  </a:moveTo>
                  <a:lnTo>
                    <a:pt x="5668592" y="2839531"/>
                  </a:lnTo>
                  <a:lnTo>
                    <a:pt x="5713688" y="2839156"/>
                  </a:lnTo>
                  <a:lnTo>
                    <a:pt x="5713880" y="2839531"/>
                  </a:lnTo>
                  <a:close/>
                </a:path>
                <a:path w="17803495" h="3935095">
                  <a:moveTo>
                    <a:pt x="7258286" y="2892449"/>
                  </a:moveTo>
                  <a:lnTo>
                    <a:pt x="7182608" y="2892449"/>
                  </a:lnTo>
                  <a:lnTo>
                    <a:pt x="7333964" y="2892187"/>
                  </a:lnTo>
                  <a:lnTo>
                    <a:pt x="7258286" y="2892187"/>
                  </a:lnTo>
                  <a:lnTo>
                    <a:pt x="7258286" y="2892449"/>
                  </a:lnTo>
                  <a:close/>
                </a:path>
                <a:path w="17803495" h="3935095">
                  <a:moveTo>
                    <a:pt x="7802209" y="3661684"/>
                  </a:moveTo>
                  <a:lnTo>
                    <a:pt x="7258155" y="3661684"/>
                  </a:lnTo>
                  <a:lnTo>
                    <a:pt x="7258159" y="3612965"/>
                  </a:lnTo>
                  <a:lnTo>
                    <a:pt x="7258286" y="2892187"/>
                  </a:lnTo>
                  <a:lnTo>
                    <a:pt x="7750316" y="2892187"/>
                  </a:lnTo>
                  <a:lnTo>
                    <a:pt x="7802044" y="2892449"/>
                  </a:lnTo>
                  <a:lnTo>
                    <a:pt x="7802171" y="3308386"/>
                  </a:lnTo>
                  <a:lnTo>
                    <a:pt x="7802209" y="3661684"/>
                  </a:lnTo>
                  <a:close/>
                </a:path>
                <a:path w="17803495" h="3935095">
                  <a:moveTo>
                    <a:pt x="6932431" y="3295064"/>
                  </a:moveTo>
                  <a:lnTo>
                    <a:pt x="6847898" y="3295064"/>
                  </a:lnTo>
                  <a:lnTo>
                    <a:pt x="6888536" y="3292983"/>
                  </a:lnTo>
                  <a:lnTo>
                    <a:pt x="6928682" y="3294062"/>
                  </a:lnTo>
                  <a:lnTo>
                    <a:pt x="6932431" y="3295064"/>
                  </a:lnTo>
                  <a:close/>
                </a:path>
                <a:path w="17803495" h="3935095">
                  <a:moveTo>
                    <a:pt x="7802209" y="3666812"/>
                  </a:moveTo>
                  <a:lnTo>
                    <a:pt x="6512829" y="3666812"/>
                  </a:lnTo>
                  <a:lnTo>
                    <a:pt x="6558251" y="3666594"/>
                  </a:lnTo>
                  <a:lnTo>
                    <a:pt x="6608080" y="3663818"/>
                  </a:lnTo>
                  <a:lnTo>
                    <a:pt x="6608076" y="3661828"/>
                  </a:lnTo>
                  <a:lnTo>
                    <a:pt x="6607950" y="3409619"/>
                  </a:lnTo>
                  <a:lnTo>
                    <a:pt x="6741500" y="3409619"/>
                  </a:lnTo>
                  <a:lnTo>
                    <a:pt x="6740988" y="3384808"/>
                  </a:lnTo>
                  <a:lnTo>
                    <a:pt x="6740976" y="3384214"/>
                  </a:lnTo>
                  <a:lnTo>
                    <a:pt x="6739077" y="3358904"/>
                  </a:lnTo>
                  <a:lnTo>
                    <a:pt x="6733906" y="3308386"/>
                  </a:lnTo>
                  <a:lnTo>
                    <a:pt x="6748574" y="3296317"/>
                  </a:lnTo>
                  <a:lnTo>
                    <a:pt x="6767588" y="3293427"/>
                  </a:lnTo>
                  <a:lnTo>
                    <a:pt x="6788222" y="3294469"/>
                  </a:lnTo>
                  <a:lnTo>
                    <a:pt x="6820386" y="3294469"/>
                  </a:lnTo>
                  <a:lnTo>
                    <a:pt x="6847898" y="3295064"/>
                  </a:lnTo>
                  <a:lnTo>
                    <a:pt x="6932431" y="3295064"/>
                  </a:lnTo>
                  <a:lnTo>
                    <a:pt x="6967356" y="3304407"/>
                  </a:lnTo>
                  <a:lnTo>
                    <a:pt x="6966618" y="3355419"/>
                  </a:lnTo>
                  <a:lnTo>
                    <a:pt x="6966244" y="3406444"/>
                  </a:lnTo>
                  <a:lnTo>
                    <a:pt x="6966309" y="3661684"/>
                  </a:lnTo>
                  <a:lnTo>
                    <a:pt x="7802209" y="3661684"/>
                  </a:lnTo>
                  <a:lnTo>
                    <a:pt x="7802209" y="3666812"/>
                  </a:lnTo>
                  <a:close/>
                </a:path>
                <a:path w="17803495" h="3935095">
                  <a:moveTo>
                    <a:pt x="6820386" y="3294469"/>
                  </a:moveTo>
                  <a:lnTo>
                    <a:pt x="6788222" y="3294469"/>
                  </a:lnTo>
                  <a:lnTo>
                    <a:pt x="6807751" y="3294196"/>
                  </a:lnTo>
                  <a:lnTo>
                    <a:pt x="6820386" y="3294469"/>
                  </a:lnTo>
                  <a:close/>
                </a:path>
                <a:path w="17803495" h="3935095">
                  <a:moveTo>
                    <a:pt x="7802238" y="3934659"/>
                  </a:moveTo>
                  <a:lnTo>
                    <a:pt x="4943291" y="3934659"/>
                  </a:lnTo>
                  <a:lnTo>
                    <a:pt x="4944695" y="3933373"/>
                  </a:lnTo>
                  <a:lnTo>
                    <a:pt x="4956520" y="3918482"/>
                  </a:lnTo>
                  <a:lnTo>
                    <a:pt x="4961225" y="3899612"/>
                  </a:lnTo>
                  <a:lnTo>
                    <a:pt x="4962559" y="3846733"/>
                  </a:lnTo>
                  <a:lnTo>
                    <a:pt x="4962995" y="3793839"/>
                  </a:lnTo>
                  <a:lnTo>
                    <a:pt x="4962878" y="3740937"/>
                  </a:lnTo>
                  <a:lnTo>
                    <a:pt x="4962554" y="3688034"/>
                  </a:lnTo>
                  <a:lnTo>
                    <a:pt x="4962666" y="3582182"/>
                  </a:lnTo>
                  <a:lnTo>
                    <a:pt x="5072715" y="3582182"/>
                  </a:lnTo>
                  <a:lnTo>
                    <a:pt x="5109440" y="3582654"/>
                  </a:lnTo>
                  <a:lnTo>
                    <a:pt x="6098446" y="3582654"/>
                  </a:lnTo>
                  <a:lnTo>
                    <a:pt x="6107469" y="3591524"/>
                  </a:lnTo>
                  <a:lnTo>
                    <a:pt x="6142369" y="3626414"/>
                  </a:lnTo>
                  <a:lnTo>
                    <a:pt x="6176661" y="3661828"/>
                  </a:lnTo>
                  <a:lnTo>
                    <a:pt x="6222811" y="3666331"/>
                  </a:lnTo>
                  <a:lnTo>
                    <a:pt x="6269143" y="3667485"/>
                  </a:lnTo>
                  <a:lnTo>
                    <a:pt x="7802209" y="3667485"/>
                  </a:lnTo>
                  <a:lnTo>
                    <a:pt x="7802238" y="3934659"/>
                  </a:lnTo>
                  <a:close/>
                </a:path>
                <a:path w="17803495" h="3935095">
                  <a:moveTo>
                    <a:pt x="7802209" y="3667485"/>
                  </a:moveTo>
                  <a:lnTo>
                    <a:pt x="6269143" y="3667485"/>
                  </a:lnTo>
                  <a:lnTo>
                    <a:pt x="6362077" y="3665833"/>
                  </a:lnTo>
                  <a:lnTo>
                    <a:pt x="6454291" y="3666070"/>
                  </a:lnTo>
                  <a:lnTo>
                    <a:pt x="6506842" y="3666812"/>
                  </a:lnTo>
                  <a:lnTo>
                    <a:pt x="7802209" y="3666812"/>
                  </a:lnTo>
                  <a:lnTo>
                    <a:pt x="7802209" y="3667485"/>
                  </a:lnTo>
                  <a:close/>
                </a:path>
                <a:path w="17803495" h="3935095">
                  <a:moveTo>
                    <a:pt x="8943603" y="2509008"/>
                  </a:moveTo>
                  <a:lnTo>
                    <a:pt x="8454917" y="2509008"/>
                  </a:lnTo>
                  <a:lnTo>
                    <a:pt x="8481895" y="2506782"/>
                  </a:lnTo>
                  <a:lnTo>
                    <a:pt x="8504098" y="2493372"/>
                  </a:lnTo>
                  <a:lnTo>
                    <a:pt x="8505938" y="2440314"/>
                  </a:lnTo>
                  <a:lnTo>
                    <a:pt x="8505850" y="2387233"/>
                  </a:lnTo>
                  <a:lnTo>
                    <a:pt x="8505148" y="2334154"/>
                  </a:lnTo>
                  <a:lnTo>
                    <a:pt x="8505048" y="2266723"/>
                  </a:lnTo>
                  <a:lnTo>
                    <a:pt x="8523607" y="2231083"/>
                  </a:lnTo>
                  <a:lnTo>
                    <a:pt x="8557407" y="2228425"/>
                  </a:lnTo>
                  <a:lnTo>
                    <a:pt x="8585276" y="2228425"/>
                  </a:lnTo>
                  <a:lnTo>
                    <a:pt x="8586421" y="2180774"/>
                  </a:lnTo>
                  <a:lnTo>
                    <a:pt x="8586978" y="2133090"/>
                  </a:lnTo>
                  <a:lnTo>
                    <a:pt x="8587076" y="1989958"/>
                  </a:lnTo>
                  <a:lnTo>
                    <a:pt x="8587211" y="1950623"/>
                  </a:lnTo>
                  <a:lnTo>
                    <a:pt x="8587240" y="1942258"/>
                  </a:lnTo>
                  <a:lnTo>
                    <a:pt x="8619842" y="1924218"/>
                  </a:lnTo>
                  <a:lnTo>
                    <a:pt x="8738059" y="1923530"/>
                  </a:lnTo>
                  <a:lnTo>
                    <a:pt x="8824226" y="1923289"/>
                  </a:lnTo>
                  <a:lnTo>
                    <a:pt x="8837503" y="1923530"/>
                  </a:lnTo>
                  <a:lnTo>
                    <a:pt x="8864002" y="2003575"/>
                  </a:lnTo>
                  <a:lnTo>
                    <a:pt x="8864031" y="2056544"/>
                  </a:lnTo>
                  <a:lnTo>
                    <a:pt x="8863733" y="2109518"/>
                  </a:lnTo>
                  <a:lnTo>
                    <a:pt x="8863635" y="2133090"/>
                  </a:lnTo>
                  <a:lnTo>
                    <a:pt x="8863600" y="2180774"/>
                  </a:lnTo>
                  <a:lnTo>
                    <a:pt x="8863767" y="2215439"/>
                  </a:lnTo>
                  <a:lnTo>
                    <a:pt x="8943504" y="2215439"/>
                  </a:lnTo>
                  <a:lnTo>
                    <a:pt x="8943603" y="2509008"/>
                  </a:lnTo>
                  <a:close/>
                </a:path>
                <a:path w="17803495" h="3935095">
                  <a:moveTo>
                    <a:pt x="9362413" y="3915872"/>
                  </a:moveTo>
                  <a:lnTo>
                    <a:pt x="8174855" y="3915872"/>
                  </a:lnTo>
                  <a:lnTo>
                    <a:pt x="8211418" y="3912933"/>
                  </a:lnTo>
                  <a:lnTo>
                    <a:pt x="8210240" y="3912933"/>
                  </a:lnTo>
                  <a:lnTo>
                    <a:pt x="8238569" y="3894912"/>
                  </a:lnTo>
                  <a:lnTo>
                    <a:pt x="8240324" y="3848542"/>
                  </a:lnTo>
                  <a:lnTo>
                    <a:pt x="8240513" y="3807648"/>
                  </a:lnTo>
                  <a:lnTo>
                    <a:pt x="8240539" y="3802108"/>
                  </a:lnTo>
                  <a:lnTo>
                    <a:pt x="8240125" y="3755639"/>
                  </a:lnTo>
                  <a:lnTo>
                    <a:pt x="8240067" y="3734928"/>
                  </a:lnTo>
                  <a:lnTo>
                    <a:pt x="8239994" y="3709170"/>
                  </a:lnTo>
                  <a:lnTo>
                    <a:pt x="8241057" y="3662731"/>
                  </a:lnTo>
                  <a:lnTo>
                    <a:pt x="8386520" y="3661802"/>
                  </a:lnTo>
                  <a:lnTo>
                    <a:pt x="8399222" y="3661802"/>
                  </a:lnTo>
                  <a:lnTo>
                    <a:pt x="8399296" y="2958401"/>
                  </a:lnTo>
                  <a:lnTo>
                    <a:pt x="8399353" y="2507432"/>
                  </a:lnTo>
                  <a:lnTo>
                    <a:pt x="8426343" y="2506931"/>
                  </a:lnTo>
                  <a:lnTo>
                    <a:pt x="8454917" y="2509008"/>
                  </a:lnTo>
                  <a:lnTo>
                    <a:pt x="8943603" y="2509008"/>
                  </a:lnTo>
                  <a:lnTo>
                    <a:pt x="8943635" y="2520981"/>
                  </a:lnTo>
                  <a:lnTo>
                    <a:pt x="9032124" y="2521839"/>
                  </a:lnTo>
                  <a:lnTo>
                    <a:pt x="9061735" y="2522434"/>
                  </a:lnTo>
                  <a:lnTo>
                    <a:pt x="9062612" y="2569876"/>
                  </a:lnTo>
                  <a:lnTo>
                    <a:pt x="9062904" y="2617318"/>
                  </a:lnTo>
                  <a:lnTo>
                    <a:pt x="9062914" y="2759655"/>
                  </a:lnTo>
                  <a:lnTo>
                    <a:pt x="9166512" y="2759655"/>
                  </a:lnTo>
                  <a:lnTo>
                    <a:pt x="9178291" y="2808229"/>
                  </a:lnTo>
                  <a:lnTo>
                    <a:pt x="9182503" y="2858015"/>
                  </a:lnTo>
                  <a:lnTo>
                    <a:pt x="9182665" y="2908275"/>
                  </a:lnTo>
                  <a:lnTo>
                    <a:pt x="9182323" y="2958401"/>
                  </a:lnTo>
                  <a:lnTo>
                    <a:pt x="9182420" y="3709170"/>
                  </a:lnTo>
                  <a:lnTo>
                    <a:pt x="9182454" y="3734928"/>
                  </a:lnTo>
                  <a:lnTo>
                    <a:pt x="9362413" y="3915872"/>
                  </a:lnTo>
                  <a:close/>
                </a:path>
                <a:path w="17803495" h="3935095">
                  <a:moveTo>
                    <a:pt x="9166512" y="2759655"/>
                  </a:moveTo>
                  <a:lnTo>
                    <a:pt x="9143689" y="2759655"/>
                  </a:lnTo>
                  <a:lnTo>
                    <a:pt x="9166480" y="2759524"/>
                  </a:lnTo>
                  <a:lnTo>
                    <a:pt x="9166512" y="2759655"/>
                  </a:lnTo>
                  <a:close/>
                </a:path>
                <a:path w="17803495" h="3935095">
                  <a:moveTo>
                    <a:pt x="9381226" y="3934659"/>
                  </a:moveTo>
                  <a:lnTo>
                    <a:pt x="8067689" y="3934659"/>
                  </a:lnTo>
                  <a:lnTo>
                    <a:pt x="8070259" y="3932631"/>
                  </a:lnTo>
                  <a:lnTo>
                    <a:pt x="8102008" y="3913750"/>
                  </a:lnTo>
                  <a:lnTo>
                    <a:pt x="8137357" y="3912933"/>
                  </a:lnTo>
                  <a:lnTo>
                    <a:pt x="8174855" y="3915872"/>
                  </a:lnTo>
                  <a:lnTo>
                    <a:pt x="9362413" y="3915872"/>
                  </a:lnTo>
                  <a:lnTo>
                    <a:pt x="9381226" y="3934659"/>
                  </a:lnTo>
                  <a:close/>
                </a:path>
                <a:path w="17803495" h="3935095">
                  <a:moveTo>
                    <a:pt x="10973580" y="3934659"/>
                  </a:moveTo>
                  <a:lnTo>
                    <a:pt x="9819200" y="3934659"/>
                  </a:lnTo>
                  <a:lnTo>
                    <a:pt x="9819304" y="3543094"/>
                  </a:lnTo>
                  <a:lnTo>
                    <a:pt x="9818770" y="3497575"/>
                  </a:lnTo>
                  <a:lnTo>
                    <a:pt x="9818666" y="3451968"/>
                  </a:lnTo>
                  <a:lnTo>
                    <a:pt x="9822711" y="3406881"/>
                  </a:lnTo>
                  <a:lnTo>
                    <a:pt x="9834623" y="3362923"/>
                  </a:lnTo>
                  <a:lnTo>
                    <a:pt x="9864198" y="3328180"/>
                  </a:lnTo>
                  <a:lnTo>
                    <a:pt x="9898780" y="3298306"/>
                  </a:lnTo>
                  <a:lnTo>
                    <a:pt x="9898780" y="642814"/>
                  </a:lnTo>
                  <a:lnTo>
                    <a:pt x="10541522" y="0"/>
                  </a:lnTo>
                  <a:lnTo>
                    <a:pt x="10575171" y="0"/>
                  </a:lnTo>
                  <a:lnTo>
                    <a:pt x="10575081" y="2985839"/>
                  </a:lnTo>
                  <a:lnTo>
                    <a:pt x="10579558" y="2998983"/>
                  </a:lnTo>
                  <a:lnTo>
                    <a:pt x="10588649" y="3008493"/>
                  </a:lnTo>
                  <a:lnTo>
                    <a:pt x="10602405" y="3011288"/>
                  </a:lnTo>
                  <a:lnTo>
                    <a:pt x="10650991" y="3011903"/>
                  </a:lnTo>
                  <a:lnTo>
                    <a:pt x="10894121" y="3011903"/>
                  </a:lnTo>
                  <a:lnTo>
                    <a:pt x="10894133" y="3107436"/>
                  </a:lnTo>
                  <a:lnTo>
                    <a:pt x="10893826" y="3204238"/>
                  </a:lnTo>
                  <a:lnTo>
                    <a:pt x="10893948" y="3312604"/>
                  </a:lnTo>
                  <a:lnTo>
                    <a:pt x="10894062" y="3328180"/>
                  </a:lnTo>
                  <a:lnTo>
                    <a:pt x="10894906" y="3397758"/>
                  </a:lnTo>
                  <a:lnTo>
                    <a:pt x="10919963" y="3467444"/>
                  </a:lnTo>
                  <a:lnTo>
                    <a:pt x="10945742" y="3495706"/>
                  </a:lnTo>
                  <a:lnTo>
                    <a:pt x="10973596" y="3521402"/>
                  </a:lnTo>
                  <a:lnTo>
                    <a:pt x="10973580" y="3934659"/>
                  </a:lnTo>
                  <a:close/>
                </a:path>
                <a:path w="17803495" h="3935095">
                  <a:moveTo>
                    <a:pt x="10894121" y="3011903"/>
                  </a:moveTo>
                  <a:lnTo>
                    <a:pt x="10719035" y="3011903"/>
                  </a:lnTo>
                  <a:lnTo>
                    <a:pt x="10894120" y="3010620"/>
                  </a:lnTo>
                  <a:lnTo>
                    <a:pt x="10894121" y="3011903"/>
                  </a:lnTo>
                  <a:close/>
                </a:path>
              </a:pathLst>
            </a:custGeom>
            <a:solidFill>
              <a:srgbClr val="000000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5955786" y="335035"/>
            <a:ext cx="2090420" cy="946150"/>
          </a:xfrm>
          <a:custGeom>
            <a:avLst/>
            <a:gdLst/>
            <a:ahLst/>
            <a:cxnLst/>
            <a:rect l="l" t="t" r="r" b="b"/>
            <a:pathLst>
              <a:path w="2090420" h="946150">
                <a:moveTo>
                  <a:pt x="1068823" y="945767"/>
                </a:moveTo>
                <a:lnTo>
                  <a:pt x="974723" y="937663"/>
                </a:lnTo>
                <a:lnTo>
                  <a:pt x="878261" y="906027"/>
                </a:lnTo>
                <a:lnTo>
                  <a:pt x="823807" y="852610"/>
                </a:lnTo>
                <a:lnTo>
                  <a:pt x="799692" y="802306"/>
                </a:lnTo>
                <a:lnTo>
                  <a:pt x="794247" y="780006"/>
                </a:lnTo>
                <a:lnTo>
                  <a:pt x="712757" y="854359"/>
                </a:lnTo>
                <a:lnTo>
                  <a:pt x="647995" y="884762"/>
                </a:lnTo>
                <a:lnTo>
                  <a:pt x="566119" y="876271"/>
                </a:lnTo>
                <a:lnTo>
                  <a:pt x="433291" y="833942"/>
                </a:lnTo>
                <a:lnTo>
                  <a:pt x="308077" y="774654"/>
                </a:lnTo>
                <a:lnTo>
                  <a:pt x="253072" y="719065"/>
                </a:lnTo>
                <a:lnTo>
                  <a:pt x="240465" y="677869"/>
                </a:lnTo>
                <a:lnTo>
                  <a:pt x="242443" y="661760"/>
                </a:lnTo>
                <a:lnTo>
                  <a:pt x="131393" y="682668"/>
                </a:lnTo>
                <a:lnTo>
                  <a:pt x="69743" y="681211"/>
                </a:lnTo>
                <a:lnTo>
                  <a:pt x="35319" y="649802"/>
                </a:lnTo>
                <a:lnTo>
                  <a:pt x="5951" y="580858"/>
                </a:lnTo>
                <a:lnTo>
                  <a:pt x="0" y="549277"/>
                </a:lnTo>
                <a:lnTo>
                  <a:pt x="4146" y="515607"/>
                </a:lnTo>
                <a:lnTo>
                  <a:pt x="37837" y="447476"/>
                </a:lnTo>
                <a:lnTo>
                  <a:pt x="64933" y="415752"/>
                </a:lnTo>
                <a:lnTo>
                  <a:pt x="97228" y="387412"/>
                </a:lnTo>
                <a:lnTo>
                  <a:pt x="133500" y="363827"/>
                </a:lnTo>
                <a:lnTo>
                  <a:pt x="172523" y="346364"/>
                </a:lnTo>
                <a:lnTo>
                  <a:pt x="213074" y="336392"/>
                </a:lnTo>
                <a:lnTo>
                  <a:pt x="253927" y="335279"/>
                </a:lnTo>
                <a:lnTo>
                  <a:pt x="293857" y="344395"/>
                </a:lnTo>
                <a:lnTo>
                  <a:pt x="331642" y="365106"/>
                </a:lnTo>
                <a:lnTo>
                  <a:pt x="345322" y="311208"/>
                </a:lnTo>
                <a:lnTo>
                  <a:pt x="363280" y="276172"/>
                </a:lnTo>
                <a:lnTo>
                  <a:pt x="397572" y="244633"/>
                </a:lnTo>
                <a:lnTo>
                  <a:pt x="460257" y="201230"/>
                </a:lnTo>
                <a:lnTo>
                  <a:pt x="546932" y="173190"/>
                </a:lnTo>
                <a:lnTo>
                  <a:pt x="632441" y="182297"/>
                </a:lnTo>
                <a:lnTo>
                  <a:pt x="697724" y="205017"/>
                </a:lnTo>
                <a:lnTo>
                  <a:pt x="723720" y="217820"/>
                </a:lnTo>
                <a:lnTo>
                  <a:pt x="753895" y="115229"/>
                </a:lnTo>
                <a:lnTo>
                  <a:pt x="793989" y="58343"/>
                </a:lnTo>
                <a:lnTo>
                  <a:pt x="871036" y="26740"/>
                </a:lnTo>
                <a:lnTo>
                  <a:pt x="1012069" y="0"/>
                </a:lnTo>
                <a:lnTo>
                  <a:pt x="1177670" y="3564"/>
                </a:lnTo>
                <a:lnTo>
                  <a:pt x="1305347" y="51860"/>
                </a:lnTo>
                <a:lnTo>
                  <a:pt x="1387516" y="107935"/>
                </a:lnTo>
                <a:lnTo>
                  <a:pt x="1416591" y="134838"/>
                </a:lnTo>
                <a:lnTo>
                  <a:pt x="1458565" y="53577"/>
                </a:lnTo>
                <a:lnTo>
                  <a:pt x="1503458" y="21519"/>
                </a:lnTo>
                <a:lnTo>
                  <a:pt x="1579077" y="34194"/>
                </a:lnTo>
                <a:lnTo>
                  <a:pt x="1713234" y="87127"/>
                </a:lnTo>
                <a:lnTo>
                  <a:pt x="1841495" y="173735"/>
                </a:lnTo>
                <a:lnTo>
                  <a:pt x="1899158" y="271234"/>
                </a:lnTo>
                <a:lnTo>
                  <a:pt x="1913645" y="350840"/>
                </a:lnTo>
                <a:lnTo>
                  <a:pt x="1912380" y="383771"/>
                </a:lnTo>
                <a:lnTo>
                  <a:pt x="1988520" y="375116"/>
                </a:lnTo>
                <a:lnTo>
                  <a:pt x="2031403" y="384548"/>
                </a:lnTo>
                <a:lnTo>
                  <a:pt x="2056783" y="423152"/>
                </a:lnTo>
                <a:lnTo>
                  <a:pt x="2080411" y="502013"/>
                </a:lnTo>
                <a:lnTo>
                  <a:pt x="2090034" y="565469"/>
                </a:lnTo>
                <a:lnTo>
                  <a:pt x="2084100" y="618955"/>
                </a:lnTo>
                <a:lnTo>
                  <a:pt x="2066410" y="662530"/>
                </a:lnTo>
                <a:lnTo>
                  <a:pt x="2040768" y="696250"/>
                </a:lnTo>
                <a:lnTo>
                  <a:pt x="2010975" y="720174"/>
                </a:lnTo>
                <a:lnTo>
                  <a:pt x="1980835" y="734359"/>
                </a:lnTo>
                <a:lnTo>
                  <a:pt x="1930531" y="827391"/>
                </a:lnTo>
                <a:lnTo>
                  <a:pt x="1881783" y="864021"/>
                </a:lnTo>
                <a:lnTo>
                  <a:pt x="1805808" y="849305"/>
                </a:lnTo>
                <a:lnTo>
                  <a:pt x="1673823" y="788301"/>
                </a:lnTo>
                <a:lnTo>
                  <a:pt x="1670742" y="834392"/>
                </a:lnTo>
                <a:lnTo>
                  <a:pt x="1656964" y="861424"/>
                </a:lnTo>
                <a:lnTo>
                  <a:pt x="1621015" y="879899"/>
                </a:lnTo>
                <a:lnTo>
                  <a:pt x="1551420" y="900317"/>
                </a:lnTo>
                <a:lnTo>
                  <a:pt x="1469872" y="908811"/>
                </a:lnTo>
                <a:lnTo>
                  <a:pt x="1407770" y="895132"/>
                </a:lnTo>
                <a:lnTo>
                  <a:pt x="1368226" y="875229"/>
                </a:lnTo>
                <a:lnTo>
                  <a:pt x="1354353" y="865051"/>
                </a:lnTo>
                <a:lnTo>
                  <a:pt x="1309491" y="918634"/>
                </a:lnTo>
                <a:lnTo>
                  <a:pt x="1275520" y="935847"/>
                </a:lnTo>
                <a:lnTo>
                  <a:pt x="1235325" y="916106"/>
                </a:lnTo>
                <a:lnTo>
                  <a:pt x="1171791" y="858828"/>
                </a:lnTo>
                <a:lnTo>
                  <a:pt x="1148882" y="913740"/>
                </a:lnTo>
                <a:lnTo>
                  <a:pt x="1120717" y="940256"/>
                </a:lnTo>
                <a:lnTo>
                  <a:pt x="1068823" y="945767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344515" y="652101"/>
            <a:ext cx="1339602" cy="139981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99319" y="142950"/>
            <a:ext cx="2152649" cy="809624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0" y="6165758"/>
            <a:ext cx="9540875" cy="4114800"/>
          </a:xfrm>
          <a:custGeom>
            <a:avLst/>
            <a:gdLst/>
            <a:ahLst/>
            <a:cxnLst/>
            <a:rect l="l" t="t" r="r" b="b"/>
            <a:pathLst>
              <a:path w="9540875" h="4114800">
                <a:moveTo>
                  <a:pt x="3192238" y="3111499"/>
                </a:moveTo>
                <a:lnTo>
                  <a:pt x="1223534" y="3111499"/>
                </a:lnTo>
                <a:lnTo>
                  <a:pt x="1240394" y="3098799"/>
                </a:lnTo>
                <a:lnTo>
                  <a:pt x="1256986" y="3098799"/>
                </a:lnTo>
                <a:lnTo>
                  <a:pt x="1256968" y="3086099"/>
                </a:lnTo>
                <a:lnTo>
                  <a:pt x="1256846" y="2997199"/>
                </a:lnTo>
                <a:lnTo>
                  <a:pt x="1256728" y="2895599"/>
                </a:lnTo>
                <a:lnTo>
                  <a:pt x="1256629" y="2793999"/>
                </a:lnTo>
                <a:lnTo>
                  <a:pt x="1256522" y="1320799"/>
                </a:lnTo>
                <a:lnTo>
                  <a:pt x="1256397" y="673099"/>
                </a:lnTo>
                <a:lnTo>
                  <a:pt x="1256298" y="520699"/>
                </a:lnTo>
                <a:lnTo>
                  <a:pt x="1256211" y="419099"/>
                </a:lnTo>
                <a:lnTo>
                  <a:pt x="1256160" y="368299"/>
                </a:lnTo>
                <a:lnTo>
                  <a:pt x="1259515" y="330199"/>
                </a:lnTo>
                <a:lnTo>
                  <a:pt x="1274469" y="317499"/>
                </a:lnTo>
                <a:lnTo>
                  <a:pt x="1295061" y="292099"/>
                </a:lnTo>
                <a:lnTo>
                  <a:pt x="1315333" y="266699"/>
                </a:lnTo>
                <a:lnTo>
                  <a:pt x="1352431" y="241299"/>
                </a:lnTo>
                <a:lnTo>
                  <a:pt x="1463404" y="126999"/>
                </a:lnTo>
                <a:lnTo>
                  <a:pt x="1594311" y="0"/>
                </a:lnTo>
                <a:lnTo>
                  <a:pt x="1858390" y="0"/>
                </a:lnTo>
                <a:lnTo>
                  <a:pt x="1856790" y="25399"/>
                </a:lnTo>
                <a:lnTo>
                  <a:pt x="1851179" y="76199"/>
                </a:lnTo>
                <a:lnTo>
                  <a:pt x="1863398" y="101599"/>
                </a:lnTo>
                <a:lnTo>
                  <a:pt x="2286115" y="101599"/>
                </a:lnTo>
                <a:lnTo>
                  <a:pt x="2285991" y="1879599"/>
                </a:lnTo>
                <a:lnTo>
                  <a:pt x="2285979" y="1904999"/>
                </a:lnTo>
                <a:lnTo>
                  <a:pt x="2286331" y="1917699"/>
                </a:lnTo>
                <a:lnTo>
                  <a:pt x="2291573" y="1930399"/>
                </a:lnTo>
                <a:lnTo>
                  <a:pt x="2301191" y="1943099"/>
                </a:lnTo>
                <a:lnTo>
                  <a:pt x="3192238" y="1943099"/>
                </a:lnTo>
                <a:lnTo>
                  <a:pt x="3192238" y="3111499"/>
                </a:lnTo>
                <a:close/>
              </a:path>
              <a:path w="9540875" h="4114800">
                <a:moveTo>
                  <a:pt x="3192238" y="1943099"/>
                </a:moveTo>
                <a:lnTo>
                  <a:pt x="2533237" y="1943099"/>
                </a:lnTo>
                <a:lnTo>
                  <a:pt x="2533263" y="1422399"/>
                </a:lnTo>
                <a:lnTo>
                  <a:pt x="2533473" y="1371599"/>
                </a:lnTo>
                <a:lnTo>
                  <a:pt x="2533792" y="1320799"/>
                </a:lnTo>
                <a:lnTo>
                  <a:pt x="2554009" y="1269999"/>
                </a:lnTo>
                <a:lnTo>
                  <a:pt x="2574451" y="1257299"/>
                </a:lnTo>
                <a:lnTo>
                  <a:pt x="2595430" y="1231899"/>
                </a:lnTo>
                <a:lnTo>
                  <a:pt x="2643547" y="1181099"/>
                </a:lnTo>
                <a:lnTo>
                  <a:pt x="2667134" y="1155699"/>
                </a:lnTo>
                <a:lnTo>
                  <a:pt x="2690028" y="1130299"/>
                </a:lnTo>
                <a:lnTo>
                  <a:pt x="3192238" y="1130299"/>
                </a:lnTo>
                <a:lnTo>
                  <a:pt x="3192238" y="1943099"/>
                </a:lnTo>
                <a:close/>
              </a:path>
              <a:path w="9540875" h="4114800">
                <a:moveTo>
                  <a:pt x="672683" y="1828799"/>
                </a:moveTo>
                <a:lnTo>
                  <a:pt x="22054" y="1828799"/>
                </a:lnTo>
                <a:lnTo>
                  <a:pt x="48169" y="1790699"/>
                </a:lnTo>
                <a:lnTo>
                  <a:pt x="77877" y="1765299"/>
                </a:lnTo>
                <a:lnTo>
                  <a:pt x="108333" y="1739899"/>
                </a:lnTo>
                <a:lnTo>
                  <a:pt x="136688" y="1714499"/>
                </a:lnTo>
                <a:lnTo>
                  <a:pt x="559075" y="1714499"/>
                </a:lnTo>
                <a:lnTo>
                  <a:pt x="580942" y="1739899"/>
                </a:lnTo>
                <a:lnTo>
                  <a:pt x="591957" y="1739899"/>
                </a:lnTo>
                <a:lnTo>
                  <a:pt x="610573" y="1765299"/>
                </a:lnTo>
                <a:lnTo>
                  <a:pt x="630415" y="1790699"/>
                </a:lnTo>
                <a:lnTo>
                  <a:pt x="651209" y="1816099"/>
                </a:lnTo>
                <a:lnTo>
                  <a:pt x="672683" y="1828799"/>
                </a:lnTo>
                <a:close/>
              </a:path>
              <a:path w="9540875" h="4114800">
                <a:moveTo>
                  <a:pt x="9540483" y="4114799"/>
                </a:moveTo>
                <a:lnTo>
                  <a:pt x="0" y="4114799"/>
                </a:lnTo>
                <a:lnTo>
                  <a:pt x="0" y="2882899"/>
                </a:lnTo>
                <a:lnTo>
                  <a:pt x="7085" y="2882899"/>
                </a:lnTo>
                <a:lnTo>
                  <a:pt x="7062" y="2666999"/>
                </a:lnTo>
                <a:lnTo>
                  <a:pt x="6935" y="2044699"/>
                </a:lnTo>
                <a:lnTo>
                  <a:pt x="6814" y="1955799"/>
                </a:lnTo>
                <a:lnTo>
                  <a:pt x="6248" y="1904999"/>
                </a:lnTo>
                <a:lnTo>
                  <a:pt x="8959" y="1879599"/>
                </a:lnTo>
                <a:lnTo>
                  <a:pt x="17936" y="1854199"/>
                </a:lnTo>
                <a:lnTo>
                  <a:pt x="18850" y="1841499"/>
                </a:lnTo>
                <a:lnTo>
                  <a:pt x="21140" y="1828799"/>
                </a:lnTo>
                <a:lnTo>
                  <a:pt x="844430" y="1828799"/>
                </a:lnTo>
                <a:lnTo>
                  <a:pt x="844555" y="2578099"/>
                </a:lnTo>
                <a:lnTo>
                  <a:pt x="844566" y="2603499"/>
                </a:lnTo>
                <a:lnTo>
                  <a:pt x="930236" y="2603499"/>
                </a:lnTo>
                <a:lnTo>
                  <a:pt x="934869" y="2628899"/>
                </a:lnTo>
                <a:lnTo>
                  <a:pt x="938457" y="2641599"/>
                </a:lnTo>
                <a:lnTo>
                  <a:pt x="940681" y="2666999"/>
                </a:lnTo>
                <a:lnTo>
                  <a:pt x="941223" y="2692399"/>
                </a:lnTo>
                <a:lnTo>
                  <a:pt x="940973" y="2730499"/>
                </a:lnTo>
                <a:lnTo>
                  <a:pt x="940890" y="2743199"/>
                </a:lnTo>
                <a:lnTo>
                  <a:pt x="940792" y="2768599"/>
                </a:lnTo>
                <a:lnTo>
                  <a:pt x="940667" y="3111499"/>
                </a:lnTo>
                <a:lnTo>
                  <a:pt x="3192238" y="3111499"/>
                </a:lnTo>
                <a:lnTo>
                  <a:pt x="3192238" y="3149599"/>
                </a:lnTo>
                <a:lnTo>
                  <a:pt x="3495105" y="3149599"/>
                </a:lnTo>
                <a:lnTo>
                  <a:pt x="3494978" y="3200399"/>
                </a:lnTo>
                <a:lnTo>
                  <a:pt x="3494289" y="3378199"/>
                </a:lnTo>
                <a:lnTo>
                  <a:pt x="3494249" y="3644899"/>
                </a:lnTo>
                <a:lnTo>
                  <a:pt x="3494628" y="3695699"/>
                </a:lnTo>
                <a:lnTo>
                  <a:pt x="3495181" y="3746499"/>
                </a:lnTo>
                <a:lnTo>
                  <a:pt x="3495931" y="3797299"/>
                </a:lnTo>
                <a:lnTo>
                  <a:pt x="3504803" y="3797299"/>
                </a:lnTo>
                <a:lnTo>
                  <a:pt x="3509699" y="3809999"/>
                </a:lnTo>
                <a:lnTo>
                  <a:pt x="9540483" y="3809999"/>
                </a:lnTo>
                <a:lnTo>
                  <a:pt x="9540483" y="4114799"/>
                </a:lnTo>
                <a:close/>
              </a:path>
              <a:path w="9540875" h="4114800">
                <a:moveTo>
                  <a:pt x="9540483" y="3809999"/>
                </a:moveTo>
                <a:lnTo>
                  <a:pt x="3947354" y="3809999"/>
                </a:lnTo>
                <a:lnTo>
                  <a:pt x="3947363" y="3746499"/>
                </a:lnTo>
                <a:lnTo>
                  <a:pt x="3947489" y="3479799"/>
                </a:lnTo>
                <a:lnTo>
                  <a:pt x="4106611" y="3479799"/>
                </a:lnTo>
                <a:lnTo>
                  <a:pt x="4117890" y="3467099"/>
                </a:lnTo>
                <a:lnTo>
                  <a:pt x="4132165" y="3454399"/>
                </a:lnTo>
                <a:lnTo>
                  <a:pt x="4146671" y="3428999"/>
                </a:lnTo>
                <a:lnTo>
                  <a:pt x="4158644" y="3416299"/>
                </a:lnTo>
                <a:lnTo>
                  <a:pt x="4175537" y="3416299"/>
                </a:lnTo>
                <a:lnTo>
                  <a:pt x="4182386" y="3403599"/>
                </a:lnTo>
                <a:lnTo>
                  <a:pt x="4190674" y="3390899"/>
                </a:lnTo>
                <a:lnTo>
                  <a:pt x="4201794" y="3378199"/>
                </a:lnTo>
                <a:lnTo>
                  <a:pt x="4427888" y="3378199"/>
                </a:lnTo>
                <a:lnTo>
                  <a:pt x="4427878" y="3263899"/>
                </a:lnTo>
                <a:lnTo>
                  <a:pt x="4427753" y="2451099"/>
                </a:lnTo>
                <a:lnTo>
                  <a:pt x="4427492" y="2425699"/>
                </a:lnTo>
                <a:lnTo>
                  <a:pt x="4426925" y="2400299"/>
                </a:lnTo>
                <a:lnTo>
                  <a:pt x="4429759" y="2374899"/>
                </a:lnTo>
                <a:lnTo>
                  <a:pt x="4439701" y="2349499"/>
                </a:lnTo>
                <a:lnTo>
                  <a:pt x="4441808" y="2311399"/>
                </a:lnTo>
                <a:lnTo>
                  <a:pt x="4442586" y="2298699"/>
                </a:lnTo>
                <a:lnTo>
                  <a:pt x="4455964" y="2285999"/>
                </a:lnTo>
                <a:lnTo>
                  <a:pt x="4467846" y="2273299"/>
                </a:lnTo>
                <a:lnTo>
                  <a:pt x="4479112" y="2260599"/>
                </a:lnTo>
                <a:lnTo>
                  <a:pt x="4490637" y="2260599"/>
                </a:lnTo>
                <a:lnTo>
                  <a:pt x="4516468" y="2222499"/>
                </a:lnTo>
                <a:lnTo>
                  <a:pt x="4545692" y="2197099"/>
                </a:lnTo>
                <a:lnTo>
                  <a:pt x="4561540" y="2184399"/>
                </a:lnTo>
                <a:lnTo>
                  <a:pt x="4578881" y="2158999"/>
                </a:lnTo>
                <a:lnTo>
                  <a:pt x="4596274" y="2146299"/>
                </a:lnTo>
                <a:lnTo>
                  <a:pt x="4612274" y="2133599"/>
                </a:lnTo>
                <a:lnTo>
                  <a:pt x="4644344" y="2095499"/>
                </a:lnTo>
                <a:lnTo>
                  <a:pt x="4655110" y="2095499"/>
                </a:lnTo>
                <a:lnTo>
                  <a:pt x="4666560" y="2082799"/>
                </a:lnTo>
                <a:lnTo>
                  <a:pt x="4678773" y="2070099"/>
                </a:lnTo>
                <a:lnTo>
                  <a:pt x="4691580" y="2057399"/>
                </a:lnTo>
                <a:lnTo>
                  <a:pt x="4704813" y="2044699"/>
                </a:lnTo>
                <a:lnTo>
                  <a:pt x="5208461" y="2044699"/>
                </a:lnTo>
                <a:lnTo>
                  <a:pt x="5213478" y="2057399"/>
                </a:lnTo>
                <a:lnTo>
                  <a:pt x="5222520" y="2057399"/>
                </a:lnTo>
                <a:lnTo>
                  <a:pt x="5224819" y="2108199"/>
                </a:lnTo>
                <a:lnTo>
                  <a:pt x="5223473" y="2184399"/>
                </a:lnTo>
                <a:lnTo>
                  <a:pt x="5225771" y="2222499"/>
                </a:lnTo>
                <a:lnTo>
                  <a:pt x="5243924" y="2247899"/>
                </a:lnTo>
                <a:lnTo>
                  <a:pt x="5608606" y="2247899"/>
                </a:lnTo>
                <a:lnTo>
                  <a:pt x="5608725" y="3632199"/>
                </a:lnTo>
                <a:lnTo>
                  <a:pt x="5608845" y="3746499"/>
                </a:lnTo>
                <a:lnTo>
                  <a:pt x="5608877" y="3771899"/>
                </a:lnTo>
                <a:lnTo>
                  <a:pt x="8848242" y="3771899"/>
                </a:lnTo>
                <a:lnTo>
                  <a:pt x="8848204" y="3784599"/>
                </a:lnTo>
                <a:lnTo>
                  <a:pt x="9540483" y="3784599"/>
                </a:lnTo>
                <a:lnTo>
                  <a:pt x="9540483" y="3809999"/>
                </a:lnTo>
                <a:close/>
              </a:path>
              <a:path w="9540875" h="4114800">
                <a:moveTo>
                  <a:pt x="9540483" y="3784599"/>
                </a:moveTo>
                <a:lnTo>
                  <a:pt x="8848204" y="3784599"/>
                </a:lnTo>
                <a:lnTo>
                  <a:pt x="8966556" y="3670299"/>
                </a:lnTo>
                <a:lnTo>
                  <a:pt x="9005555" y="3632199"/>
                </a:lnTo>
                <a:lnTo>
                  <a:pt x="9043820" y="3594099"/>
                </a:lnTo>
                <a:lnTo>
                  <a:pt x="9068821" y="3568699"/>
                </a:lnTo>
                <a:lnTo>
                  <a:pt x="9096094" y="3543299"/>
                </a:lnTo>
                <a:lnTo>
                  <a:pt x="9125984" y="3517899"/>
                </a:lnTo>
                <a:lnTo>
                  <a:pt x="9158833" y="3492499"/>
                </a:lnTo>
                <a:lnTo>
                  <a:pt x="9270639" y="3492499"/>
                </a:lnTo>
                <a:lnTo>
                  <a:pt x="9300127" y="3479799"/>
                </a:lnTo>
                <a:lnTo>
                  <a:pt x="9301942" y="3428999"/>
                </a:lnTo>
                <a:lnTo>
                  <a:pt x="9302054" y="3403599"/>
                </a:lnTo>
                <a:lnTo>
                  <a:pt x="9302165" y="3378199"/>
                </a:lnTo>
                <a:lnTo>
                  <a:pt x="9301737" y="3327399"/>
                </a:lnTo>
                <a:lnTo>
                  <a:pt x="9301691" y="3314699"/>
                </a:lnTo>
                <a:lnTo>
                  <a:pt x="9301601" y="3289299"/>
                </a:lnTo>
                <a:lnTo>
                  <a:pt x="9302701" y="3238499"/>
                </a:lnTo>
                <a:lnTo>
                  <a:pt x="9466347" y="3238499"/>
                </a:lnTo>
                <a:lnTo>
                  <a:pt x="9466357" y="3149599"/>
                </a:lnTo>
                <a:lnTo>
                  <a:pt x="9466483" y="2044699"/>
                </a:lnTo>
                <a:lnTo>
                  <a:pt x="9540483" y="2044699"/>
                </a:lnTo>
                <a:lnTo>
                  <a:pt x="9540483" y="3784599"/>
                </a:lnTo>
                <a:close/>
              </a:path>
              <a:path w="9540875" h="4114800">
                <a:moveTo>
                  <a:pt x="6500938" y="2387599"/>
                </a:moveTo>
                <a:lnTo>
                  <a:pt x="6198978" y="2387599"/>
                </a:lnTo>
                <a:lnTo>
                  <a:pt x="6199046" y="2285999"/>
                </a:lnTo>
                <a:lnTo>
                  <a:pt x="6199114" y="2273299"/>
                </a:lnTo>
                <a:lnTo>
                  <a:pt x="6199182" y="2260599"/>
                </a:lnTo>
                <a:lnTo>
                  <a:pt x="6199249" y="2247899"/>
                </a:lnTo>
                <a:lnTo>
                  <a:pt x="6500667" y="2247899"/>
                </a:lnTo>
                <a:lnTo>
                  <a:pt x="6500767" y="2285999"/>
                </a:lnTo>
                <a:lnTo>
                  <a:pt x="6500867" y="2324099"/>
                </a:lnTo>
                <a:lnTo>
                  <a:pt x="6500938" y="2387599"/>
                </a:lnTo>
                <a:close/>
              </a:path>
              <a:path w="9540875" h="4114800">
                <a:moveTo>
                  <a:pt x="8725063" y="2438399"/>
                </a:moveTo>
                <a:lnTo>
                  <a:pt x="8423103" y="2438399"/>
                </a:lnTo>
                <a:lnTo>
                  <a:pt x="8423116" y="2400299"/>
                </a:lnTo>
                <a:lnTo>
                  <a:pt x="8423238" y="2285999"/>
                </a:lnTo>
                <a:lnTo>
                  <a:pt x="8725063" y="2285999"/>
                </a:lnTo>
                <a:lnTo>
                  <a:pt x="8725063" y="2438399"/>
                </a:lnTo>
                <a:close/>
              </a:path>
              <a:path w="9540875" h="4114800">
                <a:moveTo>
                  <a:pt x="8848242" y="3771899"/>
                </a:moveTo>
                <a:lnTo>
                  <a:pt x="5637562" y="3771899"/>
                </a:lnTo>
                <a:lnTo>
                  <a:pt x="5648654" y="3759199"/>
                </a:lnTo>
                <a:lnTo>
                  <a:pt x="5654665" y="3746499"/>
                </a:lnTo>
                <a:lnTo>
                  <a:pt x="5670363" y="3733799"/>
                </a:lnTo>
                <a:lnTo>
                  <a:pt x="5684942" y="3721099"/>
                </a:lnTo>
                <a:lnTo>
                  <a:pt x="5698405" y="3708399"/>
                </a:lnTo>
                <a:lnTo>
                  <a:pt x="5710749" y="3695699"/>
                </a:lnTo>
                <a:lnTo>
                  <a:pt x="5736910" y="3670299"/>
                </a:lnTo>
                <a:lnTo>
                  <a:pt x="5761533" y="3644899"/>
                </a:lnTo>
                <a:lnTo>
                  <a:pt x="5785217" y="3619499"/>
                </a:lnTo>
                <a:lnTo>
                  <a:pt x="5808558" y="3594099"/>
                </a:lnTo>
                <a:lnTo>
                  <a:pt x="5821264" y="3581399"/>
                </a:lnTo>
                <a:lnTo>
                  <a:pt x="5834618" y="3568699"/>
                </a:lnTo>
                <a:lnTo>
                  <a:pt x="5848658" y="3555999"/>
                </a:lnTo>
                <a:lnTo>
                  <a:pt x="5863422" y="3543299"/>
                </a:lnTo>
                <a:lnTo>
                  <a:pt x="5876978" y="3530599"/>
                </a:lnTo>
                <a:lnTo>
                  <a:pt x="5909211" y="3479799"/>
                </a:lnTo>
                <a:lnTo>
                  <a:pt x="5910591" y="3428999"/>
                </a:lnTo>
                <a:lnTo>
                  <a:pt x="5910704" y="3416299"/>
                </a:lnTo>
                <a:lnTo>
                  <a:pt x="5910817" y="3403599"/>
                </a:lnTo>
                <a:lnTo>
                  <a:pt x="5910921" y="3314699"/>
                </a:lnTo>
                <a:lnTo>
                  <a:pt x="5910586" y="3263899"/>
                </a:lnTo>
                <a:lnTo>
                  <a:pt x="5910701" y="3149599"/>
                </a:lnTo>
                <a:lnTo>
                  <a:pt x="6062561" y="3149599"/>
                </a:lnTo>
                <a:lnTo>
                  <a:pt x="6064659" y="3136899"/>
                </a:lnTo>
                <a:lnTo>
                  <a:pt x="6066541" y="3124199"/>
                </a:lnTo>
                <a:lnTo>
                  <a:pt x="6067991" y="3111499"/>
                </a:lnTo>
                <a:lnTo>
                  <a:pt x="6068793" y="3098799"/>
                </a:lnTo>
                <a:lnTo>
                  <a:pt x="6068783" y="3047999"/>
                </a:lnTo>
                <a:lnTo>
                  <a:pt x="6070008" y="2997199"/>
                </a:lnTo>
                <a:lnTo>
                  <a:pt x="6071912" y="2946399"/>
                </a:lnTo>
                <a:lnTo>
                  <a:pt x="6073941" y="2895599"/>
                </a:lnTo>
                <a:lnTo>
                  <a:pt x="6075537" y="2844799"/>
                </a:lnTo>
                <a:lnTo>
                  <a:pt x="6076146" y="2793999"/>
                </a:lnTo>
                <a:lnTo>
                  <a:pt x="6075212" y="2755899"/>
                </a:lnTo>
                <a:lnTo>
                  <a:pt x="6072180" y="2705099"/>
                </a:lnTo>
                <a:lnTo>
                  <a:pt x="6068998" y="2654299"/>
                </a:lnTo>
                <a:lnTo>
                  <a:pt x="6067995" y="2603499"/>
                </a:lnTo>
                <a:lnTo>
                  <a:pt x="6068081" y="2578099"/>
                </a:lnTo>
                <a:lnTo>
                  <a:pt x="6068166" y="2552699"/>
                </a:lnTo>
                <a:lnTo>
                  <a:pt x="6068393" y="2527299"/>
                </a:lnTo>
                <a:lnTo>
                  <a:pt x="6068383" y="2501899"/>
                </a:lnTo>
                <a:lnTo>
                  <a:pt x="6068012" y="2463799"/>
                </a:lnTo>
                <a:lnTo>
                  <a:pt x="6065677" y="2412999"/>
                </a:lnTo>
                <a:lnTo>
                  <a:pt x="6068279" y="2400299"/>
                </a:lnTo>
                <a:lnTo>
                  <a:pt x="6074650" y="2387599"/>
                </a:lnTo>
                <a:lnTo>
                  <a:pt x="6687749" y="2387599"/>
                </a:lnTo>
                <a:lnTo>
                  <a:pt x="6706309" y="2425699"/>
                </a:lnTo>
                <a:lnTo>
                  <a:pt x="6706838" y="2463799"/>
                </a:lnTo>
                <a:lnTo>
                  <a:pt x="6706937" y="2527299"/>
                </a:lnTo>
                <a:lnTo>
                  <a:pt x="6706715" y="2552699"/>
                </a:lnTo>
                <a:lnTo>
                  <a:pt x="6719055" y="2565399"/>
                </a:lnTo>
                <a:lnTo>
                  <a:pt x="6731065" y="2578099"/>
                </a:lnTo>
                <a:lnTo>
                  <a:pt x="6742720" y="2603499"/>
                </a:lnTo>
                <a:lnTo>
                  <a:pt x="6753993" y="2616199"/>
                </a:lnTo>
                <a:lnTo>
                  <a:pt x="6787854" y="2641599"/>
                </a:lnTo>
                <a:lnTo>
                  <a:pt x="6817613" y="2679699"/>
                </a:lnTo>
                <a:lnTo>
                  <a:pt x="6848311" y="2705099"/>
                </a:lnTo>
                <a:lnTo>
                  <a:pt x="6884992" y="2730499"/>
                </a:lnTo>
                <a:lnTo>
                  <a:pt x="6897496" y="2768599"/>
                </a:lnTo>
                <a:lnTo>
                  <a:pt x="6900581" y="2819399"/>
                </a:lnTo>
                <a:lnTo>
                  <a:pt x="6899097" y="2857499"/>
                </a:lnTo>
                <a:lnTo>
                  <a:pt x="6897896" y="2895599"/>
                </a:lnTo>
                <a:lnTo>
                  <a:pt x="6901828" y="2946399"/>
                </a:lnTo>
                <a:lnTo>
                  <a:pt x="6915743" y="2984499"/>
                </a:lnTo>
                <a:lnTo>
                  <a:pt x="6950478" y="3022599"/>
                </a:lnTo>
                <a:lnTo>
                  <a:pt x="6986090" y="3060699"/>
                </a:lnTo>
                <a:lnTo>
                  <a:pt x="7022277" y="3086099"/>
                </a:lnTo>
                <a:lnTo>
                  <a:pt x="7131285" y="3200399"/>
                </a:lnTo>
                <a:lnTo>
                  <a:pt x="7166767" y="3238499"/>
                </a:lnTo>
                <a:lnTo>
                  <a:pt x="8848439" y="3238499"/>
                </a:lnTo>
                <a:lnTo>
                  <a:pt x="8848317" y="3746499"/>
                </a:lnTo>
                <a:lnTo>
                  <a:pt x="8848242" y="3771899"/>
                </a:lnTo>
                <a:close/>
              </a:path>
              <a:path w="9540875" h="4114800">
                <a:moveTo>
                  <a:pt x="8848439" y="3238499"/>
                </a:moveTo>
                <a:lnTo>
                  <a:pt x="8285738" y="3238499"/>
                </a:lnTo>
                <a:lnTo>
                  <a:pt x="8285747" y="3136899"/>
                </a:lnTo>
                <a:lnTo>
                  <a:pt x="8285873" y="2438399"/>
                </a:lnTo>
                <a:lnTo>
                  <a:pt x="8848475" y="2438399"/>
                </a:lnTo>
                <a:lnTo>
                  <a:pt x="8848439" y="3238499"/>
                </a:lnTo>
                <a:close/>
              </a:path>
              <a:path w="9540875" h="4114800">
                <a:moveTo>
                  <a:pt x="7983778" y="3238499"/>
                </a:moveTo>
                <a:lnTo>
                  <a:pt x="7613136" y="3238499"/>
                </a:lnTo>
                <a:lnTo>
                  <a:pt x="7613077" y="3213099"/>
                </a:lnTo>
                <a:lnTo>
                  <a:pt x="7613000" y="2971799"/>
                </a:lnTo>
                <a:lnTo>
                  <a:pt x="7751178" y="2971799"/>
                </a:lnTo>
                <a:lnTo>
                  <a:pt x="7750637" y="2946399"/>
                </a:lnTo>
                <a:lnTo>
                  <a:pt x="7748672" y="2920999"/>
                </a:lnTo>
                <a:lnTo>
                  <a:pt x="7743321" y="2870199"/>
                </a:lnTo>
                <a:lnTo>
                  <a:pt x="7758498" y="2857499"/>
                </a:lnTo>
                <a:lnTo>
                  <a:pt x="7944848" y="2857499"/>
                </a:lnTo>
                <a:lnTo>
                  <a:pt x="7984862" y="2870199"/>
                </a:lnTo>
                <a:lnTo>
                  <a:pt x="7984098" y="2920999"/>
                </a:lnTo>
                <a:lnTo>
                  <a:pt x="7983711" y="2971799"/>
                </a:lnTo>
                <a:lnTo>
                  <a:pt x="7983778" y="3238499"/>
                </a:lnTo>
                <a:close/>
              </a:path>
            </a:pathLst>
          </a:custGeom>
          <a:solidFill>
            <a:srgbClr val="000000">
              <a:alpha val="4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9399817" y="2816188"/>
            <a:ext cx="1614805" cy="18408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9225">
              <a:lnSpc>
                <a:spcPts val="3160"/>
              </a:lnSpc>
            </a:pPr>
            <a:r>
              <a:rPr sz="2700" b="1" spc="-70" dirty="0">
                <a:solidFill>
                  <a:srgbClr val="C98648"/>
                </a:solidFill>
                <a:latin typeface="Tahoma"/>
                <a:cs typeface="Tahoma"/>
              </a:rPr>
              <a:t>ividades,</a:t>
            </a:r>
            <a:endParaRPr sz="2700">
              <a:latin typeface="Tahoma"/>
              <a:cs typeface="Tahoma"/>
            </a:endParaRPr>
          </a:p>
          <a:p>
            <a:pPr indent="422275" algn="just">
              <a:lnSpc>
                <a:spcPct val="115700"/>
              </a:lnSpc>
            </a:pPr>
            <a:r>
              <a:rPr sz="2700" dirty="0">
                <a:latin typeface="Tahoma"/>
                <a:cs typeface="Tahoma"/>
              </a:rPr>
              <a:t>para</a:t>
            </a:r>
            <a:r>
              <a:rPr sz="2700" spc="125" dirty="0">
                <a:latin typeface="Tahoma"/>
                <a:cs typeface="Tahoma"/>
              </a:rPr>
              <a:t>  </a:t>
            </a:r>
            <a:r>
              <a:rPr sz="2700" spc="-35" dirty="0">
                <a:latin typeface="Tahoma"/>
                <a:cs typeface="Tahoma"/>
              </a:rPr>
              <a:t>la </a:t>
            </a:r>
            <a:r>
              <a:rPr sz="2700" spc="100" dirty="0">
                <a:latin typeface="Tahoma"/>
                <a:cs typeface="Tahoma"/>
              </a:rPr>
              <a:t>no</a:t>
            </a:r>
            <a:r>
              <a:rPr sz="2700" spc="-55" dirty="0">
                <a:latin typeface="Tahoma"/>
                <a:cs typeface="Tahoma"/>
              </a:rPr>
              <a:t>  </a:t>
            </a:r>
            <a:r>
              <a:rPr sz="2700" spc="-10" dirty="0">
                <a:latin typeface="Tahoma"/>
                <a:cs typeface="Tahoma"/>
              </a:rPr>
              <a:t>fueron </a:t>
            </a:r>
            <a:r>
              <a:rPr sz="2700" spc="95" dirty="0">
                <a:latin typeface="Tahoma"/>
                <a:cs typeface="Tahoma"/>
              </a:rPr>
              <a:t>ción</a:t>
            </a:r>
            <a:r>
              <a:rPr sz="2700" spc="665" dirty="0">
                <a:latin typeface="Tahoma"/>
                <a:cs typeface="Tahoma"/>
              </a:rPr>
              <a:t>  </a:t>
            </a:r>
            <a:r>
              <a:rPr sz="2700" spc="80" dirty="0">
                <a:latin typeface="Tahoma"/>
                <a:cs typeface="Tahoma"/>
              </a:rPr>
              <a:t>de</a:t>
            </a:r>
            <a:endParaRPr sz="27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63405" y="2728654"/>
            <a:ext cx="9034145" cy="35477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5700"/>
              </a:lnSpc>
              <a:spcBef>
                <a:spcPts val="100"/>
              </a:spcBef>
              <a:tabLst>
                <a:tab pos="951865" algn="l"/>
                <a:tab pos="1712595" algn="l"/>
                <a:tab pos="2231390" algn="l"/>
                <a:tab pos="2292985" algn="l"/>
                <a:tab pos="2628900" algn="l"/>
                <a:tab pos="2832100" algn="l"/>
                <a:tab pos="2924810" algn="l"/>
                <a:tab pos="3610610" algn="l"/>
                <a:tab pos="4030345" algn="l"/>
                <a:tab pos="4410075" algn="l"/>
                <a:tab pos="4690110" algn="l"/>
                <a:tab pos="4871085" algn="l"/>
                <a:tab pos="5010785" algn="l"/>
                <a:tab pos="5252720" algn="l"/>
                <a:tab pos="5454650" algn="l"/>
                <a:tab pos="6267450" algn="l"/>
                <a:tab pos="6600825" algn="l"/>
                <a:tab pos="6843395" algn="l"/>
                <a:tab pos="7078980" algn="l"/>
                <a:tab pos="7469505" algn="l"/>
                <a:tab pos="7723505" algn="l"/>
                <a:tab pos="7786370" algn="l"/>
              </a:tabLst>
            </a:pPr>
            <a:r>
              <a:rPr sz="2700" spc="55" dirty="0">
                <a:latin typeface="Tahoma"/>
                <a:cs typeface="Tahoma"/>
              </a:rPr>
              <a:t>PAULA,</a:t>
            </a:r>
            <a:r>
              <a:rPr sz="2700" spc="300" dirty="0">
                <a:latin typeface="Tahoma"/>
                <a:cs typeface="Tahoma"/>
              </a:rPr>
              <a:t> </a:t>
            </a:r>
            <a:r>
              <a:rPr sz="2700" dirty="0">
                <a:latin typeface="Tahoma"/>
                <a:cs typeface="Tahoma"/>
              </a:rPr>
              <a:t>supervisora</a:t>
            </a:r>
            <a:r>
              <a:rPr sz="2700" spc="300" dirty="0">
                <a:latin typeface="Tahoma"/>
                <a:cs typeface="Tahoma"/>
              </a:rPr>
              <a:t> </a:t>
            </a:r>
            <a:r>
              <a:rPr sz="2700" spc="85" dirty="0">
                <a:latin typeface="Tahoma"/>
                <a:cs typeface="Tahoma"/>
              </a:rPr>
              <a:t>del</a:t>
            </a:r>
            <a:r>
              <a:rPr sz="2700" spc="300" dirty="0">
                <a:latin typeface="Tahoma"/>
                <a:cs typeface="Tahoma"/>
              </a:rPr>
              <a:t> </a:t>
            </a:r>
            <a:r>
              <a:rPr sz="2700" dirty="0">
                <a:latin typeface="Tahoma"/>
                <a:cs typeface="Tahoma"/>
              </a:rPr>
              <a:t>Contrato</a:t>
            </a:r>
            <a:r>
              <a:rPr sz="2700" spc="305" dirty="0">
                <a:latin typeface="Tahoma"/>
                <a:cs typeface="Tahoma"/>
              </a:rPr>
              <a:t> </a:t>
            </a:r>
            <a:r>
              <a:rPr sz="2700" spc="-10" dirty="0">
                <a:latin typeface="Tahoma"/>
                <a:cs typeface="Tahoma"/>
              </a:rPr>
              <a:t>54321,</a:t>
            </a:r>
            <a:r>
              <a:rPr sz="2700" dirty="0">
                <a:latin typeface="Tahoma"/>
                <a:cs typeface="Tahoma"/>
              </a:rPr>
              <a:t>	</a:t>
            </a:r>
            <a:r>
              <a:rPr sz="2700" b="1" dirty="0">
                <a:solidFill>
                  <a:srgbClr val="C98648"/>
                </a:solidFill>
                <a:latin typeface="Tahoma"/>
                <a:cs typeface="Tahoma"/>
              </a:rPr>
              <a:t>no</a:t>
            </a:r>
            <a:r>
              <a:rPr sz="2700" b="1" spc="-55" dirty="0">
                <a:solidFill>
                  <a:srgbClr val="C98648"/>
                </a:solidFill>
                <a:latin typeface="Tahoma"/>
                <a:cs typeface="Tahoma"/>
              </a:rPr>
              <a:t> </a:t>
            </a:r>
            <a:r>
              <a:rPr sz="2700" b="1" spc="-35" dirty="0">
                <a:solidFill>
                  <a:srgbClr val="C98648"/>
                </a:solidFill>
                <a:latin typeface="Tahoma"/>
                <a:cs typeface="Tahoma"/>
              </a:rPr>
              <a:t>verificó</a:t>
            </a:r>
            <a:r>
              <a:rPr sz="2700" b="1" spc="-55" dirty="0">
                <a:solidFill>
                  <a:srgbClr val="C98648"/>
                </a:solidFill>
                <a:latin typeface="Tahoma"/>
                <a:cs typeface="Tahoma"/>
              </a:rPr>
              <a:t> </a:t>
            </a:r>
            <a:r>
              <a:rPr sz="2700" b="1" spc="-25" dirty="0">
                <a:solidFill>
                  <a:srgbClr val="C98648"/>
                </a:solidFill>
                <a:latin typeface="Tahoma"/>
                <a:cs typeface="Tahoma"/>
              </a:rPr>
              <a:t>act </a:t>
            </a:r>
            <a:r>
              <a:rPr sz="2700" spc="30" dirty="0">
                <a:latin typeface="Tahoma"/>
                <a:cs typeface="Tahoma"/>
              </a:rPr>
              <a:t>toda</a:t>
            </a:r>
            <a:r>
              <a:rPr sz="2700" dirty="0">
                <a:latin typeface="Tahoma"/>
                <a:cs typeface="Tahoma"/>
              </a:rPr>
              <a:t>	</a:t>
            </a:r>
            <a:r>
              <a:rPr sz="2700" spc="-25" dirty="0">
                <a:latin typeface="Tahoma"/>
                <a:cs typeface="Tahoma"/>
              </a:rPr>
              <a:t>vez</a:t>
            </a:r>
            <a:r>
              <a:rPr sz="2700" dirty="0">
                <a:latin typeface="Tahoma"/>
                <a:cs typeface="Tahoma"/>
              </a:rPr>
              <a:t>	</a:t>
            </a:r>
            <a:r>
              <a:rPr sz="2700" spc="-20" dirty="0">
                <a:latin typeface="Tahoma"/>
                <a:cs typeface="Tahoma"/>
              </a:rPr>
              <a:t>que,</a:t>
            </a:r>
            <a:r>
              <a:rPr sz="2700" dirty="0">
                <a:latin typeface="Tahoma"/>
                <a:cs typeface="Tahoma"/>
              </a:rPr>
              <a:t>	</a:t>
            </a:r>
            <a:r>
              <a:rPr sz="2700" spc="50" dirty="0">
                <a:latin typeface="Tahoma"/>
                <a:cs typeface="Tahoma"/>
              </a:rPr>
              <a:t>pese</a:t>
            </a:r>
            <a:r>
              <a:rPr sz="2700" dirty="0">
                <a:latin typeface="Tahoma"/>
                <a:cs typeface="Tahoma"/>
              </a:rPr>
              <a:t>	</a:t>
            </a:r>
            <a:r>
              <a:rPr sz="2700" spc="-50" dirty="0">
                <a:latin typeface="Tahoma"/>
                <a:cs typeface="Tahoma"/>
              </a:rPr>
              <a:t>a</a:t>
            </a:r>
            <a:r>
              <a:rPr sz="2700" dirty="0">
                <a:latin typeface="Tahoma"/>
                <a:cs typeface="Tahoma"/>
              </a:rPr>
              <a:t>	</a:t>
            </a:r>
            <a:r>
              <a:rPr sz="2700" spc="75" dirty="0">
                <a:latin typeface="Tahoma"/>
                <a:cs typeface="Tahoma"/>
              </a:rPr>
              <a:t>que</a:t>
            </a:r>
            <a:r>
              <a:rPr sz="2700" dirty="0">
                <a:latin typeface="Tahoma"/>
                <a:cs typeface="Tahoma"/>
              </a:rPr>
              <a:t>		</a:t>
            </a:r>
            <a:r>
              <a:rPr sz="2700" spc="-25" dirty="0">
                <a:latin typeface="Tahoma"/>
                <a:cs typeface="Tahoma"/>
              </a:rPr>
              <a:t>se</a:t>
            </a:r>
            <a:r>
              <a:rPr sz="2700" dirty="0">
                <a:latin typeface="Tahoma"/>
                <a:cs typeface="Tahoma"/>
              </a:rPr>
              <a:t>		</a:t>
            </a:r>
            <a:r>
              <a:rPr sz="2700" spc="45" dirty="0">
                <a:latin typeface="Tahoma"/>
                <a:cs typeface="Tahoma"/>
              </a:rPr>
              <a:t>suscribió</a:t>
            </a:r>
            <a:r>
              <a:rPr sz="2700" dirty="0">
                <a:latin typeface="Tahoma"/>
                <a:cs typeface="Tahoma"/>
              </a:rPr>
              <a:t>		</a:t>
            </a:r>
            <a:r>
              <a:rPr sz="2700" spc="60" dirty="0">
                <a:latin typeface="Tahoma"/>
                <a:cs typeface="Tahoma"/>
              </a:rPr>
              <a:t>un</a:t>
            </a:r>
            <a:r>
              <a:rPr sz="2700" dirty="0">
                <a:latin typeface="Tahoma"/>
                <a:cs typeface="Tahoma"/>
              </a:rPr>
              <a:t>	</a:t>
            </a:r>
            <a:r>
              <a:rPr sz="2700" spc="-10" dirty="0">
                <a:latin typeface="Tahoma"/>
                <a:cs typeface="Tahoma"/>
              </a:rPr>
              <a:t>contrato </a:t>
            </a:r>
            <a:r>
              <a:rPr sz="2700" spc="40" dirty="0">
                <a:latin typeface="Tahoma"/>
                <a:cs typeface="Tahoma"/>
              </a:rPr>
              <a:t>presentación</a:t>
            </a:r>
            <a:r>
              <a:rPr sz="2700" dirty="0">
                <a:latin typeface="Tahoma"/>
                <a:cs typeface="Tahoma"/>
              </a:rPr>
              <a:t>	</a:t>
            </a:r>
            <a:r>
              <a:rPr sz="2700" spc="80" dirty="0">
                <a:latin typeface="Tahoma"/>
                <a:cs typeface="Tahoma"/>
              </a:rPr>
              <a:t>de</a:t>
            </a:r>
            <a:r>
              <a:rPr sz="2700" dirty="0">
                <a:latin typeface="Tahoma"/>
                <a:cs typeface="Tahoma"/>
              </a:rPr>
              <a:t>		</a:t>
            </a:r>
            <a:r>
              <a:rPr sz="2700" spc="70" dirty="0">
                <a:latin typeface="Tahoma"/>
                <a:cs typeface="Tahoma"/>
              </a:rPr>
              <a:t>acciones</a:t>
            </a:r>
            <a:r>
              <a:rPr sz="2700" dirty="0">
                <a:latin typeface="Tahoma"/>
                <a:cs typeface="Tahoma"/>
              </a:rPr>
              <a:t>	</a:t>
            </a:r>
            <a:r>
              <a:rPr sz="2700" spc="80" dirty="0">
                <a:latin typeface="Tahoma"/>
                <a:cs typeface="Tahoma"/>
              </a:rPr>
              <a:t>de</a:t>
            </a:r>
            <a:r>
              <a:rPr sz="2700" dirty="0">
                <a:latin typeface="Tahoma"/>
                <a:cs typeface="Tahoma"/>
              </a:rPr>
              <a:t>		</a:t>
            </a:r>
            <a:r>
              <a:rPr sz="2700" spc="-10" dirty="0">
                <a:latin typeface="Tahoma"/>
                <a:cs typeface="Tahoma"/>
              </a:rPr>
              <a:t>repetición,</a:t>
            </a:r>
            <a:r>
              <a:rPr sz="2700" dirty="0">
                <a:latin typeface="Tahoma"/>
                <a:cs typeface="Tahoma"/>
              </a:rPr>
              <a:t>		</a:t>
            </a:r>
            <a:r>
              <a:rPr sz="2700" spc="-25" dirty="0">
                <a:latin typeface="Tahoma"/>
                <a:cs typeface="Tahoma"/>
              </a:rPr>
              <a:t>las</a:t>
            </a:r>
            <a:r>
              <a:rPr sz="2700" dirty="0">
                <a:latin typeface="Tahoma"/>
                <a:cs typeface="Tahoma"/>
              </a:rPr>
              <a:t>	</a:t>
            </a:r>
            <a:r>
              <a:rPr sz="2700" spc="-10" dirty="0">
                <a:latin typeface="Tahoma"/>
                <a:cs typeface="Tahoma"/>
              </a:rPr>
              <a:t>mismas presentadas</a:t>
            </a:r>
            <a:r>
              <a:rPr sz="2700" dirty="0">
                <a:latin typeface="Tahoma"/>
                <a:cs typeface="Tahoma"/>
              </a:rPr>
              <a:t>		</a:t>
            </a:r>
            <a:r>
              <a:rPr sz="2700" spc="-25" dirty="0">
                <a:latin typeface="Tahoma"/>
                <a:cs typeface="Tahoma"/>
              </a:rPr>
              <a:t>y,</a:t>
            </a:r>
            <a:r>
              <a:rPr sz="2700" dirty="0">
                <a:latin typeface="Tahoma"/>
                <a:cs typeface="Tahoma"/>
              </a:rPr>
              <a:t>			</a:t>
            </a:r>
            <a:r>
              <a:rPr sz="2700" spc="-10" dirty="0">
                <a:latin typeface="Tahoma"/>
                <a:cs typeface="Tahoma"/>
              </a:rPr>
              <a:t>contrario</a:t>
            </a:r>
            <a:r>
              <a:rPr sz="2700" dirty="0">
                <a:latin typeface="Tahoma"/>
                <a:cs typeface="Tahoma"/>
              </a:rPr>
              <a:t>		</a:t>
            </a:r>
            <a:r>
              <a:rPr sz="2700" spc="-50" dirty="0">
                <a:latin typeface="Tahoma"/>
                <a:cs typeface="Tahoma"/>
              </a:rPr>
              <a:t>a</a:t>
            </a:r>
            <a:r>
              <a:rPr sz="2700" dirty="0">
                <a:latin typeface="Tahoma"/>
                <a:cs typeface="Tahoma"/>
              </a:rPr>
              <a:t>			</a:t>
            </a:r>
            <a:r>
              <a:rPr sz="2700" spc="-10" dirty="0">
                <a:latin typeface="Tahoma"/>
                <a:cs typeface="Tahoma"/>
              </a:rPr>
              <a:t>ello,</a:t>
            </a:r>
            <a:r>
              <a:rPr sz="2700" dirty="0">
                <a:latin typeface="Tahoma"/>
                <a:cs typeface="Tahoma"/>
              </a:rPr>
              <a:t>	</a:t>
            </a:r>
            <a:r>
              <a:rPr sz="2700" spc="55" dirty="0">
                <a:latin typeface="Tahoma"/>
                <a:cs typeface="Tahoma"/>
              </a:rPr>
              <a:t>expidió</a:t>
            </a:r>
            <a:r>
              <a:rPr sz="2700" dirty="0">
                <a:latin typeface="Tahoma"/>
                <a:cs typeface="Tahoma"/>
              </a:rPr>
              <a:t>			</a:t>
            </a:r>
            <a:r>
              <a:rPr sz="2700" spc="-10" dirty="0">
                <a:latin typeface="Tahoma"/>
                <a:cs typeface="Tahoma"/>
              </a:rPr>
              <a:t>certifica cumplimiento.</a:t>
            </a:r>
            <a:endParaRPr sz="27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2485"/>
              </a:spcBef>
            </a:pPr>
            <a:endParaRPr sz="27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2700" b="1" spc="-80" dirty="0">
                <a:latin typeface="Tahoma"/>
                <a:cs typeface="Tahoma"/>
              </a:rPr>
              <a:t>Destitución</a:t>
            </a:r>
            <a:r>
              <a:rPr sz="2700" b="1" spc="-245" dirty="0">
                <a:latin typeface="Tahoma"/>
                <a:cs typeface="Tahoma"/>
              </a:rPr>
              <a:t> </a:t>
            </a:r>
            <a:r>
              <a:rPr sz="2700" b="1" spc="-55" dirty="0">
                <a:latin typeface="Tahoma"/>
                <a:cs typeface="Tahoma"/>
              </a:rPr>
              <a:t>e</a:t>
            </a:r>
            <a:r>
              <a:rPr sz="2700" b="1" spc="-240" dirty="0">
                <a:latin typeface="Tahoma"/>
                <a:cs typeface="Tahoma"/>
              </a:rPr>
              <a:t> </a:t>
            </a:r>
            <a:r>
              <a:rPr sz="2700" b="1" spc="-60" dirty="0">
                <a:latin typeface="Tahoma"/>
                <a:cs typeface="Tahoma"/>
              </a:rPr>
              <a:t>inhabilidad</a:t>
            </a:r>
            <a:r>
              <a:rPr sz="2700" b="1" spc="-240" dirty="0">
                <a:latin typeface="Tahoma"/>
                <a:cs typeface="Tahoma"/>
              </a:rPr>
              <a:t> </a:t>
            </a:r>
            <a:r>
              <a:rPr sz="2700" b="1" spc="-10" dirty="0">
                <a:latin typeface="Tahoma"/>
                <a:cs typeface="Tahoma"/>
              </a:rPr>
              <a:t>de</a:t>
            </a:r>
            <a:r>
              <a:rPr sz="2700" b="1" spc="-245" dirty="0">
                <a:latin typeface="Tahoma"/>
                <a:cs typeface="Tahoma"/>
              </a:rPr>
              <a:t> </a:t>
            </a:r>
            <a:r>
              <a:rPr sz="2700" b="1" spc="-60" dirty="0">
                <a:latin typeface="Tahoma"/>
                <a:cs typeface="Tahoma"/>
              </a:rPr>
              <a:t>10</a:t>
            </a:r>
            <a:r>
              <a:rPr sz="2700" b="1" spc="-240" dirty="0">
                <a:latin typeface="Tahoma"/>
                <a:cs typeface="Tahoma"/>
              </a:rPr>
              <a:t> </a:t>
            </a:r>
            <a:r>
              <a:rPr sz="2700" b="1" spc="-10" dirty="0">
                <a:latin typeface="Tahoma"/>
                <a:cs typeface="Tahoma"/>
              </a:rPr>
              <a:t>años.</a:t>
            </a:r>
            <a:endParaRPr sz="2700">
              <a:latin typeface="Tahoma"/>
              <a:cs typeface="Tahoma"/>
            </a:endParaRPr>
          </a:p>
        </p:txBody>
      </p:sp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541800" y="92009"/>
            <a:ext cx="6696089" cy="904874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122815" y="2830875"/>
            <a:ext cx="16880840" cy="7456170"/>
            <a:chOff x="122815" y="2830875"/>
            <a:chExt cx="16880840" cy="7456170"/>
          </a:xfrm>
        </p:grpSpPr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545147" y="2830875"/>
              <a:ext cx="7458089" cy="745613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296546" y="6165768"/>
              <a:ext cx="2181224" cy="323849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2815" y="9267885"/>
              <a:ext cx="1809749" cy="1019104"/>
            </a:xfrm>
            <a:prstGeom prst="rect">
              <a:avLst/>
            </a:prstGeom>
          </p:spPr>
        </p:pic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563405" y="1878887"/>
            <a:ext cx="10701020" cy="59182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3700" spc="-150" dirty="0">
                <a:latin typeface="Tahoma"/>
                <a:cs typeface="Tahoma"/>
              </a:rPr>
              <a:t>1-</a:t>
            </a:r>
            <a:r>
              <a:rPr sz="3700" spc="-35" dirty="0">
                <a:latin typeface="Tahoma"/>
                <a:cs typeface="Tahoma"/>
              </a:rPr>
              <a:t> </a:t>
            </a:r>
            <a:r>
              <a:rPr sz="3700" spc="55" dirty="0">
                <a:latin typeface="Tahoma"/>
                <a:cs typeface="Tahoma"/>
              </a:rPr>
              <a:t>Omisión</a:t>
            </a:r>
            <a:r>
              <a:rPr sz="3700" spc="-35" dirty="0">
                <a:latin typeface="Tahoma"/>
                <a:cs typeface="Tahoma"/>
              </a:rPr>
              <a:t> </a:t>
            </a:r>
            <a:r>
              <a:rPr sz="3700" dirty="0">
                <a:latin typeface="Tahoma"/>
                <a:cs typeface="Tahoma"/>
              </a:rPr>
              <a:t>en</a:t>
            </a:r>
            <a:r>
              <a:rPr sz="3700" spc="-30" dirty="0">
                <a:latin typeface="Tahoma"/>
                <a:cs typeface="Tahoma"/>
              </a:rPr>
              <a:t> </a:t>
            </a:r>
            <a:r>
              <a:rPr sz="3700" dirty="0">
                <a:latin typeface="Tahoma"/>
                <a:cs typeface="Tahoma"/>
              </a:rPr>
              <a:t>la</a:t>
            </a:r>
            <a:r>
              <a:rPr sz="3700" spc="-35" dirty="0">
                <a:latin typeface="Tahoma"/>
                <a:cs typeface="Tahoma"/>
              </a:rPr>
              <a:t> </a:t>
            </a:r>
            <a:r>
              <a:rPr sz="3700" spc="80" dirty="0">
                <a:latin typeface="Tahoma"/>
                <a:cs typeface="Tahoma"/>
              </a:rPr>
              <a:t>verificación</a:t>
            </a:r>
            <a:r>
              <a:rPr sz="3700" spc="-35" dirty="0">
                <a:latin typeface="Tahoma"/>
                <a:cs typeface="Tahoma"/>
              </a:rPr>
              <a:t> </a:t>
            </a:r>
            <a:r>
              <a:rPr sz="3700" spc="85" dirty="0">
                <a:latin typeface="Tahoma"/>
                <a:cs typeface="Tahoma"/>
              </a:rPr>
              <a:t>de</a:t>
            </a:r>
            <a:r>
              <a:rPr sz="3700" spc="-30" dirty="0">
                <a:latin typeface="Tahoma"/>
                <a:cs typeface="Tahoma"/>
              </a:rPr>
              <a:t> </a:t>
            </a:r>
            <a:r>
              <a:rPr sz="3700" spc="70" dirty="0">
                <a:latin typeface="Tahoma"/>
                <a:cs typeface="Tahoma"/>
              </a:rPr>
              <a:t>actividades.</a:t>
            </a:r>
            <a:endParaRPr sz="37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368681" y="144329"/>
            <a:ext cx="2962910" cy="883919"/>
            <a:chOff x="5368681" y="144329"/>
            <a:chExt cx="2962910" cy="88391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29675" y="144329"/>
              <a:ext cx="2301553" cy="88329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68681" y="305885"/>
              <a:ext cx="659364" cy="659364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0" y="28610"/>
            <a:ext cx="5246370" cy="5245100"/>
            <a:chOff x="0" y="28610"/>
            <a:chExt cx="5246370" cy="524510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3160" y="520500"/>
              <a:ext cx="4260066" cy="424955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28610"/>
              <a:ext cx="5246369" cy="5245099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0" y="5041899"/>
            <a:ext cx="5246370" cy="5245100"/>
            <a:chOff x="0" y="5041899"/>
            <a:chExt cx="5246370" cy="5245100"/>
          </a:xfrm>
        </p:grpSpPr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93160" y="5533796"/>
              <a:ext cx="4260067" cy="424955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5041899"/>
              <a:ext cx="5246369" cy="5245099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6313139" y="7170358"/>
            <a:ext cx="1609725" cy="1609725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5458967" y="993647"/>
            <a:ext cx="12362815" cy="3276600"/>
            <a:chOff x="5458967" y="993647"/>
            <a:chExt cx="12362815" cy="3276600"/>
          </a:xfrm>
        </p:grpSpPr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382000" y="993647"/>
              <a:ext cx="6589775" cy="1411223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458967" y="1795271"/>
              <a:ext cx="12362688" cy="2474975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7697678" y="7015915"/>
            <a:ext cx="8336915" cy="26816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15265" marR="5080" indent="-203200">
              <a:lnSpc>
                <a:spcPts val="10650"/>
              </a:lnSpc>
            </a:pPr>
            <a:r>
              <a:rPr sz="8550" b="1" spc="185" dirty="0">
                <a:solidFill>
                  <a:srgbClr val="0049AC"/>
                </a:solidFill>
                <a:latin typeface="Tahoma"/>
                <a:cs typeface="Tahoma"/>
              </a:rPr>
              <a:t>PUEDE</a:t>
            </a:r>
            <a:r>
              <a:rPr sz="8550" b="1" spc="690" dirty="0">
                <a:solidFill>
                  <a:srgbClr val="0049AC"/>
                </a:solidFill>
                <a:latin typeface="Tahoma"/>
                <a:cs typeface="Tahoma"/>
              </a:rPr>
              <a:t> </a:t>
            </a:r>
            <a:r>
              <a:rPr sz="8550" b="1" spc="240" dirty="0">
                <a:solidFill>
                  <a:srgbClr val="0049AC"/>
                </a:solidFill>
                <a:latin typeface="Tahoma"/>
                <a:cs typeface="Tahoma"/>
              </a:rPr>
              <a:t>SER</a:t>
            </a:r>
            <a:r>
              <a:rPr sz="8550" b="1" spc="690" dirty="0">
                <a:solidFill>
                  <a:srgbClr val="0049AC"/>
                </a:solidFill>
                <a:latin typeface="Tahoma"/>
                <a:cs typeface="Tahoma"/>
              </a:rPr>
              <a:t> </a:t>
            </a:r>
            <a:r>
              <a:rPr sz="8550" b="1" spc="-25" dirty="0">
                <a:solidFill>
                  <a:srgbClr val="0049AC"/>
                </a:solidFill>
                <a:latin typeface="Tahoma"/>
                <a:cs typeface="Tahoma"/>
              </a:rPr>
              <a:t>EL </a:t>
            </a:r>
            <a:r>
              <a:rPr sz="8550" b="1" spc="330" dirty="0">
                <a:solidFill>
                  <a:srgbClr val="FF3030"/>
                </a:solidFill>
                <a:latin typeface="Tahoma"/>
                <a:cs typeface="Tahoma"/>
              </a:rPr>
              <a:t>ANTISÉPTICO</a:t>
            </a:r>
            <a:endParaRPr sz="8550"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430914" y="4991460"/>
            <a:ext cx="10429875" cy="2265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873885" algn="l"/>
              </a:tabLst>
            </a:pPr>
            <a:r>
              <a:rPr sz="14700" i="1" spc="-1115" dirty="0">
                <a:solidFill>
                  <a:srgbClr val="FFD41E"/>
                </a:solidFill>
                <a:latin typeface="Times New Roman"/>
                <a:cs typeface="Times New Roman"/>
              </a:rPr>
              <a:t>El</a:t>
            </a:r>
            <a:r>
              <a:rPr sz="14700" i="1" dirty="0">
                <a:solidFill>
                  <a:srgbClr val="FFD41E"/>
                </a:solidFill>
                <a:latin typeface="Times New Roman"/>
                <a:cs typeface="Times New Roman"/>
              </a:rPr>
              <a:t>	</a:t>
            </a:r>
            <a:r>
              <a:rPr sz="14700" i="1" spc="-1100" dirty="0">
                <a:solidFill>
                  <a:srgbClr val="FFD41E"/>
                </a:solidFill>
                <a:latin typeface="Times New Roman"/>
                <a:cs typeface="Times New Roman"/>
              </a:rPr>
              <a:t>cumplimiento</a:t>
            </a:r>
            <a:endParaRPr sz="14700">
              <a:latin typeface="Times New Roman"/>
              <a:cs typeface="Times New Roman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10582838" y="0"/>
            <a:ext cx="7538084" cy="876300"/>
            <a:chOff x="10582838" y="0"/>
            <a:chExt cx="7538084" cy="876300"/>
          </a:xfrm>
        </p:grpSpPr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582838" y="153354"/>
              <a:ext cx="2886074" cy="62864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4501377" y="0"/>
              <a:ext cx="3619499" cy="87629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3468989" y="144329"/>
              <a:ext cx="1028699" cy="638174"/>
            </a:xfrm>
            <a:prstGeom prst="rect">
              <a:avLst/>
            </a:prstGeom>
          </p:spPr>
        </p:pic>
      </p:grpSp>
      <p:pic>
        <p:nvPicPr>
          <p:cNvPr id="21" name="object 21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0" y="9267885"/>
            <a:ext cx="1809749" cy="1019104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-4762" y="0"/>
            <a:ext cx="18297525" cy="10287000"/>
            <a:chOff x="-4762" y="0"/>
            <a:chExt cx="18297525" cy="10287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08619" y="2873843"/>
              <a:ext cx="11679379" cy="584834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00696" y="4576876"/>
              <a:ext cx="4333128" cy="398565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523196" y="1294512"/>
              <a:ext cx="5764803" cy="463869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161923" y="2714969"/>
              <a:ext cx="3362339" cy="321944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0" y="1299273"/>
              <a:ext cx="18288000" cy="0"/>
            </a:xfrm>
            <a:custGeom>
              <a:avLst/>
              <a:gdLst/>
              <a:ahLst/>
              <a:cxnLst/>
              <a:rect l="l" t="t" r="r" b="b"/>
              <a:pathLst>
                <a:path w="18288000">
                  <a:moveTo>
                    <a:pt x="18288000" y="0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0"/>
              <a:ext cx="7485552" cy="10286999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5502170" y="3505167"/>
            <a:ext cx="10365740" cy="6773545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065" marR="5080" algn="ctr">
              <a:lnSpc>
                <a:spcPts val="8850"/>
              </a:lnSpc>
              <a:spcBef>
                <a:spcPts val="229"/>
              </a:spcBef>
            </a:pPr>
            <a:r>
              <a:rPr sz="7400" b="1" spc="-360" dirty="0">
                <a:solidFill>
                  <a:srgbClr val="FFFFFF"/>
                </a:solidFill>
                <a:latin typeface="Verdana"/>
                <a:cs typeface="Verdana"/>
              </a:rPr>
              <a:t>Abuso</a:t>
            </a:r>
            <a:r>
              <a:rPr sz="7400" b="1" spc="-2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7400" b="1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7400" b="1" spc="-5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7400" b="1" spc="-95" dirty="0">
                <a:solidFill>
                  <a:srgbClr val="FFFFFF"/>
                </a:solidFill>
                <a:latin typeface="Verdana"/>
                <a:cs typeface="Verdana"/>
              </a:rPr>
              <a:t>poder</a:t>
            </a:r>
            <a:r>
              <a:rPr sz="7400" b="1" spc="-40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7400" b="1" spc="-445" dirty="0">
                <a:solidFill>
                  <a:srgbClr val="FFFFFF"/>
                </a:solidFill>
                <a:latin typeface="Verdana"/>
                <a:cs typeface="Verdana"/>
              </a:rPr>
              <a:t>para </a:t>
            </a:r>
            <a:r>
              <a:rPr sz="7400" b="1" spc="-229" dirty="0">
                <a:solidFill>
                  <a:srgbClr val="FFFFFF"/>
                </a:solidFill>
                <a:latin typeface="Verdana"/>
                <a:cs typeface="Verdana"/>
              </a:rPr>
              <a:t>beneficio</a:t>
            </a:r>
            <a:r>
              <a:rPr sz="7400" b="1" spc="-3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7400" b="1" spc="-315" dirty="0">
                <a:solidFill>
                  <a:srgbClr val="FFFFFF"/>
                </a:solidFill>
                <a:latin typeface="Verdana"/>
                <a:cs typeface="Verdana"/>
              </a:rPr>
              <a:t>individual, </a:t>
            </a:r>
            <a:r>
              <a:rPr sz="7400" b="1" spc="-60" dirty="0">
                <a:solidFill>
                  <a:srgbClr val="FFFFFF"/>
                </a:solidFill>
                <a:latin typeface="Verdana"/>
                <a:cs typeface="Verdana"/>
              </a:rPr>
              <a:t>por</a:t>
            </a:r>
            <a:r>
              <a:rPr sz="7400" b="1" spc="-5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7400" b="1" spc="-405" dirty="0">
                <a:solidFill>
                  <a:srgbClr val="FFFFFF"/>
                </a:solidFill>
                <a:latin typeface="Verdana"/>
                <a:cs typeface="Verdana"/>
              </a:rPr>
              <a:t>encima</a:t>
            </a:r>
            <a:r>
              <a:rPr sz="7400" b="1" spc="-2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7400" b="1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7400" b="1" spc="-45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7400" b="1" spc="-25" dirty="0">
                <a:solidFill>
                  <a:srgbClr val="FFFFFF"/>
                </a:solidFill>
                <a:latin typeface="Verdana"/>
                <a:cs typeface="Verdana"/>
              </a:rPr>
              <a:t>los </a:t>
            </a:r>
            <a:r>
              <a:rPr sz="7400" b="1" spc="-175" dirty="0">
                <a:solidFill>
                  <a:srgbClr val="00FFFF"/>
                </a:solidFill>
                <a:latin typeface="Verdana"/>
                <a:cs typeface="Verdana"/>
              </a:rPr>
              <a:t>dolores</a:t>
            </a:r>
            <a:r>
              <a:rPr sz="7400" b="1" spc="-420" dirty="0">
                <a:solidFill>
                  <a:srgbClr val="00FFFF"/>
                </a:solidFill>
                <a:latin typeface="Verdana"/>
                <a:cs typeface="Verdana"/>
              </a:rPr>
              <a:t> </a:t>
            </a:r>
            <a:r>
              <a:rPr sz="7400" b="1" spc="-185" dirty="0">
                <a:solidFill>
                  <a:srgbClr val="00FFFF"/>
                </a:solidFill>
                <a:latin typeface="Verdana"/>
                <a:cs typeface="Verdana"/>
              </a:rPr>
              <a:t>colectivos</a:t>
            </a:r>
            <a:r>
              <a:rPr sz="7400" b="1" spc="-420" dirty="0">
                <a:solidFill>
                  <a:srgbClr val="00FFFF"/>
                </a:solidFill>
                <a:latin typeface="Verdana"/>
                <a:cs typeface="Verdana"/>
              </a:rPr>
              <a:t> </a:t>
            </a:r>
            <a:r>
              <a:rPr sz="7400" b="1" spc="-390" dirty="0">
                <a:solidFill>
                  <a:srgbClr val="FFFFFF"/>
                </a:solidFill>
                <a:latin typeface="Verdana"/>
                <a:cs typeface="Verdana"/>
              </a:rPr>
              <a:t>y </a:t>
            </a:r>
            <a:r>
              <a:rPr sz="7400" b="1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7400" b="1" spc="-4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7400" b="1" spc="-395" dirty="0">
                <a:solidFill>
                  <a:srgbClr val="FFFFFF"/>
                </a:solidFill>
                <a:latin typeface="Verdana"/>
                <a:cs typeface="Verdana"/>
              </a:rPr>
              <a:t>las</a:t>
            </a:r>
            <a:r>
              <a:rPr sz="7400" b="1" spc="-2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7400" b="1" spc="-350" dirty="0">
                <a:solidFill>
                  <a:srgbClr val="FFFFFF"/>
                </a:solidFill>
                <a:latin typeface="Verdana"/>
                <a:cs typeface="Verdana"/>
              </a:rPr>
              <a:t>necesidades </a:t>
            </a:r>
            <a:r>
              <a:rPr sz="7400" b="1" spc="-409" dirty="0">
                <a:solidFill>
                  <a:srgbClr val="FFFFFF"/>
                </a:solidFill>
                <a:latin typeface="Verdana"/>
                <a:cs typeface="Verdana"/>
              </a:rPr>
              <a:t>sentidas.</a:t>
            </a:r>
            <a:endParaRPr sz="7400">
              <a:latin typeface="Verdana"/>
              <a:cs typeface="Verdana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7231684" y="0"/>
            <a:ext cx="10830560" cy="10017760"/>
            <a:chOff x="7231684" y="0"/>
            <a:chExt cx="10830560" cy="10017760"/>
          </a:xfrm>
        </p:grpSpPr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231684" y="0"/>
              <a:ext cx="3457590" cy="92339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594726" y="7550200"/>
              <a:ext cx="2466974" cy="2466959"/>
            </a:xfrm>
            <a:prstGeom prst="rect">
              <a:avLst/>
            </a:prstGeom>
          </p:spPr>
        </p:pic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7602366" y="1012259"/>
            <a:ext cx="9841865" cy="2265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733550" algn="l"/>
                <a:tab pos="8693150" algn="l"/>
              </a:tabLst>
            </a:pPr>
            <a:r>
              <a:rPr sz="14700" b="0" i="1" spc="-2885" dirty="0">
                <a:solidFill>
                  <a:srgbClr val="FFD41E"/>
                </a:solidFill>
                <a:latin typeface="Times New Roman"/>
                <a:cs typeface="Times New Roman"/>
              </a:rPr>
              <a:t>La</a:t>
            </a:r>
            <a:r>
              <a:rPr sz="14700" b="0" i="1" dirty="0">
                <a:solidFill>
                  <a:srgbClr val="FFD41E"/>
                </a:solidFill>
                <a:latin typeface="Times New Roman"/>
                <a:cs typeface="Times New Roman"/>
              </a:rPr>
              <a:t>	</a:t>
            </a:r>
            <a:r>
              <a:rPr sz="14700" b="0" i="1" spc="-1475" dirty="0">
                <a:solidFill>
                  <a:srgbClr val="FFD41E"/>
                </a:solidFill>
                <a:latin typeface="Times New Roman"/>
                <a:cs typeface="Times New Roman"/>
              </a:rPr>
              <a:t>corrupción</a:t>
            </a:r>
            <a:r>
              <a:rPr sz="14700" b="0" i="1" dirty="0">
                <a:solidFill>
                  <a:srgbClr val="FFD41E"/>
                </a:solidFill>
                <a:latin typeface="Times New Roman"/>
                <a:cs typeface="Times New Roman"/>
              </a:rPr>
              <a:t>	</a:t>
            </a:r>
            <a:r>
              <a:rPr sz="14700" b="0" i="1" spc="-1730" dirty="0">
                <a:solidFill>
                  <a:srgbClr val="FFD41E"/>
                </a:solidFill>
                <a:latin typeface="Times New Roman"/>
                <a:cs typeface="Times New Roman"/>
              </a:rPr>
              <a:t>es</a:t>
            </a:r>
            <a:endParaRPr sz="14700">
              <a:latin typeface="Times New Roman"/>
              <a:cs typeface="Times New Roman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122815" y="118347"/>
            <a:ext cx="18165445" cy="10159365"/>
            <a:chOff x="122815" y="118347"/>
            <a:chExt cx="18165445" cy="10159365"/>
          </a:xfrm>
        </p:grpSpPr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752972" y="185132"/>
              <a:ext cx="1028699" cy="63817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371155" y="185132"/>
              <a:ext cx="3381389" cy="74294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4678100" y="118347"/>
              <a:ext cx="3609898" cy="87629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22815" y="9258315"/>
              <a:ext cx="1809749" cy="101915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20880" cy="10287000"/>
            <a:chOff x="0" y="0"/>
            <a:chExt cx="1212088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14260" y="62974"/>
              <a:ext cx="10001249" cy="463869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7096414" cy="102869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05024" y="8949658"/>
              <a:ext cx="3476639" cy="133349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968045" y="8949658"/>
              <a:ext cx="1152524" cy="1152509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3652814" y="215374"/>
            <a:ext cx="4635184" cy="638174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7098291" y="4308844"/>
            <a:ext cx="4697730" cy="18878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2200" b="1" spc="-975" dirty="0">
                <a:solidFill>
                  <a:srgbClr val="FFFFFF"/>
                </a:solidFill>
                <a:latin typeface="Arial"/>
                <a:cs typeface="Arial"/>
              </a:rPr>
              <a:t>165</a:t>
            </a:r>
            <a:r>
              <a:rPr sz="12200" b="1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200" b="1" spc="-434" dirty="0">
                <a:solidFill>
                  <a:srgbClr val="FFFFFF"/>
                </a:solidFill>
                <a:latin typeface="Arial"/>
                <a:cs typeface="Arial"/>
              </a:rPr>
              <a:t>bill</a:t>
            </a:r>
            <a:endParaRPr sz="122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703742" y="3377994"/>
            <a:ext cx="3526790" cy="666750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546100" marR="5080" indent="-534035">
              <a:lnSpc>
                <a:spcPts val="2460"/>
              </a:lnSpc>
              <a:spcBef>
                <a:spcPts val="285"/>
              </a:spcBef>
              <a:tabLst>
                <a:tab pos="490855" algn="l"/>
                <a:tab pos="1686560" algn="l"/>
                <a:tab pos="2184400" algn="l"/>
                <a:tab pos="2325370" algn="l"/>
              </a:tabLst>
            </a:pPr>
            <a:r>
              <a:rPr sz="2150" b="1" spc="-10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2150" b="1" spc="-29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150" b="1" spc="-50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sz="2150" b="1" dirty="0">
                <a:solidFill>
                  <a:srgbClr val="FFFFFF"/>
                </a:solidFill>
                <a:latin typeface="Tahoma"/>
                <a:cs typeface="Tahoma"/>
              </a:rPr>
              <a:t>	C</a:t>
            </a:r>
            <a:r>
              <a:rPr sz="2150" b="1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150" b="1" spc="65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2150" b="1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150" b="1" spc="70" dirty="0">
                <a:solidFill>
                  <a:srgbClr val="FFFFFF"/>
                </a:solidFill>
                <a:latin typeface="Tahoma"/>
                <a:cs typeface="Tahoma"/>
              </a:rPr>
              <a:t>V</a:t>
            </a:r>
            <a:r>
              <a:rPr sz="2150" b="1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150" b="1" spc="-365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2150" b="1" spc="-29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150" b="1" spc="-50" dirty="0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sz="2150" b="1" dirty="0">
                <a:solidFill>
                  <a:srgbClr val="FFFFFF"/>
                </a:solidFill>
                <a:latin typeface="Tahoma"/>
                <a:cs typeface="Tahoma"/>
              </a:rPr>
              <a:t>	</a:t>
            </a:r>
            <a:r>
              <a:rPr sz="2150" b="1" spc="-145" dirty="0">
                <a:solidFill>
                  <a:srgbClr val="FFFFFF"/>
                </a:solidFill>
                <a:latin typeface="Tahoma"/>
                <a:cs typeface="Tahoma"/>
              </a:rPr>
              <a:t>1</a:t>
            </a:r>
            <a:r>
              <a:rPr sz="2150" b="1" spc="-29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150" b="1" spc="-50" dirty="0">
                <a:solidFill>
                  <a:srgbClr val="FFFFFF"/>
                </a:solidFill>
                <a:latin typeface="Tahoma"/>
                <a:cs typeface="Tahoma"/>
              </a:rPr>
              <a:t>9</a:t>
            </a:r>
            <a:r>
              <a:rPr sz="2150" b="1" dirty="0">
                <a:solidFill>
                  <a:srgbClr val="FFFFFF"/>
                </a:solidFill>
                <a:latin typeface="Tahoma"/>
                <a:cs typeface="Tahoma"/>
              </a:rPr>
              <a:t>	</a:t>
            </a:r>
            <a:r>
              <a:rPr sz="2150" b="1" spc="-55" dirty="0">
                <a:solidFill>
                  <a:srgbClr val="FFFFFF"/>
                </a:solidFill>
                <a:latin typeface="Tahoma"/>
                <a:cs typeface="Tahoma"/>
              </a:rPr>
              <a:t>G</a:t>
            </a:r>
            <a:r>
              <a:rPr sz="2150" b="1" spc="-29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150" b="1" spc="-10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2150" b="1" spc="-29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150" b="1" spc="-40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2150" b="1" spc="-2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150" b="1" spc="-10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2150" b="1" spc="-29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150" b="1" spc="-165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2150" b="1" spc="-2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150" b="1" spc="15" dirty="0">
                <a:solidFill>
                  <a:srgbClr val="FFFFFF"/>
                </a:solidFill>
                <a:latin typeface="Tahoma"/>
                <a:cs typeface="Tahoma"/>
              </a:rPr>
              <a:t>Ó </a:t>
            </a:r>
            <a:r>
              <a:rPr sz="2150" b="1" spc="-80" dirty="0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sz="2150" b="1" spc="-2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150" b="1" spc="-100" dirty="0">
                <a:solidFill>
                  <a:srgbClr val="FFFFFF"/>
                </a:solidFill>
                <a:latin typeface="Tahoma"/>
                <a:cs typeface="Tahoma"/>
              </a:rPr>
              <a:t>É</a:t>
            </a:r>
            <a:r>
              <a:rPr sz="2150" b="1" spc="-28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150" b="1" spc="-165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2150" b="1" spc="-2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150" b="1" spc="-25" dirty="0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sz="2150" b="1" spc="-28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150" b="1" spc="-365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2150" b="1" spc="-2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150" b="1" spc="-25" dirty="0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sz="2150" b="1" spc="-28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150" b="1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2150" b="1" spc="-2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150" b="1" spc="-185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2150" b="1" dirty="0">
                <a:solidFill>
                  <a:srgbClr val="FFFFFF"/>
                </a:solidFill>
                <a:latin typeface="Tahoma"/>
                <a:cs typeface="Tahoma"/>
              </a:rPr>
              <a:t>	</a:t>
            </a:r>
            <a:r>
              <a:rPr sz="2150" b="1" spc="-80" dirty="0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sz="2150" b="1" spc="-29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150" b="1" spc="65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2150" b="1" spc="-29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150" b="1" spc="-50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endParaRPr sz="215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194003" y="6060758"/>
            <a:ext cx="2546985" cy="839469"/>
          </a:xfrm>
          <a:prstGeom prst="rect">
            <a:avLst/>
          </a:prstGeom>
        </p:spPr>
        <p:txBody>
          <a:bodyPr vert="horz" wrap="square" lIns="0" tIns="85090" rIns="0" bIns="0" rtlCol="0">
            <a:spAutoFit/>
          </a:bodyPr>
          <a:lstStyle/>
          <a:p>
            <a:pPr marL="588010">
              <a:lnSpc>
                <a:spcPct val="100000"/>
              </a:lnSpc>
              <a:spcBef>
                <a:spcPts val="670"/>
              </a:spcBef>
            </a:pPr>
            <a:r>
              <a:rPr sz="2550" b="1" spc="55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sz="2550" b="1" spc="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550" b="1" spc="30" dirty="0">
                <a:solidFill>
                  <a:srgbClr val="FFFFFF"/>
                </a:solidFill>
                <a:latin typeface="Arial"/>
                <a:cs typeface="Arial"/>
              </a:rPr>
              <a:t>AÑOS</a:t>
            </a:r>
            <a:endParaRPr sz="2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39"/>
              </a:spcBef>
            </a:pPr>
            <a:r>
              <a:rPr sz="1950" dirty="0">
                <a:solidFill>
                  <a:srgbClr val="FFFFFF"/>
                </a:solidFill>
                <a:latin typeface="Lucida Sans Unicode"/>
                <a:cs typeface="Lucida Sans Unicode"/>
              </a:rPr>
              <a:t>Banco</a:t>
            </a:r>
            <a:r>
              <a:rPr sz="1950" spc="-15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95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de</a:t>
            </a:r>
            <a:r>
              <a:rPr sz="1950" spc="-13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950" spc="-40" dirty="0">
                <a:solidFill>
                  <a:srgbClr val="FFFFFF"/>
                </a:solidFill>
                <a:latin typeface="Lucida Sans Unicode"/>
                <a:cs typeface="Lucida Sans Unicode"/>
              </a:rPr>
              <a:t>la</a:t>
            </a:r>
            <a:r>
              <a:rPr sz="1950" spc="-114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950" spc="-30" dirty="0">
                <a:solidFill>
                  <a:srgbClr val="FFFFFF"/>
                </a:solidFill>
                <a:latin typeface="Lucida Sans Unicode"/>
                <a:cs typeface="Lucida Sans Unicode"/>
              </a:rPr>
              <a:t>República</a:t>
            </a:r>
            <a:endParaRPr sz="1950">
              <a:latin typeface="Lucida Sans Unicode"/>
              <a:cs typeface="Lucida Sans Unicode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366690" y="231344"/>
            <a:ext cx="7676515" cy="21247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8265"/>
              </a:lnSpc>
              <a:spcBef>
                <a:spcPts val="100"/>
              </a:spcBef>
            </a:pPr>
            <a:r>
              <a:rPr sz="6900" b="1" spc="-790" dirty="0">
                <a:solidFill>
                  <a:srgbClr val="FFFFFF"/>
                </a:solidFill>
                <a:latin typeface="Verdana"/>
                <a:cs typeface="Verdana"/>
              </a:rPr>
              <a:t>La</a:t>
            </a:r>
            <a:r>
              <a:rPr sz="6900" b="1" spc="-2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6900" b="1" spc="-114" dirty="0">
                <a:solidFill>
                  <a:srgbClr val="FFFFFF"/>
                </a:solidFill>
                <a:latin typeface="Verdana"/>
                <a:cs typeface="Verdana"/>
              </a:rPr>
              <a:t>corrupción</a:t>
            </a:r>
            <a:endParaRPr sz="6900">
              <a:latin typeface="Verdana"/>
              <a:cs typeface="Verdana"/>
            </a:endParaRPr>
          </a:p>
          <a:p>
            <a:pPr marL="12700">
              <a:lnSpc>
                <a:spcPts val="8265"/>
              </a:lnSpc>
            </a:pPr>
            <a:r>
              <a:rPr sz="6900" b="1" spc="-490" dirty="0">
                <a:solidFill>
                  <a:srgbClr val="FFFFFF"/>
                </a:solidFill>
                <a:latin typeface="Verdana"/>
                <a:cs typeface="Verdana"/>
              </a:rPr>
              <a:t>es</a:t>
            </a:r>
            <a:r>
              <a:rPr sz="6900" b="1" spc="-2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6900" b="1" spc="-565" dirty="0">
                <a:solidFill>
                  <a:srgbClr val="FFFFFF"/>
                </a:solidFill>
                <a:latin typeface="Verdana"/>
                <a:cs typeface="Verdana"/>
              </a:rPr>
              <a:t>una</a:t>
            </a:r>
            <a:r>
              <a:rPr sz="6900" b="1" spc="-2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6900" b="1" spc="-375" dirty="0">
                <a:solidFill>
                  <a:srgbClr val="FFFFFF"/>
                </a:solidFill>
                <a:latin typeface="Verdana"/>
                <a:cs typeface="Verdana"/>
              </a:rPr>
              <a:t>pandemia</a:t>
            </a:r>
            <a:endParaRPr sz="6900"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2215203" y="5892982"/>
            <a:ext cx="5666105" cy="234569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5200" b="1" spc="-1664" dirty="0">
                <a:solidFill>
                  <a:srgbClr val="FFFFFF"/>
                </a:solidFill>
                <a:latin typeface="Arial"/>
                <a:cs typeface="Arial"/>
              </a:rPr>
              <a:t>137</a:t>
            </a:r>
            <a:r>
              <a:rPr sz="15200" b="1" spc="-3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200" b="1" spc="-535" dirty="0">
                <a:solidFill>
                  <a:srgbClr val="FFFFFF"/>
                </a:solidFill>
                <a:latin typeface="Arial"/>
                <a:cs typeface="Arial"/>
              </a:rPr>
              <a:t>bill</a:t>
            </a:r>
            <a:endParaRPr sz="152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3266537" y="5122236"/>
            <a:ext cx="3613785" cy="43560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1471295" algn="l"/>
              </a:tabLst>
            </a:pPr>
            <a:r>
              <a:rPr sz="2650" b="1" spc="-105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2650" b="1" spc="-3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50" b="1" spc="-30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2650" b="1" spc="-3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50" b="1" spc="-40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2650" b="1" spc="-3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50" b="1" spc="-180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2650" b="1" spc="-3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50" b="1" spc="-5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2650" b="1" dirty="0">
                <a:solidFill>
                  <a:srgbClr val="FFFFFF"/>
                </a:solidFill>
                <a:latin typeface="Tahoma"/>
                <a:cs typeface="Tahoma"/>
              </a:rPr>
              <a:t>	</a:t>
            </a:r>
            <a:r>
              <a:rPr sz="2650" b="1" spc="-135" dirty="0">
                <a:solidFill>
                  <a:srgbClr val="FFFFFF"/>
                </a:solidFill>
                <a:latin typeface="Tahoma"/>
                <a:cs typeface="Tahoma"/>
              </a:rPr>
              <a:t>2</a:t>
            </a:r>
            <a:r>
              <a:rPr sz="2650" b="1" spc="-3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50" b="1" spc="-135" dirty="0">
                <a:solidFill>
                  <a:srgbClr val="FFFFFF"/>
                </a:solidFill>
                <a:latin typeface="Tahoma"/>
                <a:cs typeface="Tahoma"/>
              </a:rPr>
              <a:t>0</a:t>
            </a:r>
            <a:r>
              <a:rPr sz="2650" b="1" spc="-3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50" b="1" spc="-135" dirty="0">
                <a:solidFill>
                  <a:srgbClr val="FFFFFF"/>
                </a:solidFill>
                <a:latin typeface="Tahoma"/>
                <a:cs typeface="Tahoma"/>
              </a:rPr>
              <a:t>1</a:t>
            </a:r>
            <a:r>
              <a:rPr sz="2650" b="1" spc="-3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50" b="1" spc="-135" dirty="0">
                <a:solidFill>
                  <a:srgbClr val="FFFFFF"/>
                </a:solidFill>
                <a:latin typeface="Tahoma"/>
                <a:cs typeface="Tahoma"/>
              </a:rPr>
              <a:t>6</a:t>
            </a:r>
            <a:r>
              <a:rPr sz="2650" b="1" spc="-3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50" b="1" spc="-190" dirty="0">
                <a:solidFill>
                  <a:srgbClr val="FFFFFF"/>
                </a:solidFill>
                <a:latin typeface="Tahoma"/>
                <a:cs typeface="Tahoma"/>
              </a:rPr>
              <a:t>-</a:t>
            </a:r>
            <a:r>
              <a:rPr sz="2650" b="1" spc="-3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50" b="1" spc="-135" dirty="0">
                <a:solidFill>
                  <a:srgbClr val="FFFFFF"/>
                </a:solidFill>
                <a:latin typeface="Tahoma"/>
                <a:cs typeface="Tahoma"/>
              </a:rPr>
              <a:t>2</a:t>
            </a:r>
            <a:r>
              <a:rPr sz="2650" b="1" spc="-3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50" b="1" spc="-135" dirty="0">
                <a:solidFill>
                  <a:srgbClr val="FFFFFF"/>
                </a:solidFill>
                <a:latin typeface="Tahoma"/>
                <a:cs typeface="Tahoma"/>
              </a:rPr>
              <a:t>0</a:t>
            </a:r>
            <a:r>
              <a:rPr sz="2650" b="1" spc="-3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50" b="1" spc="-135" dirty="0">
                <a:solidFill>
                  <a:srgbClr val="FFFFFF"/>
                </a:solidFill>
                <a:latin typeface="Tahoma"/>
                <a:cs typeface="Tahoma"/>
              </a:rPr>
              <a:t>2</a:t>
            </a:r>
            <a:r>
              <a:rPr sz="2650" b="1" spc="-3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50" b="1" spc="-50" dirty="0">
                <a:solidFill>
                  <a:srgbClr val="FFFFFF"/>
                </a:solidFill>
                <a:latin typeface="Tahoma"/>
                <a:cs typeface="Tahoma"/>
              </a:rPr>
              <a:t>2</a:t>
            </a:r>
            <a:endParaRPr sz="265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2368870" y="8224698"/>
            <a:ext cx="5384165" cy="153987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algn="ctr">
              <a:lnSpc>
                <a:spcPts val="2780"/>
              </a:lnSpc>
              <a:spcBef>
                <a:spcPts val="240"/>
              </a:spcBef>
            </a:pPr>
            <a:r>
              <a:rPr sz="2350" b="1" spc="114" dirty="0">
                <a:solidFill>
                  <a:srgbClr val="FFFFFF"/>
                </a:solidFill>
                <a:latin typeface="Arial"/>
                <a:cs typeface="Arial"/>
              </a:rPr>
              <a:t>COMPROMETIDOS</a:t>
            </a:r>
            <a:r>
              <a:rPr sz="2350" b="1" spc="2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50" b="1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2350" b="1" spc="2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50" b="1" dirty="0">
                <a:solidFill>
                  <a:srgbClr val="FFFFFF"/>
                </a:solidFill>
                <a:latin typeface="Arial"/>
                <a:cs typeface="Arial"/>
              </a:rPr>
              <a:t>HECHOS</a:t>
            </a:r>
            <a:r>
              <a:rPr sz="2350" b="1" spc="2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50" b="1" spc="-25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2350" b="1" spc="75" dirty="0">
                <a:solidFill>
                  <a:srgbClr val="FFFFFF"/>
                </a:solidFill>
                <a:latin typeface="Arial"/>
                <a:cs typeface="Arial"/>
              </a:rPr>
              <a:t>CORRUPCIÓN</a:t>
            </a:r>
            <a:r>
              <a:rPr sz="2350" b="1" spc="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50" b="1" spc="55" dirty="0">
                <a:solidFill>
                  <a:srgbClr val="FFFFFF"/>
                </a:solidFill>
                <a:latin typeface="Arial"/>
                <a:cs typeface="Arial"/>
              </a:rPr>
              <a:t>ASOCIADOS</a:t>
            </a:r>
            <a:r>
              <a:rPr sz="2350" b="1" spc="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50" b="1" spc="-50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2350" b="1" spc="60" dirty="0">
                <a:solidFill>
                  <a:srgbClr val="FFFFFF"/>
                </a:solidFill>
                <a:latin typeface="Arial"/>
                <a:cs typeface="Arial"/>
              </a:rPr>
              <a:t>CONTRATOS,</a:t>
            </a:r>
            <a:r>
              <a:rPr sz="2350" b="1" spc="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50" b="1" dirty="0">
                <a:solidFill>
                  <a:srgbClr val="FFFFFF"/>
                </a:solidFill>
                <a:latin typeface="Arial"/>
                <a:cs typeface="Arial"/>
              </a:rPr>
              <a:t>OBRAS</a:t>
            </a:r>
            <a:r>
              <a:rPr sz="2350" b="1" spc="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50" b="1" spc="9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350" b="1" spc="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50" b="1" spc="-10" dirty="0">
                <a:solidFill>
                  <a:srgbClr val="FFFFFF"/>
                </a:solidFill>
                <a:latin typeface="Arial"/>
                <a:cs typeface="Arial"/>
              </a:rPr>
              <a:t>SERVICIOS</a:t>
            </a:r>
            <a:endParaRPr sz="2350">
              <a:latin typeface="Arial"/>
              <a:cs typeface="Arial"/>
            </a:endParaRPr>
          </a:p>
          <a:p>
            <a:pPr marL="24765" algn="ctr">
              <a:lnSpc>
                <a:spcPct val="100000"/>
              </a:lnSpc>
              <a:spcBef>
                <a:spcPts val="675"/>
              </a:spcBef>
            </a:pPr>
            <a:r>
              <a:rPr sz="2300" u="heavy" spc="-4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ucida Sans Unicode"/>
                <a:cs typeface="Lucida Sans Unicode"/>
                <a:hlinkClick r:id="rId7"/>
              </a:rPr>
              <a:t>Transparencia</a:t>
            </a:r>
            <a:r>
              <a:rPr sz="2300" u="heavy" spc="-14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ucida Sans Unicode"/>
                <a:cs typeface="Lucida Sans Unicode"/>
                <a:hlinkClick r:id="rId7"/>
              </a:rPr>
              <a:t> </a:t>
            </a:r>
            <a:r>
              <a:rPr sz="2300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ucida Sans Unicode"/>
                <a:cs typeface="Lucida Sans Unicode"/>
                <a:hlinkClick r:id="rId7"/>
              </a:rPr>
              <a:t>por</a:t>
            </a:r>
            <a:r>
              <a:rPr sz="2300" u="heavy" spc="-114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ucida Sans Unicode"/>
                <a:cs typeface="Lucida Sans Unicode"/>
                <a:hlinkClick r:id="rId7"/>
              </a:rPr>
              <a:t> </a:t>
            </a:r>
            <a:r>
              <a:rPr sz="2300" u="heavy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ucida Sans Unicode"/>
                <a:cs typeface="Lucida Sans Unicode"/>
                <a:hlinkClick r:id="rId7"/>
              </a:rPr>
              <a:t>Colombia</a:t>
            </a:r>
            <a:endParaRPr sz="2300">
              <a:latin typeface="Lucida Sans Unicode"/>
              <a:cs typeface="Lucida Sans Unicode"/>
            </a:endParaRPr>
          </a:p>
        </p:txBody>
      </p:sp>
      <p:pic>
        <p:nvPicPr>
          <p:cNvPr id="15" name="object 1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9108764"/>
            <a:ext cx="1809749" cy="1019159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294511"/>
            <a:ext cx="18288000" cy="7268845"/>
            <a:chOff x="0" y="1294511"/>
            <a:chExt cx="18288000" cy="72688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37631" y="2714969"/>
              <a:ext cx="12950368" cy="584834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00696" y="4576876"/>
              <a:ext cx="4333128" cy="398565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523196" y="1294512"/>
              <a:ext cx="5764803" cy="463869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161923" y="2714969"/>
              <a:ext cx="3362339" cy="321944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0" y="1299273"/>
              <a:ext cx="18288000" cy="0"/>
            </a:xfrm>
            <a:custGeom>
              <a:avLst/>
              <a:gdLst/>
              <a:ahLst/>
              <a:cxnLst/>
              <a:rect l="l" t="t" r="r" b="b"/>
              <a:pathLst>
                <a:path w="18288000">
                  <a:moveTo>
                    <a:pt x="18288000" y="0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632091" y="504760"/>
            <a:ext cx="3942079" cy="3314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385"/>
              </a:lnSpc>
            </a:pPr>
            <a:r>
              <a:rPr sz="2000" spc="-100" dirty="0">
                <a:solidFill>
                  <a:srgbClr val="FFFFFF"/>
                </a:solidFill>
                <a:latin typeface="Lucida Sans Unicode"/>
                <a:cs typeface="Lucida Sans Unicode"/>
              </a:rPr>
              <a:t>AÑADIR</a:t>
            </a:r>
            <a:r>
              <a:rPr sz="2000" spc="-10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Lucida Sans Unicode"/>
                <a:cs typeface="Lucida Sans Unicode"/>
              </a:rPr>
              <a:t>NOMBRE</a:t>
            </a:r>
            <a:r>
              <a:rPr sz="2000" spc="-10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spc="-45" dirty="0">
                <a:solidFill>
                  <a:srgbClr val="FFFFFF"/>
                </a:solidFill>
                <a:latin typeface="Lucida Sans Unicode"/>
                <a:cs typeface="Lucida Sans Unicode"/>
              </a:rPr>
              <a:t>DE</a:t>
            </a:r>
            <a:r>
              <a:rPr sz="2000" spc="-10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spc="-30" dirty="0">
                <a:solidFill>
                  <a:srgbClr val="FFFFFF"/>
                </a:solidFill>
                <a:latin typeface="Lucida Sans Unicode"/>
                <a:cs typeface="Lucida Sans Unicode"/>
              </a:rPr>
              <a:t>LA</a:t>
            </a:r>
            <a:r>
              <a:rPr sz="2000" spc="-10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EMPRESA</a:t>
            </a:r>
            <a:endParaRPr sz="2000">
              <a:latin typeface="Lucida Sans Unicode"/>
              <a:cs typeface="Lucida Sans Unicode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0" y="0"/>
            <a:ext cx="11743690" cy="10287000"/>
            <a:chOff x="0" y="0"/>
            <a:chExt cx="11743690" cy="10287000"/>
          </a:xfrm>
        </p:grpSpPr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68350" y="491160"/>
              <a:ext cx="391346" cy="36097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0"/>
              <a:ext cx="7622590" cy="1028699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323490" y="8312840"/>
              <a:ext cx="4419599" cy="1695449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3771423" y="2030414"/>
            <a:ext cx="10976610" cy="6174740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 marR="5080" algn="ctr">
              <a:lnSpc>
                <a:spcPts val="9670"/>
              </a:lnSpc>
              <a:spcBef>
                <a:spcPts val="270"/>
              </a:spcBef>
            </a:pPr>
            <a:r>
              <a:rPr sz="8100" b="1" spc="-185" dirty="0">
                <a:solidFill>
                  <a:srgbClr val="FFFFFF"/>
                </a:solidFill>
                <a:latin typeface="Verdana"/>
                <a:cs typeface="Verdana"/>
              </a:rPr>
              <a:t>Corrupción</a:t>
            </a:r>
            <a:r>
              <a:rPr sz="8100" b="1" spc="-4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8100" b="1" spc="-565" dirty="0">
                <a:solidFill>
                  <a:srgbClr val="FFFFFF"/>
                </a:solidFill>
                <a:latin typeface="Verdana"/>
                <a:cs typeface="Verdana"/>
              </a:rPr>
              <a:t>es</a:t>
            </a:r>
            <a:r>
              <a:rPr sz="8100" b="1" spc="-2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8100" b="1" spc="-270" dirty="0">
                <a:solidFill>
                  <a:srgbClr val="FFFFFF"/>
                </a:solidFill>
                <a:latin typeface="Verdana"/>
                <a:cs typeface="Verdana"/>
              </a:rPr>
              <a:t>llevar </a:t>
            </a:r>
            <a:r>
              <a:rPr sz="8100" b="1" spc="-400" dirty="0">
                <a:solidFill>
                  <a:srgbClr val="00FFFF"/>
                </a:solidFill>
                <a:latin typeface="Verdana"/>
                <a:cs typeface="Verdana"/>
              </a:rPr>
              <a:t>pan</a:t>
            </a:r>
            <a:r>
              <a:rPr sz="8100" b="1" spc="-245" dirty="0">
                <a:solidFill>
                  <a:srgbClr val="00FFFF"/>
                </a:solidFill>
                <a:latin typeface="Verdana"/>
                <a:cs typeface="Verdana"/>
              </a:rPr>
              <a:t> </a:t>
            </a:r>
            <a:r>
              <a:rPr sz="8100" b="1" spc="-430" dirty="0">
                <a:solidFill>
                  <a:srgbClr val="00FFFF"/>
                </a:solidFill>
                <a:latin typeface="Verdana"/>
                <a:cs typeface="Verdana"/>
              </a:rPr>
              <a:t>sucio</a:t>
            </a:r>
            <a:r>
              <a:rPr sz="8100" b="1" spc="-245" dirty="0">
                <a:solidFill>
                  <a:srgbClr val="00FFFF"/>
                </a:solidFill>
                <a:latin typeface="Verdana"/>
                <a:cs typeface="Verdana"/>
              </a:rPr>
              <a:t> </a:t>
            </a:r>
            <a:r>
              <a:rPr sz="8100" b="1" spc="-70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8100" b="1" spc="-2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8100" b="1" spc="-800" dirty="0">
                <a:solidFill>
                  <a:srgbClr val="FFFFFF"/>
                </a:solidFill>
                <a:latin typeface="Verdana"/>
                <a:cs typeface="Verdana"/>
              </a:rPr>
              <a:t>su</a:t>
            </a:r>
            <a:r>
              <a:rPr sz="8100" b="1" spc="-2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8100" b="1" spc="-525" dirty="0">
                <a:solidFill>
                  <a:srgbClr val="FFFFFF"/>
                </a:solidFill>
                <a:latin typeface="Verdana"/>
                <a:cs typeface="Verdana"/>
              </a:rPr>
              <a:t>casa, </a:t>
            </a:r>
            <a:r>
              <a:rPr sz="8100" b="1" spc="-570" dirty="0">
                <a:solidFill>
                  <a:srgbClr val="FFFFFF"/>
                </a:solidFill>
                <a:latin typeface="Verdana"/>
                <a:cs typeface="Verdana"/>
              </a:rPr>
              <a:t>mientras</a:t>
            </a:r>
            <a:r>
              <a:rPr sz="8100" b="1" spc="-20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8100" b="1" spc="-385" dirty="0">
                <a:solidFill>
                  <a:srgbClr val="FFFFFF"/>
                </a:solidFill>
                <a:latin typeface="Verdana"/>
                <a:cs typeface="Verdana"/>
              </a:rPr>
              <a:t>otros</a:t>
            </a:r>
            <a:r>
              <a:rPr sz="8100" b="1" spc="-20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8100" b="1" spc="-310" dirty="0">
                <a:solidFill>
                  <a:srgbClr val="FFFFFF"/>
                </a:solidFill>
                <a:latin typeface="Verdana"/>
                <a:cs typeface="Verdana"/>
              </a:rPr>
              <a:t>no </a:t>
            </a:r>
            <a:r>
              <a:rPr sz="8100" b="1" spc="-390" dirty="0">
                <a:solidFill>
                  <a:srgbClr val="FFFFFF"/>
                </a:solidFill>
                <a:latin typeface="Verdana"/>
                <a:cs typeface="Verdana"/>
              </a:rPr>
              <a:t>tienen</a:t>
            </a:r>
            <a:r>
              <a:rPr sz="8100" b="1" spc="-2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8100" b="1" spc="-450" dirty="0">
                <a:solidFill>
                  <a:srgbClr val="FFFFFF"/>
                </a:solidFill>
                <a:latin typeface="Verdana"/>
                <a:cs typeface="Verdana"/>
              </a:rPr>
              <a:t>nada</a:t>
            </a:r>
            <a:r>
              <a:rPr sz="8100" b="1" spc="-2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8100" b="1" spc="-25" dirty="0">
                <a:solidFill>
                  <a:srgbClr val="FFFFFF"/>
                </a:solidFill>
                <a:latin typeface="Verdana"/>
                <a:cs typeface="Verdana"/>
              </a:rPr>
              <a:t>de </a:t>
            </a:r>
            <a:r>
              <a:rPr sz="8100" b="1" spc="-330" dirty="0">
                <a:solidFill>
                  <a:srgbClr val="FFFFFF"/>
                </a:solidFill>
                <a:latin typeface="Verdana"/>
                <a:cs typeface="Verdana"/>
              </a:rPr>
              <a:t>comer.</a:t>
            </a:r>
            <a:endParaRPr sz="8100">
              <a:latin typeface="Verdana"/>
              <a:cs typeface="Verdana"/>
            </a:endParaRPr>
          </a:p>
        </p:txBody>
      </p:sp>
      <p:pic>
        <p:nvPicPr>
          <p:cNvPr id="14" name="object 1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5594725" y="7550200"/>
            <a:ext cx="2466974" cy="2466959"/>
          </a:xfrm>
          <a:prstGeom prst="rect">
            <a:avLst/>
          </a:prstGeom>
        </p:spPr>
      </p:pic>
      <p:grpSp>
        <p:nvGrpSpPr>
          <p:cNvPr id="15" name="object 15"/>
          <p:cNvGrpSpPr/>
          <p:nvPr/>
        </p:nvGrpSpPr>
        <p:grpSpPr>
          <a:xfrm>
            <a:off x="8465" y="127250"/>
            <a:ext cx="18277840" cy="10055225"/>
            <a:chOff x="8465" y="127250"/>
            <a:chExt cx="18277840" cy="10055225"/>
          </a:xfrm>
        </p:grpSpPr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218084" y="127250"/>
              <a:ext cx="8067659" cy="1114423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465" y="9162775"/>
              <a:ext cx="1809749" cy="101915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39499" y="576080"/>
            <a:ext cx="7717790" cy="9294495"/>
            <a:chOff x="139499" y="576080"/>
            <a:chExt cx="7717790" cy="9294495"/>
          </a:xfrm>
        </p:grpSpPr>
        <p:sp>
          <p:nvSpPr>
            <p:cNvPr id="4" name="object 4"/>
            <p:cNvSpPr/>
            <p:nvPr/>
          </p:nvSpPr>
          <p:spPr>
            <a:xfrm>
              <a:off x="738627" y="576080"/>
              <a:ext cx="7085965" cy="8063865"/>
            </a:xfrm>
            <a:custGeom>
              <a:avLst/>
              <a:gdLst/>
              <a:ahLst/>
              <a:cxnLst/>
              <a:rect l="l" t="t" r="r" b="b"/>
              <a:pathLst>
                <a:path w="7085965" h="8063865">
                  <a:moveTo>
                    <a:pt x="6408719" y="8063353"/>
                  </a:moveTo>
                  <a:lnTo>
                    <a:pt x="21628" y="7507489"/>
                  </a:lnTo>
                  <a:lnTo>
                    <a:pt x="0" y="7483684"/>
                  </a:lnTo>
                  <a:lnTo>
                    <a:pt x="651037" y="21628"/>
                  </a:lnTo>
                  <a:lnTo>
                    <a:pt x="654181" y="12469"/>
                  </a:lnTo>
                  <a:lnTo>
                    <a:pt x="659960" y="5135"/>
                  </a:lnTo>
                  <a:lnTo>
                    <a:pt x="667766" y="641"/>
                  </a:lnTo>
                  <a:lnTo>
                    <a:pt x="676991" y="0"/>
                  </a:lnTo>
                  <a:lnTo>
                    <a:pt x="4976483" y="374184"/>
                  </a:lnTo>
                  <a:lnTo>
                    <a:pt x="940868" y="374184"/>
                  </a:lnTo>
                  <a:lnTo>
                    <a:pt x="931642" y="375739"/>
                  </a:lnTo>
                  <a:lnTo>
                    <a:pt x="923835" y="380132"/>
                  </a:lnTo>
                  <a:lnTo>
                    <a:pt x="918055" y="386958"/>
                  </a:lnTo>
                  <a:lnTo>
                    <a:pt x="914912" y="395813"/>
                  </a:lnTo>
                  <a:lnTo>
                    <a:pt x="434745" y="5904759"/>
                  </a:lnTo>
                  <a:lnTo>
                    <a:pt x="436300" y="5912739"/>
                  </a:lnTo>
                  <a:lnTo>
                    <a:pt x="440693" y="5919908"/>
                  </a:lnTo>
                  <a:lnTo>
                    <a:pt x="447520" y="5925453"/>
                  </a:lnTo>
                  <a:lnTo>
                    <a:pt x="456374" y="5928564"/>
                  </a:lnTo>
                  <a:lnTo>
                    <a:pt x="6194597" y="6428192"/>
                  </a:lnTo>
                  <a:lnTo>
                    <a:pt x="6575458" y="6428192"/>
                  </a:lnTo>
                  <a:lnTo>
                    <a:pt x="6434687" y="8041712"/>
                  </a:lnTo>
                  <a:lnTo>
                    <a:pt x="6431543" y="8050876"/>
                  </a:lnTo>
                  <a:lnTo>
                    <a:pt x="6425761" y="8058213"/>
                  </a:lnTo>
                  <a:lnTo>
                    <a:pt x="6417950" y="8062710"/>
                  </a:lnTo>
                  <a:lnTo>
                    <a:pt x="6408719" y="8063353"/>
                  </a:lnTo>
                  <a:close/>
                </a:path>
                <a:path w="7085965" h="8063865">
                  <a:moveTo>
                    <a:pt x="6575458" y="6428192"/>
                  </a:moveTo>
                  <a:lnTo>
                    <a:pt x="6194597" y="6428192"/>
                  </a:lnTo>
                  <a:lnTo>
                    <a:pt x="6202576" y="6426637"/>
                  </a:lnTo>
                  <a:lnTo>
                    <a:pt x="6209741" y="6422241"/>
                  </a:lnTo>
                  <a:lnTo>
                    <a:pt x="6215278" y="6415411"/>
                  </a:lnTo>
                  <a:lnTo>
                    <a:pt x="6218371" y="6406551"/>
                  </a:lnTo>
                  <a:lnTo>
                    <a:pt x="6698553" y="899772"/>
                  </a:lnTo>
                  <a:lnTo>
                    <a:pt x="6696997" y="890547"/>
                  </a:lnTo>
                  <a:lnTo>
                    <a:pt x="6692602" y="882741"/>
                  </a:lnTo>
                  <a:lnTo>
                    <a:pt x="6685771" y="876962"/>
                  </a:lnTo>
                  <a:lnTo>
                    <a:pt x="6676912" y="873818"/>
                  </a:lnTo>
                  <a:lnTo>
                    <a:pt x="940868" y="374184"/>
                  </a:lnTo>
                  <a:lnTo>
                    <a:pt x="4976483" y="374184"/>
                  </a:lnTo>
                  <a:lnTo>
                    <a:pt x="7064100" y="555869"/>
                  </a:lnTo>
                  <a:lnTo>
                    <a:pt x="7085710" y="579662"/>
                  </a:lnTo>
                  <a:lnTo>
                    <a:pt x="6575458" y="6428192"/>
                  </a:lnTo>
                  <a:close/>
                </a:path>
              </a:pathLst>
            </a:custGeom>
            <a:solidFill>
              <a:srgbClr val="F1F0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73373" y="950265"/>
              <a:ext cx="6263807" cy="605400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42950" y="582573"/>
              <a:ext cx="6694805" cy="8063865"/>
            </a:xfrm>
            <a:custGeom>
              <a:avLst/>
              <a:gdLst/>
              <a:ahLst/>
              <a:cxnLst/>
              <a:rect l="l" t="t" r="r" b="b"/>
              <a:pathLst>
                <a:path w="6694805" h="8063865">
                  <a:moveTo>
                    <a:pt x="6451968" y="8059026"/>
                  </a:moveTo>
                  <a:lnTo>
                    <a:pt x="6428194" y="8039557"/>
                  </a:lnTo>
                  <a:lnTo>
                    <a:pt x="23787" y="7481532"/>
                  </a:lnTo>
                  <a:lnTo>
                    <a:pt x="21691" y="7480795"/>
                  </a:lnTo>
                  <a:lnTo>
                    <a:pt x="672668" y="15138"/>
                  </a:lnTo>
                  <a:lnTo>
                    <a:pt x="657529" y="0"/>
                  </a:lnTo>
                  <a:lnTo>
                    <a:pt x="653199" y="2159"/>
                  </a:lnTo>
                  <a:lnTo>
                    <a:pt x="648868" y="15138"/>
                  </a:lnTo>
                  <a:lnTo>
                    <a:pt x="0" y="7479360"/>
                  </a:lnTo>
                  <a:lnTo>
                    <a:pt x="635" y="7488593"/>
                  </a:lnTo>
                  <a:lnTo>
                    <a:pt x="5130" y="7496403"/>
                  </a:lnTo>
                  <a:lnTo>
                    <a:pt x="12471" y="7502182"/>
                  </a:lnTo>
                  <a:lnTo>
                    <a:pt x="21628" y="7505332"/>
                  </a:lnTo>
                  <a:lnTo>
                    <a:pt x="45415" y="7507491"/>
                  </a:lnTo>
                  <a:lnTo>
                    <a:pt x="45008" y="7507376"/>
                  </a:lnTo>
                  <a:lnTo>
                    <a:pt x="6436855" y="8063357"/>
                  </a:lnTo>
                  <a:lnTo>
                    <a:pt x="6443319" y="8063357"/>
                  </a:lnTo>
                  <a:lnTo>
                    <a:pt x="6451968" y="8059026"/>
                  </a:lnTo>
                  <a:close/>
                </a:path>
                <a:path w="6694805" h="8063865">
                  <a:moveTo>
                    <a:pt x="6694221" y="884631"/>
                  </a:moveTo>
                  <a:lnTo>
                    <a:pt x="6692709" y="877062"/>
                  </a:lnTo>
                  <a:lnTo>
                    <a:pt x="6690169" y="872744"/>
                  </a:lnTo>
                  <a:lnTo>
                    <a:pt x="6684785" y="870038"/>
                  </a:lnTo>
                  <a:lnTo>
                    <a:pt x="6674752" y="867333"/>
                  </a:lnTo>
                  <a:lnTo>
                    <a:pt x="6672580" y="867333"/>
                  </a:lnTo>
                  <a:lnTo>
                    <a:pt x="6653136" y="865162"/>
                  </a:lnTo>
                  <a:lnTo>
                    <a:pt x="1115720" y="382841"/>
                  </a:lnTo>
                  <a:lnTo>
                    <a:pt x="917067" y="365531"/>
                  </a:lnTo>
                  <a:lnTo>
                    <a:pt x="908761" y="366077"/>
                  </a:lnTo>
                  <a:lnTo>
                    <a:pt x="900849" y="368236"/>
                  </a:lnTo>
                  <a:lnTo>
                    <a:pt x="894562" y="372833"/>
                  </a:lnTo>
                  <a:lnTo>
                    <a:pt x="891120" y="380669"/>
                  </a:lnTo>
                  <a:lnTo>
                    <a:pt x="893279" y="391490"/>
                  </a:lnTo>
                  <a:lnTo>
                    <a:pt x="897610" y="387159"/>
                  </a:lnTo>
                  <a:lnTo>
                    <a:pt x="906259" y="382841"/>
                  </a:lnTo>
                  <a:lnTo>
                    <a:pt x="914908" y="382841"/>
                  </a:lnTo>
                  <a:lnTo>
                    <a:pt x="6670421" y="884631"/>
                  </a:lnTo>
                  <a:lnTo>
                    <a:pt x="6679082" y="884631"/>
                  </a:lnTo>
                  <a:lnTo>
                    <a:pt x="6198921" y="6400063"/>
                  </a:lnTo>
                  <a:lnTo>
                    <a:pt x="6198921" y="6408725"/>
                  </a:lnTo>
                  <a:lnTo>
                    <a:pt x="6194603" y="6415214"/>
                  </a:lnTo>
                  <a:lnTo>
                    <a:pt x="6188100" y="6419545"/>
                  </a:lnTo>
                  <a:lnTo>
                    <a:pt x="6194603" y="6419545"/>
                  </a:lnTo>
                  <a:lnTo>
                    <a:pt x="6202540" y="6418351"/>
                  </a:lnTo>
                  <a:lnTo>
                    <a:pt x="6209462" y="6414948"/>
                  </a:lnTo>
                  <a:lnTo>
                    <a:pt x="6214351" y="6409499"/>
                  </a:lnTo>
                  <a:lnTo>
                    <a:pt x="6216205" y="6402222"/>
                  </a:lnTo>
                  <a:lnTo>
                    <a:pt x="6694221" y="884631"/>
                  </a:lnTo>
                  <a:close/>
                </a:path>
              </a:pathLst>
            </a:custGeom>
            <a:solidFill>
              <a:srgbClr val="8887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149578" y="576084"/>
              <a:ext cx="6707505" cy="8063865"/>
            </a:xfrm>
            <a:custGeom>
              <a:avLst/>
              <a:gdLst/>
              <a:ahLst/>
              <a:cxnLst/>
              <a:rect l="l" t="t" r="r" b="b"/>
              <a:pathLst>
                <a:path w="6707505" h="8063865">
                  <a:moveTo>
                    <a:pt x="5798794" y="6428194"/>
                  </a:moveTo>
                  <a:lnTo>
                    <a:pt x="5790133" y="6410884"/>
                  </a:lnTo>
                  <a:lnTo>
                    <a:pt x="5783643" y="6410884"/>
                  </a:lnTo>
                  <a:lnTo>
                    <a:pt x="25958" y="5909094"/>
                  </a:lnTo>
                  <a:lnTo>
                    <a:pt x="24193" y="5908484"/>
                  </a:lnTo>
                  <a:lnTo>
                    <a:pt x="23787" y="5902591"/>
                  </a:lnTo>
                  <a:lnTo>
                    <a:pt x="503961" y="395820"/>
                  </a:lnTo>
                  <a:lnTo>
                    <a:pt x="503961" y="391490"/>
                  </a:lnTo>
                  <a:lnTo>
                    <a:pt x="488810" y="376351"/>
                  </a:lnTo>
                  <a:lnTo>
                    <a:pt x="480161" y="385000"/>
                  </a:lnTo>
                  <a:lnTo>
                    <a:pt x="480161" y="393649"/>
                  </a:lnTo>
                  <a:lnTo>
                    <a:pt x="0" y="5900432"/>
                  </a:lnTo>
                  <a:lnTo>
                    <a:pt x="635" y="5909665"/>
                  </a:lnTo>
                  <a:lnTo>
                    <a:pt x="2413" y="5912764"/>
                  </a:lnTo>
                  <a:lnTo>
                    <a:pt x="2806" y="5918327"/>
                  </a:lnTo>
                  <a:lnTo>
                    <a:pt x="7289" y="5926137"/>
                  </a:lnTo>
                  <a:lnTo>
                    <a:pt x="14630" y="5931916"/>
                  </a:lnTo>
                  <a:lnTo>
                    <a:pt x="23787" y="5935065"/>
                  </a:lnTo>
                  <a:lnTo>
                    <a:pt x="5781472" y="6434683"/>
                  </a:lnTo>
                  <a:lnTo>
                    <a:pt x="5787974" y="6434683"/>
                  </a:lnTo>
                  <a:lnTo>
                    <a:pt x="5794464" y="6432524"/>
                  </a:lnTo>
                  <a:lnTo>
                    <a:pt x="5798794" y="6428194"/>
                  </a:lnTo>
                  <a:close/>
                </a:path>
                <a:path w="6707505" h="8063865">
                  <a:moveTo>
                    <a:pt x="6707213" y="581825"/>
                  </a:moveTo>
                  <a:lnTo>
                    <a:pt x="6705663" y="573849"/>
                  </a:lnTo>
                  <a:lnTo>
                    <a:pt x="6703682" y="570623"/>
                  </a:lnTo>
                  <a:lnTo>
                    <a:pt x="6703682" y="597560"/>
                  </a:lnTo>
                  <a:lnTo>
                    <a:pt x="6693154" y="585343"/>
                  </a:lnTo>
                  <a:lnTo>
                    <a:pt x="6689839" y="581952"/>
                  </a:lnTo>
                  <a:lnTo>
                    <a:pt x="6692265" y="582803"/>
                  </a:lnTo>
                  <a:lnTo>
                    <a:pt x="6699097" y="588581"/>
                  </a:lnTo>
                  <a:lnTo>
                    <a:pt x="6703492" y="596392"/>
                  </a:lnTo>
                  <a:lnTo>
                    <a:pt x="6703682" y="597560"/>
                  </a:lnTo>
                  <a:lnTo>
                    <a:pt x="6703682" y="570623"/>
                  </a:lnTo>
                  <a:lnTo>
                    <a:pt x="6701269" y="566686"/>
                  </a:lnTo>
                  <a:lnTo>
                    <a:pt x="6694437" y="561149"/>
                  </a:lnTo>
                  <a:lnTo>
                    <a:pt x="6685572" y="558038"/>
                  </a:lnTo>
                  <a:lnTo>
                    <a:pt x="291985" y="2171"/>
                  </a:lnTo>
                  <a:lnTo>
                    <a:pt x="270357" y="0"/>
                  </a:lnTo>
                  <a:lnTo>
                    <a:pt x="263867" y="0"/>
                  </a:lnTo>
                  <a:lnTo>
                    <a:pt x="257378" y="2171"/>
                  </a:lnTo>
                  <a:lnTo>
                    <a:pt x="253060" y="6489"/>
                  </a:lnTo>
                  <a:lnTo>
                    <a:pt x="266039" y="21628"/>
                  </a:lnTo>
                  <a:lnTo>
                    <a:pt x="6674434" y="578891"/>
                  </a:lnTo>
                  <a:lnTo>
                    <a:pt x="6023737" y="8043875"/>
                  </a:lnTo>
                  <a:lnTo>
                    <a:pt x="6047511" y="8063357"/>
                  </a:lnTo>
                  <a:lnTo>
                    <a:pt x="6051829" y="8061185"/>
                  </a:lnTo>
                  <a:lnTo>
                    <a:pt x="6056160" y="8054695"/>
                  </a:lnTo>
                  <a:lnTo>
                    <a:pt x="6056160" y="8048206"/>
                  </a:lnTo>
                  <a:lnTo>
                    <a:pt x="6704673" y="603415"/>
                  </a:lnTo>
                  <a:lnTo>
                    <a:pt x="6705054" y="605612"/>
                  </a:lnTo>
                  <a:lnTo>
                    <a:pt x="6707213" y="58182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73600" y="1988465"/>
              <a:ext cx="6458585" cy="7538084"/>
            </a:xfrm>
            <a:custGeom>
              <a:avLst/>
              <a:gdLst/>
              <a:ahLst/>
              <a:cxnLst/>
              <a:rect l="l" t="t" r="r" b="b"/>
              <a:pathLst>
                <a:path w="6458584" h="7538084">
                  <a:moveTo>
                    <a:pt x="6434682" y="7537753"/>
                  </a:moveTo>
                  <a:lnTo>
                    <a:pt x="23792" y="7537753"/>
                  </a:lnTo>
                  <a:lnTo>
                    <a:pt x="14599" y="7535864"/>
                  </a:lnTo>
                  <a:lnTo>
                    <a:pt x="7029" y="7530735"/>
                  </a:lnTo>
                  <a:lnTo>
                    <a:pt x="1892" y="7523171"/>
                  </a:lnTo>
                  <a:lnTo>
                    <a:pt x="0" y="7513978"/>
                  </a:lnTo>
                  <a:lnTo>
                    <a:pt x="0" y="23792"/>
                  </a:lnTo>
                  <a:lnTo>
                    <a:pt x="1892" y="14599"/>
                  </a:lnTo>
                  <a:lnTo>
                    <a:pt x="7029" y="7029"/>
                  </a:lnTo>
                  <a:lnTo>
                    <a:pt x="14599" y="1892"/>
                  </a:lnTo>
                  <a:lnTo>
                    <a:pt x="23792" y="0"/>
                  </a:lnTo>
                  <a:lnTo>
                    <a:pt x="6434682" y="0"/>
                  </a:lnTo>
                  <a:lnTo>
                    <a:pt x="6443875" y="1554"/>
                  </a:lnTo>
                  <a:lnTo>
                    <a:pt x="6451438" y="5947"/>
                  </a:lnTo>
                  <a:lnTo>
                    <a:pt x="6456568" y="12773"/>
                  </a:lnTo>
                  <a:lnTo>
                    <a:pt x="6458456" y="21628"/>
                  </a:lnTo>
                  <a:lnTo>
                    <a:pt x="6458456" y="348230"/>
                  </a:lnTo>
                  <a:lnTo>
                    <a:pt x="317949" y="348230"/>
                  </a:lnTo>
                  <a:lnTo>
                    <a:pt x="308756" y="350123"/>
                  </a:lnTo>
                  <a:lnTo>
                    <a:pt x="301186" y="355260"/>
                  </a:lnTo>
                  <a:lnTo>
                    <a:pt x="296049" y="362829"/>
                  </a:lnTo>
                  <a:lnTo>
                    <a:pt x="294157" y="372020"/>
                  </a:lnTo>
                  <a:lnTo>
                    <a:pt x="294157" y="5900428"/>
                  </a:lnTo>
                  <a:lnTo>
                    <a:pt x="296049" y="5909625"/>
                  </a:lnTo>
                  <a:lnTo>
                    <a:pt x="301186" y="5917200"/>
                  </a:lnTo>
                  <a:lnTo>
                    <a:pt x="308756" y="5922339"/>
                  </a:lnTo>
                  <a:lnTo>
                    <a:pt x="317949" y="5924233"/>
                  </a:lnTo>
                  <a:lnTo>
                    <a:pt x="6458456" y="5924233"/>
                  </a:lnTo>
                  <a:lnTo>
                    <a:pt x="6458456" y="7513978"/>
                  </a:lnTo>
                  <a:lnTo>
                    <a:pt x="6456568" y="7523171"/>
                  </a:lnTo>
                  <a:lnTo>
                    <a:pt x="6451438" y="7530735"/>
                  </a:lnTo>
                  <a:lnTo>
                    <a:pt x="6443875" y="7535864"/>
                  </a:lnTo>
                  <a:lnTo>
                    <a:pt x="6434682" y="7537753"/>
                  </a:lnTo>
                  <a:close/>
                </a:path>
                <a:path w="6458584" h="7538084">
                  <a:moveTo>
                    <a:pt x="6458456" y="5924233"/>
                  </a:moveTo>
                  <a:lnTo>
                    <a:pt x="6077792" y="5924233"/>
                  </a:lnTo>
                  <a:lnTo>
                    <a:pt x="6086989" y="5922339"/>
                  </a:lnTo>
                  <a:lnTo>
                    <a:pt x="6094563" y="5917200"/>
                  </a:lnTo>
                  <a:lnTo>
                    <a:pt x="6099703" y="5909625"/>
                  </a:lnTo>
                  <a:lnTo>
                    <a:pt x="6101597" y="5900428"/>
                  </a:lnTo>
                  <a:lnTo>
                    <a:pt x="6101597" y="372020"/>
                  </a:lnTo>
                  <a:lnTo>
                    <a:pt x="6099703" y="362829"/>
                  </a:lnTo>
                  <a:lnTo>
                    <a:pt x="6094563" y="355260"/>
                  </a:lnTo>
                  <a:lnTo>
                    <a:pt x="6086989" y="350123"/>
                  </a:lnTo>
                  <a:lnTo>
                    <a:pt x="6077792" y="348230"/>
                  </a:lnTo>
                  <a:lnTo>
                    <a:pt x="6458456" y="348230"/>
                  </a:lnTo>
                  <a:lnTo>
                    <a:pt x="6458456" y="5924233"/>
                  </a:lnTo>
                  <a:close/>
                </a:path>
              </a:pathLst>
            </a:custGeom>
            <a:solidFill>
              <a:srgbClr val="F1F0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7757" y="2336697"/>
              <a:ext cx="5807439" cy="5576001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277914" y="1994966"/>
              <a:ext cx="6480175" cy="7533640"/>
            </a:xfrm>
            <a:custGeom>
              <a:avLst/>
              <a:gdLst/>
              <a:ahLst/>
              <a:cxnLst/>
              <a:rect l="l" t="t" r="r" b="b"/>
              <a:pathLst>
                <a:path w="6480175" h="7533640">
                  <a:moveTo>
                    <a:pt x="6097282" y="359041"/>
                  </a:moveTo>
                  <a:lnTo>
                    <a:pt x="6094501" y="351497"/>
                  </a:lnTo>
                  <a:lnTo>
                    <a:pt x="6091326" y="347408"/>
                  </a:lnTo>
                  <a:lnTo>
                    <a:pt x="6085713" y="345351"/>
                  </a:lnTo>
                  <a:lnTo>
                    <a:pt x="6075642" y="343903"/>
                  </a:lnTo>
                  <a:lnTo>
                    <a:pt x="294157" y="343903"/>
                  </a:lnTo>
                  <a:lnTo>
                    <a:pt x="285877" y="344779"/>
                  </a:lnTo>
                  <a:lnTo>
                    <a:pt x="278206" y="347687"/>
                  </a:lnTo>
                  <a:lnTo>
                    <a:pt x="272567" y="353021"/>
                  </a:lnTo>
                  <a:lnTo>
                    <a:pt x="270370" y="361200"/>
                  </a:lnTo>
                  <a:lnTo>
                    <a:pt x="274701" y="372021"/>
                  </a:lnTo>
                  <a:lnTo>
                    <a:pt x="279019" y="365531"/>
                  </a:lnTo>
                  <a:lnTo>
                    <a:pt x="287667" y="363359"/>
                  </a:lnTo>
                  <a:lnTo>
                    <a:pt x="6079960" y="363359"/>
                  </a:lnTo>
                  <a:lnTo>
                    <a:pt x="6079960" y="5909081"/>
                  </a:lnTo>
                  <a:lnTo>
                    <a:pt x="6075642" y="5915571"/>
                  </a:lnTo>
                  <a:lnTo>
                    <a:pt x="6071311" y="5919902"/>
                  </a:lnTo>
                  <a:lnTo>
                    <a:pt x="6077801" y="5919902"/>
                  </a:lnTo>
                  <a:lnTo>
                    <a:pt x="6085408" y="5918378"/>
                  </a:lnTo>
                  <a:lnTo>
                    <a:pt x="6091593" y="5914225"/>
                  </a:lnTo>
                  <a:lnTo>
                    <a:pt x="6095758" y="5908040"/>
                  </a:lnTo>
                  <a:lnTo>
                    <a:pt x="6097282" y="5900420"/>
                  </a:lnTo>
                  <a:lnTo>
                    <a:pt x="6097282" y="363359"/>
                  </a:lnTo>
                  <a:lnTo>
                    <a:pt x="6097282" y="359041"/>
                  </a:lnTo>
                  <a:close/>
                </a:path>
                <a:path w="6480175" h="7533640">
                  <a:moveTo>
                    <a:pt x="6480111" y="7526960"/>
                  </a:moveTo>
                  <a:lnTo>
                    <a:pt x="6456299" y="7509650"/>
                  </a:lnTo>
                  <a:lnTo>
                    <a:pt x="23799" y="7509650"/>
                  </a:lnTo>
                  <a:lnTo>
                    <a:pt x="21640" y="7509218"/>
                  </a:lnTo>
                  <a:lnTo>
                    <a:pt x="21640" y="15138"/>
                  </a:lnTo>
                  <a:lnTo>
                    <a:pt x="6489" y="0"/>
                  </a:lnTo>
                  <a:lnTo>
                    <a:pt x="2171" y="4318"/>
                  </a:lnTo>
                  <a:lnTo>
                    <a:pt x="0" y="8648"/>
                  </a:lnTo>
                  <a:lnTo>
                    <a:pt x="0" y="7485850"/>
                  </a:lnTo>
                  <a:lnTo>
                    <a:pt x="0" y="7507478"/>
                  </a:lnTo>
                  <a:lnTo>
                    <a:pt x="0" y="7509650"/>
                  </a:lnTo>
                  <a:lnTo>
                    <a:pt x="1892" y="7518844"/>
                  </a:lnTo>
                  <a:lnTo>
                    <a:pt x="7035" y="7526401"/>
                  </a:lnTo>
                  <a:lnTo>
                    <a:pt x="14605" y="7531532"/>
                  </a:lnTo>
                  <a:lnTo>
                    <a:pt x="23799" y="7533424"/>
                  </a:lnTo>
                  <a:lnTo>
                    <a:pt x="6471450" y="7533424"/>
                  </a:lnTo>
                  <a:lnTo>
                    <a:pt x="6475781" y="7531265"/>
                  </a:lnTo>
                  <a:lnTo>
                    <a:pt x="6480111" y="7526960"/>
                  </a:lnTo>
                  <a:close/>
                </a:path>
              </a:pathLst>
            </a:custGeom>
            <a:solidFill>
              <a:srgbClr val="8887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84403" y="1986304"/>
              <a:ext cx="6482715" cy="7536180"/>
            </a:xfrm>
            <a:custGeom>
              <a:avLst/>
              <a:gdLst/>
              <a:ahLst/>
              <a:cxnLst/>
              <a:rect l="l" t="t" r="r" b="b"/>
              <a:pathLst>
                <a:path w="6482715" h="7536180">
                  <a:moveTo>
                    <a:pt x="6084290" y="5924232"/>
                  </a:moveTo>
                  <a:lnTo>
                    <a:pt x="6074829" y="5909094"/>
                  </a:lnTo>
                  <a:lnTo>
                    <a:pt x="6073470" y="5906922"/>
                  </a:lnTo>
                  <a:lnTo>
                    <a:pt x="6071311" y="5906922"/>
                  </a:lnTo>
                  <a:lnTo>
                    <a:pt x="6069152" y="5909094"/>
                  </a:lnTo>
                  <a:lnTo>
                    <a:pt x="287667" y="5909094"/>
                  </a:lnTo>
                  <a:lnTo>
                    <a:pt x="284568" y="5908459"/>
                  </a:lnTo>
                  <a:lnTo>
                    <a:pt x="283349" y="5902591"/>
                  </a:lnTo>
                  <a:lnTo>
                    <a:pt x="283349" y="369862"/>
                  </a:lnTo>
                  <a:lnTo>
                    <a:pt x="268211" y="356882"/>
                  </a:lnTo>
                  <a:lnTo>
                    <a:pt x="263880" y="361213"/>
                  </a:lnTo>
                  <a:lnTo>
                    <a:pt x="261721" y="367703"/>
                  </a:lnTo>
                  <a:lnTo>
                    <a:pt x="261721" y="5902591"/>
                  </a:lnTo>
                  <a:lnTo>
                    <a:pt x="263613" y="5911786"/>
                  </a:lnTo>
                  <a:lnTo>
                    <a:pt x="264782" y="5913539"/>
                  </a:lnTo>
                  <a:lnTo>
                    <a:pt x="265772" y="5918289"/>
                  </a:lnTo>
                  <a:lnTo>
                    <a:pt x="270903" y="5925858"/>
                  </a:lnTo>
                  <a:lnTo>
                    <a:pt x="278472" y="5931001"/>
                  </a:lnTo>
                  <a:lnTo>
                    <a:pt x="287667" y="5932894"/>
                  </a:lnTo>
                  <a:lnTo>
                    <a:pt x="6073470" y="5932894"/>
                  </a:lnTo>
                  <a:lnTo>
                    <a:pt x="6079972" y="5928563"/>
                  </a:lnTo>
                  <a:lnTo>
                    <a:pt x="6084290" y="5924232"/>
                  </a:lnTo>
                  <a:close/>
                </a:path>
                <a:path w="6482715" h="7536180">
                  <a:moveTo>
                    <a:pt x="6482270" y="23799"/>
                  </a:moveTo>
                  <a:lnTo>
                    <a:pt x="6479133" y="14605"/>
                  </a:lnTo>
                  <a:lnTo>
                    <a:pt x="6473342" y="7035"/>
                  </a:lnTo>
                  <a:lnTo>
                    <a:pt x="6465532" y="1892"/>
                  </a:lnTo>
                  <a:lnTo>
                    <a:pt x="6456299" y="0"/>
                  </a:lnTo>
                  <a:lnTo>
                    <a:pt x="10820" y="0"/>
                  </a:lnTo>
                  <a:lnTo>
                    <a:pt x="4330" y="4330"/>
                  </a:lnTo>
                  <a:lnTo>
                    <a:pt x="0" y="8661"/>
                  </a:lnTo>
                  <a:lnTo>
                    <a:pt x="15151" y="23799"/>
                  </a:lnTo>
                  <a:lnTo>
                    <a:pt x="6445517" y="23799"/>
                  </a:lnTo>
                  <a:lnTo>
                    <a:pt x="6445517" y="7518311"/>
                  </a:lnTo>
                  <a:lnTo>
                    <a:pt x="6471450" y="7535621"/>
                  </a:lnTo>
                  <a:lnTo>
                    <a:pt x="6477940" y="7531290"/>
                  </a:lnTo>
                  <a:lnTo>
                    <a:pt x="6480111" y="7524801"/>
                  </a:lnTo>
                  <a:lnTo>
                    <a:pt x="6480111" y="41097"/>
                  </a:lnTo>
                  <a:lnTo>
                    <a:pt x="6466306" y="29197"/>
                  </a:lnTo>
                  <a:lnTo>
                    <a:pt x="6461366" y="24396"/>
                  </a:lnTo>
                  <a:lnTo>
                    <a:pt x="6467665" y="25692"/>
                  </a:lnTo>
                  <a:lnTo>
                    <a:pt x="6475235" y="30822"/>
                  </a:lnTo>
                  <a:lnTo>
                    <a:pt x="6480378" y="38392"/>
                  </a:lnTo>
                  <a:lnTo>
                    <a:pt x="6482270" y="47586"/>
                  </a:lnTo>
                  <a:lnTo>
                    <a:pt x="6482270" y="237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9499" y="8851086"/>
              <a:ext cx="1809749" cy="1019159"/>
            </a:xfrm>
            <a:prstGeom prst="rect">
              <a:avLst/>
            </a:prstGeom>
          </p:spPr>
        </p:pic>
      </p:grpSp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718792" y="6499189"/>
            <a:ext cx="3505199" cy="2343149"/>
          </a:xfrm>
          <a:prstGeom prst="rect">
            <a:avLst/>
          </a:prstGeom>
        </p:spPr>
      </p:pic>
      <p:grpSp>
        <p:nvGrpSpPr>
          <p:cNvPr id="14" name="object 14"/>
          <p:cNvGrpSpPr/>
          <p:nvPr/>
        </p:nvGrpSpPr>
        <p:grpSpPr>
          <a:xfrm>
            <a:off x="14608698" y="9001658"/>
            <a:ext cx="3679825" cy="1251585"/>
            <a:chOff x="14608698" y="9001658"/>
            <a:chExt cx="3679825" cy="1251585"/>
          </a:xfrm>
        </p:grpSpPr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608698" y="9490618"/>
              <a:ext cx="761999" cy="76199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161331" y="9001658"/>
              <a:ext cx="3126668" cy="1247759"/>
            </a:xfrm>
            <a:prstGeom prst="rect">
              <a:avLst/>
            </a:prstGeom>
          </p:spPr>
        </p:pic>
      </p:grpSp>
      <p:pic>
        <p:nvPicPr>
          <p:cNvPr id="17" name="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718792" y="0"/>
            <a:ext cx="8569207" cy="1139129"/>
          </a:xfrm>
          <a:prstGeom prst="rect">
            <a:avLst/>
          </a:prstGeom>
        </p:spPr>
      </p:pic>
      <p:sp>
        <p:nvSpPr>
          <p:cNvPr id="18" name="object 1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44450" marR="5080" indent="435609">
              <a:lnSpc>
                <a:spcPts val="9900"/>
              </a:lnSpc>
              <a:spcBef>
                <a:spcPts val="150"/>
              </a:spcBef>
            </a:pPr>
            <a:r>
              <a:rPr spc="260" dirty="0"/>
              <a:t>MUERE</a:t>
            </a:r>
            <a:r>
              <a:rPr spc="635" dirty="0"/>
              <a:t> </a:t>
            </a:r>
            <a:r>
              <a:rPr spc="430" dirty="0"/>
              <a:t>DONDE </a:t>
            </a:r>
            <a:r>
              <a:rPr spc="675" dirty="0"/>
              <a:t>NACE</a:t>
            </a:r>
            <a:r>
              <a:rPr spc="645" dirty="0"/>
              <a:t> </a:t>
            </a:r>
            <a:r>
              <a:rPr dirty="0"/>
              <a:t>EL</a:t>
            </a:r>
            <a:r>
              <a:rPr spc="655" dirty="0"/>
              <a:t> </a:t>
            </a:r>
            <a:r>
              <a:rPr spc="760" dirty="0">
                <a:solidFill>
                  <a:srgbClr val="00FFFF"/>
                </a:solidFill>
              </a:rPr>
              <a:t>VALOR</a:t>
            </a:r>
          </a:p>
          <a:p>
            <a:pPr>
              <a:lnSpc>
                <a:spcPct val="100000"/>
              </a:lnSpc>
            </a:pPr>
            <a:endParaRPr spc="760" dirty="0">
              <a:solidFill>
                <a:srgbClr val="00FFFF"/>
              </a:solidFill>
            </a:endParaRPr>
          </a:p>
          <a:p>
            <a:pPr>
              <a:lnSpc>
                <a:spcPct val="100000"/>
              </a:lnSpc>
              <a:spcBef>
                <a:spcPts val="585"/>
              </a:spcBef>
            </a:pPr>
            <a:endParaRPr spc="760" dirty="0">
              <a:solidFill>
                <a:srgbClr val="00FFFF"/>
              </a:solidFill>
            </a:endParaRPr>
          </a:p>
          <a:p>
            <a:pPr marL="12700">
              <a:lnSpc>
                <a:spcPct val="100000"/>
              </a:lnSpc>
            </a:pPr>
            <a:r>
              <a:rPr sz="8000" spc="-254" dirty="0">
                <a:solidFill>
                  <a:srgbClr val="00FFFF"/>
                </a:solidFill>
              </a:rPr>
              <a:t>Es</a:t>
            </a:r>
            <a:r>
              <a:rPr sz="8000" spc="-160" dirty="0">
                <a:solidFill>
                  <a:srgbClr val="00FFFF"/>
                </a:solidFill>
              </a:rPr>
              <a:t> </a:t>
            </a:r>
            <a:r>
              <a:rPr sz="8000" spc="260" dirty="0">
                <a:solidFill>
                  <a:srgbClr val="00FFFF"/>
                </a:solidFill>
              </a:rPr>
              <a:t>tuya</a:t>
            </a:r>
            <a:r>
              <a:rPr sz="8000" spc="-160" dirty="0">
                <a:solidFill>
                  <a:srgbClr val="00FFFF"/>
                </a:solidFill>
              </a:rPr>
              <a:t> </a:t>
            </a:r>
            <a:r>
              <a:rPr sz="8000" spc="459" dirty="0">
                <a:solidFill>
                  <a:srgbClr val="00FFFF"/>
                </a:solidFill>
              </a:rPr>
              <a:t>y</a:t>
            </a:r>
            <a:r>
              <a:rPr sz="8000" spc="-160" dirty="0">
                <a:solidFill>
                  <a:srgbClr val="00FFFF"/>
                </a:solidFill>
              </a:rPr>
              <a:t> </a:t>
            </a:r>
            <a:r>
              <a:rPr sz="8000" spc="254" dirty="0">
                <a:solidFill>
                  <a:srgbClr val="00FFFF"/>
                </a:solidFill>
              </a:rPr>
              <a:t>mía</a:t>
            </a:r>
            <a:endParaRPr sz="8000"/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8058820" y="1321173"/>
            <a:ext cx="8994775" cy="187578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2100" b="0" i="1" spc="-2230" dirty="0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r>
              <a:rPr sz="12100" b="0" i="1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100" b="0" i="1" spc="-1920" dirty="0">
                <a:solidFill>
                  <a:srgbClr val="FFFFFF"/>
                </a:solidFill>
                <a:latin typeface="Times New Roman"/>
                <a:cs typeface="Times New Roman"/>
              </a:rPr>
              <a:t>CORRUPCIÓN</a:t>
            </a:r>
            <a:endParaRPr sz="121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FDF9F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4515427"/>
            <a:ext cx="18284190" cy="5765800"/>
          </a:xfrm>
          <a:custGeom>
            <a:avLst/>
            <a:gdLst/>
            <a:ahLst/>
            <a:cxnLst/>
            <a:rect l="l" t="t" r="r" b="b"/>
            <a:pathLst>
              <a:path w="18284190" h="5765800">
                <a:moveTo>
                  <a:pt x="11466607" y="4203699"/>
                </a:moveTo>
                <a:lnTo>
                  <a:pt x="10299477" y="4203699"/>
                </a:lnTo>
                <a:lnTo>
                  <a:pt x="10299482" y="4165599"/>
                </a:lnTo>
                <a:lnTo>
                  <a:pt x="10299608" y="3530599"/>
                </a:lnTo>
                <a:lnTo>
                  <a:pt x="10299074" y="3492499"/>
                </a:lnTo>
                <a:lnTo>
                  <a:pt x="10298970" y="3441699"/>
                </a:lnTo>
                <a:lnTo>
                  <a:pt x="10303015" y="3403599"/>
                </a:lnTo>
                <a:lnTo>
                  <a:pt x="10314927" y="3352799"/>
                </a:lnTo>
                <a:lnTo>
                  <a:pt x="10344501" y="3327399"/>
                </a:lnTo>
                <a:lnTo>
                  <a:pt x="10361197" y="3301999"/>
                </a:lnTo>
                <a:lnTo>
                  <a:pt x="10379084" y="3289299"/>
                </a:lnTo>
                <a:lnTo>
                  <a:pt x="10379084" y="634999"/>
                </a:lnTo>
                <a:lnTo>
                  <a:pt x="10414941" y="596899"/>
                </a:lnTo>
                <a:lnTo>
                  <a:pt x="10450765" y="571499"/>
                </a:lnTo>
                <a:lnTo>
                  <a:pt x="10593787" y="419099"/>
                </a:lnTo>
                <a:lnTo>
                  <a:pt x="10665174" y="355599"/>
                </a:lnTo>
                <a:lnTo>
                  <a:pt x="10950455" y="63499"/>
                </a:lnTo>
                <a:lnTo>
                  <a:pt x="11021826" y="0"/>
                </a:lnTo>
                <a:lnTo>
                  <a:pt x="11055475" y="0"/>
                </a:lnTo>
                <a:lnTo>
                  <a:pt x="11055385" y="2984499"/>
                </a:lnTo>
                <a:lnTo>
                  <a:pt x="11059862" y="2997199"/>
                </a:lnTo>
                <a:lnTo>
                  <a:pt x="11068953" y="2997199"/>
                </a:lnTo>
                <a:lnTo>
                  <a:pt x="11082709" y="3009899"/>
                </a:lnTo>
                <a:lnTo>
                  <a:pt x="11374424" y="3009899"/>
                </a:lnTo>
                <a:lnTo>
                  <a:pt x="11374521" y="3340099"/>
                </a:lnTo>
                <a:lnTo>
                  <a:pt x="11375210" y="3390899"/>
                </a:lnTo>
                <a:lnTo>
                  <a:pt x="11381632" y="3428999"/>
                </a:lnTo>
                <a:lnTo>
                  <a:pt x="11400267" y="3467099"/>
                </a:lnTo>
                <a:lnTo>
                  <a:pt x="11453900" y="3517899"/>
                </a:lnTo>
                <a:lnTo>
                  <a:pt x="11453798" y="4051299"/>
                </a:lnTo>
                <a:lnTo>
                  <a:pt x="11453769" y="4076699"/>
                </a:lnTo>
                <a:lnTo>
                  <a:pt x="11453280" y="4114799"/>
                </a:lnTo>
                <a:lnTo>
                  <a:pt x="11453383" y="4127499"/>
                </a:lnTo>
                <a:lnTo>
                  <a:pt x="11453486" y="4140199"/>
                </a:lnTo>
                <a:lnTo>
                  <a:pt x="11453589" y="4152899"/>
                </a:lnTo>
                <a:lnTo>
                  <a:pt x="11458243" y="4178299"/>
                </a:lnTo>
                <a:lnTo>
                  <a:pt x="11466607" y="4203699"/>
                </a:lnTo>
                <a:close/>
              </a:path>
              <a:path w="18284190" h="5765800">
                <a:moveTo>
                  <a:pt x="2815555" y="3530599"/>
                </a:moveTo>
                <a:lnTo>
                  <a:pt x="929085" y="3530599"/>
                </a:lnTo>
                <a:lnTo>
                  <a:pt x="945122" y="3517899"/>
                </a:lnTo>
                <a:lnTo>
                  <a:pt x="945015" y="3441699"/>
                </a:lnTo>
                <a:lnTo>
                  <a:pt x="944893" y="3340099"/>
                </a:lnTo>
                <a:lnTo>
                  <a:pt x="944779" y="3225799"/>
                </a:lnTo>
                <a:lnTo>
                  <a:pt x="944655" y="1625599"/>
                </a:lnTo>
                <a:lnTo>
                  <a:pt x="944530" y="1130299"/>
                </a:lnTo>
                <a:lnTo>
                  <a:pt x="944420" y="977899"/>
                </a:lnTo>
                <a:lnTo>
                  <a:pt x="944323" y="876299"/>
                </a:lnTo>
                <a:lnTo>
                  <a:pt x="947566" y="850899"/>
                </a:lnTo>
                <a:lnTo>
                  <a:pt x="962018" y="838199"/>
                </a:lnTo>
                <a:lnTo>
                  <a:pt x="981921" y="812799"/>
                </a:lnTo>
                <a:lnTo>
                  <a:pt x="1001514" y="787399"/>
                </a:lnTo>
                <a:lnTo>
                  <a:pt x="1037370" y="761999"/>
                </a:lnTo>
                <a:lnTo>
                  <a:pt x="1144625" y="647699"/>
                </a:lnTo>
                <a:lnTo>
                  <a:pt x="1287322" y="507999"/>
                </a:lnTo>
                <a:lnTo>
                  <a:pt x="1358739" y="431799"/>
                </a:lnTo>
                <a:lnTo>
                  <a:pt x="1394504" y="406399"/>
                </a:lnTo>
                <a:lnTo>
                  <a:pt x="1466202" y="330199"/>
                </a:lnTo>
                <a:lnTo>
                  <a:pt x="1477865" y="317499"/>
                </a:lnTo>
                <a:lnTo>
                  <a:pt x="1506960" y="317499"/>
                </a:lnTo>
                <a:lnTo>
                  <a:pt x="1522202" y="304799"/>
                </a:lnTo>
                <a:lnTo>
                  <a:pt x="1523745" y="355599"/>
                </a:lnTo>
                <a:lnTo>
                  <a:pt x="1525666" y="406399"/>
                </a:lnTo>
                <a:lnTo>
                  <a:pt x="1527077" y="457199"/>
                </a:lnTo>
                <a:lnTo>
                  <a:pt x="1527096" y="507999"/>
                </a:lnTo>
                <a:lnTo>
                  <a:pt x="1524836" y="558799"/>
                </a:lnTo>
                <a:lnTo>
                  <a:pt x="1519413" y="609599"/>
                </a:lnTo>
                <a:lnTo>
                  <a:pt x="1531223" y="634999"/>
                </a:lnTo>
                <a:lnTo>
                  <a:pt x="1939781" y="634999"/>
                </a:lnTo>
                <a:lnTo>
                  <a:pt x="1939673" y="2324099"/>
                </a:lnTo>
                <a:lnTo>
                  <a:pt x="1939650" y="2374899"/>
                </a:lnTo>
                <a:lnTo>
                  <a:pt x="1939990" y="2387599"/>
                </a:lnTo>
                <a:lnTo>
                  <a:pt x="1945056" y="2400299"/>
                </a:lnTo>
                <a:lnTo>
                  <a:pt x="1954353" y="2400299"/>
                </a:lnTo>
                <a:lnTo>
                  <a:pt x="1967382" y="2412999"/>
                </a:lnTo>
                <a:lnTo>
                  <a:pt x="2815555" y="2412999"/>
                </a:lnTo>
                <a:lnTo>
                  <a:pt x="2815555" y="3530599"/>
                </a:lnTo>
                <a:close/>
              </a:path>
              <a:path w="18284190" h="5765800">
                <a:moveTo>
                  <a:pt x="2815555" y="2412999"/>
                </a:moveTo>
                <a:lnTo>
                  <a:pt x="2178626" y="2412999"/>
                </a:lnTo>
                <a:lnTo>
                  <a:pt x="2178652" y="1904999"/>
                </a:lnTo>
                <a:lnTo>
                  <a:pt x="2178855" y="1854199"/>
                </a:lnTo>
                <a:lnTo>
                  <a:pt x="2179163" y="1816099"/>
                </a:lnTo>
                <a:lnTo>
                  <a:pt x="2184069" y="1777999"/>
                </a:lnTo>
                <a:lnTo>
                  <a:pt x="2198703" y="1765299"/>
                </a:lnTo>
                <a:lnTo>
                  <a:pt x="2218460" y="1739899"/>
                </a:lnTo>
                <a:lnTo>
                  <a:pt x="2238737" y="1727199"/>
                </a:lnTo>
                <a:lnTo>
                  <a:pt x="2285242" y="1676399"/>
                </a:lnTo>
                <a:lnTo>
                  <a:pt x="2308039" y="1650999"/>
                </a:lnTo>
                <a:lnTo>
                  <a:pt x="2330166" y="1625599"/>
                </a:lnTo>
                <a:lnTo>
                  <a:pt x="2815555" y="1625599"/>
                </a:lnTo>
                <a:lnTo>
                  <a:pt x="2815555" y="2412999"/>
                </a:lnTo>
                <a:close/>
              </a:path>
              <a:path w="18284190" h="5765800">
                <a:moveTo>
                  <a:pt x="10120636" y="4190999"/>
                </a:moveTo>
                <a:lnTo>
                  <a:pt x="8282086" y="4190999"/>
                </a:lnTo>
                <a:lnTo>
                  <a:pt x="8396474" y="4076699"/>
                </a:lnTo>
                <a:lnTo>
                  <a:pt x="8434168" y="4038599"/>
                </a:lnTo>
                <a:lnTo>
                  <a:pt x="8471151" y="4000499"/>
                </a:lnTo>
                <a:lnTo>
                  <a:pt x="8495314" y="3975099"/>
                </a:lnTo>
                <a:lnTo>
                  <a:pt x="8521674" y="3949699"/>
                </a:lnTo>
                <a:lnTo>
                  <a:pt x="8550563" y="3924299"/>
                </a:lnTo>
                <a:lnTo>
                  <a:pt x="8582312" y="3911599"/>
                </a:lnTo>
                <a:lnTo>
                  <a:pt x="8690373" y="3911599"/>
                </a:lnTo>
                <a:lnTo>
                  <a:pt x="8718873" y="3886199"/>
                </a:lnTo>
                <a:lnTo>
                  <a:pt x="8720628" y="3848099"/>
                </a:lnTo>
                <a:lnTo>
                  <a:pt x="8720532" y="3759199"/>
                </a:lnTo>
                <a:lnTo>
                  <a:pt x="8720429" y="3746499"/>
                </a:lnTo>
                <a:lnTo>
                  <a:pt x="8720385" y="3733799"/>
                </a:lnTo>
                <a:lnTo>
                  <a:pt x="8720298" y="3708399"/>
                </a:lnTo>
                <a:lnTo>
                  <a:pt x="8721361" y="3657599"/>
                </a:lnTo>
                <a:lnTo>
                  <a:pt x="8879526" y="3657599"/>
                </a:lnTo>
                <a:lnTo>
                  <a:pt x="8879530" y="3619499"/>
                </a:lnTo>
                <a:lnTo>
                  <a:pt x="8879657" y="2501899"/>
                </a:lnTo>
                <a:lnTo>
                  <a:pt x="8962199" y="2501899"/>
                </a:lnTo>
                <a:lnTo>
                  <a:pt x="8984402" y="2489199"/>
                </a:lnTo>
                <a:lnTo>
                  <a:pt x="8986241" y="2438399"/>
                </a:lnTo>
                <a:lnTo>
                  <a:pt x="8986153" y="2374899"/>
                </a:lnTo>
                <a:lnTo>
                  <a:pt x="8985452" y="2324099"/>
                </a:lnTo>
                <a:lnTo>
                  <a:pt x="8985351" y="2260599"/>
                </a:lnTo>
                <a:lnTo>
                  <a:pt x="8986530" y="2247899"/>
                </a:lnTo>
                <a:lnTo>
                  <a:pt x="8991783" y="2235199"/>
                </a:lnTo>
                <a:lnTo>
                  <a:pt x="9003911" y="2222499"/>
                </a:lnTo>
                <a:lnTo>
                  <a:pt x="9065580" y="2222499"/>
                </a:lnTo>
                <a:lnTo>
                  <a:pt x="9066725" y="2171699"/>
                </a:lnTo>
                <a:lnTo>
                  <a:pt x="9067282" y="2120899"/>
                </a:lnTo>
                <a:lnTo>
                  <a:pt x="9067380" y="1981199"/>
                </a:lnTo>
                <a:lnTo>
                  <a:pt x="9067503" y="1943099"/>
                </a:lnTo>
                <a:lnTo>
                  <a:pt x="9067544" y="1930399"/>
                </a:lnTo>
                <a:lnTo>
                  <a:pt x="9092713" y="1917699"/>
                </a:lnTo>
                <a:lnTo>
                  <a:pt x="9330323" y="1917699"/>
                </a:lnTo>
                <a:lnTo>
                  <a:pt x="9339697" y="1930399"/>
                </a:lnTo>
                <a:lnTo>
                  <a:pt x="9343547" y="1943099"/>
                </a:lnTo>
                <a:lnTo>
                  <a:pt x="9344305" y="1993899"/>
                </a:lnTo>
                <a:lnTo>
                  <a:pt x="9344335" y="2044699"/>
                </a:lnTo>
                <a:lnTo>
                  <a:pt x="9343815" y="2158999"/>
                </a:lnTo>
                <a:lnTo>
                  <a:pt x="9343879" y="2171699"/>
                </a:lnTo>
                <a:lnTo>
                  <a:pt x="9343943" y="2184399"/>
                </a:lnTo>
                <a:lnTo>
                  <a:pt x="9344007" y="2197099"/>
                </a:lnTo>
                <a:lnTo>
                  <a:pt x="9344071" y="2209799"/>
                </a:lnTo>
                <a:lnTo>
                  <a:pt x="9423808" y="2209799"/>
                </a:lnTo>
                <a:lnTo>
                  <a:pt x="9423905" y="2501899"/>
                </a:lnTo>
                <a:lnTo>
                  <a:pt x="9423939" y="2514599"/>
                </a:lnTo>
                <a:lnTo>
                  <a:pt x="9542039" y="2514599"/>
                </a:lnTo>
                <a:lnTo>
                  <a:pt x="9542916" y="2565399"/>
                </a:lnTo>
                <a:lnTo>
                  <a:pt x="9543062" y="2590799"/>
                </a:lnTo>
                <a:lnTo>
                  <a:pt x="9543135" y="2603499"/>
                </a:lnTo>
                <a:lnTo>
                  <a:pt x="9543217" y="2755899"/>
                </a:lnTo>
                <a:lnTo>
                  <a:pt x="9646784" y="2755899"/>
                </a:lnTo>
                <a:lnTo>
                  <a:pt x="9658595" y="2806699"/>
                </a:lnTo>
                <a:lnTo>
                  <a:pt x="9662807" y="2857499"/>
                </a:lnTo>
                <a:lnTo>
                  <a:pt x="9662758" y="3733799"/>
                </a:lnTo>
                <a:lnTo>
                  <a:pt x="9698721" y="3759199"/>
                </a:lnTo>
                <a:lnTo>
                  <a:pt x="9915580" y="3987799"/>
                </a:lnTo>
                <a:lnTo>
                  <a:pt x="9988028" y="4051299"/>
                </a:lnTo>
                <a:lnTo>
                  <a:pt x="10120636" y="4190999"/>
                </a:lnTo>
                <a:close/>
              </a:path>
              <a:path w="18284190" h="5765800">
                <a:moveTo>
                  <a:pt x="18283732" y="5765799"/>
                </a:moveTo>
                <a:lnTo>
                  <a:pt x="0" y="5765799"/>
                </a:lnTo>
                <a:lnTo>
                  <a:pt x="0" y="2184399"/>
                </a:lnTo>
                <a:lnTo>
                  <a:pt x="260167" y="2184399"/>
                </a:lnTo>
                <a:lnTo>
                  <a:pt x="270585" y="2197099"/>
                </a:lnTo>
                <a:lnTo>
                  <a:pt x="281114" y="2197099"/>
                </a:lnTo>
                <a:lnTo>
                  <a:pt x="291720" y="2209799"/>
                </a:lnTo>
                <a:lnTo>
                  <a:pt x="302366" y="2209799"/>
                </a:lnTo>
                <a:lnTo>
                  <a:pt x="320359" y="2235199"/>
                </a:lnTo>
                <a:lnTo>
                  <a:pt x="339536" y="2260599"/>
                </a:lnTo>
                <a:lnTo>
                  <a:pt x="359634" y="2285999"/>
                </a:lnTo>
                <a:lnTo>
                  <a:pt x="380388" y="2298699"/>
                </a:lnTo>
                <a:lnTo>
                  <a:pt x="546383" y="2298699"/>
                </a:lnTo>
                <a:lnTo>
                  <a:pt x="546509" y="3035299"/>
                </a:lnTo>
                <a:lnTo>
                  <a:pt x="546514" y="3047999"/>
                </a:lnTo>
                <a:lnTo>
                  <a:pt x="629315" y="3047999"/>
                </a:lnTo>
                <a:lnTo>
                  <a:pt x="633793" y="3060699"/>
                </a:lnTo>
                <a:lnTo>
                  <a:pt x="637261" y="3086099"/>
                </a:lnTo>
                <a:lnTo>
                  <a:pt x="639410" y="3098799"/>
                </a:lnTo>
                <a:lnTo>
                  <a:pt x="639934" y="3124199"/>
                </a:lnTo>
                <a:lnTo>
                  <a:pt x="639773" y="3149599"/>
                </a:lnTo>
                <a:lnTo>
                  <a:pt x="639692" y="3162299"/>
                </a:lnTo>
                <a:lnTo>
                  <a:pt x="639612" y="3174999"/>
                </a:lnTo>
                <a:lnTo>
                  <a:pt x="639517" y="3200399"/>
                </a:lnTo>
                <a:lnTo>
                  <a:pt x="639397" y="3530599"/>
                </a:lnTo>
                <a:lnTo>
                  <a:pt x="2815555" y="3530599"/>
                </a:lnTo>
                <a:lnTo>
                  <a:pt x="2815555" y="3581399"/>
                </a:lnTo>
                <a:lnTo>
                  <a:pt x="3108279" y="3581399"/>
                </a:lnTo>
                <a:lnTo>
                  <a:pt x="3108177" y="3619499"/>
                </a:lnTo>
                <a:lnTo>
                  <a:pt x="3108096" y="3644899"/>
                </a:lnTo>
                <a:lnTo>
                  <a:pt x="3108000" y="3670299"/>
                </a:lnTo>
                <a:lnTo>
                  <a:pt x="3107898" y="3695699"/>
                </a:lnTo>
                <a:lnTo>
                  <a:pt x="3107788" y="3721099"/>
                </a:lnTo>
                <a:lnTo>
                  <a:pt x="3107678" y="3746499"/>
                </a:lnTo>
                <a:lnTo>
                  <a:pt x="3107569" y="3771899"/>
                </a:lnTo>
                <a:lnTo>
                  <a:pt x="3107474" y="4051299"/>
                </a:lnTo>
                <a:lnTo>
                  <a:pt x="3107655" y="4076699"/>
                </a:lnTo>
                <a:lnTo>
                  <a:pt x="3107745" y="4089399"/>
                </a:lnTo>
                <a:lnTo>
                  <a:pt x="3108301" y="4140199"/>
                </a:lnTo>
                <a:lnTo>
                  <a:pt x="3109077" y="4190999"/>
                </a:lnTo>
                <a:lnTo>
                  <a:pt x="3113320" y="4203699"/>
                </a:lnTo>
                <a:lnTo>
                  <a:pt x="3121948" y="4203699"/>
                </a:lnTo>
                <a:lnTo>
                  <a:pt x="3126334" y="4216399"/>
                </a:lnTo>
                <a:lnTo>
                  <a:pt x="18283732" y="4216399"/>
                </a:lnTo>
                <a:lnTo>
                  <a:pt x="18283732" y="5765799"/>
                </a:lnTo>
                <a:close/>
              </a:path>
              <a:path w="18284190" h="5765800">
                <a:moveTo>
                  <a:pt x="11470790" y="4216399"/>
                </a:moveTo>
                <a:lnTo>
                  <a:pt x="3545380" y="4216399"/>
                </a:lnTo>
                <a:lnTo>
                  <a:pt x="3545386" y="4178299"/>
                </a:lnTo>
                <a:lnTo>
                  <a:pt x="3545511" y="3898899"/>
                </a:lnTo>
                <a:lnTo>
                  <a:pt x="3699303" y="3898899"/>
                </a:lnTo>
                <a:lnTo>
                  <a:pt x="3710205" y="3873499"/>
                </a:lnTo>
                <a:lnTo>
                  <a:pt x="3724002" y="3860799"/>
                </a:lnTo>
                <a:lnTo>
                  <a:pt x="3738022" y="3848099"/>
                </a:lnTo>
                <a:lnTo>
                  <a:pt x="3749594" y="3835399"/>
                </a:lnTo>
                <a:lnTo>
                  <a:pt x="3753705" y="3822699"/>
                </a:lnTo>
                <a:lnTo>
                  <a:pt x="3765921" y="3822699"/>
                </a:lnTo>
                <a:lnTo>
                  <a:pt x="3772541" y="3809999"/>
                </a:lnTo>
                <a:lnTo>
                  <a:pt x="3780551" y="3797299"/>
                </a:lnTo>
                <a:lnTo>
                  <a:pt x="3791299" y="3797299"/>
                </a:lnTo>
                <a:lnTo>
                  <a:pt x="3806130" y="3784599"/>
                </a:lnTo>
                <a:lnTo>
                  <a:pt x="4009820" y="3784599"/>
                </a:lnTo>
                <a:lnTo>
                  <a:pt x="4009816" y="3733799"/>
                </a:lnTo>
                <a:lnTo>
                  <a:pt x="4009689" y="2895599"/>
                </a:lnTo>
                <a:lnTo>
                  <a:pt x="4009563" y="2882899"/>
                </a:lnTo>
                <a:lnTo>
                  <a:pt x="4009437" y="2870199"/>
                </a:lnTo>
                <a:lnTo>
                  <a:pt x="4008889" y="2844799"/>
                </a:lnTo>
                <a:lnTo>
                  <a:pt x="4011628" y="2819399"/>
                </a:lnTo>
                <a:lnTo>
                  <a:pt x="4021237" y="2793999"/>
                </a:lnTo>
                <a:lnTo>
                  <a:pt x="4023274" y="2755899"/>
                </a:lnTo>
                <a:lnTo>
                  <a:pt x="4024026" y="2743199"/>
                </a:lnTo>
                <a:lnTo>
                  <a:pt x="4036955" y="2743199"/>
                </a:lnTo>
                <a:lnTo>
                  <a:pt x="4048440" y="2730499"/>
                </a:lnTo>
                <a:lnTo>
                  <a:pt x="4082534" y="2692399"/>
                </a:lnTo>
                <a:lnTo>
                  <a:pt x="4123678" y="2654299"/>
                </a:lnTo>
                <a:lnTo>
                  <a:pt x="4138995" y="2641599"/>
                </a:lnTo>
                <a:lnTo>
                  <a:pt x="4155756" y="2616199"/>
                </a:lnTo>
                <a:lnTo>
                  <a:pt x="4172566" y="2603499"/>
                </a:lnTo>
                <a:lnTo>
                  <a:pt x="4188031" y="2590799"/>
                </a:lnTo>
                <a:lnTo>
                  <a:pt x="4219026" y="2552699"/>
                </a:lnTo>
                <a:lnTo>
                  <a:pt x="4229431" y="2552699"/>
                </a:lnTo>
                <a:lnTo>
                  <a:pt x="4240498" y="2539999"/>
                </a:lnTo>
                <a:lnTo>
                  <a:pt x="4252302" y="2527299"/>
                </a:lnTo>
                <a:lnTo>
                  <a:pt x="4264680" y="2514599"/>
                </a:lnTo>
                <a:lnTo>
                  <a:pt x="4277470" y="2501899"/>
                </a:lnTo>
                <a:lnTo>
                  <a:pt x="4764744" y="2501899"/>
                </a:lnTo>
                <a:lnTo>
                  <a:pt x="4773517" y="2514599"/>
                </a:lnTo>
                <a:lnTo>
                  <a:pt x="4777838" y="2514599"/>
                </a:lnTo>
                <a:lnTo>
                  <a:pt x="4780059" y="2565399"/>
                </a:lnTo>
                <a:lnTo>
                  <a:pt x="4778758" y="2641599"/>
                </a:lnTo>
                <a:lnTo>
                  <a:pt x="4780980" y="2679699"/>
                </a:lnTo>
                <a:lnTo>
                  <a:pt x="4798525" y="2692399"/>
                </a:lnTo>
                <a:lnTo>
                  <a:pt x="4848818" y="2705099"/>
                </a:lnTo>
                <a:lnTo>
                  <a:pt x="5150992" y="2705099"/>
                </a:lnTo>
                <a:lnTo>
                  <a:pt x="5151116" y="4051299"/>
                </a:lnTo>
                <a:lnTo>
                  <a:pt x="5151238" y="4165599"/>
                </a:lnTo>
                <a:lnTo>
                  <a:pt x="5151254" y="4178299"/>
                </a:lnTo>
                <a:lnTo>
                  <a:pt x="8282115" y="4178299"/>
                </a:lnTo>
                <a:lnTo>
                  <a:pt x="8282086" y="4190999"/>
                </a:lnTo>
                <a:lnTo>
                  <a:pt x="10120636" y="4190999"/>
                </a:lnTo>
                <a:lnTo>
                  <a:pt x="10132671" y="4203699"/>
                </a:lnTo>
                <a:lnTo>
                  <a:pt x="11466607" y="4203699"/>
                </a:lnTo>
                <a:lnTo>
                  <a:pt x="11470790" y="4216399"/>
                </a:lnTo>
                <a:close/>
              </a:path>
              <a:path w="18284190" h="5765800">
                <a:moveTo>
                  <a:pt x="18283732" y="4216399"/>
                </a:moveTo>
                <a:lnTo>
                  <a:pt x="15169340" y="4216399"/>
                </a:lnTo>
                <a:lnTo>
                  <a:pt x="15169345" y="4152899"/>
                </a:lnTo>
                <a:lnTo>
                  <a:pt x="15169471" y="2539999"/>
                </a:lnTo>
                <a:lnTo>
                  <a:pt x="15580596" y="2539999"/>
                </a:lnTo>
                <a:lnTo>
                  <a:pt x="15580666" y="3111499"/>
                </a:lnTo>
                <a:lnTo>
                  <a:pt x="15580938" y="3149599"/>
                </a:lnTo>
                <a:lnTo>
                  <a:pt x="15581029" y="3162299"/>
                </a:lnTo>
                <a:lnTo>
                  <a:pt x="15581564" y="3213099"/>
                </a:lnTo>
                <a:lnTo>
                  <a:pt x="15582298" y="3263899"/>
                </a:lnTo>
                <a:lnTo>
                  <a:pt x="15586226" y="3263899"/>
                </a:lnTo>
                <a:lnTo>
                  <a:pt x="15598534" y="3276599"/>
                </a:lnTo>
                <a:lnTo>
                  <a:pt x="15643676" y="3289299"/>
                </a:lnTo>
                <a:lnTo>
                  <a:pt x="15779743" y="3289299"/>
                </a:lnTo>
                <a:lnTo>
                  <a:pt x="15779839" y="3568699"/>
                </a:lnTo>
                <a:lnTo>
                  <a:pt x="15779946" y="3581399"/>
                </a:lnTo>
                <a:lnTo>
                  <a:pt x="15780053" y="3594099"/>
                </a:lnTo>
                <a:lnTo>
                  <a:pt x="15780160" y="3606799"/>
                </a:lnTo>
                <a:lnTo>
                  <a:pt x="15780266" y="3619499"/>
                </a:lnTo>
                <a:lnTo>
                  <a:pt x="15784207" y="3632199"/>
                </a:lnTo>
                <a:lnTo>
                  <a:pt x="15789006" y="3632199"/>
                </a:lnTo>
                <a:lnTo>
                  <a:pt x="15793855" y="3644899"/>
                </a:lnTo>
                <a:lnTo>
                  <a:pt x="15797942" y="3657599"/>
                </a:lnTo>
                <a:lnTo>
                  <a:pt x="15828024" y="3670299"/>
                </a:lnTo>
                <a:lnTo>
                  <a:pt x="15852999" y="3695699"/>
                </a:lnTo>
                <a:lnTo>
                  <a:pt x="15877483" y="3733799"/>
                </a:lnTo>
                <a:lnTo>
                  <a:pt x="15906092" y="3746499"/>
                </a:lnTo>
                <a:lnTo>
                  <a:pt x="15918215" y="3771899"/>
                </a:lnTo>
                <a:lnTo>
                  <a:pt x="15931099" y="3784599"/>
                </a:lnTo>
                <a:lnTo>
                  <a:pt x="15944573" y="3797299"/>
                </a:lnTo>
                <a:lnTo>
                  <a:pt x="15958464" y="3809999"/>
                </a:lnTo>
                <a:lnTo>
                  <a:pt x="16814422" y="3809999"/>
                </a:lnTo>
                <a:lnTo>
                  <a:pt x="16814743" y="3835399"/>
                </a:lnTo>
                <a:lnTo>
                  <a:pt x="16814232" y="3873499"/>
                </a:lnTo>
                <a:lnTo>
                  <a:pt x="16814211" y="3924299"/>
                </a:lnTo>
                <a:lnTo>
                  <a:pt x="16816327" y="3962399"/>
                </a:lnTo>
                <a:lnTo>
                  <a:pt x="16820517" y="3975099"/>
                </a:lnTo>
                <a:lnTo>
                  <a:pt x="16829027" y="3975099"/>
                </a:lnTo>
                <a:lnTo>
                  <a:pt x="16833217" y="3987799"/>
                </a:lnTo>
                <a:lnTo>
                  <a:pt x="18283732" y="3987799"/>
                </a:lnTo>
                <a:lnTo>
                  <a:pt x="18283732" y="4216399"/>
                </a:lnTo>
                <a:close/>
              </a:path>
              <a:path w="18284190" h="5765800">
                <a:moveTo>
                  <a:pt x="6013437" y="2832099"/>
                </a:moveTo>
                <a:lnTo>
                  <a:pt x="5721591" y="2832099"/>
                </a:lnTo>
                <a:lnTo>
                  <a:pt x="5721665" y="2730499"/>
                </a:lnTo>
                <a:lnTo>
                  <a:pt x="5721759" y="2717799"/>
                </a:lnTo>
                <a:lnTo>
                  <a:pt x="5721853" y="2705099"/>
                </a:lnTo>
                <a:lnTo>
                  <a:pt x="6013176" y="2705099"/>
                </a:lnTo>
                <a:lnTo>
                  <a:pt x="6013300" y="2743199"/>
                </a:lnTo>
                <a:lnTo>
                  <a:pt x="6013421" y="2819399"/>
                </a:lnTo>
                <a:lnTo>
                  <a:pt x="6013437" y="2832099"/>
                </a:lnTo>
                <a:close/>
              </a:path>
              <a:path w="18284190" h="5765800">
                <a:moveTo>
                  <a:pt x="8163069" y="2882899"/>
                </a:moveTo>
                <a:lnTo>
                  <a:pt x="7871223" y="2882899"/>
                </a:lnTo>
                <a:lnTo>
                  <a:pt x="7871228" y="2870199"/>
                </a:lnTo>
                <a:lnTo>
                  <a:pt x="7871354" y="2743199"/>
                </a:lnTo>
                <a:lnTo>
                  <a:pt x="8163069" y="2743199"/>
                </a:lnTo>
                <a:lnTo>
                  <a:pt x="8163069" y="2882899"/>
                </a:lnTo>
                <a:close/>
              </a:path>
              <a:path w="18284190" h="5765800">
                <a:moveTo>
                  <a:pt x="14837565" y="3822699"/>
                </a:moveTo>
                <a:lnTo>
                  <a:pt x="14134982" y="3822699"/>
                </a:lnTo>
                <a:lnTo>
                  <a:pt x="14150618" y="3809999"/>
                </a:lnTo>
                <a:lnTo>
                  <a:pt x="14165407" y="3797299"/>
                </a:lnTo>
                <a:lnTo>
                  <a:pt x="14178895" y="3797299"/>
                </a:lnTo>
                <a:lnTo>
                  <a:pt x="14190628" y="3784599"/>
                </a:lnTo>
                <a:lnTo>
                  <a:pt x="14217465" y="3746499"/>
                </a:lnTo>
                <a:lnTo>
                  <a:pt x="14247321" y="3721099"/>
                </a:lnTo>
                <a:lnTo>
                  <a:pt x="14277865" y="3695699"/>
                </a:lnTo>
                <a:lnTo>
                  <a:pt x="14306764" y="3657599"/>
                </a:lnTo>
                <a:lnTo>
                  <a:pt x="14306764" y="3174999"/>
                </a:lnTo>
                <a:lnTo>
                  <a:pt x="14306120" y="3124199"/>
                </a:lnTo>
                <a:lnTo>
                  <a:pt x="14306160" y="3111499"/>
                </a:lnTo>
                <a:lnTo>
                  <a:pt x="14306277" y="3073399"/>
                </a:lnTo>
                <a:lnTo>
                  <a:pt x="14306401" y="3060699"/>
                </a:lnTo>
                <a:lnTo>
                  <a:pt x="14306524" y="3047999"/>
                </a:lnTo>
                <a:lnTo>
                  <a:pt x="14306647" y="3035299"/>
                </a:lnTo>
                <a:lnTo>
                  <a:pt x="14306770" y="3022599"/>
                </a:lnTo>
                <a:lnTo>
                  <a:pt x="14306893" y="3009899"/>
                </a:lnTo>
                <a:lnTo>
                  <a:pt x="14307017" y="2997199"/>
                </a:lnTo>
                <a:lnTo>
                  <a:pt x="14307140" y="2984499"/>
                </a:lnTo>
                <a:lnTo>
                  <a:pt x="14307263" y="2971799"/>
                </a:lnTo>
                <a:lnTo>
                  <a:pt x="14307386" y="2959099"/>
                </a:lnTo>
                <a:lnTo>
                  <a:pt x="14307423" y="2946399"/>
                </a:lnTo>
                <a:lnTo>
                  <a:pt x="14307534" y="2908299"/>
                </a:lnTo>
                <a:lnTo>
                  <a:pt x="14306875" y="2857499"/>
                </a:lnTo>
                <a:lnTo>
                  <a:pt x="14305006" y="2806699"/>
                </a:lnTo>
                <a:lnTo>
                  <a:pt x="14301527" y="2755899"/>
                </a:lnTo>
                <a:lnTo>
                  <a:pt x="14577399" y="2755899"/>
                </a:lnTo>
                <a:lnTo>
                  <a:pt x="14606736" y="2768599"/>
                </a:lnTo>
                <a:lnTo>
                  <a:pt x="14630623" y="2793999"/>
                </a:lnTo>
                <a:lnTo>
                  <a:pt x="14653037" y="2832099"/>
                </a:lnTo>
                <a:lnTo>
                  <a:pt x="14677955" y="2844799"/>
                </a:lnTo>
                <a:lnTo>
                  <a:pt x="14678023" y="2857499"/>
                </a:lnTo>
                <a:lnTo>
                  <a:pt x="14678091" y="2870199"/>
                </a:lnTo>
                <a:lnTo>
                  <a:pt x="14678160" y="2882899"/>
                </a:lnTo>
                <a:lnTo>
                  <a:pt x="14678269" y="3238499"/>
                </a:lnTo>
                <a:lnTo>
                  <a:pt x="14678391" y="3276599"/>
                </a:lnTo>
                <a:lnTo>
                  <a:pt x="14678586" y="3314699"/>
                </a:lnTo>
                <a:lnTo>
                  <a:pt x="14678663" y="3327399"/>
                </a:lnTo>
                <a:lnTo>
                  <a:pt x="14678740" y="3340099"/>
                </a:lnTo>
                <a:lnTo>
                  <a:pt x="14714133" y="3365499"/>
                </a:lnTo>
                <a:lnTo>
                  <a:pt x="14747610" y="3403599"/>
                </a:lnTo>
                <a:lnTo>
                  <a:pt x="14780302" y="3428999"/>
                </a:lnTo>
                <a:lnTo>
                  <a:pt x="14813338" y="3467099"/>
                </a:lnTo>
                <a:lnTo>
                  <a:pt x="14825521" y="3479799"/>
                </a:lnTo>
                <a:lnTo>
                  <a:pt x="14833125" y="3492499"/>
                </a:lnTo>
                <a:lnTo>
                  <a:pt x="14836924" y="3517899"/>
                </a:lnTo>
                <a:lnTo>
                  <a:pt x="14837691" y="3530599"/>
                </a:lnTo>
                <a:lnTo>
                  <a:pt x="14837565" y="3822699"/>
                </a:lnTo>
                <a:close/>
              </a:path>
              <a:path w="18284190" h="5765800">
                <a:moveTo>
                  <a:pt x="8282115" y="4178299"/>
                </a:moveTo>
                <a:lnTo>
                  <a:pt x="5178979" y="4178299"/>
                </a:lnTo>
                <a:lnTo>
                  <a:pt x="5189699" y="4165599"/>
                </a:lnTo>
                <a:lnTo>
                  <a:pt x="5195509" y="4152899"/>
                </a:lnTo>
                <a:lnTo>
                  <a:pt x="5210681" y="4140199"/>
                </a:lnTo>
                <a:lnTo>
                  <a:pt x="5224772" y="4127499"/>
                </a:lnTo>
                <a:lnTo>
                  <a:pt x="5237783" y="4114799"/>
                </a:lnTo>
                <a:lnTo>
                  <a:pt x="5249714" y="4102099"/>
                </a:lnTo>
                <a:lnTo>
                  <a:pt x="5274999" y="4076699"/>
                </a:lnTo>
                <a:lnTo>
                  <a:pt x="5298797" y="4051299"/>
                </a:lnTo>
                <a:lnTo>
                  <a:pt x="5321688" y="4025899"/>
                </a:lnTo>
                <a:lnTo>
                  <a:pt x="5344247" y="4013199"/>
                </a:lnTo>
                <a:lnTo>
                  <a:pt x="5356528" y="3987799"/>
                </a:lnTo>
                <a:lnTo>
                  <a:pt x="5369435" y="3975099"/>
                </a:lnTo>
                <a:lnTo>
                  <a:pt x="5383005" y="3962399"/>
                </a:lnTo>
                <a:lnTo>
                  <a:pt x="5397274" y="3949699"/>
                </a:lnTo>
                <a:lnTo>
                  <a:pt x="5410375" y="3936999"/>
                </a:lnTo>
                <a:lnTo>
                  <a:pt x="5441529" y="3898899"/>
                </a:lnTo>
                <a:lnTo>
                  <a:pt x="5442863" y="3835399"/>
                </a:lnTo>
                <a:lnTo>
                  <a:pt x="5442969" y="3581399"/>
                </a:lnTo>
                <a:lnTo>
                  <a:pt x="5589743" y="3581399"/>
                </a:lnTo>
                <a:lnTo>
                  <a:pt x="5591771" y="3568699"/>
                </a:lnTo>
                <a:lnTo>
                  <a:pt x="5593589" y="3543299"/>
                </a:lnTo>
                <a:lnTo>
                  <a:pt x="5594991" y="3530599"/>
                </a:lnTo>
                <a:lnTo>
                  <a:pt x="5595766" y="3517899"/>
                </a:lnTo>
                <a:lnTo>
                  <a:pt x="5595756" y="3479799"/>
                </a:lnTo>
                <a:lnTo>
                  <a:pt x="5596940" y="3428999"/>
                </a:lnTo>
                <a:lnTo>
                  <a:pt x="5598781" y="3378199"/>
                </a:lnTo>
                <a:lnTo>
                  <a:pt x="5600742" y="3327399"/>
                </a:lnTo>
                <a:lnTo>
                  <a:pt x="5602285" y="3276599"/>
                </a:lnTo>
                <a:lnTo>
                  <a:pt x="5602873" y="3238499"/>
                </a:lnTo>
                <a:lnTo>
                  <a:pt x="5601971" y="3187699"/>
                </a:lnTo>
                <a:lnTo>
                  <a:pt x="5595633" y="3086099"/>
                </a:lnTo>
                <a:lnTo>
                  <a:pt x="5595110" y="3035299"/>
                </a:lnTo>
                <a:lnTo>
                  <a:pt x="5595218" y="2920999"/>
                </a:lnTo>
                <a:lnTo>
                  <a:pt x="5592755" y="2857499"/>
                </a:lnTo>
                <a:lnTo>
                  <a:pt x="5595269" y="2857499"/>
                </a:lnTo>
                <a:lnTo>
                  <a:pt x="5601427" y="2832099"/>
                </a:lnTo>
                <a:lnTo>
                  <a:pt x="6193992" y="2832099"/>
                </a:lnTo>
                <a:lnTo>
                  <a:pt x="6202912" y="2844799"/>
                </a:lnTo>
                <a:lnTo>
                  <a:pt x="6207819" y="2857499"/>
                </a:lnTo>
                <a:lnTo>
                  <a:pt x="6211929" y="2870199"/>
                </a:lnTo>
                <a:lnTo>
                  <a:pt x="6212377" y="2895599"/>
                </a:lnTo>
                <a:lnTo>
                  <a:pt x="6212322" y="2997199"/>
                </a:lnTo>
                <a:lnTo>
                  <a:pt x="6224249" y="3009899"/>
                </a:lnTo>
                <a:lnTo>
                  <a:pt x="6235857" y="3022599"/>
                </a:lnTo>
                <a:lnTo>
                  <a:pt x="6247121" y="3035299"/>
                </a:lnTo>
                <a:lnTo>
                  <a:pt x="6290744" y="3086099"/>
                </a:lnTo>
                <a:lnTo>
                  <a:pt x="6319506" y="3111499"/>
                </a:lnTo>
                <a:lnTo>
                  <a:pt x="6349176" y="3149599"/>
                </a:lnTo>
                <a:lnTo>
                  <a:pt x="6384628" y="3174999"/>
                </a:lnTo>
                <a:lnTo>
                  <a:pt x="6397888" y="3213099"/>
                </a:lnTo>
                <a:lnTo>
                  <a:pt x="6399389" y="3263899"/>
                </a:lnTo>
                <a:lnTo>
                  <a:pt x="6397232" y="3314699"/>
                </a:lnTo>
                <a:lnTo>
                  <a:pt x="6399519" y="3365499"/>
                </a:lnTo>
                <a:lnTo>
                  <a:pt x="6414349" y="3403599"/>
                </a:lnTo>
                <a:lnTo>
                  <a:pt x="6447921" y="3441699"/>
                </a:lnTo>
                <a:lnTo>
                  <a:pt x="6482340" y="3479799"/>
                </a:lnTo>
                <a:lnTo>
                  <a:pt x="6552556" y="3555999"/>
                </a:lnTo>
                <a:lnTo>
                  <a:pt x="6587772" y="3581399"/>
                </a:lnTo>
                <a:lnTo>
                  <a:pt x="6622672" y="3619499"/>
                </a:lnTo>
                <a:lnTo>
                  <a:pt x="6656965" y="3657599"/>
                </a:lnTo>
                <a:lnTo>
                  <a:pt x="8282318" y="3657599"/>
                </a:lnTo>
                <a:lnTo>
                  <a:pt x="8282200" y="4140199"/>
                </a:lnTo>
                <a:lnTo>
                  <a:pt x="8282115" y="4178299"/>
                </a:lnTo>
                <a:close/>
              </a:path>
              <a:path w="18284190" h="5765800">
                <a:moveTo>
                  <a:pt x="12940773" y="2971799"/>
                </a:moveTo>
                <a:lnTo>
                  <a:pt x="12461527" y="2971799"/>
                </a:lnTo>
                <a:lnTo>
                  <a:pt x="12509862" y="2959099"/>
                </a:lnTo>
                <a:lnTo>
                  <a:pt x="12527738" y="2933699"/>
                </a:lnTo>
                <a:lnTo>
                  <a:pt x="12530712" y="2908299"/>
                </a:lnTo>
                <a:lnTo>
                  <a:pt x="12527942" y="2870199"/>
                </a:lnTo>
                <a:lnTo>
                  <a:pt x="12528585" y="2832099"/>
                </a:lnTo>
                <a:lnTo>
                  <a:pt x="12801839" y="2832099"/>
                </a:lnTo>
                <a:lnTo>
                  <a:pt x="12837313" y="2870199"/>
                </a:lnTo>
                <a:lnTo>
                  <a:pt x="12872171" y="2908299"/>
                </a:lnTo>
                <a:lnTo>
                  <a:pt x="12906597" y="2933699"/>
                </a:lnTo>
                <a:lnTo>
                  <a:pt x="12940773" y="2971799"/>
                </a:lnTo>
                <a:close/>
              </a:path>
              <a:path w="18284190" h="5765800">
                <a:moveTo>
                  <a:pt x="8282318" y="3657599"/>
                </a:moveTo>
                <a:lnTo>
                  <a:pt x="7738459" y="3657599"/>
                </a:lnTo>
                <a:lnTo>
                  <a:pt x="7738463" y="3606799"/>
                </a:lnTo>
                <a:lnTo>
                  <a:pt x="7738590" y="2882899"/>
                </a:lnTo>
                <a:lnTo>
                  <a:pt x="8282348" y="2882899"/>
                </a:lnTo>
                <a:lnTo>
                  <a:pt x="8282318" y="3657599"/>
                </a:lnTo>
                <a:close/>
              </a:path>
              <a:path w="18284190" h="5765800">
                <a:moveTo>
                  <a:pt x="18283732" y="3987799"/>
                </a:moveTo>
                <a:lnTo>
                  <a:pt x="17294357" y="3987799"/>
                </a:lnTo>
                <a:lnTo>
                  <a:pt x="17294422" y="3416299"/>
                </a:lnTo>
                <a:lnTo>
                  <a:pt x="17294488" y="3403599"/>
                </a:lnTo>
                <a:lnTo>
                  <a:pt x="17294554" y="3390899"/>
                </a:lnTo>
                <a:lnTo>
                  <a:pt x="17294619" y="3378199"/>
                </a:lnTo>
                <a:lnTo>
                  <a:pt x="17311378" y="3365499"/>
                </a:lnTo>
                <a:lnTo>
                  <a:pt x="17677201" y="3365499"/>
                </a:lnTo>
                <a:lnTo>
                  <a:pt x="17677201" y="2920999"/>
                </a:lnTo>
                <a:lnTo>
                  <a:pt x="18194773" y="2920999"/>
                </a:lnTo>
                <a:lnTo>
                  <a:pt x="18194646" y="3543299"/>
                </a:lnTo>
                <a:lnTo>
                  <a:pt x="18194642" y="3632199"/>
                </a:lnTo>
                <a:lnTo>
                  <a:pt x="18283732" y="3632199"/>
                </a:lnTo>
                <a:lnTo>
                  <a:pt x="18283732" y="3987799"/>
                </a:lnTo>
                <a:close/>
              </a:path>
              <a:path w="18284190" h="5765800">
                <a:moveTo>
                  <a:pt x="13205660" y="3174999"/>
                </a:moveTo>
                <a:lnTo>
                  <a:pt x="12298023" y="3174999"/>
                </a:lnTo>
                <a:lnTo>
                  <a:pt x="12317392" y="3162299"/>
                </a:lnTo>
                <a:lnTo>
                  <a:pt x="12316329" y="3111499"/>
                </a:lnTo>
                <a:lnTo>
                  <a:pt x="12316361" y="3009899"/>
                </a:lnTo>
                <a:lnTo>
                  <a:pt x="12316476" y="2971799"/>
                </a:lnTo>
                <a:lnTo>
                  <a:pt x="12364810" y="2959099"/>
                </a:lnTo>
                <a:lnTo>
                  <a:pt x="12413169" y="2971799"/>
                </a:lnTo>
                <a:lnTo>
                  <a:pt x="12940773" y="2971799"/>
                </a:lnTo>
                <a:lnTo>
                  <a:pt x="13009105" y="3047999"/>
                </a:lnTo>
                <a:lnTo>
                  <a:pt x="13043626" y="3073399"/>
                </a:lnTo>
                <a:lnTo>
                  <a:pt x="13078628" y="3111499"/>
                </a:lnTo>
                <a:lnTo>
                  <a:pt x="13205762" y="3111499"/>
                </a:lnTo>
                <a:lnTo>
                  <a:pt x="13205660" y="3174999"/>
                </a:lnTo>
                <a:close/>
              </a:path>
              <a:path w="18284190" h="5765800">
                <a:moveTo>
                  <a:pt x="13205500" y="4216399"/>
                </a:moveTo>
                <a:lnTo>
                  <a:pt x="11865286" y="4216399"/>
                </a:lnTo>
                <a:lnTo>
                  <a:pt x="11865408" y="3492499"/>
                </a:lnTo>
                <a:lnTo>
                  <a:pt x="11865761" y="3441699"/>
                </a:lnTo>
                <a:lnTo>
                  <a:pt x="11865881" y="3428999"/>
                </a:lnTo>
                <a:lnTo>
                  <a:pt x="11866000" y="3416299"/>
                </a:lnTo>
                <a:lnTo>
                  <a:pt x="11866120" y="3403599"/>
                </a:lnTo>
                <a:lnTo>
                  <a:pt x="11866239" y="3390899"/>
                </a:lnTo>
                <a:lnTo>
                  <a:pt x="11866857" y="3340099"/>
                </a:lnTo>
                <a:lnTo>
                  <a:pt x="11871047" y="3340099"/>
                </a:lnTo>
                <a:lnTo>
                  <a:pt x="11879820" y="3327399"/>
                </a:lnTo>
                <a:lnTo>
                  <a:pt x="12024499" y="3327399"/>
                </a:lnTo>
                <a:lnTo>
                  <a:pt x="12024468" y="3289299"/>
                </a:lnTo>
                <a:lnTo>
                  <a:pt x="12024063" y="3263899"/>
                </a:lnTo>
                <a:lnTo>
                  <a:pt x="12023965" y="3213099"/>
                </a:lnTo>
                <a:lnTo>
                  <a:pt x="12026070" y="3187699"/>
                </a:lnTo>
                <a:lnTo>
                  <a:pt x="12030391" y="3174999"/>
                </a:lnTo>
                <a:lnTo>
                  <a:pt x="12043615" y="3162299"/>
                </a:lnTo>
                <a:lnTo>
                  <a:pt x="12243531" y="3162299"/>
                </a:lnTo>
                <a:lnTo>
                  <a:pt x="12292253" y="3174999"/>
                </a:lnTo>
                <a:lnTo>
                  <a:pt x="13205660" y="3174999"/>
                </a:lnTo>
                <a:lnTo>
                  <a:pt x="13205533" y="3898899"/>
                </a:lnTo>
                <a:lnTo>
                  <a:pt x="13205500" y="4216399"/>
                </a:lnTo>
                <a:close/>
              </a:path>
              <a:path w="18284190" h="5765800">
                <a:moveTo>
                  <a:pt x="14837560" y="4216399"/>
                </a:moveTo>
                <a:lnTo>
                  <a:pt x="13532305" y="4216399"/>
                </a:lnTo>
                <a:lnTo>
                  <a:pt x="13536243" y="4203699"/>
                </a:lnTo>
                <a:lnTo>
                  <a:pt x="13545838" y="4190999"/>
                </a:lnTo>
                <a:lnTo>
                  <a:pt x="13549850" y="4178299"/>
                </a:lnTo>
                <a:lnTo>
                  <a:pt x="13549916" y="4165599"/>
                </a:lnTo>
                <a:lnTo>
                  <a:pt x="13549982" y="4152899"/>
                </a:lnTo>
                <a:lnTo>
                  <a:pt x="13550048" y="4140199"/>
                </a:lnTo>
                <a:lnTo>
                  <a:pt x="13550162" y="4114799"/>
                </a:lnTo>
                <a:lnTo>
                  <a:pt x="13550261" y="4089399"/>
                </a:lnTo>
                <a:lnTo>
                  <a:pt x="13550347" y="3898899"/>
                </a:lnTo>
                <a:lnTo>
                  <a:pt x="13550472" y="3467099"/>
                </a:lnTo>
                <a:lnTo>
                  <a:pt x="13550594" y="3403599"/>
                </a:lnTo>
                <a:lnTo>
                  <a:pt x="13550699" y="3365499"/>
                </a:lnTo>
                <a:lnTo>
                  <a:pt x="13550798" y="3340099"/>
                </a:lnTo>
                <a:lnTo>
                  <a:pt x="13550897" y="3314699"/>
                </a:lnTo>
                <a:lnTo>
                  <a:pt x="13709848" y="3314699"/>
                </a:lnTo>
                <a:lnTo>
                  <a:pt x="13709922" y="3301999"/>
                </a:lnTo>
                <a:lnTo>
                  <a:pt x="13709995" y="3289299"/>
                </a:lnTo>
                <a:lnTo>
                  <a:pt x="13710069" y="3276599"/>
                </a:lnTo>
                <a:lnTo>
                  <a:pt x="13707688" y="3251199"/>
                </a:lnTo>
                <a:lnTo>
                  <a:pt x="13711100" y="3213099"/>
                </a:lnTo>
                <a:lnTo>
                  <a:pt x="13728702" y="3187699"/>
                </a:lnTo>
                <a:lnTo>
                  <a:pt x="13989125" y="3187699"/>
                </a:lnTo>
                <a:lnTo>
                  <a:pt x="13989730" y="3225799"/>
                </a:lnTo>
                <a:lnTo>
                  <a:pt x="13987193" y="3263899"/>
                </a:lnTo>
                <a:lnTo>
                  <a:pt x="13987652" y="3289299"/>
                </a:lnTo>
                <a:lnTo>
                  <a:pt x="13997242" y="3327399"/>
                </a:lnTo>
                <a:lnTo>
                  <a:pt x="14029341" y="3340099"/>
                </a:lnTo>
                <a:lnTo>
                  <a:pt x="14134328" y="3340099"/>
                </a:lnTo>
                <a:lnTo>
                  <a:pt x="14134410" y="3733799"/>
                </a:lnTo>
                <a:lnTo>
                  <a:pt x="14134509" y="3759199"/>
                </a:lnTo>
                <a:lnTo>
                  <a:pt x="14134559" y="3771899"/>
                </a:lnTo>
                <a:lnTo>
                  <a:pt x="14134665" y="3784599"/>
                </a:lnTo>
                <a:lnTo>
                  <a:pt x="14134771" y="3797299"/>
                </a:lnTo>
                <a:lnTo>
                  <a:pt x="14134876" y="3809999"/>
                </a:lnTo>
                <a:lnTo>
                  <a:pt x="14134982" y="3822699"/>
                </a:lnTo>
                <a:lnTo>
                  <a:pt x="14837565" y="3822699"/>
                </a:lnTo>
                <a:lnTo>
                  <a:pt x="14837560" y="4216399"/>
                </a:lnTo>
                <a:close/>
              </a:path>
              <a:path w="18284190" h="5765800">
                <a:moveTo>
                  <a:pt x="7446613" y="3657599"/>
                </a:moveTo>
                <a:lnTo>
                  <a:pt x="7088384" y="3657599"/>
                </a:lnTo>
                <a:lnTo>
                  <a:pt x="7088356" y="3644899"/>
                </a:lnTo>
                <a:lnTo>
                  <a:pt x="7088253" y="3403599"/>
                </a:lnTo>
                <a:lnTo>
                  <a:pt x="7221803" y="3403599"/>
                </a:lnTo>
                <a:lnTo>
                  <a:pt x="7221280" y="3378199"/>
                </a:lnTo>
                <a:lnTo>
                  <a:pt x="7219381" y="3352799"/>
                </a:lnTo>
                <a:lnTo>
                  <a:pt x="7214209" y="3301999"/>
                </a:lnTo>
                <a:lnTo>
                  <a:pt x="7228878" y="3289299"/>
                </a:lnTo>
                <a:lnTo>
                  <a:pt x="7408986" y="3289299"/>
                </a:lnTo>
                <a:lnTo>
                  <a:pt x="7447660" y="3301999"/>
                </a:lnTo>
                <a:lnTo>
                  <a:pt x="7446922" y="3352799"/>
                </a:lnTo>
                <a:lnTo>
                  <a:pt x="7446828" y="3365499"/>
                </a:lnTo>
                <a:lnTo>
                  <a:pt x="7446735" y="3378199"/>
                </a:lnTo>
                <a:lnTo>
                  <a:pt x="7446613" y="3657599"/>
                </a:lnTo>
                <a:close/>
              </a:path>
              <a:path w="18284190" h="5765800">
                <a:moveTo>
                  <a:pt x="16814422" y="3809999"/>
                </a:moveTo>
                <a:lnTo>
                  <a:pt x="16104845" y="3809999"/>
                </a:lnTo>
                <a:lnTo>
                  <a:pt x="16160475" y="3759199"/>
                </a:lnTo>
                <a:lnTo>
                  <a:pt x="16188750" y="3733799"/>
                </a:lnTo>
                <a:lnTo>
                  <a:pt x="16217577" y="3708399"/>
                </a:lnTo>
                <a:lnTo>
                  <a:pt x="16217582" y="3594099"/>
                </a:lnTo>
                <a:lnTo>
                  <a:pt x="16217708" y="3314699"/>
                </a:lnTo>
                <a:lnTo>
                  <a:pt x="16574104" y="3314699"/>
                </a:lnTo>
                <a:lnTo>
                  <a:pt x="16574038" y="3365499"/>
                </a:lnTo>
                <a:lnTo>
                  <a:pt x="16573969" y="3378199"/>
                </a:lnTo>
                <a:lnTo>
                  <a:pt x="16573901" y="3390899"/>
                </a:lnTo>
                <a:lnTo>
                  <a:pt x="16573835" y="3492499"/>
                </a:lnTo>
                <a:lnTo>
                  <a:pt x="16574028" y="3517899"/>
                </a:lnTo>
                <a:lnTo>
                  <a:pt x="16575282" y="3568699"/>
                </a:lnTo>
                <a:lnTo>
                  <a:pt x="16608584" y="3606799"/>
                </a:lnTo>
                <a:lnTo>
                  <a:pt x="16641075" y="3632199"/>
                </a:lnTo>
                <a:lnTo>
                  <a:pt x="16673272" y="3670299"/>
                </a:lnTo>
                <a:lnTo>
                  <a:pt x="16705690" y="3695699"/>
                </a:lnTo>
                <a:lnTo>
                  <a:pt x="16726471" y="3721099"/>
                </a:lnTo>
                <a:lnTo>
                  <a:pt x="16747228" y="3733799"/>
                </a:lnTo>
                <a:lnTo>
                  <a:pt x="16765971" y="3759199"/>
                </a:lnTo>
                <a:lnTo>
                  <a:pt x="16780713" y="3784599"/>
                </a:lnTo>
                <a:lnTo>
                  <a:pt x="16814101" y="3784599"/>
                </a:lnTo>
                <a:lnTo>
                  <a:pt x="16814422" y="3809999"/>
                </a:lnTo>
                <a:close/>
              </a:path>
            </a:pathLst>
          </a:custGeom>
          <a:solidFill>
            <a:srgbClr val="000000">
              <a:alpha val="10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779168" y="372979"/>
            <a:ext cx="3975735" cy="1799589"/>
          </a:xfrm>
          <a:custGeom>
            <a:avLst/>
            <a:gdLst/>
            <a:ahLst/>
            <a:cxnLst/>
            <a:rect l="l" t="t" r="r" b="b"/>
            <a:pathLst>
              <a:path w="3975734" h="1799589">
                <a:moveTo>
                  <a:pt x="2033139" y="1799023"/>
                </a:moveTo>
                <a:lnTo>
                  <a:pt x="1854144" y="1783608"/>
                </a:lnTo>
                <a:lnTo>
                  <a:pt x="1670655" y="1723431"/>
                </a:lnTo>
                <a:lnTo>
                  <a:pt x="1567073" y="1621823"/>
                </a:lnTo>
                <a:lnTo>
                  <a:pt x="1521202" y="1526134"/>
                </a:lnTo>
                <a:lnTo>
                  <a:pt x="1510844" y="1483716"/>
                </a:lnTo>
                <a:lnTo>
                  <a:pt x="1355837" y="1625150"/>
                </a:lnTo>
                <a:lnTo>
                  <a:pt x="1232646" y="1682981"/>
                </a:lnTo>
                <a:lnTo>
                  <a:pt x="1076904" y="1666829"/>
                </a:lnTo>
                <a:lnTo>
                  <a:pt x="824239" y="1586312"/>
                </a:lnTo>
                <a:lnTo>
                  <a:pt x="586060" y="1473536"/>
                </a:lnTo>
                <a:lnTo>
                  <a:pt x="481430" y="1367795"/>
                </a:lnTo>
                <a:lnTo>
                  <a:pt x="457448" y="1289432"/>
                </a:lnTo>
                <a:lnTo>
                  <a:pt x="461211" y="1258791"/>
                </a:lnTo>
                <a:lnTo>
                  <a:pt x="249975" y="1298562"/>
                </a:lnTo>
                <a:lnTo>
                  <a:pt x="132703" y="1295789"/>
                </a:lnTo>
                <a:lnTo>
                  <a:pt x="67223" y="1236044"/>
                </a:lnTo>
                <a:lnTo>
                  <a:pt x="11360" y="1104901"/>
                </a:lnTo>
                <a:lnTo>
                  <a:pt x="0" y="1042106"/>
                </a:lnTo>
                <a:lnTo>
                  <a:pt x="2287" y="1008949"/>
                </a:lnTo>
                <a:lnTo>
                  <a:pt x="21142" y="940960"/>
                </a:lnTo>
                <a:lnTo>
                  <a:pt x="56833" y="873205"/>
                </a:lnTo>
                <a:lnTo>
                  <a:pt x="80165" y="840339"/>
                </a:lnTo>
                <a:lnTo>
                  <a:pt x="106713" y="808641"/>
                </a:lnTo>
                <a:lnTo>
                  <a:pt x="136148" y="778480"/>
                </a:lnTo>
                <a:lnTo>
                  <a:pt x="168137" y="750227"/>
                </a:lnTo>
                <a:lnTo>
                  <a:pt x="202351" y="724250"/>
                </a:lnTo>
                <a:lnTo>
                  <a:pt x="238457" y="700919"/>
                </a:lnTo>
                <a:lnTo>
                  <a:pt x="276127" y="680604"/>
                </a:lnTo>
                <a:lnTo>
                  <a:pt x="315028" y="663676"/>
                </a:lnTo>
                <a:lnTo>
                  <a:pt x="354830" y="650503"/>
                </a:lnTo>
                <a:lnTo>
                  <a:pt x="395202" y="641455"/>
                </a:lnTo>
                <a:lnTo>
                  <a:pt x="435814" y="636901"/>
                </a:lnTo>
                <a:lnTo>
                  <a:pt x="476334" y="637213"/>
                </a:lnTo>
                <a:lnTo>
                  <a:pt x="516432" y="642759"/>
                </a:lnTo>
                <a:lnTo>
                  <a:pt x="555777" y="653909"/>
                </a:lnTo>
                <a:lnTo>
                  <a:pt x="594038" y="671032"/>
                </a:lnTo>
                <a:lnTo>
                  <a:pt x="630884" y="694500"/>
                </a:lnTo>
                <a:lnTo>
                  <a:pt x="656907" y="591975"/>
                </a:lnTo>
                <a:lnTo>
                  <a:pt x="691066" y="525330"/>
                </a:lnTo>
                <a:lnTo>
                  <a:pt x="756296" y="465338"/>
                </a:lnTo>
                <a:lnTo>
                  <a:pt x="875534" y="382778"/>
                </a:lnTo>
                <a:lnTo>
                  <a:pt x="1040406" y="329441"/>
                </a:lnTo>
                <a:lnTo>
                  <a:pt x="1203059" y="346763"/>
                </a:lnTo>
                <a:lnTo>
                  <a:pt x="1327239" y="389981"/>
                </a:lnTo>
                <a:lnTo>
                  <a:pt x="1376689" y="414335"/>
                </a:lnTo>
                <a:lnTo>
                  <a:pt x="1434087" y="219188"/>
                </a:lnTo>
                <a:lnTo>
                  <a:pt x="1510354" y="110979"/>
                </a:lnTo>
                <a:lnTo>
                  <a:pt x="1656912" y="50864"/>
                </a:lnTo>
                <a:lnTo>
                  <a:pt x="1925181" y="0"/>
                </a:lnTo>
                <a:lnTo>
                  <a:pt x="2240187" y="6780"/>
                </a:lnTo>
                <a:lnTo>
                  <a:pt x="2483052" y="98648"/>
                </a:lnTo>
                <a:lnTo>
                  <a:pt x="2639351" y="205313"/>
                </a:lnTo>
                <a:lnTo>
                  <a:pt x="2694657" y="256488"/>
                </a:lnTo>
                <a:lnTo>
                  <a:pt x="2774501" y="101913"/>
                </a:lnTo>
                <a:lnTo>
                  <a:pt x="2859894" y="40934"/>
                </a:lnTo>
                <a:lnTo>
                  <a:pt x="3003736" y="65043"/>
                </a:lnTo>
                <a:lnTo>
                  <a:pt x="3258928" y="165732"/>
                </a:lnTo>
                <a:lnTo>
                  <a:pt x="3502904" y="330477"/>
                </a:lnTo>
                <a:lnTo>
                  <a:pt x="3612589" y="515937"/>
                </a:lnTo>
                <a:lnTo>
                  <a:pt x="3640147" y="667362"/>
                </a:lnTo>
                <a:lnTo>
                  <a:pt x="3637741" y="730003"/>
                </a:lnTo>
                <a:lnTo>
                  <a:pt x="3782573" y="713541"/>
                </a:lnTo>
                <a:lnTo>
                  <a:pt x="3864144" y="731482"/>
                </a:lnTo>
                <a:lnTo>
                  <a:pt x="3912421" y="804914"/>
                </a:lnTo>
                <a:lnTo>
                  <a:pt x="3957366" y="954922"/>
                </a:lnTo>
                <a:lnTo>
                  <a:pt x="3970670" y="1017652"/>
                </a:lnTo>
                <a:lnTo>
                  <a:pt x="3975671" y="1075627"/>
                </a:lnTo>
                <a:lnTo>
                  <a:pt x="3973274" y="1128861"/>
                </a:lnTo>
                <a:lnTo>
                  <a:pt x="3964383" y="1177368"/>
                </a:lnTo>
                <a:lnTo>
                  <a:pt x="3949901" y="1221161"/>
                </a:lnTo>
                <a:lnTo>
                  <a:pt x="3930733" y="1260255"/>
                </a:lnTo>
                <a:lnTo>
                  <a:pt x="3907784" y="1294662"/>
                </a:lnTo>
                <a:lnTo>
                  <a:pt x="3881957" y="1324397"/>
                </a:lnTo>
                <a:lnTo>
                  <a:pt x="3825286" y="1369904"/>
                </a:lnTo>
                <a:lnTo>
                  <a:pt x="3767954" y="1396887"/>
                </a:lnTo>
                <a:lnTo>
                  <a:pt x="3672267" y="1573852"/>
                </a:lnTo>
                <a:lnTo>
                  <a:pt x="3579539" y="1643528"/>
                </a:lnTo>
                <a:lnTo>
                  <a:pt x="3435020" y="1615536"/>
                </a:lnTo>
                <a:lnTo>
                  <a:pt x="3183962" y="1499495"/>
                </a:lnTo>
                <a:lnTo>
                  <a:pt x="3178099" y="1587169"/>
                </a:lnTo>
                <a:lnTo>
                  <a:pt x="3151892" y="1638589"/>
                </a:lnTo>
                <a:lnTo>
                  <a:pt x="3083511" y="1673731"/>
                </a:lnTo>
                <a:lnTo>
                  <a:pt x="2951128" y="1712570"/>
                </a:lnTo>
                <a:lnTo>
                  <a:pt x="2796009" y="1728726"/>
                </a:lnTo>
                <a:lnTo>
                  <a:pt x="2677878" y="1702707"/>
                </a:lnTo>
                <a:lnTo>
                  <a:pt x="2602658" y="1664848"/>
                </a:lnTo>
                <a:lnTo>
                  <a:pt x="2576269" y="1645487"/>
                </a:lnTo>
                <a:lnTo>
                  <a:pt x="2490933" y="1747412"/>
                </a:lnTo>
                <a:lnTo>
                  <a:pt x="2426314" y="1780154"/>
                </a:lnTo>
                <a:lnTo>
                  <a:pt x="2349856" y="1742603"/>
                </a:lnTo>
                <a:lnTo>
                  <a:pt x="2229003" y="1633649"/>
                </a:lnTo>
                <a:lnTo>
                  <a:pt x="2185425" y="1738103"/>
                </a:lnTo>
                <a:lnTo>
                  <a:pt x="2131851" y="1788541"/>
                </a:lnTo>
                <a:lnTo>
                  <a:pt x="2033139" y="1799023"/>
                </a:lnTo>
                <a:close/>
              </a:path>
            </a:pathLst>
          </a:custGeom>
          <a:solidFill>
            <a:srgbClr val="D9D9D9">
              <a:alpha val="4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56271" y="787585"/>
            <a:ext cx="2090420" cy="946150"/>
          </a:xfrm>
          <a:custGeom>
            <a:avLst/>
            <a:gdLst/>
            <a:ahLst/>
            <a:cxnLst/>
            <a:rect l="l" t="t" r="r" b="b"/>
            <a:pathLst>
              <a:path w="2090420" h="946150">
                <a:moveTo>
                  <a:pt x="1068823" y="945767"/>
                </a:moveTo>
                <a:lnTo>
                  <a:pt x="974723" y="937663"/>
                </a:lnTo>
                <a:lnTo>
                  <a:pt x="878261" y="906027"/>
                </a:lnTo>
                <a:lnTo>
                  <a:pt x="823807" y="852610"/>
                </a:lnTo>
                <a:lnTo>
                  <a:pt x="799692" y="802306"/>
                </a:lnTo>
                <a:lnTo>
                  <a:pt x="794247" y="780006"/>
                </a:lnTo>
                <a:lnTo>
                  <a:pt x="712757" y="854359"/>
                </a:lnTo>
                <a:lnTo>
                  <a:pt x="647995" y="884762"/>
                </a:lnTo>
                <a:lnTo>
                  <a:pt x="566119" y="876271"/>
                </a:lnTo>
                <a:lnTo>
                  <a:pt x="433291" y="833942"/>
                </a:lnTo>
                <a:lnTo>
                  <a:pt x="308077" y="774654"/>
                </a:lnTo>
                <a:lnTo>
                  <a:pt x="253072" y="719065"/>
                </a:lnTo>
                <a:lnTo>
                  <a:pt x="240465" y="677869"/>
                </a:lnTo>
                <a:lnTo>
                  <a:pt x="242443" y="661760"/>
                </a:lnTo>
                <a:lnTo>
                  <a:pt x="131393" y="682668"/>
                </a:lnTo>
                <a:lnTo>
                  <a:pt x="69743" y="681211"/>
                </a:lnTo>
                <a:lnTo>
                  <a:pt x="35319" y="649802"/>
                </a:lnTo>
                <a:lnTo>
                  <a:pt x="5951" y="580858"/>
                </a:lnTo>
                <a:lnTo>
                  <a:pt x="0" y="549277"/>
                </a:lnTo>
                <a:lnTo>
                  <a:pt x="4146" y="515607"/>
                </a:lnTo>
                <a:lnTo>
                  <a:pt x="37837" y="447476"/>
                </a:lnTo>
                <a:lnTo>
                  <a:pt x="64933" y="415752"/>
                </a:lnTo>
                <a:lnTo>
                  <a:pt x="97228" y="387412"/>
                </a:lnTo>
                <a:lnTo>
                  <a:pt x="133500" y="363827"/>
                </a:lnTo>
                <a:lnTo>
                  <a:pt x="172523" y="346364"/>
                </a:lnTo>
                <a:lnTo>
                  <a:pt x="213074" y="336392"/>
                </a:lnTo>
                <a:lnTo>
                  <a:pt x="253927" y="335279"/>
                </a:lnTo>
                <a:lnTo>
                  <a:pt x="293857" y="344395"/>
                </a:lnTo>
                <a:lnTo>
                  <a:pt x="331642" y="365106"/>
                </a:lnTo>
                <a:lnTo>
                  <a:pt x="345322" y="311208"/>
                </a:lnTo>
                <a:lnTo>
                  <a:pt x="363280" y="276172"/>
                </a:lnTo>
                <a:lnTo>
                  <a:pt x="397572" y="244633"/>
                </a:lnTo>
                <a:lnTo>
                  <a:pt x="460257" y="201230"/>
                </a:lnTo>
                <a:lnTo>
                  <a:pt x="546932" y="173190"/>
                </a:lnTo>
                <a:lnTo>
                  <a:pt x="632441" y="182297"/>
                </a:lnTo>
                <a:lnTo>
                  <a:pt x="697724" y="205017"/>
                </a:lnTo>
                <a:lnTo>
                  <a:pt x="723720" y="217820"/>
                </a:lnTo>
                <a:lnTo>
                  <a:pt x="753895" y="115229"/>
                </a:lnTo>
                <a:lnTo>
                  <a:pt x="793989" y="58343"/>
                </a:lnTo>
                <a:lnTo>
                  <a:pt x="871036" y="26740"/>
                </a:lnTo>
                <a:lnTo>
                  <a:pt x="1012069" y="0"/>
                </a:lnTo>
                <a:lnTo>
                  <a:pt x="1177670" y="3564"/>
                </a:lnTo>
                <a:lnTo>
                  <a:pt x="1305347" y="51860"/>
                </a:lnTo>
                <a:lnTo>
                  <a:pt x="1387516" y="107935"/>
                </a:lnTo>
                <a:lnTo>
                  <a:pt x="1416591" y="134838"/>
                </a:lnTo>
                <a:lnTo>
                  <a:pt x="1458565" y="53577"/>
                </a:lnTo>
                <a:lnTo>
                  <a:pt x="1503458" y="21519"/>
                </a:lnTo>
                <a:lnTo>
                  <a:pt x="1579077" y="34194"/>
                </a:lnTo>
                <a:lnTo>
                  <a:pt x="1713234" y="87127"/>
                </a:lnTo>
                <a:lnTo>
                  <a:pt x="1841495" y="173735"/>
                </a:lnTo>
                <a:lnTo>
                  <a:pt x="1899158" y="271234"/>
                </a:lnTo>
                <a:lnTo>
                  <a:pt x="1913645" y="350840"/>
                </a:lnTo>
                <a:lnTo>
                  <a:pt x="1912380" y="383771"/>
                </a:lnTo>
                <a:lnTo>
                  <a:pt x="1988520" y="375116"/>
                </a:lnTo>
                <a:lnTo>
                  <a:pt x="2031403" y="384548"/>
                </a:lnTo>
                <a:lnTo>
                  <a:pt x="2056783" y="423152"/>
                </a:lnTo>
                <a:lnTo>
                  <a:pt x="2080411" y="502013"/>
                </a:lnTo>
                <a:lnTo>
                  <a:pt x="2090034" y="565469"/>
                </a:lnTo>
                <a:lnTo>
                  <a:pt x="2084100" y="618955"/>
                </a:lnTo>
                <a:lnTo>
                  <a:pt x="2066410" y="662530"/>
                </a:lnTo>
                <a:lnTo>
                  <a:pt x="2040768" y="696250"/>
                </a:lnTo>
                <a:lnTo>
                  <a:pt x="2010975" y="720174"/>
                </a:lnTo>
                <a:lnTo>
                  <a:pt x="1980835" y="734359"/>
                </a:lnTo>
                <a:lnTo>
                  <a:pt x="1930531" y="827391"/>
                </a:lnTo>
                <a:lnTo>
                  <a:pt x="1881783" y="864021"/>
                </a:lnTo>
                <a:lnTo>
                  <a:pt x="1805808" y="849305"/>
                </a:lnTo>
                <a:lnTo>
                  <a:pt x="1673823" y="788301"/>
                </a:lnTo>
                <a:lnTo>
                  <a:pt x="1670742" y="834392"/>
                </a:lnTo>
                <a:lnTo>
                  <a:pt x="1656964" y="861424"/>
                </a:lnTo>
                <a:lnTo>
                  <a:pt x="1621015" y="879899"/>
                </a:lnTo>
                <a:lnTo>
                  <a:pt x="1551420" y="900317"/>
                </a:lnTo>
                <a:lnTo>
                  <a:pt x="1469872" y="908811"/>
                </a:lnTo>
                <a:lnTo>
                  <a:pt x="1407770" y="895132"/>
                </a:lnTo>
                <a:lnTo>
                  <a:pt x="1368226" y="875229"/>
                </a:lnTo>
                <a:lnTo>
                  <a:pt x="1354353" y="865051"/>
                </a:lnTo>
                <a:lnTo>
                  <a:pt x="1309491" y="918634"/>
                </a:lnTo>
                <a:lnTo>
                  <a:pt x="1275520" y="935847"/>
                </a:lnTo>
                <a:lnTo>
                  <a:pt x="1235325" y="916106"/>
                </a:lnTo>
                <a:lnTo>
                  <a:pt x="1171791" y="858828"/>
                </a:lnTo>
                <a:lnTo>
                  <a:pt x="1148882" y="913740"/>
                </a:lnTo>
                <a:lnTo>
                  <a:pt x="1120717" y="940256"/>
                </a:lnTo>
                <a:lnTo>
                  <a:pt x="1068823" y="945767"/>
                </a:lnTo>
                <a:close/>
              </a:path>
            </a:pathLst>
          </a:custGeom>
          <a:solidFill>
            <a:srgbClr val="D9D9D9">
              <a:alpha val="43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210031" y="213621"/>
            <a:ext cx="18078450" cy="10073640"/>
            <a:chOff x="210031" y="213621"/>
            <a:chExt cx="18078450" cy="1007364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01896" y="1063477"/>
              <a:ext cx="10486102" cy="9223522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858875" y="3101999"/>
              <a:ext cx="8285480" cy="4700270"/>
            </a:xfrm>
            <a:custGeom>
              <a:avLst/>
              <a:gdLst/>
              <a:ahLst/>
              <a:cxnLst/>
              <a:rect l="l" t="t" r="r" b="b"/>
              <a:pathLst>
                <a:path w="8285480" h="4700270">
                  <a:moveTo>
                    <a:pt x="8283232" y="352463"/>
                  </a:moveTo>
                  <a:lnTo>
                    <a:pt x="8272069" y="282130"/>
                  </a:lnTo>
                  <a:lnTo>
                    <a:pt x="8256117" y="235204"/>
                  </a:lnTo>
                  <a:lnTo>
                    <a:pt x="8234210" y="190741"/>
                  </a:lnTo>
                  <a:lnTo>
                    <a:pt x="8206600" y="149352"/>
                  </a:lnTo>
                  <a:lnTo>
                    <a:pt x="8173529" y="111607"/>
                  </a:lnTo>
                  <a:lnTo>
                    <a:pt x="8135785" y="78536"/>
                  </a:lnTo>
                  <a:lnTo>
                    <a:pt x="8094383" y="50914"/>
                  </a:lnTo>
                  <a:lnTo>
                    <a:pt x="8049920" y="29019"/>
                  </a:lnTo>
                  <a:lnTo>
                    <a:pt x="8002994" y="13068"/>
                  </a:lnTo>
                  <a:lnTo>
                    <a:pt x="7954200" y="3314"/>
                  </a:lnTo>
                  <a:lnTo>
                    <a:pt x="7904112" y="0"/>
                  </a:lnTo>
                  <a:lnTo>
                    <a:pt x="381000" y="0"/>
                  </a:lnTo>
                  <a:lnTo>
                    <a:pt x="330923" y="3314"/>
                  </a:lnTo>
                  <a:lnTo>
                    <a:pt x="282130" y="13068"/>
                  </a:lnTo>
                  <a:lnTo>
                    <a:pt x="235204" y="29019"/>
                  </a:lnTo>
                  <a:lnTo>
                    <a:pt x="190741" y="50914"/>
                  </a:lnTo>
                  <a:lnTo>
                    <a:pt x="149352" y="78536"/>
                  </a:lnTo>
                  <a:lnTo>
                    <a:pt x="111594" y="111607"/>
                  </a:lnTo>
                  <a:lnTo>
                    <a:pt x="78524" y="149352"/>
                  </a:lnTo>
                  <a:lnTo>
                    <a:pt x="50914" y="190741"/>
                  </a:lnTo>
                  <a:lnTo>
                    <a:pt x="29006" y="235204"/>
                  </a:lnTo>
                  <a:lnTo>
                    <a:pt x="13055" y="282130"/>
                  </a:lnTo>
                  <a:lnTo>
                    <a:pt x="3314" y="330923"/>
                  </a:lnTo>
                  <a:lnTo>
                    <a:pt x="0" y="381012"/>
                  </a:lnTo>
                  <a:lnTo>
                    <a:pt x="0" y="682980"/>
                  </a:lnTo>
                  <a:lnTo>
                    <a:pt x="3314" y="733056"/>
                  </a:lnTo>
                  <a:lnTo>
                    <a:pt x="13055" y="781862"/>
                  </a:lnTo>
                  <a:lnTo>
                    <a:pt x="29006" y="828789"/>
                  </a:lnTo>
                  <a:lnTo>
                    <a:pt x="50914" y="873252"/>
                  </a:lnTo>
                  <a:lnTo>
                    <a:pt x="78524" y="914641"/>
                  </a:lnTo>
                  <a:lnTo>
                    <a:pt x="111594" y="952398"/>
                  </a:lnTo>
                  <a:lnTo>
                    <a:pt x="149352" y="985469"/>
                  </a:lnTo>
                  <a:lnTo>
                    <a:pt x="190741" y="1013079"/>
                  </a:lnTo>
                  <a:lnTo>
                    <a:pt x="235204" y="1034973"/>
                  </a:lnTo>
                  <a:lnTo>
                    <a:pt x="282130" y="1050925"/>
                  </a:lnTo>
                  <a:lnTo>
                    <a:pt x="330923" y="1060678"/>
                  </a:lnTo>
                  <a:lnTo>
                    <a:pt x="381000" y="1063980"/>
                  </a:lnTo>
                  <a:lnTo>
                    <a:pt x="7904112" y="1063980"/>
                  </a:lnTo>
                  <a:lnTo>
                    <a:pt x="7954200" y="1060678"/>
                  </a:lnTo>
                  <a:lnTo>
                    <a:pt x="8002994" y="1050925"/>
                  </a:lnTo>
                  <a:lnTo>
                    <a:pt x="8049920" y="1034973"/>
                  </a:lnTo>
                  <a:lnTo>
                    <a:pt x="8094383" y="1013079"/>
                  </a:lnTo>
                  <a:lnTo>
                    <a:pt x="8135785" y="985469"/>
                  </a:lnTo>
                  <a:lnTo>
                    <a:pt x="8173529" y="952398"/>
                  </a:lnTo>
                  <a:lnTo>
                    <a:pt x="8206600" y="914641"/>
                  </a:lnTo>
                  <a:lnTo>
                    <a:pt x="8234210" y="873252"/>
                  </a:lnTo>
                  <a:lnTo>
                    <a:pt x="8256117" y="828789"/>
                  </a:lnTo>
                  <a:lnTo>
                    <a:pt x="8272069" y="781862"/>
                  </a:lnTo>
                  <a:lnTo>
                    <a:pt x="8281810" y="733056"/>
                  </a:lnTo>
                  <a:lnTo>
                    <a:pt x="8283232" y="711530"/>
                  </a:lnTo>
                  <a:lnTo>
                    <a:pt x="8283232" y="352463"/>
                  </a:lnTo>
                  <a:close/>
                </a:path>
                <a:path w="8285480" h="4700270">
                  <a:moveTo>
                    <a:pt x="8285124" y="3472878"/>
                  </a:moveTo>
                  <a:lnTo>
                    <a:pt x="8281810" y="3422802"/>
                  </a:lnTo>
                  <a:lnTo>
                    <a:pt x="8272069" y="3374009"/>
                  </a:lnTo>
                  <a:lnTo>
                    <a:pt x="8256117" y="3327082"/>
                  </a:lnTo>
                  <a:lnTo>
                    <a:pt x="8234210" y="3282619"/>
                  </a:lnTo>
                  <a:lnTo>
                    <a:pt x="8206600" y="3241217"/>
                  </a:lnTo>
                  <a:lnTo>
                    <a:pt x="8173529" y="3203460"/>
                  </a:lnTo>
                  <a:lnTo>
                    <a:pt x="8135785" y="3170390"/>
                  </a:lnTo>
                  <a:lnTo>
                    <a:pt x="8094383" y="3142780"/>
                  </a:lnTo>
                  <a:lnTo>
                    <a:pt x="8049920" y="3120872"/>
                  </a:lnTo>
                  <a:lnTo>
                    <a:pt x="8002994" y="3104934"/>
                  </a:lnTo>
                  <a:lnTo>
                    <a:pt x="7954200" y="3095180"/>
                  </a:lnTo>
                  <a:lnTo>
                    <a:pt x="7904124" y="3091878"/>
                  </a:lnTo>
                  <a:lnTo>
                    <a:pt x="381000" y="3091878"/>
                  </a:lnTo>
                  <a:lnTo>
                    <a:pt x="330923" y="3095180"/>
                  </a:lnTo>
                  <a:lnTo>
                    <a:pt x="282130" y="3104934"/>
                  </a:lnTo>
                  <a:lnTo>
                    <a:pt x="235204" y="3120872"/>
                  </a:lnTo>
                  <a:lnTo>
                    <a:pt x="190741" y="3142780"/>
                  </a:lnTo>
                  <a:lnTo>
                    <a:pt x="149352" y="3170390"/>
                  </a:lnTo>
                  <a:lnTo>
                    <a:pt x="111594" y="3203460"/>
                  </a:lnTo>
                  <a:lnTo>
                    <a:pt x="78524" y="3241217"/>
                  </a:lnTo>
                  <a:lnTo>
                    <a:pt x="50914" y="3282619"/>
                  </a:lnTo>
                  <a:lnTo>
                    <a:pt x="29006" y="3327082"/>
                  </a:lnTo>
                  <a:lnTo>
                    <a:pt x="13055" y="3374009"/>
                  </a:lnTo>
                  <a:lnTo>
                    <a:pt x="3314" y="3422802"/>
                  </a:lnTo>
                  <a:lnTo>
                    <a:pt x="0" y="3472878"/>
                  </a:lnTo>
                  <a:lnTo>
                    <a:pt x="0" y="4319092"/>
                  </a:lnTo>
                  <a:lnTo>
                    <a:pt x="3314" y="4369181"/>
                  </a:lnTo>
                  <a:lnTo>
                    <a:pt x="13055" y="4417987"/>
                  </a:lnTo>
                  <a:lnTo>
                    <a:pt x="29006" y="4464913"/>
                  </a:lnTo>
                  <a:lnTo>
                    <a:pt x="50914" y="4509363"/>
                  </a:lnTo>
                  <a:lnTo>
                    <a:pt x="78524" y="4550765"/>
                  </a:lnTo>
                  <a:lnTo>
                    <a:pt x="111594" y="4588510"/>
                  </a:lnTo>
                  <a:lnTo>
                    <a:pt x="149352" y="4621581"/>
                  </a:lnTo>
                  <a:lnTo>
                    <a:pt x="190741" y="4649190"/>
                  </a:lnTo>
                  <a:lnTo>
                    <a:pt x="235204" y="4671085"/>
                  </a:lnTo>
                  <a:lnTo>
                    <a:pt x="282130" y="4687036"/>
                  </a:lnTo>
                  <a:lnTo>
                    <a:pt x="330923" y="4696790"/>
                  </a:lnTo>
                  <a:lnTo>
                    <a:pt x="381000" y="4700092"/>
                  </a:lnTo>
                  <a:lnTo>
                    <a:pt x="7904124" y="4700092"/>
                  </a:lnTo>
                  <a:lnTo>
                    <a:pt x="7954200" y="4696790"/>
                  </a:lnTo>
                  <a:lnTo>
                    <a:pt x="8002994" y="4687036"/>
                  </a:lnTo>
                  <a:lnTo>
                    <a:pt x="8049920" y="4671085"/>
                  </a:lnTo>
                  <a:lnTo>
                    <a:pt x="8094383" y="4649190"/>
                  </a:lnTo>
                  <a:lnTo>
                    <a:pt x="8135785" y="4621581"/>
                  </a:lnTo>
                  <a:lnTo>
                    <a:pt x="8173529" y="4588510"/>
                  </a:lnTo>
                  <a:lnTo>
                    <a:pt x="8206600" y="4550765"/>
                  </a:lnTo>
                  <a:lnTo>
                    <a:pt x="8234210" y="4509363"/>
                  </a:lnTo>
                  <a:lnTo>
                    <a:pt x="8256117" y="4464913"/>
                  </a:lnTo>
                  <a:lnTo>
                    <a:pt x="8272069" y="4417987"/>
                  </a:lnTo>
                  <a:lnTo>
                    <a:pt x="8281810" y="4369181"/>
                  </a:lnTo>
                  <a:lnTo>
                    <a:pt x="8285124" y="4319092"/>
                  </a:lnTo>
                  <a:lnTo>
                    <a:pt x="8285124" y="3472878"/>
                  </a:lnTo>
                  <a:close/>
                </a:path>
              </a:pathLst>
            </a:custGeom>
            <a:solidFill>
              <a:srgbClr val="86CD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58886" y="4830683"/>
              <a:ext cx="8285480" cy="1067435"/>
            </a:xfrm>
            <a:custGeom>
              <a:avLst/>
              <a:gdLst/>
              <a:ahLst/>
              <a:cxnLst/>
              <a:rect l="l" t="t" r="r" b="b"/>
              <a:pathLst>
                <a:path w="8285480" h="1067435">
                  <a:moveTo>
                    <a:pt x="7904113" y="1066982"/>
                  </a:moveTo>
                  <a:lnTo>
                    <a:pt x="380999" y="1066982"/>
                  </a:lnTo>
                  <a:lnTo>
                    <a:pt x="330919" y="1063678"/>
                  </a:lnTo>
                  <a:lnTo>
                    <a:pt x="282121" y="1053929"/>
                  </a:lnTo>
                  <a:lnTo>
                    <a:pt x="235198" y="1037981"/>
                  </a:lnTo>
                  <a:lnTo>
                    <a:pt x="190740" y="1016079"/>
                  </a:lnTo>
                  <a:lnTo>
                    <a:pt x="149341" y="988468"/>
                  </a:lnTo>
                  <a:lnTo>
                    <a:pt x="111593" y="955395"/>
                  </a:lnTo>
                  <a:lnTo>
                    <a:pt x="78516" y="917648"/>
                  </a:lnTo>
                  <a:lnTo>
                    <a:pt x="50904" y="876248"/>
                  </a:lnTo>
                  <a:lnTo>
                    <a:pt x="29001" y="831787"/>
                  </a:lnTo>
                  <a:lnTo>
                    <a:pt x="13052" y="784861"/>
                  </a:lnTo>
                  <a:lnTo>
                    <a:pt x="3304" y="736061"/>
                  </a:lnTo>
                  <a:lnTo>
                    <a:pt x="0" y="685982"/>
                  </a:lnTo>
                  <a:lnTo>
                    <a:pt x="0" y="380999"/>
                  </a:lnTo>
                  <a:lnTo>
                    <a:pt x="3304" y="330910"/>
                  </a:lnTo>
                  <a:lnTo>
                    <a:pt x="13052" y="282108"/>
                  </a:lnTo>
                  <a:lnTo>
                    <a:pt x="29001" y="235183"/>
                  </a:lnTo>
                  <a:lnTo>
                    <a:pt x="50904" y="190728"/>
                  </a:lnTo>
                  <a:lnTo>
                    <a:pt x="78516" y="149332"/>
                  </a:lnTo>
                  <a:lnTo>
                    <a:pt x="111593" y="111587"/>
                  </a:lnTo>
                  <a:lnTo>
                    <a:pt x="149341" y="78514"/>
                  </a:lnTo>
                  <a:lnTo>
                    <a:pt x="190740" y="50903"/>
                  </a:lnTo>
                  <a:lnTo>
                    <a:pt x="235198" y="29001"/>
                  </a:lnTo>
                  <a:lnTo>
                    <a:pt x="282121" y="13053"/>
                  </a:lnTo>
                  <a:lnTo>
                    <a:pt x="330919" y="3304"/>
                  </a:lnTo>
                  <a:lnTo>
                    <a:pt x="380999" y="0"/>
                  </a:lnTo>
                  <a:lnTo>
                    <a:pt x="7904113" y="0"/>
                  </a:lnTo>
                  <a:lnTo>
                    <a:pt x="7954191" y="3304"/>
                  </a:lnTo>
                  <a:lnTo>
                    <a:pt x="8002991" y="13053"/>
                  </a:lnTo>
                  <a:lnTo>
                    <a:pt x="8049918" y="29001"/>
                  </a:lnTo>
                  <a:lnTo>
                    <a:pt x="8094378" y="50903"/>
                  </a:lnTo>
                  <a:lnTo>
                    <a:pt x="8135778" y="78514"/>
                  </a:lnTo>
                  <a:lnTo>
                    <a:pt x="8173525" y="111587"/>
                  </a:lnTo>
                  <a:lnTo>
                    <a:pt x="8206598" y="149332"/>
                  </a:lnTo>
                  <a:lnTo>
                    <a:pt x="8234209" y="190728"/>
                  </a:lnTo>
                  <a:lnTo>
                    <a:pt x="8256111" y="235183"/>
                  </a:lnTo>
                  <a:lnTo>
                    <a:pt x="8272059" y="282108"/>
                  </a:lnTo>
                  <a:lnTo>
                    <a:pt x="8281808" y="330910"/>
                  </a:lnTo>
                  <a:lnTo>
                    <a:pt x="8285113" y="380999"/>
                  </a:lnTo>
                  <a:lnTo>
                    <a:pt x="8285113" y="685982"/>
                  </a:lnTo>
                  <a:lnTo>
                    <a:pt x="8281808" y="736061"/>
                  </a:lnTo>
                  <a:lnTo>
                    <a:pt x="8272059" y="784861"/>
                  </a:lnTo>
                  <a:lnTo>
                    <a:pt x="8256111" y="831787"/>
                  </a:lnTo>
                  <a:lnTo>
                    <a:pt x="8234209" y="876248"/>
                  </a:lnTo>
                  <a:lnTo>
                    <a:pt x="8206598" y="917648"/>
                  </a:lnTo>
                  <a:lnTo>
                    <a:pt x="8173525" y="955395"/>
                  </a:lnTo>
                  <a:lnTo>
                    <a:pt x="8135778" y="988468"/>
                  </a:lnTo>
                  <a:lnTo>
                    <a:pt x="8094378" y="1016079"/>
                  </a:lnTo>
                  <a:lnTo>
                    <a:pt x="8049918" y="1037981"/>
                  </a:lnTo>
                  <a:lnTo>
                    <a:pt x="8002991" y="1053929"/>
                  </a:lnTo>
                  <a:lnTo>
                    <a:pt x="7954191" y="1063678"/>
                  </a:lnTo>
                  <a:lnTo>
                    <a:pt x="7904113" y="106698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59078" y="4830683"/>
              <a:ext cx="8284845" cy="1067435"/>
            </a:xfrm>
            <a:custGeom>
              <a:avLst/>
              <a:gdLst/>
              <a:ahLst/>
              <a:cxnLst/>
              <a:rect l="l" t="t" r="r" b="b"/>
              <a:pathLst>
                <a:path w="8284845" h="1067435">
                  <a:moveTo>
                    <a:pt x="380982" y="0"/>
                  </a:moveTo>
                  <a:lnTo>
                    <a:pt x="7903750" y="0"/>
                  </a:lnTo>
                  <a:lnTo>
                    <a:pt x="7953828" y="3304"/>
                  </a:lnTo>
                  <a:lnTo>
                    <a:pt x="8002625" y="13049"/>
                  </a:lnTo>
                  <a:lnTo>
                    <a:pt x="8049550" y="28993"/>
                  </a:lnTo>
                  <a:lnTo>
                    <a:pt x="8094008" y="50893"/>
                  </a:lnTo>
                  <a:lnTo>
                    <a:pt x="8135406" y="78505"/>
                  </a:lnTo>
                  <a:lnTo>
                    <a:pt x="8173149" y="111584"/>
                  </a:lnTo>
                  <a:lnTo>
                    <a:pt x="8206224" y="149331"/>
                  </a:lnTo>
                  <a:lnTo>
                    <a:pt x="8233836" y="190728"/>
                  </a:lnTo>
                  <a:lnTo>
                    <a:pt x="8255739" y="235184"/>
                  </a:lnTo>
                  <a:lnTo>
                    <a:pt x="8271687" y="282107"/>
                  </a:lnTo>
                  <a:lnTo>
                    <a:pt x="8281435" y="330903"/>
                  </a:lnTo>
                  <a:lnTo>
                    <a:pt x="8284739" y="380982"/>
                  </a:lnTo>
                  <a:lnTo>
                    <a:pt x="8284738" y="685967"/>
                  </a:lnTo>
                  <a:lnTo>
                    <a:pt x="8281431" y="736045"/>
                  </a:lnTo>
                  <a:lnTo>
                    <a:pt x="8271679" y="784840"/>
                  </a:lnTo>
                  <a:lnTo>
                    <a:pt x="8255728" y="831759"/>
                  </a:lnTo>
                  <a:lnTo>
                    <a:pt x="8233823" y="876212"/>
                  </a:lnTo>
                  <a:lnTo>
                    <a:pt x="8206211" y="917605"/>
                  </a:lnTo>
                  <a:lnTo>
                    <a:pt x="8173137" y="955347"/>
                  </a:lnTo>
                  <a:lnTo>
                    <a:pt x="8135393" y="988425"/>
                  </a:lnTo>
                  <a:lnTo>
                    <a:pt x="8093996" y="1016035"/>
                  </a:lnTo>
                  <a:lnTo>
                    <a:pt x="8049540" y="1037932"/>
                  </a:lnTo>
                  <a:lnTo>
                    <a:pt x="8002619" y="1053875"/>
                  </a:lnTo>
                  <a:lnTo>
                    <a:pt x="7953826" y="1063619"/>
                  </a:lnTo>
                  <a:lnTo>
                    <a:pt x="7903750" y="1066921"/>
                  </a:lnTo>
                  <a:lnTo>
                    <a:pt x="380984" y="1066922"/>
                  </a:lnTo>
                  <a:lnTo>
                    <a:pt x="330910" y="1063621"/>
                  </a:lnTo>
                  <a:lnTo>
                    <a:pt x="282116" y="1053878"/>
                  </a:lnTo>
                  <a:lnTo>
                    <a:pt x="235195" y="1037935"/>
                  </a:lnTo>
                  <a:lnTo>
                    <a:pt x="190739" y="1016036"/>
                  </a:lnTo>
                  <a:lnTo>
                    <a:pt x="149343" y="988425"/>
                  </a:lnTo>
                  <a:lnTo>
                    <a:pt x="111599" y="955347"/>
                  </a:lnTo>
                  <a:lnTo>
                    <a:pt x="78524" y="917605"/>
                  </a:lnTo>
                  <a:lnTo>
                    <a:pt x="50911" y="876212"/>
                  </a:lnTo>
                  <a:lnTo>
                    <a:pt x="29007" y="831759"/>
                  </a:lnTo>
                  <a:lnTo>
                    <a:pt x="13056" y="784839"/>
                  </a:lnTo>
                  <a:lnTo>
                    <a:pt x="3305" y="736044"/>
                  </a:lnTo>
                  <a:lnTo>
                    <a:pt x="0" y="685966"/>
                  </a:lnTo>
                  <a:lnTo>
                    <a:pt x="0" y="380981"/>
                  </a:lnTo>
                  <a:lnTo>
                    <a:pt x="3302" y="330904"/>
                  </a:lnTo>
                  <a:lnTo>
                    <a:pt x="13050" y="282107"/>
                  </a:lnTo>
                  <a:lnTo>
                    <a:pt x="28998" y="235185"/>
                  </a:lnTo>
                  <a:lnTo>
                    <a:pt x="50901" y="190729"/>
                  </a:lnTo>
                  <a:lnTo>
                    <a:pt x="78513" y="149333"/>
                  </a:lnTo>
                  <a:lnTo>
                    <a:pt x="111588" y="111587"/>
                  </a:lnTo>
                  <a:lnTo>
                    <a:pt x="149330" y="78506"/>
                  </a:lnTo>
                  <a:lnTo>
                    <a:pt x="190727" y="50892"/>
                  </a:lnTo>
                  <a:lnTo>
                    <a:pt x="235184" y="28991"/>
                  </a:lnTo>
                  <a:lnTo>
                    <a:pt x="282108" y="13046"/>
                  </a:lnTo>
                  <a:lnTo>
                    <a:pt x="330905" y="3302"/>
                  </a:lnTo>
                  <a:lnTo>
                    <a:pt x="380982" y="0"/>
                  </a:lnTo>
                </a:path>
              </a:pathLst>
            </a:custGeom>
            <a:ln w="76200">
              <a:solidFill>
                <a:srgbClr val="24639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488735" y="2728749"/>
              <a:ext cx="1265336" cy="132495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769296" y="2201448"/>
              <a:ext cx="7981949" cy="798193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32355" y="213621"/>
              <a:ext cx="2895599" cy="108584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656752" y="395130"/>
              <a:ext cx="4276740" cy="93344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929591" y="313773"/>
              <a:ext cx="1590674" cy="99059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517477" y="369941"/>
              <a:ext cx="3619499" cy="87629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359999" y="538005"/>
              <a:ext cx="1419224" cy="141922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10031" y="495534"/>
              <a:ext cx="1895474" cy="1066799"/>
            </a:xfrm>
            <a:prstGeom prst="rect">
              <a:avLst/>
            </a:prstGeom>
          </p:spPr>
        </p:pic>
      </p:grp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1490173" y="1786421"/>
            <a:ext cx="6731634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35" dirty="0">
                <a:solidFill>
                  <a:srgbClr val="298A92"/>
                </a:solidFill>
                <a:latin typeface="Tahoma"/>
                <a:cs typeface="Tahoma"/>
              </a:rPr>
              <a:t>TABLA</a:t>
            </a:r>
            <a:r>
              <a:rPr sz="4800" spc="-450" dirty="0">
                <a:solidFill>
                  <a:srgbClr val="298A92"/>
                </a:solidFill>
                <a:latin typeface="Tahoma"/>
                <a:cs typeface="Tahoma"/>
              </a:rPr>
              <a:t> </a:t>
            </a:r>
            <a:r>
              <a:rPr sz="4800" spc="-80" dirty="0">
                <a:solidFill>
                  <a:srgbClr val="298A92"/>
                </a:solidFill>
                <a:latin typeface="Tahoma"/>
                <a:cs typeface="Tahoma"/>
              </a:rPr>
              <a:t>DE</a:t>
            </a:r>
            <a:r>
              <a:rPr sz="4800" spc="-450" dirty="0">
                <a:solidFill>
                  <a:srgbClr val="298A92"/>
                </a:solidFill>
                <a:latin typeface="Tahoma"/>
                <a:cs typeface="Tahoma"/>
              </a:rPr>
              <a:t> </a:t>
            </a:r>
            <a:r>
              <a:rPr sz="4800" spc="-90" dirty="0">
                <a:solidFill>
                  <a:srgbClr val="298A92"/>
                </a:solidFill>
                <a:latin typeface="Tahoma"/>
                <a:cs typeface="Tahoma"/>
              </a:rPr>
              <a:t>CONTENIDO</a:t>
            </a:r>
            <a:endParaRPr sz="4800"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566813" y="3113271"/>
            <a:ext cx="7174230" cy="9398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1100"/>
              </a:lnSpc>
              <a:spcBef>
                <a:spcPts val="90"/>
              </a:spcBef>
            </a:pPr>
            <a:r>
              <a:rPr sz="2700" b="1" spc="-120" dirty="0">
                <a:solidFill>
                  <a:srgbClr val="246390"/>
                </a:solidFill>
                <a:latin typeface="Tahoma"/>
                <a:cs typeface="Tahoma"/>
              </a:rPr>
              <a:t>PRINCIPALES</a:t>
            </a:r>
            <a:r>
              <a:rPr sz="2700" b="1" spc="-195" dirty="0">
                <a:solidFill>
                  <a:srgbClr val="246390"/>
                </a:solidFill>
                <a:latin typeface="Tahoma"/>
                <a:cs typeface="Tahoma"/>
              </a:rPr>
              <a:t> </a:t>
            </a:r>
            <a:r>
              <a:rPr sz="2700" b="1" spc="-120" dirty="0">
                <a:solidFill>
                  <a:srgbClr val="246390"/>
                </a:solidFill>
                <a:latin typeface="Tahoma"/>
                <a:cs typeface="Tahoma"/>
              </a:rPr>
              <a:t>RIESGOS</a:t>
            </a:r>
            <a:r>
              <a:rPr sz="2700" b="1" spc="-195" dirty="0">
                <a:solidFill>
                  <a:srgbClr val="246390"/>
                </a:solidFill>
                <a:latin typeface="Tahoma"/>
                <a:cs typeface="Tahoma"/>
              </a:rPr>
              <a:t> </a:t>
            </a:r>
            <a:r>
              <a:rPr sz="2700" b="1" spc="-25" dirty="0">
                <a:solidFill>
                  <a:srgbClr val="246390"/>
                </a:solidFill>
                <a:latin typeface="Tahoma"/>
                <a:cs typeface="Tahoma"/>
              </a:rPr>
              <a:t>PENALES,FISCALES </a:t>
            </a:r>
            <a:r>
              <a:rPr sz="2700" b="1" spc="-114" dirty="0">
                <a:solidFill>
                  <a:srgbClr val="246390"/>
                </a:solidFill>
                <a:latin typeface="Tahoma"/>
                <a:cs typeface="Tahoma"/>
              </a:rPr>
              <a:t>Y</a:t>
            </a:r>
            <a:r>
              <a:rPr sz="2700" b="1" spc="-260" dirty="0">
                <a:solidFill>
                  <a:srgbClr val="246390"/>
                </a:solidFill>
                <a:latin typeface="Tahoma"/>
                <a:cs typeface="Tahoma"/>
              </a:rPr>
              <a:t> </a:t>
            </a:r>
            <a:r>
              <a:rPr sz="2700" b="1" spc="-60" dirty="0">
                <a:solidFill>
                  <a:srgbClr val="246390"/>
                </a:solidFill>
                <a:latin typeface="Tahoma"/>
                <a:cs typeface="Tahoma"/>
              </a:rPr>
              <a:t>DISCIPLANARIOS</a:t>
            </a:r>
            <a:endParaRPr sz="2700">
              <a:latin typeface="Tahoma"/>
              <a:cs typeface="Tahom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626282" y="5166076"/>
            <a:ext cx="5964555" cy="44259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700" b="1" spc="-30" dirty="0">
                <a:solidFill>
                  <a:srgbClr val="246390"/>
                </a:solidFill>
                <a:latin typeface="Tahoma"/>
                <a:cs typeface="Tahoma"/>
              </a:rPr>
              <a:t>El</a:t>
            </a:r>
            <a:r>
              <a:rPr sz="2700" b="1" spc="-204" dirty="0">
                <a:solidFill>
                  <a:srgbClr val="246390"/>
                </a:solidFill>
                <a:latin typeface="Tahoma"/>
                <a:cs typeface="Tahoma"/>
              </a:rPr>
              <a:t> </a:t>
            </a:r>
            <a:r>
              <a:rPr sz="2700" b="1" dirty="0">
                <a:solidFill>
                  <a:srgbClr val="246390"/>
                </a:solidFill>
                <a:latin typeface="Tahoma"/>
                <a:cs typeface="Tahoma"/>
              </a:rPr>
              <a:t>CANCER</a:t>
            </a:r>
            <a:r>
              <a:rPr sz="2700" b="1" spc="-200" dirty="0">
                <a:solidFill>
                  <a:srgbClr val="246390"/>
                </a:solidFill>
                <a:latin typeface="Tahoma"/>
                <a:cs typeface="Tahoma"/>
              </a:rPr>
              <a:t> </a:t>
            </a:r>
            <a:r>
              <a:rPr sz="2700" b="1" spc="-25" dirty="0">
                <a:solidFill>
                  <a:srgbClr val="246390"/>
                </a:solidFill>
                <a:latin typeface="Tahoma"/>
                <a:cs typeface="Tahoma"/>
              </a:rPr>
              <a:t>LETAL:</a:t>
            </a:r>
            <a:r>
              <a:rPr sz="2700" b="1" spc="-204" dirty="0">
                <a:solidFill>
                  <a:srgbClr val="246390"/>
                </a:solidFill>
                <a:latin typeface="Tahoma"/>
                <a:cs typeface="Tahoma"/>
              </a:rPr>
              <a:t> </a:t>
            </a:r>
            <a:r>
              <a:rPr sz="2700" b="1" dirty="0">
                <a:solidFill>
                  <a:srgbClr val="246390"/>
                </a:solidFill>
                <a:latin typeface="Tahoma"/>
                <a:cs typeface="Tahoma"/>
              </a:rPr>
              <a:t>LA</a:t>
            </a:r>
            <a:r>
              <a:rPr sz="2700" b="1" spc="-200" dirty="0">
                <a:solidFill>
                  <a:srgbClr val="246390"/>
                </a:solidFill>
                <a:latin typeface="Tahoma"/>
                <a:cs typeface="Tahoma"/>
              </a:rPr>
              <a:t> </a:t>
            </a:r>
            <a:r>
              <a:rPr sz="2700" b="1" spc="-50" dirty="0">
                <a:solidFill>
                  <a:srgbClr val="246390"/>
                </a:solidFill>
                <a:latin typeface="Tahoma"/>
                <a:cs typeface="Tahoma"/>
              </a:rPr>
              <a:t>CORRUPCIÓN</a:t>
            </a:r>
            <a:endParaRPr sz="2700">
              <a:latin typeface="Tahoma"/>
              <a:cs typeface="Tahom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303597" y="6254631"/>
            <a:ext cx="7149465" cy="13970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1100"/>
              </a:lnSpc>
              <a:spcBef>
                <a:spcPts val="90"/>
              </a:spcBef>
            </a:pPr>
            <a:r>
              <a:rPr sz="2700" b="1" spc="-25" dirty="0">
                <a:solidFill>
                  <a:srgbClr val="246390"/>
                </a:solidFill>
                <a:latin typeface="Tahoma"/>
                <a:cs typeface="Tahoma"/>
              </a:rPr>
              <a:t>10</a:t>
            </a:r>
            <a:r>
              <a:rPr sz="2700" b="1" spc="-229" dirty="0">
                <a:solidFill>
                  <a:srgbClr val="246390"/>
                </a:solidFill>
                <a:latin typeface="Tahoma"/>
                <a:cs typeface="Tahoma"/>
              </a:rPr>
              <a:t> </a:t>
            </a:r>
            <a:r>
              <a:rPr sz="2700" b="1" spc="-20" dirty="0">
                <a:solidFill>
                  <a:srgbClr val="246390"/>
                </a:solidFill>
                <a:latin typeface="Tahoma"/>
                <a:cs typeface="Tahoma"/>
              </a:rPr>
              <a:t>PECADOS</a:t>
            </a:r>
            <a:r>
              <a:rPr sz="2700" b="1" spc="-229" dirty="0">
                <a:solidFill>
                  <a:srgbClr val="246390"/>
                </a:solidFill>
                <a:latin typeface="Tahoma"/>
                <a:cs typeface="Tahoma"/>
              </a:rPr>
              <a:t> </a:t>
            </a:r>
            <a:r>
              <a:rPr sz="2700" b="1" spc="-50" dirty="0">
                <a:solidFill>
                  <a:srgbClr val="246390"/>
                </a:solidFill>
                <a:latin typeface="Tahoma"/>
                <a:cs typeface="Tahoma"/>
              </a:rPr>
              <a:t>CAPITALES</a:t>
            </a:r>
            <a:r>
              <a:rPr sz="2700" b="1" spc="-229" dirty="0">
                <a:solidFill>
                  <a:srgbClr val="246390"/>
                </a:solidFill>
                <a:latin typeface="Tahoma"/>
                <a:cs typeface="Tahoma"/>
              </a:rPr>
              <a:t> </a:t>
            </a:r>
            <a:r>
              <a:rPr sz="2700" b="1" spc="-114" dirty="0">
                <a:solidFill>
                  <a:srgbClr val="246390"/>
                </a:solidFill>
                <a:latin typeface="Tahoma"/>
                <a:cs typeface="Tahoma"/>
              </a:rPr>
              <a:t>Y</a:t>
            </a:r>
            <a:r>
              <a:rPr sz="2700" b="1" spc="-229" dirty="0">
                <a:solidFill>
                  <a:srgbClr val="246390"/>
                </a:solidFill>
                <a:latin typeface="Tahoma"/>
                <a:cs typeface="Tahoma"/>
              </a:rPr>
              <a:t> </a:t>
            </a:r>
            <a:r>
              <a:rPr sz="2700" b="1" spc="-25" dirty="0">
                <a:solidFill>
                  <a:srgbClr val="246390"/>
                </a:solidFill>
                <a:latin typeface="Tahoma"/>
                <a:cs typeface="Tahoma"/>
              </a:rPr>
              <a:t>10</a:t>
            </a:r>
            <a:r>
              <a:rPr sz="2700" b="1" spc="-229" dirty="0">
                <a:solidFill>
                  <a:srgbClr val="246390"/>
                </a:solidFill>
                <a:latin typeface="Tahoma"/>
                <a:cs typeface="Tahoma"/>
              </a:rPr>
              <a:t> </a:t>
            </a:r>
            <a:r>
              <a:rPr sz="2700" b="1" spc="-70" dirty="0">
                <a:solidFill>
                  <a:srgbClr val="246390"/>
                </a:solidFill>
                <a:latin typeface="Tahoma"/>
                <a:cs typeface="Tahoma"/>
              </a:rPr>
              <a:t>CAMINOS</a:t>
            </a:r>
            <a:r>
              <a:rPr sz="2700" b="1" spc="-229" dirty="0">
                <a:solidFill>
                  <a:srgbClr val="246390"/>
                </a:solidFill>
                <a:latin typeface="Tahoma"/>
                <a:cs typeface="Tahoma"/>
              </a:rPr>
              <a:t> </a:t>
            </a:r>
            <a:r>
              <a:rPr sz="2700" b="1" spc="-25" dirty="0">
                <a:solidFill>
                  <a:srgbClr val="246390"/>
                </a:solidFill>
                <a:latin typeface="Tahoma"/>
                <a:cs typeface="Tahoma"/>
              </a:rPr>
              <a:t>DE </a:t>
            </a:r>
            <a:r>
              <a:rPr sz="2700" b="1" spc="-45" dirty="0">
                <a:solidFill>
                  <a:srgbClr val="246390"/>
                </a:solidFill>
                <a:latin typeface="Tahoma"/>
                <a:cs typeface="Tahoma"/>
              </a:rPr>
              <a:t>SALVACIÓN</a:t>
            </a:r>
            <a:r>
              <a:rPr sz="2700" b="1" spc="-225" dirty="0">
                <a:solidFill>
                  <a:srgbClr val="246390"/>
                </a:solidFill>
                <a:latin typeface="Tahoma"/>
                <a:cs typeface="Tahoma"/>
              </a:rPr>
              <a:t> </a:t>
            </a:r>
            <a:r>
              <a:rPr sz="2700" b="1" spc="-85" dirty="0">
                <a:solidFill>
                  <a:srgbClr val="246390"/>
                </a:solidFill>
                <a:latin typeface="Tahoma"/>
                <a:cs typeface="Tahoma"/>
              </a:rPr>
              <a:t>PARA</a:t>
            </a:r>
            <a:r>
              <a:rPr sz="2700" b="1" spc="-220" dirty="0">
                <a:solidFill>
                  <a:srgbClr val="246390"/>
                </a:solidFill>
                <a:latin typeface="Tahoma"/>
                <a:cs typeface="Tahoma"/>
              </a:rPr>
              <a:t> </a:t>
            </a:r>
            <a:r>
              <a:rPr sz="2700" b="1" dirty="0">
                <a:solidFill>
                  <a:srgbClr val="246390"/>
                </a:solidFill>
                <a:latin typeface="Tahoma"/>
                <a:cs typeface="Tahoma"/>
              </a:rPr>
              <a:t>LOS</a:t>
            </a:r>
            <a:r>
              <a:rPr sz="2700" b="1" spc="-220" dirty="0">
                <a:solidFill>
                  <a:srgbClr val="246390"/>
                </a:solidFill>
                <a:latin typeface="Tahoma"/>
                <a:cs typeface="Tahoma"/>
              </a:rPr>
              <a:t> </a:t>
            </a:r>
            <a:r>
              <a:rPr sz="2700" b="1" spc="-10" dirty="0">
                <a:solidFill>
                  <a:srgbClr val="246390"/>
                </a:solidFill>
                <a:latin typeface="Tahoma"/>
                <a:cs typeface="Tahoma"/>
              </a:rPr>
              <a:t>SERVIDORES PÚBLICOS</a:t>
            </a:r>
            <a:endParaRPr sz="2700">
              <a:latin typeface="Tahoma"/>
              <a:cs typeface="Tahoma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07852" y="2994776"/>
            <a:ext cx="621665" cy="790575"/>
          </a:xfrm>
          <a:custGeom>
            <a:avLst/>
            <a:gdLst/>
            <a:ahLst/>
            <a:cxnLst/>
            <a:rect l="l" t="t" r="r" b="b"/>
            <a:pathLst>
              <a:path w="621665" h="790575">
                <a:moveTo>
                  <a:pt x="423893" y="790237"/>
                </a:moveTo>
                <a:lnTo>
                  <a:pt x="197559" y="790237"/>
                </a:lnTo>
                <a:lnTo>
                  <a:pt x="152260" y="785019"/>
                </a:lnTo>
                <a:lnTo>
                  <a:pt x="110677" y="770156"/>
                </a:lnTo>
                <a:lnTo>
                  <a:pt x="73996" y="746835"/>
                </a:lnTo>
                <a:lnTo>
                  <a:pt x="43401" y="716240"/>
                </a:lnTo>
                <a:lnTo>
                  <a:pt x="20080" y="679558"/>
                </a:lnTo>
                <a:lnTo>
                  <a:pt x="5217" y="637975"/>
                </a:lnTo>
                <a:lnTo>
                  <a:pt x="0" y="592678"/>
                </a:lnTo>
                <a:lnTo>
                  <a:pt x="0" y="197559"/>
                </a:lnTo>
                <a:lnTo>
                  <a:pt x="5217" y="152260"/>
                </a:lnTo>
                <a:lnTo>
                  <a:pt x="20080" y="110677"/>
                </a:lnTo>
                <a:lnTo>
                  <a:pt x="43401" y="73995"/>
                </a:lnTo>
                <a:lnTo>
                  <a:pt x="73996" y="43401"/>
                </a:lnTo>
                <a:lnTo>
                  <a:pt x="110677" y="20080"/>
                </a:lnTo>
                <a:lnTo>
                  <a:pt x="152260" y="5217"/>
                </a:lnTo>
                <a:lnTo>
                  <a:pt x="197559" y="0"/>
                </a:lnTo>
                <a:lnTo>
                  <a:pt x="423893" y="0"/>
                </a:lnTo>
                <a:lnTo>
                  <a:pt x="469192" y="5217"/>
                </a:lnTo>
                <a:lnTo>
                  <a:pt x="510775" y="20080"/>
                </a:lnTo>
                <a:lnTo>
                  <a:pt x="547456" y="43401"/>
                </a:lnTo>
                <a:lnTo>
                  <a:pt x="578050" y="73995"/>
                </a:lnTo>
                <a:lnTo>
                  <a:pt x="601371" y="110677"/>
                </a:lnTo>
                <a:lnTo>
                  <a:pt x="616233" y="152260"/>
                </a:lnTo>
                <a:lnTo>
                  <a:pt x="621451" y="197559"/>
                </a:lnTo>
                <a:lnTo>
                  <a:pt x="621451" y="592678"/>
                </a:lnTo>
                <a:lnTo>
                  <a:pt x="616233" y="637975"/>
                </a:lnTo>
                <a:lnTo>
                  <a:pt x="601371" y="679558"/>
                </a:lnTo>
                <a:lnTo>
                  <a:pt x="578050" y="716240"/>
                </a:lnTo>
                <a:lnTo>
                  <a:pt x="547456" y="746835"/>
                </a:lnTo>
                <a:lnTo>
                  <a:pt x="510775" y="770156"/>
                </a:lnTo>
                <a:lnTo>
                  <a:pt x="469192" y="785019"/>
                </a:lnTo>
                <a:lnTo>
                  <a:pt x="423893" y="790237"/>
                </a:lnTo>
                <a:close/>
              </a:path>
            </a:pathLst>
          </a:custGeom>
          <a:solidFill>
            <a:srgbClr val="2463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690100" y="3077827"/>
            <a:ext cx="257175" cy="6102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800" i="1" spc="-145" dirty="0">
                <a:solidFill>
                  <a:srgbClr val="F5F4F0"/>
                </a:solidFill>
                <a:latin typeface="Cambria"/>
                <a:cs typeface="Cambria"/>
              </a:rPr>
              <a:t>1</a:t>
            </a:r>
            <a:endParaRPr sz="3800">
              <a:latin typeface="Cambria"/>
              <a:cs typeface="Cambria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68362" y="4723448"/>
            <a:ext cx="700405" cy="790575"/>
          </a:xfrm>
          <a:custGeom>
            <a:avLst/>
            <a:gdLst/>
            <a:ahLst/>
            <a:cxnLst/>
            <a:rect l="l" t="t" r="r" b="b"/>
            <a:pathLst>
              <a:path w="700405" h="790575">
                <a:moveTo>
                  <a:pt x="502793" y="790237"/>
                </a:moveTo>
                <a:lnTo>
                  <a:pt x="197559" y="790237"/>
                </a:lnTo>
                <a:lnTo>
                  <a:pt x="152260" y="785019"/>
                </a:lnTo>
                <a:lnTo>
                  <a:pt x="110677" y="770156"/>
                </a:lnTo>
                <a:lnTo>
                  <a:pt x="73996" y="746835"/>
                </a:lnTo>
                <a:lnTo>
                  <a:pt x="43401" y="716240"/>
                </a:lnTo>
                <a:lnTo>
                  <a:pt x="20080" y="679558"/>
                </a:lnTo>
                <a:lnTo>
                  <a:pt x="5217" y="637975"/>
                </a:lnTo>
                <a:lnTo>
                  <a:pt x="0" y="592678"/>
                </a:lnTo>
                <a:lnTo>
                  <a:pt x="0" y="197559"/>
                </a:lnTo>
                <a:lnTo>
                  <a:pt x="5217" y="152260"/>
                </a:lnTo>
                <a:lnTo>
                  <a:pt x="20080" y="110677"/>
                </a:lnTo>
                <a:lnTo>
                  <a:pt x="43401" y="73995"/>
                </a:lnTo>
                <a:lnTo>
                  <a:pt x="73996" y="43401"/>
                </a:lnTo>
                <a:lnTo>
                  <a:pt x="110677" y="20080"/>
                </a:lnTo>
                <a:lnTo>
                  <a:pt x="152260" y="5217"/>
                </a:lnTo>
                <a:lnTo>
                  <a:pt x="197559" y="0"/>
                </a:lnTo>
                <a:lnTo>
                  <a:pt x="502793" y="0"/>
                </a:lnTo>
                <a:lnTo>
                  <a:pt x="548091" y="5217"/>
                </a:lnTo>
                <a:lnTo>
                  <a:pt x="589674" y="20080"/>
                </a:lnTo>
                <a:lnTo>
                  <a:pt x="626356" y="43401"/>
                </a:lnTo>
                <a:lnTo>
                  <a:pt x="656950" y="73995"/>
                </a:lnTo>
                <a:lnTo>
                  <a:pt x="680271" y="110677"/>
                </a:lnTo>
                <a:lnTo>
                  <a:pt x="695133" y="152260"/>
                </a:lnTo>
                <a:lnTo>
                  <a:pt x="700350" y="197559"/>
                </a:lnTo>
                <a:lnTo>
                  <a:pt x="700350" y="592678"/>
                </a:lnTo>
                <a:lnTo>
                  <a:pt x="695133" y="637975"/>
                </a:lnTo>
                <a:lnTo>
                  <a:pt x="680271" y="679558"/>
                </a:lnTo>
                <a:lnTo>
                  <a:pt x="656950" y="716240"/>
                </a:lnTo>
                <a:lnTo>
                  <a:pt x="626356" y="746835"/>
                </a:lnTo>
                <a:lnTo>
                  <a:pt x="589674" y="770156"/>
                </a:lnTo>
                <a:lnTo>
                  <a:pt x="548091" y="785019"/>
                </a:lnTo>
                <a:lnTo>
                  <a:pt x="502793" y="790237"/>
                </a:lnTo>
                <a:close/>
              </a:path>
            </a:pathLst>
          </a:custGeom>
          <a:solidFill>
            <a:srgbClr val="2463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650610" y="4806500"/>
            <a:ext cx="335915" cy="6102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800" i="1" spc="370" dirty="0">
                <a:solidFill>
                  <a:srgbClr val="F5F4F0"/>
                </a:solidFill>
                <a:latin typeface="Cambria"/>
                <a:cs typeface="Cambria"/>
              </a:rPr>
              <a:t>2</a:t>
            </a:r>
            <a:endParaRPr sz="3800">
              <a:latin typeface="Cambria"/>
              <a:cs typeface="Cambria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468851" y="6452389"/>
            <a:ext cx="699770" cy="790575"/>
          </a:xfrm>
          <a:custGeom>
            <a:avLst/>
            <a:gdLst/>
            <a:ahLst/>
            <a:cxnLst/>
            <a:rect l="l" t="t" r="r" b="b"/>
            <a:pathLst>
              <a:path w="699769" h="790575">
                <a:moveTo>
                  <a:pt x="501812" y="790237"/>
                </a:moveTo>
                <a:lnTo>
                  <a:pt x="197559" y="790237"/>
                </a:lnTo>
                <a:lnTo>
                  <a:pt x="152260" y="785019"/>
                </a:lnTo>
                <a:lnTo>
                  <a:pt x="110677" y="770156"/>
                </a:lnTo>
                <a:lnTo>
                  <a:pt x="73995" y="746835"/>
                </a:lnTo>
                <a:lnTo>
                  <a:pt x="43401" y="716240"/>
                </a:lnTo>
                <a:lnTo>
                  <a:pt x="20080" y="679558"/>
                </a:lnTo>
                <a:lnTo>
                  <a:pt x="5217" y="637975"/>
                </a:lnTo>
                <a:lnTo>
                  <a:pt x="0" y="592678"/>
                </a:lnTo>
                <a:lnTo>
                  <a:pt x="0" y="197559"/>
                </a:lnTo>
                <a:lnTo>
                  <a:pt x="5217" y="152260"/>
                </a:lnTo>
                <a:lnTo>
                  <a:pt x="20080" y="110677"/>
                </a:lnTo>
                <a:lnTo>
                  <a:pt x="43401" y="73995"/>
                </a:lnTo>
                <a:lnTo>
                  <a:pt x="73995" y="43401"/>
                </a:lnTo>
                <a:lnTo>
                  <a:pt x="110677" y="20080"/>
                </a:lnTo>
                <a:lnTo>
                  <a:pt x="152260" y="5217"/>
                </a:lnTo>
                <a:lnTo>
                  <a:pt x="197559" y="0"/>
                </a:lnTo>
                <a:lnTo>
                  <a:pt x="501812" y="0"/>
                </a:lnTo>
                <a:lnTo>
                  <a:pt x="547111" y="5217"/>
                </a:lnTo>
                <a:lnTo>
                  <a:pt x="588694" y="20080"/>
                </a:lnTo>
                <a:lnTo>
                  <a:pt x="625375" y="43401"/>
                </a:lnTo>
                <a:lnTo>
                  <a:pt x="655969" y="73995"/>
                </a:lnTo>
                <a:lnTo>
                  <a:pt x="679290" y="110677"/>
                </a:lnTo>
                <a:lnTo>
                  <a:pt x="694152" y="152260"/>
                </a:lnTo>
                <a:lnTo>
                  <a:pt x="699370" y="197559"/>
                </a:lnTo>
                <a:lnTo>
                  <a:pt x="699370" y="592678"/>
                </a:lnTo>
                <a:lnTo>
                  <a:pt x="694152" y="637975"/>
                </a:lnTo>
                <a:lnTo>
                  <a:pt x="679290" y="679558"/>
                </a:lnTo>
                <a:lnTo>
                  <a:pt x="655969" y="716240"/>
                </a:lnTo>
                <a:lnTo>
                  <a:pt x="625375" y="746835"/>
                </a:lnTo>
                <a:lnTo>
                  <a:pt x="588694" y="770156"/>
                </a:lnTo>
                <a:lnTo>
                  <a:pt x="547111" y="785019"/>
                </a:lnTo>
                <a:lnTo>
                  <a:pt x="501812" y="790237"/>
                </a:lnTo>
                <a:close/>
              </a:path>
            </a:pathLst>
          </a:custGeom>
          <a:solidFill>
            <a:srgbClr val="2463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651100" y="6535440"/>
            <a:ext cx="335280" cy="6102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800" i="1" spc="370" dirty="0">
                <a:solidFill>
                  <a:srgbClr val="F5F4F0"/>
                </a:solidFill>
                <a:latin typeface="Cambria"/>
                <a:cs typeface="Cambria"/>
              </a:rPr>
              <a:t>3</a:t>
            </a:r>
            <a:endParaRPr sz="38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65667"/>
            <a:ext cx="1356268" cy="606740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680892" y="787145"/>
            <a:ext cx="2607100" cy="822959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3102833" cy="1028699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608296" y="812014"/>
            <a:ext cx="2819399" cy="2143124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663928" y="2679012"/>
            <a:ext cx="15645765" cy="6082665"/>
            <a:chOff x="663928" y="2679012"/>
            <a:chExt cx="15645765" cy="6082665"/>
          </a:xfrm>
        </p:grpSpPr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3928" y="2679012"/>
              <a:ext cx="5981725" cy="5978592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890387" y="3583355"/>
              <a:ext cx="10419080" cy="5177790"/>
            </a:xfrm>
            <a:custGeom>
              <a:avLst/>
              <a:gdLst/>
              <a:ahLst/>
              <a:cxnLst/>
              <a:rect l="l" t="t" r="r" b="b"/>
              <a:pathLst>
                <a:path w="10419080" h="5177790">
                  <a:moveTo>
                    <a:pt x="10419055" y="0"/>
                  </a:moveTo>
                  <a:lnTo>
                    <a:pt x="0" y="0"/>
                  </a:lnTo>
                  <a:lnTo>
                    <a:pt x="0" y="1590040"/>
                  </a:lnTo>
                  <a:lnTo>
                    <a:pt x="0" y="2786380"/>
                  </a:lnTo>
                  <a:lnTo>
                    <a:pt x="0" y="3981450"/>
                  </a:lnTo>
                  <a:lnTo>
                    <a:pt x="0" y="5177790"/>
                  </a:lnTo>
                  <a:lnTo>
                    <a:pt x="4536986" y="5177790"/>
                  </a:lnTo>
                  <a:lnTo>
                    <a:pt x="4536986" y="3981450"/>
                  </a:lnTo>
                  <a:lnTo>
                    <a:pt x="6445580" y="3981450"/>
                  </a:lnTo>
                  <a:lnTo>
                    <a:pt x="6445580" y="2786380"/>
                  </a:lnTo>
                  <a:lnTo>
                    <a:pt x="6951967" y="2786380"/>
                  </a:lnTo>
                  <a:lnTo>
                    <a:pt x="6951967" y="1590040"/>
                  </a:lnTo>
                  <a:lnTo>
                    <a:pt x="10419055" y="1590040"/>
                  </a:lnTo>
                  <a:lnTo>
                    <a:pt x="1041905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6171474" y="3748201"/>
            <a:ext cx="9838055" cy="4773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9420"/>
              </a:lnSpc>
            </a:pPr>
            <a:r>
              <a:rPr sz="7600" spc="1105" dirty="0">
                <a:solidFill>
                  <a:srgbClr val="FFFFFF"/>
                </a:solidFill>
                <a:latin typeface="Verdana"/>
                <a:cs typeface="Verdana"/>
              </a:rPr>
              <a:t>¿Lucha</a:t>
            </a:r>
            <a:r>
              <a:rPr sz="7600" spc="-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7600" spc="955" dirty="0">
                <a:solidFill>
                  <a:srgbClr val="FFFFFF"/>
                </a:solidFill>
                <a:latin typeface="Verdana"/>
                <a:cs typeface="Verdana"/>
              </a:rPr>
              <a:t>contra</a:t>
            </a:r>
            <a:r>
              <a:rPr sz="7600" spc="-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7600" spc="985" dirty="0">
                <a:solidFill>
                  <a:srgbClr val="FFFFFF"/>
                </a:solidFill>
                <a:latin typeface="Verdana"/>
                <a:cs typeface="Verdana"/>
              </a:rPr>
              <a:t>la </a:t>
            </a:r>
            <a:r>
              <a:rPr sz="7600" spc="955" dirty="0">
                <a:solidFill>
                  <a:srgbClr val="FFFFFF"/>
                </a:solidFill>
                <a:latin typeface="Verdana"/>
                <a:cs typeface="Verdana"/>
              </a:rPr>
              <a:t>corrupción </a:t>
            </a:r>
            <a:r>
              <a:rPr sz="7600" spc="815" dirty="0">
                <a:solidFill>
                  <a:srgbClr val="FFFFFF"/>
                </a:solidFill>
                <a:latin typeface="Verdana"/>
                <a:cs typeface="Verdana"/>
              </a:rPr>
              <a:t>pública</a:t>
            </a:r>
            <a:r>
              <a:rPr sz="7600" spc="-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7600" spc="580" dirty="0">
                <a:solidFill>
                  <a:srgbClr val="FFFFFF"/>
                </a:solidFill>
                <a:latin typeface="Verdana"/>
                <a:cs typeface="Verdana"/>
              </a:rPr>
              <a:t>de </a:t>
            </a:r>
            <a:r>
              <a:rPr sz="7600" spc="994" dirty="0">
                <a:solidFill>
                  <a:srgbClr val="FFFFFF"/>
                </a:solidFill>
                <a:latin typeface="Verdana"/>
                <a:cs typeface="Verdana"/>
              </a:rPr>
              <a:t>papel?</a:t>
            </a:r>
            <a:endParaRPr sz="7600">
              <a:latin typeface="Verdana"/>
              <a:cs typeface="Verdana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3754131" y="8932803"/>
            <a:ext cx="4533900" cy="1352550"/>
            <a:chOff x="13754131" y="8932803"/>
            <a:chExt cx="4533900" cy="1352550"/>
          </a:xfrm>
        </p:grpSpPr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766280" y="8932803"/>
              <a:ext cx="3521719" cy="135254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754131" y="9180179"/>
              <a:ext cx="1009649" cy="1009649"/>
            </a:xfrm>
            <a:prstGeom prst="rect">
              <a:avLst/>
            </a:prstGeom>
          </p:spPr>
        </p:pic>
      </p:grpSp>
      <p:pic>
        <p:nvPicPr>
          <p:cNvPr id="13" name="object 1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704148" y="156831"/>
            <a:ext cx="7581899" cy="1047748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028700" y="2956117"/>
            <a:ext cx="1809749" cy="1019162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065069" y="2291824"/>
            <a:ext cx="5222930" cy="799517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96844" y="235039"/>
            <a:ext cx="11974830" cy="2463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3803015" algn="l"/>
              </a:tabLst>
            </a:pPr>
            <a:r>
              <a:rPr sz="8000" spc="-425" dirty="0">
                <a:solidFill>
                  <a:srgbClr val="6243E8"/>
                </a:solidFill>
                <a:latin typeface="Tahoma"/>
                <a:cs typeface="Tahoma"/>
              </a:rPr>
              <a:t>¿EN</a:t>
            </a:r>
            <a:r>
              <a:rPr sz="8000" dirty="0">
                <a:solidFill>
                  <a:srgbClr val="6243E8"/>
                </a:solidFill>
                <a:latin typeface="Tahoma"/>
                <a:cs typeface="Tahoma"/>
              </a:rPr>
              <a:t>	</a:t>
            </a:r>
            <a:r>
              <a:rPr sz="8000" spc="-355" dirty="0">
                <a:solidFill>
                  <a:srgbClr val="6243E8"/>
                </a:solidFill>
                <a:latin typeface="Tahoma"/>
                <a:cs typeface="Tahoma"/>
              </a:rPr>
              <a:t>EXISTE </a:t>
            </a:r>
            <a:r>
              <a:rPr sz="8000" spc="-135" dirty="0">
                <a:solidFill>
                  <a:srgbClr val="6243E8"/>
                </a:solidFill>
                <a:latin typeface="Tahoma"/>
                <a:cs typeface="Tahoma"/>
              </a:rPr>
              <a:t>COMPLIANCE</a:t>
            </a:r>
            <a:r>
              <a:rPr sz="8000" spc="-409" dirty="0">
                <a:solidFill>
                  <a:srgbClr val="6243E8"/>
                </a:solidFill>
                <a:latin typeface="Tahoma"/>
                <a:cs typeface="Tahoma"/>
              </a:rPr>
              <a:t> </a:t>
            </a:r>
            <a:r>
              <a:rPr sz="8000" spc="-310" dirty="0">
                <a:solidFill>
                  <a:srgbClr val="6243E8"/>
                </a:solidFill>
                <a:latin typeface="Tahoma"/>
                <a:cs typeface="Tahoma"/>
              </a:rPr>
              <a:t>PÚBLICO?</a:t>
            </a:r>
            <a:endParaRPr sz="8000">
              <a:latin typeface="Tahoma"/>
              <a:cs typeface="Tahoma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34006" y="439411"/>
            <a:ext cx="1762124" cy="1181099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11367516" y="2711475"/>
            <a:ext cx="5892165" cy="6531609"/>
            <a:chOff x="11367516" y="2711475"/>
            <a:chExt cx="5892165" cy="6531609"/>
          </a:xfrm>
        </p:grpSpPr>
        <p:sp>
          <p:nvSpPr>
            <p:cNvPr id="6" name="object 6"/>
            <p:cNvSpPr/>
            <p:nvPr/>
          </p:nvSpPr>
          <p:spPr>
            <a:xfrm>
              <a:off x="15694194" y="9233229"/>
              <a:ext cx="1565275" cy="9525"/>
            </a:xfrm>
            <a:custGeom>
              <a:avLst/>
              <a:gdLst/>
              <a:ahLst/>
              <a:cxnLst/>
              <a:rect l="l" t="t" r="r" b="b"/>
              <a:pathLst>
                <a:path w="1565275" h="9525">
                  <a:moveTo>
                    <a:pt x="1565081" y="9525"/>
                  </a:moveTo>
                  <a:lnTo>
                    <a:pt x="0" y="9525"/>
                  </a:lnTo>
                  <a:lnTo>
                    <a:pt x="0" y="0"/>
                  </a:lnTo>
                  <a:lnTo>
                    <a:pt x="1565081" y="0"/>
                  </a:lnTo>
                  <a:lnTo>
                    <a:pt x="1565081" y="952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367516" y="2711475"/>
              <a:ext cx="3311255" cy="3311219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523009" y="2711475"/>
            <a:ext cx="3311252" cy="3311219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5033050" y="6760974"/>
            <a:ext cx="4260850" cy="2861310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 marR="5080" indent="29845" algn="ctr">
              <a:lnSpc>
                <a:spcPts val="4730"/>
              </a:lnSpc>
              <a:spcBef>
                <a:spcPts val="315"/>
              </a:spcBef>
            </a:pPr>
            <a:r>
              <a:rPr sz="4000" b="1" spc="-10" dirty="0">
                <a:latin typeface="Tahoma"/>
                <a:cs typeface="Tahoma"/>
              </a:rPr>
              <a:t>Plan</a:t>
            </a:r>
            <a:r>
              <a:rPr sz="4000" b="1" spc="-280" dirty="0">
                <a:latin typeface="Tahoma"/>
                <a:cs typeface="Tahoma"/>
              </a:rPr>
              <a:t> </a:t>
            </a:r>
            <a:r>
              <a:rPr sz="4000" b="1" spc="-25" dirty="0">
                <a:latin typeface="Tahoma"/>
                <a:cs typeface="Tahoma"/>
              </a:rPr>
              <a:t>de </a:t>
            </a:r>
            <a:r>
              <a:rPr sz="4000" b="1" spc="-70" dirty="0">
                <a:latin typeface="Tahoma"/>
                <a:cs typeface="Tahoma"/>
              </a:rPr>
              <a:t>Transparencia</a:t>
            </a:r>
            <a:r>
              <a:rPr sz="4000" b="1" spc="-220" dirty="0">
                <a:latin typeface="Tahoma"/>
                <a:cs typeface="Tahoma"/>
              </a:rPr>
              <a:t> </a:t>
            </a:r>
            <a:r>
              <a:rPr sz="4000" b="1" spc="-50" dirty="0">
                <a:latin typeface="Tahoma"/>
                <a:cs typeface="Tahoma"/>
              </a:rPr>
              <a:t>y </a:t>
            </a:r>
            <a:r>
              <a:rPr sz="4000" b="1" spc="-70" dirty="0">
                <a:latin typeface="Tahoma"/>
                <a:cs typeface="Tahoma"/>
              </a:rPr>
              <a:t>Ética</a:t>
            </a:r>
            <a:r>
              <a:rPr sz="4000" b="1" spc="-200" dirty="0">
                <a:latin typeface="Tahoma"/>
                <a:cs typeface="Tahoma"/>
              </a:rPr>
              <a:t> </a:t>
            </a:r>
            <a:r>
              <a:rPr sz="4000" b="1" spc="-105" dirty="0">
                <a:latin typeface="Tahoma"/>
                <a:cs typeface="Tahoma"/>
              </a:rPr>
              <a:t>Empresarial</a:t>
            </a:r>
            <a:endParaRPr sz="4000">
              <a:latin typeface="Tahoma"/>
              <a:cs typeface="Tahoma"/>
            </a:endParaRPr>
          </a:p>
          <a:p>
            <a:pPr marL="29845" algn="ctr">
              <a:lnSpc>
                <a:spcPct val="100000"/>
              </a:lnSpc>
              <a:spcBef>
                <a:spcPts val="3535"/>
              </a:spcBef>
            </a:pPr>
            <a:r>
              <a:rPr sz="3650" b="1" spc="-20" dirty="0">
                <a:latin typeface="Tahoma"/>
                <a:cs typeface="Tahoma"/>
              </a:rPr>
              <a:t>PTEE</a:t>
            </a:r>
            <a:endParaRPr sz="365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952429" y="6764118"/>
            <a:ext cx="4141470" cy="2858135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12700" marR="5080" algn="ctr">
              <a:lnSpc>
                <a:spcPts val="5030"/>
              </a:lnSpc>
              <a:spcBef>
                <a:spcPts val="275"/>
              </a:spcBef>
            </a:pPr>
            <a:r>
              <a:rPr sz="4200" b="1" spc="-10" dirty="0">
                <a:latin typeface="Tahoma"/>
                <a:cs typeface="Tahoma"/>
              </a:rPr>
              <a:t>Plan</a:t>
            </a:r>
            <a:r>
              <a:rPr sz="4200" b="1" spc="-295" dirty="0">
                <a:latin typeface="Tahoma"/>
                <a:cs typeface="Tahoma"/>
              </a:rPr>
              <a:t> </a:t>
            </a:r>
            <a:r>
              <a:rPr sz="4200" b="1" spc="-25" dirty="0">
                <a:latin typeface="Tahoma"/>
                <a:cs typeface="Tahoma"/>
              </a:rPr>
              <a:t>de </a:t>
            </a:r>
            <a:r>
              <a:rPr sz="4200" b="1" spc="-70" dirty="0">
                <a:latin typeface="Tahoma"/>
                <a:cs typeface="Tahoma"/>
              </a:rPr>
              <a:t>Transparencia</a:t>
            </a:r>
            <a:r>
              <a:rPr sz="4200" b="1" spc="-229" dirty="0">
                <a:latin typeface="Tahoma"/>
                <a:cs typeface="Tahoma"/>
              </a:rPr>
              <a:t> </a:t>
            </a:r>
            <a:r>
              <a:rPr sz="4200" b="1" spc="-50" dirty="0">
                <a:latin typeface="Tahoma"/>
                <a:cs typeface="Tahoma"/>
              </a:rPr>
              <a:t>y </a:t>
            </a:r>
            <a:r>
              <a:rPr sz="4200" b="1" spc="-70" dirty="0">
                <a:latin typeface="Tahoma"/>
                <a:cs typeface="Tahoma"/>
              </a:rPr>
              <a:t>Ética</a:t>
            </a:r>
            <a:r>
              <a:rPr sz="4200" b="1" spc="-225" dirty="0">
                <a:latin typeface="Tahoma"/>
                <a:cs typeface="Tahoma"/>
              </a:rPr>
              <a:t> </a:t>
            </a:r>
            <a:r>
              <a:rPr sz="4200" b="1" spc="-10" dirty="0">
                <a:latin typeface="Tahoma"/>
                <a:cs typeface="Tahoma"/>
              </a:rPr>
              <a:t>Pública</a:t>
            </a:r>
            <a:endParaRPr sz="42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2650"/>
              </a:spcBef>
            </a:pPr>
            <a:r>
              <a:rPr sz="3650" b="1" spc="-20" dirty="0">
                <a:latin typeface="Tahoma"/>
                <a:cs typeface="Tahoma"/>
              </a:rPr>
              <a:t>PTEP</a:t>
            </a:r>
            <a:endParaRPr sz="365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 rot="19260000">
            <a:off x="1061145" y="4603059"/>
            <a:ext cx="848518" cy="673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940"/>
              </a:lnSpc>
            </a:pPr>
            <a:r>
              <a:rPr sz="5300" i="1" spc="-295" dirty="0">
                <a:latin typeface="Times New Roman"/>
                <a:cs typeface="Times New Roman"/>
              </a:rPr>
              <a:t>SÍ</a:t>
            </a:r>
            <a:endParaRPr sz="53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 rot="19260000">
            <a:off x="-234827" y="5369050"/>
            <a:ext cx="4554957" cy="482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325"/>
              </a:lnSpc>
            </a:pPr>
            <a:r>
              <a:rPr sz="5700" b="1" spc="135" baseline="-3654" dirty="0">
                <a:latin typeface="Tahoma"/>
                <a:cs typeface="Tahoma"/>
              </a:rPr>
              <a:t>E</a:t>
            </a:r>
            <a:r>
              <a:rPr sz="5700" b="1" spc="135" baseline="-2923" dirty="0">
                <a:latin typeface="Tahoma"/>
                <a:cs typeface="Tahoma"/>
              </a:rPr>
              <a:t>N</a:t>
            </a:r>
            <a:r>
              <a:rPr sz="5700" b="1" spc="367" baseline="-2923" dirty="0">
                <a:latin typeface="Tahoma"/>
                <a:cs typeface="Tahoma"/>
              </a:rPr>
              <a:t> </a:t>
            </a:r>
            <a:r>
              <a:rPr sz="5700" b="1" spc="345" baseline="-2192" dirty="0">
                <a:latin typeface="Tahoma"/>
                <a:cs typeface="Tahoma"/>
              </a:rPr>
              <a:t>LA</a:t>
            </a:r>
            <a:r>
              <a:rPr sz="5700" b="1" spc="345" baseline="-1461" dirty="0">
                <a:latin typeface="Tahoma"/>
                <a:cs typeface="Tahoma"/>
              </a:rPr>
              <a:t>S</a:t>
            </a:r>
            <a:r>
              <a:rPr sz="5700" b="1" spc="367" baseline="-1461" dirty="0">
                <a:latin typeface="Tahoma"/>
                <a:cs typeface="Tahoma"/>
              </a:rPr>
              <a:t> </a:t>
            </a:r>
            <a:r>
              <a:rPr sz="3800" b="1" spc="290" dirty="0">
                <a:latin typeface="Tahoma"/>
                <a:cs typeface="Tahoma"/>
              </a:rPr>
              <a:t>NOR</a:t>
            </a:r>
            <a:r>
              <a:rPr sz="5700" b="1" spc="434" baseline="1461" dirty="0">
                <a:latin typeface="Tahoma"/>
                <a:cs typeface="Tahoma"/>
              </a:rPr>
              <a:t>M</a:t>
            </a:r>
            <a:r>
              <a:rPr sz="5700" b="1" spc="434" baseline="2192" dirty="0">
                <a:latin typeface="Tahoma"/>
                <a:cs typeface="Tahoma"/>
              </a:rPr>
              <a:t>AS</a:t>
            </a:r>
            <a:endParaRPr sz="5700" baseline="2192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 rot="19260000">
            <a:off x="1422820" y="6907721"/>
            <a:ext cx="986561" cy="673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945"/>
              </a:lnSpc>
            </a:pPr>
            <a:r>
              <a:rPr sz="5300" i="1" spc="-985" dirty="0">
                <a:latin typeface="Times New Roman"/>
                <a:cs typeface="Times New Roman"/>
              </a:rPr>
              <a:t>NO</a:t>
            </a:r>
            <a:endParaRPr sz="53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 rot="19260000">
            <a:off x="250409" y="7673005"/>
            <a:ext cx="4444470" cy="482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329"/>
              </a:lnSpc>
            </a:pPr>
            <a:r>
              <a:rPr sz="5700" b="1" spc="135" baseline="-3654" dirty="0">
                <a:latin typeface="Tahoma"/>
                <a:cs typeface="Tahoma"/>
              </a:rPr>
              <a:t>E</a:t>
            </a:r>
            <a:r>
              <a:rPr sz="5700" b="1" spc="135" baseline="-2923" dirty="0">
                <a:latin typeface="Tahoma"/>
                <a:cs typeface="Tahoma"/>
              </a:rPr>
              <a:t>N</a:t>
            </a:r>
            <a:r>
              <a:rPr sz="5700" b="1" spc="367" baseline="-2923" dirty="0">
                <a:latin typeface="Tahoma"/>
                <a:cs typeface="Tahoma"/>
              </a:rPr>
              <a:t> </a:t>
            </a:r>
            <a:r>
              <a:rPr sz="5700" b="1" spc="330" baseline="-2192" dirty="0">
                <a:latin typeface="Tahoma"/>
                <a:cs typeface="Tahoma"/>
              </a:rPr>
              <a:t>L</a:t>
            </a:r>
            <a:r>
              <a:rPr sz="5700" b="1" spc="330" baseline="-1461" dirty="0">
                <a:latin typeface="Tahoma"/>
                <a:cs typeface="Tahoma"/>
              </a:rPr>
              <a:t>A</a:t>
            </a:r>
            <a:r>
              <a:rPr sz="5700" b="1" spc="375" baseline="-1461" dirty="0">
                <a:latin typeface="Tahoma"/>
                <a:cs typeface="Tahoma"/>
              </a:rPr>
              <a:t> </a:t>
            </a:r>
            <a:r>
              <a:rPr sz="3800" b="1" spc="50" dirty="0">
                <a:latin typeface="Tahoma"/>
                <a:cs typeface="Tahoma"/>
              </a:rPr>
              <a:t>REALI</a:t>
            </a:r>
            <a:r>
              <a:rPr sz="5700" b="1" spc="75" baseline="1461" dirty="0">
                <a:latin typeface="Tahoma"/>
                <a:cs typeface="Tahoma"/>
              </a:rPr>
              <a:t>DA</a:t>
            </a:r>
            <a:r>
              <a:rPr sz="5700" b="1" spc="75" baseline="2192" dirty="0">
                <a:latin typeface="Tahoma"/>
                <a:cs typeface="Tahoma"/>
              </a:rPr>
              <a:t>D</a:t>
            </a:r>
            <a:endParaRPr sz="5700" baseline="2192">
              <a:latin typeface="Tahoma"/>
              <a:cs typeface="Tahoma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14791090" y="9121444"/>
            <a:ext cx="3347085" cy="1009650"/>
            <a:chOff x="14791090" y="9121444"/>
            <a:chExt cx="3347085" cy="1009650"/>
          </a:xfrm>
        </p:grpSpPr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975970" y="9258315"/>
              <a:ext cx="2162174" cy="80960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791090" y="9121444"/>
              <a:ext cx="1009649" cy="1009649"/>
            </a:xfrm>
            <a:prstGeom prst="rect">
              <a:avLst/>
            </a:prstGeom>
          </p:spPr>
        </p:pic>
      </p:grpSp>
      <p:pic>
        <p:nvPicPr>
          <p:cNvPr id="18" name="object 1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708303" y="9103369"/>
            <a:ext cx="1809749" cy="1019159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1541800" y="92009"/>
            <a:ext cx="6547700" cy="904874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1173485"/>
            <a:ext cx="18288000" cy="9113520"/>
            <a:chOff x="0" y="1173485"/>
            <a:chExt cx="18288000" cy="911352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591153" y="4775209"/>
              <a:ext cx="4696845" cy="551178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253148" y="1173485"/>
              <a:ext cx="4034850" cy="8229593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0" y="2137403"/>
              <a:ext cx="5175885" cy="28575"/>
            </a:xfrm>
            <a:custGeom>
              <a:avLst/>
              <a:gdLst/>
              <a:ahLst/>
              <a:cxnLst/>
              <a:rect l="l" t="t" r="r" b="b"/>
              <a:pathLst>
                <a:path w="5175885" h="28575">
                  <a:moveTo>
                    <a:pt x="5175801" y="28575"/>
                  </a:moveTo>
                  <a:lnTo>
                    <a:pt x="0" y="28575"/>
                  </a:lnTo>
                  <a:lnTo>
                    <a:pt x="0" y="0"/>
                  </a:lnTo>
                  <a:lnTo>
                    <a:pt x="5175801" y="0"/>
                  </a:lnTo>
                  <a:lnTo>
                    <a:pt x="5175801" y="2857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3845" y="2153542"/>
              <a:ext cx="5585557" cy="568546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461247" y="3575303"/>
              <a:ext cx="1773935" cy="181660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36464" y="2572511"/>
              <a:ext cx="9396983" cy="6196583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7172490" y="3558260"/>
              <a:ext cx="1354455" cy="2131695"/>
            </a:xfrm>
            <a:custGeom>
              <a:avLst/>
              <a:gdLst/>
              <a:ahLst/>
              <a:cxnLst/>
              <a:rect l="l" t="t" r="r" b="b"/>
              <a:pathLst>
                <a:path w="1354454" h="2131695">
                  <a:moveTo>
                    <a:pt x="532917" y="242595"/>
                  </a:moveTo>
                  <a:lnTo>
                    <a:pt x="526542" y="200634"/>
                  </a:lnTo>
                  <a:lnTo>
                    <a:pt x="511251" y="159689"/>
                  </a:lnTo>
                  <a:lnTo>
                    <a:pt x="486702" y="120992"/>
                  </a:lnTo>
                  <a:lnTo>
                    <a:pt x="450862" y="83388"/>
                  </a:lnTo>
                  <a:lnTo>
                    <a:pt x="410349" y="54165"/>
                  </a:lnTo>
                  <a:lnTo>
                    <a:pt x="365823" y="31927"/>
                  </a:lnTo>
                  <a:lnTo>
                    <a:pt x="337832" y="22199"/>
                  </a:lnTo>
                  <a:lnTo>
                    <a:pt x="337832" y="152565"/>
                  </a:lnTo>
                  <a:lnTo>
                    <a:pt x="334733" y="162153"/>
                  </a:lnTo>
                  <a:lnTo>
                    <a:pt x="328472" y="162179"/>
                  </a:lnTo>
                  <a:lnTo>
                    <a:pt x="320916" y="158432"/>
                  </a:lnTo>
                  <a:lnTo>
                    <a:pt x="313905" y="156743"/>
                  </a:lnTo>
                  <a:lnTo>
                    <a:pt x="242951" y="137642"/>
                  </a:lnTo>
                  <a:lnTo>
                    <a:pt x="242951" y="415378"/>
                  </a:lnTo>
                  <a:lnTo>
                    <a:pt x="240588" y="416953"/>
                  </a:lnTo>
                  <a:lnTo>
                    <a:pt x="237832" y="420217"/>
                  </a:lnTo>
                  <a:lnTo>
                    <a:pt x="235851" y="419823"/>
                  </a:lnTo>
                  <a:lnTo>
                    <a:pt x="222262" y="416953"/>
                  </a:lnTo>
                  <a:lnTo>
                    <a:pt x="181660" y="407758"/>
                  </a:lnTo>
                  <a:lnTo>
                    <a:pt x="179882" y="404710"/>
                  </a:lnTo>
                  <a:lnTo>
                    <a:pt x="178028" y="404050"/>
                  </a:lnTo>
                  <a:lnTo>
                    <a:pt x="193649" y="406387"/>
                  </a:lnTo>
                  <a:lnTo>
                    <a:pt x="238874" y="412394"/>
                  </a:lnTo>
                  <a:lnTo>
                    <a:pt x="240855" y="414235"/>
                  </a:lnTo>
                  <a:lnTo>
                    <a:pt x="242951" y="415378"/>
                  </a:lnTo>
                  <a:lnTo>
                    <a:pt x="242951" y="137642"/>
                  </a:lnTo>
                  <a:lnTo>
                    <a:pt x="237832" y="136258"/>
                  </a:lnTo>
                  <a:lnTo>
                    <a:pt x="237832" y="348627"/>
                  </a:lnTo>
                  <a:lnTo>
                    <a:pt x="236435" y="349554"/>
                  </a:lnTo>
                  <a:lnTo>
                    <a:pt x="235102" y="350545"/>
                  </a:lnTo>
                  <a:lnTo>
                    <a:pt x="233705" y="351472"/>
                  </a:lnTo>
                  <a:lnTo>
                    <a:pt x="211251" y="359765"/>
                  </a:lnTo>
                  <a:lnTo>
                    <a:pt x="185445" y="359727"/>
                  </a:lnTo>
                  <a:lnTo>
                    <a:pt x="143598" y="337350"/>
                  </a:lnTo>
                  <a:lnTo>
                    <a:pt x="133692" y="304977"/>
                  </a:lnTo>
                  <a:lnTo>
                    <a:pt x="134010" y="295592"/>
                  </a:lnTo>
                  <a:lnTo>
                    <a:pt x="134670" y="286181"/>
                  </a:lnTo>
                  <a:lnTo>
                    <a:pt x="135242" y="276796"/>
                  </a:lnTo>
                  <a:lnTo>
                    <a:pt x="158419" y="301459"/>
                  </a:lnTo>
                  <a:lnTo>
                    <a:pt x="161785" y="306920"/>
                  </a:lnTo>
                  <a:lnTo>
                    <a:pt x="162013" y="307378"/>
                  </a:lnTo>
                  <a:lnTo>
                    <a:pt x="164211" y="311873"/>
                  </a:lnTo>
                  <a:lnTo>
                    <a:pt x="163588" y="312293"/>
                  </a:lnTo>
                  <a:lnTo>
                    <a:pt x="153085" y="322694"/>
                  </a:lnTo>
                  <a:lnTo>
                    <a:pt x="199555" y="344843"/>
                  </a:lnTo>
                  <a:lnTo>
                    <a:pt x="229006" y="347789"/>
                  </a:lnTo>
                  <a:lnTo>
                    <a:pt x="231940" y="348132"/>
                  </a:lnTo>
                  <a:lnTo>
                    <a:pt x="234873" y="348335"/>
                  </a:lnTo>
                  <a:lnTo>
                    <a:pt x="237832" y="348627"/>
                  </a:lnTo>
                  <a:lnTo>
                    <a:pt x="237832" y="136258"/>
                  </a:lnTo>
                  <a:lnTo>
                    <a:pt x="216103" y="130403"/>
                  </a:lnTo>
                  <a:lnTo>
                    <a:pt x="212318" y="128866"/>
                  </a:lnTo>
                  <a:lnTo>
                    <a:pt x="208457" y="127584"/>
                  </a:lnTo>
                  <a:lnTo>
                    <a:pt x="211150" y="124574"/>
                  </a:lnTo>
                  <a:lnTo>
                    <a:pt x="213309" y="120688"/>
                  </a:lnTo>
                  <a:lnTo>
                    <a:pt x="234873" y="107213"/>
                  </a:lnTo>
                  <a:lnTo>
                    <a:pt x="244182" y="101828"/>
                  </a:lnTo>
                  <a:lnTo>
                    <a:pt x="253720" y="96939"/>
                  </a:lnTo>
                  <a:lnTo>
                    <a:pt x="283895" y="91541"/>
                  </a:lnTo>
                  <a:lnTo>
                    <a:pt x="311518" y="101219"/>
                  </a:lnTo>
                  <a:lnTo>
                    <a:pt x="331266" y="122656"/>
                  </a:lnTo>
                  <a:lnTo>
                    <a:pt x="331635" y="124320"/>
                  </a:lnTo>
                  <a:lnTo>
                    <a:pt x="337832" y="152565"/>
                  </a:lnTo>
                  <a:lnTo>
                    <a:pt x="337832" y="22199"/>
                  </a:lnTo>
                  <a:lnTo>
                    <a:pt x="267449" y="2819"/>
                  </a:lnTo>
                  <a:lnTo>
                    <a:pt x="225488" y="114"/>
                  </a:lnTo>
                  <a:lnTo>
                    <a:pt x="212115" y="0"/>
                  </a:lnTo>
                  <a:lnTo>
                    <a:pt x="164579" y="6553"/>
                  </a:lnTo>
                  <a:lnTo>
                    <a:pt x="119976" y="23190"/>
                  </a:lnTo>
                  <a:lnTo>
                    <a:pt x="80022" y="48552"/>
                  </a:lnTo>
                  <a:lnTo>
                    <a:pt x="46443" y="81241"/>
                  </a:lnTo>
                  <a:lnTo>
                    <a:pt x="20955" y="119900"/>
                  </a:lnTo>
                  <a:lnTo>
                    <a:pt x="5283" y="163144"/>
                  </a:lnTo>
                  <a:lnTo>
                    <a:pt x="0" y="217068"/>
                  </a:lnTo>
                  <a:lnTo>
                    <a:pt x="6578" y="258241"/>
                  </a:lnTo>
                  <a:lnTo>
                    <a:pt x="7950" y="266852"/>
                  </a:lnTo>
                  <a:lnTo>
                    <a:pt x="25374" y="308965"/>
                  </a:lnTo>
                  <a:lnTo>
                    <a:pt x="26784" y="312394"/>
                  </a:lnTo>
                  <a:lnTo>
                    <a:pt x="54229" y="353580"/>
                  </a:lnTo>
                  <a:lnTo>
                    <a:pt x="87934" y="390296"/>
                  </a:lnTo>
                  <a:lnTo>
                    <a:pt x="92925" y="394411"/>
                  </a:lnTo>
                  <a:lnTo>
                    <a:pt x="123850" y="419912"/>
                  </a:lnTo>
                  <a:lnTo>
                    <a:pt x="161277" y="442633"/>
                  </a:lnTo>
                  <a:lnTo>
                    <a:pt x="211493" y="463003"/>
                  </a:lnTo>
                  <a:lnTo>
                    <a:pt x="256857" y="471309"/>
                  </a:lnTo>
                  <a:lnTo>
                    <a:pt x="303872" y="471411"/>
                  </a:lnTo>
                  <a:lnTo>
                    <a:pt x="352310" y="463118"/>
                  </a:lnTo>
                  <a:lnTo>
                    <a:pt x="401904" y="446303"/>
                  </a:lnTo>
                  <a:lnTo>
                    <a:pt x="442252" y="424243"/>
                  </a:lnTo>
                  <a:lnTo>
                    <a:pt x="475640" y="395782"/>
                  </a:lnTo>
                  <a:lnTo>
                    <a:pt x="501713" y="362153"/>
                  </a:lnTo>
                  <a:lnTo>
                    <a:pt x="520179" y="324586"/>
                  </a:lnTo>
                  <a:lnTo>
                    <a:pt x="530682" y="284314"/>
                  </a:lnTo>
                  <a:lnTo>
                    <a:pt x="532917" y="242595"/>
                  </a:lnTo>
                  <a:close/>
                </a:path>
                <a:path w="1354454" h="2131695">
                  <a:moveTo>
                    <a:pt x="1354442" y="1362405"/>
                  </a:moveTo>
                  <a:lnTo>
                    <a:pt x="1344129" y="1312494"/>
                  </a:lnTo>
                  <a:lnTo>
                    <a:pt x="1318463" y="1240599"/>
                  </a:lnTo>
                  <a:lnTo>
                    <a:pt x="1298854" y="1206639"/>
                  </a:lnTo>
                  <a:lnTo>
                    <a:pt x="1271066" y="1161846"/>
                  </a:lnTo>
                  <a:lnTo>
                    <a:pt x="1242212" y="1130604"/>
                  </a:lnTo>
                  <a:lnTo>
                    <a:pt x="1208684" y="1100721"/>
                  </a:lnTo>
                  <a:lnTo>
                    <a:pt x="1180706" y="1079855"/>
                  </a:lnTo>
                  <a:lnTo>
                    <a:pt x="1180706" y="1175080"/>
                  </a:lnTo>
                  <a:lnTo>
                    <a:pt x="1174572" y="1163637"/>
                  </a:lnTo>
                  <a:lnTo>
                    <a:pt x="1170889" y="1164717"/>
                  </a:lnTo>
                  <a:lnTo>
                    <a:pt x="1160373" y="1154557"/>
                  </a:lnTo>
                  <a:lnTo>
                    <a:pt x="1147648" y="1131824"/>
                  </a:lnTo>
                  <a:lnTo>
                    <a:pt x="1129461" y="1110678"/>
                  </a:lnTo>
                  <a:lnTo>
                    <a:pt x="1163434" y="1140434"/>
                  </a:lnTo>
                  <a:lnTo>
                    <a:pt x="1180706" y="1175080"/>
                  </a:lnTo>
                  <a:lnTo>
                    <a:pt x="1180706" y="1079855"/>
                  </a:lnTo>
                  <a:lnTo>
                    <a:pt x="1170457" y="1072210"/>
                  </a:lnTo>
                  <a:lnTo>
                    <a:pt x="1127493" y="1045095"/>
                  </a:lnTo>
                  <a:lnTo>
                    <a:pt x="1101382" y="1037094"/>
                  </a:lnTo>
                  <a:lnTo>
                    <a:pt x="1101382" y="1317396"/>
                  </a:lnTo>
                  <a:lnTo>
                    <a:pt x="1098219" y="1318323"/>
                  </a:lnTo>
                  <a:lnTo>
                    <a:pt x="1094143" y="1306283"/>
                  </a:lnTo>
                  <a:lnTo>
                    <a:pt x="1089723" y="1294345"/>
                  </a:lnTo>
                  <a:lnTo>
                    <a:pt x="1069771" y="1234020"/>
                  </a:lnTo>
                  <a:lnTo>
                    <a:pt x="1064247" y="1222413"/>
                  </a:lnTo>
                  <a:lnTo>
                    <a:pt x="1059027" y="1210703"/>
                  </a:lnTo>
                  <a:lnTo>
                    <a:pt x="1053680" y="1199032"/>
                  </a:lnTo>
                  <a:lnTo>
                    <a:pt x="1053541" y="1198753"/>
                  </a:lnTo>
                  <a:lnTo>
                    <a:pt x="1047762" y="1187538"/>
                  </a:lnTo>
                  <a:lnTo>
                    <a:pt x="1043279" y="1175613"/>
                  </a:lnTo>
                  <a:lnTo>
                    <a:pt x="1050544" y="1173492"/>
                  </a:lnTo>
                  <a:lnTo>
                    <a:pt x="1054506" y="1159103"/>
                  </a:lnTo>
                  <a:lnTo>
                    <a:pt x="1056563" y="1158494"/>
                  </a:lnTo>
                  <a:lnTo>
                    <a:pt x="1067574" y="1168501"/>
                  </a:lnTo>
                  <a:lnTo>
                    <a:pt x="1070838" y="1180782"/>
                  </a:lnTo>
                  <a:lnTo>
                    <a:pt x="1076223" y="1205674"/>
                  </a:lnTo>
                  <a:lnTo>
                    <a:pt x="1084834" y="1242847"/>
                  </a:lnTo>
                  <a:lnTo>
                    <a:pt x="1093241" y="1280083"/>
                  </a:lnTo>
                  <a:lnTo>
                    <a:pt x="1101382" y="1317396"/>
                  </a:lnTo>
                  <a:lnTo>
                    <a:pt x="1101382" y="1037094"/>
                  </a:lnTo>
                  <a:lnTo>
                    <a:pt x="1083322" y="1031557"/>
                  </a:lnTo>
                  <a:lnTo>
                    <a:pt x="1051661" y="1014361"/>
                  </a:lnTo>
                  <a:lnTo>
                    <a:pt x="1024216" y="1009980"/>
                  </a:lnTo>
                  <a:lnTo>
                    <a:pt x="1024216" y="1088567"/>
                  </a:lnTo>
                  <a:lnTo>
                    <a:pt x="999248" y="1095883"/>
                  </a:lnTo>
                  <a:lnTo>
                    <a:pt x="995705" y="1110145"/>
                  </a:lnTo>
                  <a:lnTo>
                    <a:pt x="985037" y="1100035"/>
                  </a:lnTo>
                  <a:lnTo>
                    <a:pt x="956957" y="1108265"/>
                  </a:lnTo>
                  <a:lnTo>
                    <a:pt x="957148" y="1094968"/>
                  </a:lnTo>
                  <a:lnTo>
                    <a:pt x="959840" y="1094181"/>
                  </a:lnTo>
                  <a:lnTo>
                    <a:pt x="961339" y="1080516"/>
                  </a:lnTo>
                  <a:lnTo>
                    <a:pt x="1010119" y="1066228"/>
                  </a:lnTo>
                  <a:lnTo>
                    <a:pt x="1016317" y="1077645"/>
                  </a:lnTo>
                  <a:lnTo>
                    <a:pt x="1018425" y="1077023"/>
                  </a:lnTo>
                  <a:lnTo>
                    <a:pt x="1024216" y="1088567"/>
                  </a:lnTo>
                  <a:lnTo>
                    <a:pt x="1024216" y="1009980"/>
                  </a:lnTo>
                  <a:lnTo>
                    <a:pt x="1022413" y="1009688"/>
                  </a:lnTo>
                  <a:lnTo>
                    <a:pt x="961783" y="1000988"/>
                  </a:lnTo>
                  <a:lnTo>
                    <a:pt x="904214" y="1017841"/>
                  </a:lnTo>
                  <a:lnTo>
                    <a:pt x="948055" y="1005001"/>
                  </a:lnTo>
                  <a:lnTo>
                    <a:pt x="929462" y="997216"/>
                  </a:lnTo>
                  <a:lnTo>
                    <a:pt x="913993" y="1001737"/>
                  </a:lnTo>
                  <a:lnTo>
                    <a:pt x="902512" y="1018336"/>
                  </a:lnTo>
                  <a:lnTo>
                    <a:pt x="874915" y="1026414"/>
                  </a:lnTo>
                  <a:lnTo>
                    <a:pt x="864920" y="1042581"/>
                  </a:lnTo>
                  <a:lnTo>
                    <a:pt x="851306" y="1046568"/>
                  </a:lnTo>
                  <a:lnTo>
                    <a:pt x="831570" y="1065580"/>
                  </a:lnTo>
                  <a:lnTo>
                    <a:pt x="816851" y="1083119"/>
                  </a:lnTo>
                  <a:lnTo>
                    <a:pt x="810958" y="1111313"/>
                  </a:lnTo>
                  <a:lnTo>
                    <a:pt x="810780" y="1124597"/>
                  </a:lnTo>
                  <a:lnTo>
                    <a:pt x="810590" y="1137894"/>
                  </a:lnTo>
                  <a:lnTo>
                    <a:pt x="815098" y="1163040"/>
                  </a:lnTo>
                  <a:lnTo>
                    <a:pt x="817219" y="1175651"/>
                  </a:lnTo>
                  <a:lnTo>
                    <a:pt x="823353" y="1200315"/>
                  </a:lnTo>
                  <a:lnTo>
                    <a:pt x="829208" y="1225067"/>
                  </a:lnTo>
                  <a:lnTo>
                    <a:pt x="831342" y="1237678"/>
                  </a:lnTo>
                  <a:lnTo>
                    <a:pt x="837006" y="1262481"/>
                  </a:lnTo>
                  <a:lnTo>
                    <a:pt x="838733" y="1275219"/>
                  </a:lnTo>
                  <a:lnTo>
                    <a:pt x="843356" y="1300327"/>
                  </a:lnTo>
                  <a:lnTo>
                    <a:pt x="847217" y="1338897"/>
                  </a:lnTo>
                  <a:lnTo>
                    <a:pt x="856615" y="1389075"/>
                  </a:lnTo>
                  <a:lnTo>
                    <a:pt x="868768" y="1438452"/>
                  </a:lnTo>
                  <a:lnTo>
                    <a:pt x="884516" y="1486776"/>
                  </a:lnTo>
                  <a:lnTo>
                    <a:pt x="904671" y="1533804"/>
                  </a:lnTo>
                  <a:lnTo>
                    <a:pt x="926490" y="1567116"/>
                  </a:lnTo>
                  <a:lnTo>
                    <a:pt x="930706" y="1579118"/>
                  </a:lnTo>
                  <a:lnTo>
                    <a:pt x="932903" y="1591703"/>
                  </a:lnTo>
                  <a:lnTo>
                    <a:pt x="930046" y="1592541"/>
                  </a:lnTo>
                  <a:lnTo>
                    <a:pt x="929843" y="1605826"/>
                  </a:lnTo>
                  <a:lnTo>
                    <a:pt x="1120241" y="1550073"/>
                  </a:lnTo>
                  <a:lnTo>
                    <a:pt x="1114031" y="1538668"/>
                  </a:lnTo>
                  <a:lnTo>
                    <a:pt x="1123988" y="1535747"/>
                  </a:lnTo>
                  <a:lnTo>
                    <a:pt x="1121524" y="1549704"/>
                  </a:lnTo>
                  <a:lnTo>
                    <a:pt x="929843" y="1605826"/>
                  </a:lnTo>
                  <a:lnTo>
                    <a:pt x="911021" y="1651038"/>
                  </a:lnTo>
                  <a:lnTo>
                    <a:pt x="890016" y="1696897"/>
                  </a:lnTo>
                  <a:lnTo>
                    <a:pt x="863079" y="1731251"/>
                  </a:lnTo>
                  <a:lnTo>
                    <a:pt x="837209" y="1778520"/>
                  </a:lnTo>
                  <a:lnTo>
                    <a:pt x="805078" y="1814398"/>
                  </a:lnTo>
                  <a:lnTo>
                    <a:pt x="766546" y="1838921"/>
                  </a:lnTo>
                  <a:lnTo>
                    <a:pt x="728573" y="1876501"/>
                  </a:lnTo>
                  <a:lnTo>
                    <a:pt x="680275" y="1890649"/>
                  </a:lnTo>
                  <a:lnTo>
                    <a:pt x="653008" y="1911858"/>
                  </a:lnTo>
                  <a:lnTo>
                    <a:pt x="593991" y="1929142"/>
                  </a:lnTo>
                  <a:lnTo>
                    <a:pt x="593991" y="1982076"/>
                  </a:lnTo>
                  <a:lnTo>
                    <a:pt x="546354" y="1996033"/>
                  </a:lnTo>
                  <a:lnTo>
                    <a:pt x="546354" y="2075421"/>
                  </a:lnTo>
                  <a:lnTo>
                    <a:pt x="544690" y="2075916"/>
                  </a:lnTo>
                  <a:lnTo>
                    <a:pt x="508965" y="2073148"/>
                  </a:lnTo>
                  <a:lnTo>
                    <a:pt x="474205" y="2070087"/>
                  </a:lnTo>
                  <a:lnTo>
                    <a:pt x="443890" y="2078964"/>
                  </a:lnTo>
                  <a:lnTo>
                    <a:pt x="410756" y="2075434"/>
                  </a:lnTo>
                  <a:lnTo>
                    <a:pt x="395211" y="2066747"/>
                  </a:lnTo>
                  <a:lnTo>
                    <a:pt x="384073" y="2070011"/>
                  </a:lnTo>
                  <a:lnTo>
                    <a:pt x="355485" y="2051913"/>
                  </a:lnTo>
                  <a:lnTo>
                    <a:pt x="352577" y="2052764"/>
                  </a:lnTo>
                  <a:lnTo>
                    <a:pt x="347637" y="2040978"/>
                  </a:lnTo>
                  <a:lnTo>
                    <a:pt x="355536" y="2038667"/>
                  </a:lnTo>
                  <a:lnTo>
                    <a:pt x="420154" y="2019744"/>
                  </a:lnTo>
                  <a:lnTo>
                    <a:pt x="339394" y="2003691"/>
                  </a:lnTo>
                  <a:lnTo>
                    <a:pt x="313016" y="1998179"/>
                  </a:lnTo>
                  <a:lnTo>
                    <a:pt x="295617" y="1990051"/>
                  </a:lnTo>
                  <a:lnTo>
                    <a:pt x="279069" y="1968423"/>
                  </a:lnTo>
                  <a:lnTo>
                    <a:pt x="269824" y="1957895"/>
                  </a:lnTo>
                  <a:lnTo>
                    <a:pt x="263639" y="1946478"/>
                  </a:lnTo>
                  <a:lnTo>
                    <a:pt x="250177" y="1897481"/>
                  </a:lnTo>
                  <a:lnTo>
                    <a:pt x="243954" y="1846376"/>
                  </a:lnTo>
                  <a:lnTo>
                    <a:pt x="247332" y="1805686"/>
                  </a:lnTo>
                  <a:lnTo>
                    <a:pt x="255536" y="1763585"/>
                  </a:lnTo>
                  <a:lnTo>
                    <a:pt x="267360" y="1720418"/>
                  </a:lnTo>
                  <a:lnTo>
                    <a:pt x="281609" y="1676552"/>
                  </a:lnTo>
                  <a:lnTo>
                    <a:pt x="283781" y="1662684"/>
                  </a:lnTo>
                  <a:lnTo>
                    <a:pt x="286131" y="1648764"/>
                  </a:lnTo>
                  <a:lnTo>
                    <a:pt x="292227" y="1646974"/>
                  </a:lnTo>
                  <a:lnTo>
                    <a:pt x="294919" y="1632953"/>
                  </a:lnTo>
                  <a:lnTo>
                    <a:pt x="303161" y="1630540"/>
                  </a:lnTo>
                  <a:lnTo>
                    <a:pt x="303784" y="1617129"/>
                  </a:lnTo>
                  <a:lnTo>
                    <a:pt x="306793" y="1629473"/>
                  </a:lnTo>
                  <a:lnTo>
                    <a:pt x="307543" y="1682191"/>
                  </a:lnTo>
                  <a:lnTo>
                    <a:pt x="305904" y="1722374"/>
                  </a:lnTo>
                  <a:lnTo>
                    <a:pt x="306133" y="1814944"/>
                  </a:lnTo>
                  <a:lnTo>
                    <a:pt x="318592" y="1864220"/>
                  </a:lnTo>
                  <a:lnTo>
                    <a:pt x="335889" y="1912086"/>
                  </a:lnTo>
                  <a:lnTo>
                    <a:pt x="357225" y="1945538"/>
                  </a:lnTo>
                  <a:lnTo>
                    <a:pt x="392518" y="1988134"/>
                  </a:lnTo>
                  <a:lnTo>
                    <a:pt x="397916" y="1986559"/>
                  </a:lnTo>
                  <a:lnTo>
                    <a:pt x="407111" y="1997100"/>
                  </a:lnTo>
                  <a:lnTo>
                    <a:pt x="412800" y="1995436"/>
                  </a:lnTo>
                  <a:lnTo>
                    <a:pt x="421970" y="2005990"/>
                  </a:lnTo>
                  <a:lnTo>
                    <a:pt x="424484" y="2005241"/>
                  </a:lnTo>
                  <a:lnTo>
                    <a:pt x="429298" y="2017077"/>
                  </a:lnTo>
                  <a:lnTo>
                    <a:pt x="355536" y="2038667"/>
                  </a:lnTo>
                  <a:lnTo>
                    <a:pt x="362267" y="2049932"/>
                  </a:lnTo>
                  <a:lnTo>
                    <a:pt x="383641" y="2043684"/>
                  </a:lnTo>
                  <a:lnTo>
                    <a:pt x="458647" y="2061413"/>
                  </a:lnTo>
                  <a:lnTo>
                    <a:pt x="481431" y="2067966"/>
                  </a:lnTo>
                  <a:lnTo>
                    <a:pt x="500964" y="2062251"/>
                  </a:lnTo>
                  <a:lnTo>
                    <a:pt x="524192" y="2068677"/>
                  </a:lnTo>
                  <a:lnTo>
                    <a:pt x="546163" y="2062251"/>
                  </a:lnTo>
                  <a:lnTo>
                    <a:pt x="546354" y="2075421"/>
                  </a:lnTo>
                  <a:lnTo>
                    <a:pt x="546354" y="1996033"/>
                  </a:lnTo>
                  <a:lnTo>
                    <a:pt x="519861" y="2003780"/>
                  </a:lnTo>
                  <a:lnTo>
                    <a:pt x="489026" y="1986343"/>
                  </a:lnTo>
                  <a:lnTo>
                    <a:pt x="466064" y="1979841"/>
                  </a:lnTo>
                  <a:lnTo>
                    <a:pt x="443090" y="1946871"/>
                  </a:lnTo>
                  <a:lnTo>
                    <a:pt x="433628" y="1923173"/>
                  </a:lnTo>
                  <a:lnTo>
                    <a:pt x="441782" y="1920786"/>
                  </a:lnTo>
                  <a:lnTo>
                    <a:pt x="515696" y="1952066"/>
                  </a:lnTo>
                  <a:lnTo>
                    <a:pt x="549008" y="1955546"/>
                  </a:lnTo>
                  <a:lnTo>
                    <a:pt x="585851" y="1971230"/>
                  </a:lnTo>
                  <a:lnTo>
                    <a:pt x="588886" y="1970341"/>
                  </a:lnTo>
                  <a:lnTo>
                    <a:pt x="593991" y="1982076"/>
                  </a:lnTo>
                  <a:lnTo>
                    <a:pt x="593991" y="1929142"/>
                  </a:lnTo>
                  <a:lnTo>
                    <a:pt x="590981" y="1930019"/>
                  </a:lnTo>
                  <a:lnTo>
                    <a:pt x="556831" y="1926793"/>
                  </a:lnTo>
                  <a:lnTo>
                    <a:pt x="499148" y="1903984"/>
                  </a:lnTo>
                  <a:lnTo>
                    <a:pt x="478980" y="1843722"/>
                  </a:lnTo>
                  <a:lnTo>
                    <a:pt x="478091" y="1817509"/>
                  </a:lnTo>
                  <a:lnTo>
                    <a:pt x="478218" y="1804250"/>
                  </a:lnTo>
                  <a:lnTo>
                    <a:pt x="482587" y="1802968"/>
                  </a:lnTo>
                  <a:lnTo>
                    <a:pt x="488607" y="1748269"/>
                  </a:lnTo>
                  <a:lnTo>
                    <a:pt x="497941" y="1705838"/>
                  </a:lnTo>
                  <a:lnTo>
                    <a:pt x="507682" y="1663280"/>
                  </a:lnTo>
                  <a:lnTo>
                    <a:pt x="518452" y="1620431"/>
                  </a:lnTo>
                  <a:lnTo>
                    <a:pt x="530885" y="1577086"/>
                  </a:lnTo>
                  <a:lnTo>
                    <a:pt x="542594" y="1520736"/>
                  </a:lnTo>
                  <a:lnTo>
                    <a:pt x="558380" y="1476413"/>
                  </a:lnTo>
                  <a:lnTo>
                    <a:pt x="574548" y="1431975"/>
                  </a:lnTo>
                  <a:lnTo>
                    <a:pt x="624090" y="1298359"/>
                  </a:lnTo>
                  <a:lnTo>
                    <a:pt x="636930" y="1241666"/>
                  </a:lnTo>
                  <a:lnTo>
                    <a:pt x="653072" y="1197241"/>
                  </a:lnTo>
                  <a:lnTo>
                    <a:pt x="670534" y="1152436"/>
                  </a:lnTo>
                  <a:lnTo>
                    <a:pt x="682980" y="1095857"/>
                  </a:lnTo>
                  <a:lnTo>
                    <a:pt x="696696" y="1052144"/>
                  </a:lnTo>
                  <a:lnTo>
                    <a:pt x="703732" y="997140"/>
                  </a:lnTo>
                  <a:lnTo>
                    <a:pt x="706818" y="943305"/>
                  </a:lnTo>
                  <a:lnTo>
                    <a:pt x="705129" y="890866"/>
                  </a:lnTo>
                  <a:lnTo>
                    <a:pt x="697814" y="840079"/>
                  </a:lnTo>
                  <a:lnTo>
                    <a:pt x="684479" y="791044"/>
                  </a:lnTo>
                  <a:lnTo>
                    <a:pt x="665810" y="743585"/>
                  </a:lnTo>
                  <a:lnTo>
                    <a:pt x="645160" y="709930"/>
                  </a:lnTo>
                  <a:lnTo>
                    <a:pt x="618731" y="677964"/>
                  </a:lnTo>
                  <a:lnTo>
                    <a:pt x="586320" y="647763"/>
                  </a:lnTo>
                  <a:lnTo>
                    <a:pt x="547712" y="619366"/>
                  </a:lnTo>
                  <a:lnTo>
                    <a:pt x="519303" y="602653"/>
                  </a:lnTo>
                  <a:lnTo>
                    <a:pt x="519303" y="667385"/>
                  </a:lnTo>
                  <a:lnTo>
                    <a:pt x="512419" y="669404"/>
                  </a:lnTo>
                  <a:lnTo>
                    <a:pt x="490397" y="662622"/>
                  </a:lnTo>
                  <a:lnTo>
                    <a:pt x="471766" y="654837"/>
                  </a:lnTo>
                  <a:lnTo>
                    <a:pt x="438137" y="651459"/>
                  </a:lnTo>
                  <a:lnTo>
                    <a:pt x="413283" y="658736"/>
                  </a:lnTo>
                  <a:lnTo>
                    <a:pt x="398259" y="676363"/>
                  </a:lnTo>
                  <a:lnTo>
                    <a:pt x="389318" y="692213"/>
                  </a:lnTo>
                  <a:lnTo>
                    <a:pt x="389585" y="705370"/>
                  </a:lnTo>
                  <a:lnTo>
                    <a:pt x="389851" y="718527"/>
                  </a:lnTo>
                  <a:lnTo>
                    <a:pt x="392633" y="744181"/>
                  </a:lnTo>
                  <a:lnTo>
                    <a:pt x="400761" y="781494"/>
                  </a:lnTo>
                  <a:lnTo>
                    <a:pt x="409943" y="818502"/>
                  </a:lnTo>
                  <a:lnTo>
                    <a:pt x="415925" y="843216"/>
                  </a:lnTo>
                  <a:lnTo>
                    <a:pt x="422922" y="867638"/>
                  </a:lnTo>
                  <a:lnTo>
                    <a:pt x="430758" y="891819"/>
                  </a:lnTo>
                  <a:lnTo>
                    <a:pt x="435368" y="903693"/>
                  </a:lnTo>
                  <a:lnTo>
                    <a:pt x="443382" y="927811"/>
                  </a:lnTo>
                  <a:lnTo>
                    <a:pt x="440905" y="928535"/>
                  </a:lnTo>
                  <a:lnTo>
                    <a:pt x="391007" y="837285"/>
                  </a:lnTo>
                  <a:lnTo>
                    <a:pt x="369773" y="803808"/>
                  </a:lnTo>
                  <a:lnTo>
                    <a:pt x="345287" y="758037"/>
                  </a:lnTo>
                  <a:lnTo>
                    <a:pt x="332244" y="722160"/>
                  </a:lnTo>
                  <a:lnTo>
                    <a:pt x="329641" y="709688"/>
                  </a:lnTo>
                  <a:lnTo>
                    <a:pt x="334467" y="681812"/>
                  </a:lnTo>
                  <a:lnTo>
                    <a:pt x="351028" y="650494"/>
                  </a:lnTo>
                  <a:lnTo>
                    <a:pt x="380555" y="628611"/>
                  </a:lnTo>
                  <a:lnTo>
                    <a:pt x="446824" y="609206"/>
                  </a:lnTo>
                  <a:lnTo>
                    <a:pt x="474941" y="627443"/>
                  </a:lnTo>
                  <a:lnTo>
                    <a:pt x="495046" y="634784"/>
                  </a:lnTo>
                  <a:lnTo>
                    <a:pt x="514959" y="655421"/>
                  </a:lnTo>
                  <a:lnTo>
                    <a:pt x="516331" y="655027"/>
                  </a:lnTo>
                  <a:lnTo>
                    <a:pt x="519303" y="667385"/>
                  </a:lnTo>
                  <a:lnTo>
                    <a:pt x="519303" y="602653"/>
                  </a:lnTo>
                  <a:lnTo>
                    <a:pt x="502666" y="592861"/>
                  </a:lnTo>
                  <a:lnTo>
                    <a:pt x="456018" y="580047"/>
                  </a:lnTo>
                  <a:lnTo>
                    <a:pt x="406654" y="568032"/>
                  </a:lnTo>
                  <a:lnTo>
                    <a:pt x="357289" y="569264"/>
                  </a:lnTo>
                  <a:lnTo>
                    <a:pt x="303453" y="571792"/>
                  </a:lnTo>
                  <a:lnTo>
                    <a:pt x="258686" y="598131"/>
                  </a:lnTo>
                  <a:lnTo>
                    <a:pt x="231838" y="632460"/>
                  </a:lnTo>
                  <a:lnTo>
                    <a:pt x="224536" y="674293"/>
                  </a:lnTo>
                  <a:lnTo>
                    <a:pt x="228003" y="686523"/>
                  </a:lnTo>
                  <a:lnTo>
                    <a:pt x="231470" y="698741"/>
                  </a:lnTo>
                  <a:lnTo>
                    <a:pt x="234924" y="710958"/>
                  </a:lnTo>
                  <a:lnTo>
                    <a:pt x="255397" y="757897"/>
                  </a:lnTo>
                  <a:lnTo>
                    <a:pt x="273024" y="792441"/>
                  </a:lnTo>
                  <a:lnTo>
                    <a:pt x="291274" y="826795"/>
                  </a:lnTo>
                  <a:lnTo>
                    <a:pt x="310146" y="860958"/>
                  </a:lnTo>
                  <a:lnTo>
                    <a:pt x="331724" y="907580"/>
                  </a:lnTo>
                  <a:lnTo>
                    <a:pt x="335394" y="919734"/>
                  </a:lnTo>
                  <a:lnTo>
                    <a:pt x="339064" y="931900"/>
                  </a:lnTo>
                  <a:lnTo>
                    <a:pt x="342734" y="944054"/>
                  </a:lnTo>
                  <a:lnTo>
                    <a:pt x="344538" y="956754"/>
                  </a:lnTo>
                  <a:lnTo>
                    <a:pt x="349973" y="994867"/>
                  </a:lnTo>
                  <a:lnTo>
                    <a:pt x="345948" y="1035748"/>
                  </a:lnTo>
                  <a:lnTo>
                    <a:pt x="341934" y="1050163"/>
                  </a:lnTo>
                  <a:lnTo>
                    <a:pt x="333895" y="1078979"/>
                  </a:lnTo>
                  <a:lnTo>
                    <a:pt x="309892" y="1112469"/>
                  </a:lnTo>
                  <a:lnTo>
                    <a:pt x="302285" y="1127925"/>
                  </a:lnTo>
                  <a:lnTo>
                    <a:pt x="574408" y="1048245"/>
                  </a:lnTo>
                  <a:lnTo>
                    <a:pt x="578434" y="1033830"/>
                  </a:lnTo>
                  <a:lnTo>
                    <a:pt x="578332" y="1007402"/>
                  </a:lnTo>
                  <a:lnTo>
                    <a:pt x="585622" y="978801"/>
                  </a:lnTo>
                  <a:lnTo>
                    <a:pt x="590448" y="977379"/>
                  </a:lnTo>
                  <a:lnTo>
                    <a:pt x="585635" y="992022"/>
                  </a:lnTo>
                  <a:lnTo>
                    <a:pt x="582041" y="1006309"/>
                  </a:lnTo>
                  <a:lnTo>
                    <a:pt x="578294" y="1047115"/>
                  </a:lnTo>
                  <a:lnTo>
                    <a:pt x="302285" y="1127925"/>
                  </a:lnTo>
                  <a:lnTo>
                    <a:pt x="287083" y="1158849"/>
                  </a:lnTo>
                  <a:lnTo>
                    <a:pt x="237312" y="1239583"/>
                  </a:lnTo>
                  <a:lnTo>
                    <a:pt x="210985" y="1273771"/>
                  </a:lnTo>
                  <a:lnTo>
                    <a:pt x="187782" y="1320266"/>
                  </a:lnTo>
                  <a:lnTo>
                    <a:pt x="162356" y="1354175"/>
                  </a:lnTo>
                  <a:lnTo>
                    <a:pt x="142011" y="1399832"/>
                  </a:lnTo>
                  <a:lnTo>
                    <a:pt x="123278" y="1445018"/>
                  </a:lnTo>
                  <a:lnTo>
                    <a:pt x="106299" y="1489684"/>
                  </a:lnTo>
                  <a:lnTo>
                    <a:pt x="91211" y="1533804"/>
                  </a:lnTo>
                  <a:lnTo>
                    <a:pt x="78130" y="1577340"/>
                  </a:lnTo>
                  <a:lnTo>
                    <a:pt x="70777" y="1632419"/>
                  </a:lnTo>
                  <a:lnTo>
                    <a:pt x="62128" y="1674660"/>
                  </a:lnTo>
                  <a:lnTo>
                    <a:pt x="61353" y="1688109"/>
                  </a:lnTo>
                  <a:lnTo>
                    <a:pt x="59042" y="1728495"/>
                  </a:lnTo>
                  <a:lnTo>
                    <a:pt x="67957" y="1792046"/>
                  </a:lnTo>
                  <a:lnTo>
                    <a:pt x="82867" y="1840611"/>
                  </a:lnTo>
                  <a:lnTo>
                    <a:pt x="108483" y="1886051"/>
                  </a:lnTo>
                  <a:lnTo>
                    <a:pt x="142354" y="1929066"/>
                  </a:lnTo>
                  <a:lnTo>
                    <a:pt x="160477" y="1950224"/>
                  </a:lnTo>
                  <a:lnTo>
                    <a:pt x="177292" y="1971763"/>
                  </a:lnTo>
                  <a:lnTo>
                    <a:pt x="213918" y="2013978"/>
                  </a:lnTo>
                  <a:lnTo>
                    <a:pt x="253453" y="2042096"/>
                  </a:lnTo>
                  <a:lnTo>
                    <a:pt x="299123" y="2068423"/>
                  </a:lnTo>
                  <a:lnTo>
                    <a:pt x="350596" y="2093048"/>
                  </a:lnTo>
                  <a:lnTo>
                    <a:pt x="373240" y="2099652"/>
                  </a:lnTo>
                  <a:lnTo>
                    <a:pt x="417690" y="2113102"/>
                  </a:lnTo>
                  <a:lnTo>
                    <a:pt x="440372" y="2119693"/>
                  </a:lnTo>
                  <a:lnTo>
                    <a:pt x="490258" y="2131555"/>
                  </a:lnTo>
                  <a:lnTo>
                    <a:pt x="584733" y="2130361"/>
                  </a:lnTo>
                  <a:lnTo>
                    <a:pt x="764476" y="2077720"/>
                  </a:lnTo>
                  <a:lnTo>
                    <a:pt x="806411" y="2052205"/>
                  </a:lnTo>
                  <a:lnTo>
                    <a:pt x="854214" y="2038210"/>
                  </a:lnTo>
                  <a:lnTo>
                    <a:pt x="940295" y="1986534"/>
                  </a:lnTo>
                  <a:lnTo>
                    <a:pt x="978585" y="1948865"/>
                  </a:lnTo>
                  <a:lnTo>
                    <a:pt x="1019644" y="1923605"/>
                  </a:lnTo>
                  <a:lnTo>
                    <a:pt x="1056335" y="1886394"/>
                  </a:lnTo>
                  <a:lnTo>
                    <a:pt x="1092250" y="1849412"/>
                  </a:lnTo>
                  <a:lnTo>
                    <a:pt x="1130935" y="1824850"/>
                  </a:lnTo>
                  <a:lnTo>
                    <a:pt x="1165263" y="1788325"/>
                  </a:lnTo>
                  <a:lnTo>
                    <a:pt x="1195235" y="1739849"/>
                  </a:lnTo>
                  <a:lnTo>
                    <a:pt x="1227988" y="1703793"/>
                  </a:lnTo>
                  <a:lnTo>
                    <a:pt x="1256512" y="1668970"/>
                  </a:lnTo>
                  <a:lnTo>
                    <a:pt x="1279525" y="1622539"/>
                  </a:lnTo>
                  <a:lnTo>
                    <a:pt x="1303807" y="1588960"/>
                  </a:lnTo>
                  <a:lnTo>
                    <a:pt x="1321854" y="1543977"/>
                  </a:lnTo>
                  <a:lnTo>
                    <a:pt x="1336852" y="1499882"/>
                  </a:lnTo>
                  <a:lnTo>
                    <a:pt x="1348460" y="1456778"/>
                  </a:lnTo>
                  <a:lnTo>
                    <a:pt x="1353654" y="1389100"/>
                  </a:lnTo>
                  <a:lnTo>
                    <a:pt x="1354442" y="1362405"/>
                  </a:lnTo>
                  <a:close/>
                </a:path>
              </a:pathLst>
            </a:custGeom>
            <a:solidFill>
              <a:srgbClr val="F96E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901839" y="7075840"/>
              <a:ext cx="2917225" cy="2917240"/>
            </a:xfrm>
            <a:prstGeom prst="rect">
              <a:avLst/>
            </a:prstGeom>
          </p:spPr>
        </p:pic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778216" y="412590"/>
            <a:ext cx="9449435" cy="1602740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 marR="5080">
              <a:lnSpc>
                <a:spcPts val="6300"/>
              </a:lnSpc>
              <a:spcBef>
                <a:spcPts val="20"/>
              </a:spcBef>
            </a:pPr>
            <a:r>
              <a:rPr sz="5100" b="0" spc="969" dirty="0">
                <a:solidFill>
                  <a:srgbClr val="FFFFFF"/>
                </a:solidFill>
                <a:latin typeface="Verdana"/>
                <a:cs typeface="Verdana"/>
              </a:rPr>
              <a:t>¿EN</a:t>
            </a:r>
            <a:r>
              <a:rPr sz="5100" b="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100" b="0" spc="800" dirty="0">
                <a:solidFill>
                  <a:srgbClr val="FFFFFF"/>
                </a:solidFill>
                <a:latin typeface="Verdana"/>
                <a:cs typeface="Verdana"/>
              </a:rPr>
              <a:t>LA</a:t>
            </a:r>
            <a:r>
              <a:rPr sz="5100" b="0" spc="-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100" b="0" spc="655" dirty="0">
                <a:solidFill>
                  <a:srgbClr val="FFFFFF"/>
                </a:solidFill>
                <a:latin typeface="Verdana"/>
                <a:cs typeface="Verdana"/>
              </a:rPr>
              <a:t>CONTRATACIÓN </a:t>
            </a:r>
            <a:r>
              <a:rPr sz="5100" b="0" spc="705" dirty="0">
                <a:solidFill>
                  <a:srgbClr val="FFFFFF"/>
                </a:solidFill>
                <a:latin typeface="Verdana"/>
                <a:cs typeface="Verdana"/>
              </a:rPr>
              <a:t>EXISTE</a:t>
            </a:r>
            <a:r>
              <a:rPr sz="5100" b="0" spc="-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100" b="0" spc="805" dirty="0">
                <a:solidFill>
                  <a:srgbClr val="FFFFFF"/>
                </a:solidFill>
                <a:latin typeface="Verdana"/>
                <a:cs typeface="Verdana"/>
              </a:rPr>
              <a:t>COMPLIANCE?</a:t>
            </a:r>
            <a:endParaRPr sz="5100">
              <a:latin typeface="Verdana"/>
              <a:cs typeface="Verdana"/>
            </a:endParaRPr>
          </a:p>
        </p:txBody>
      </p:sp>
      <p:pic>
        <p:nvPicPr>
          <p:cNvPr id="13" name="object 1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479785" y="247497"/>
            <a:ext cx="1762124" cy="1181098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 rot="19980000">
            <a:off x="7343108" y="6861988"/>
            <a:ext cx="5809174" cy="660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835"/>
              </a:lnSpc>
            </a:pPr>
            <a:r>
              <a:rPr sz="7800" spc="-697" baseline="-5341" dirty="0">
                <a:solidFill>
                  <a:srgbClr val="FFFFFF"/>
                </a:solidFill>
                <a:latin typeface="Arial Black"/>
                <a:cs typeface="Arial Black"/>
              </a:rPr>
              <a:t>!E</a:t>
            </a:r>
            <a:r>
              <a:rPr sz="7800" spc="-697" baseline="-4807" dirty="0">
                <a:solidFill>
                  <a:srgbClr val="FFFFFF"/>
                </a:solidFill>
                <a:latin typeface="Arial Black"/>
                <a:cs typeface="Arial Black"/>
              </a:rPr>
              <a:t>n</a:t>
            </a:r>
            <a:r>
              <a:rPr sz="7800" spc="-712" baseline="-4807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7800" spc="-847" baseline="-4273" dirty="0">
                <a:solidFill>
                  <a:srgbClr val="FFFFFF"/>
                </a:solidFill>
                <a:latin typeface="Arial Black"/>
                <a:cs typeface="Arial Black"/>
              </a:rPr>
              <a:t>e</a:t>
            </a:r>
            <a:r>
              <a:rPr sz="7800" spc="-847" baseline="-3739" dirty="0">
                <a:solidFill>
                  <a:srgbClr val="FFFFFF"/>
                </a:solidFill>
                <a:latin typeface="Arial Black"/>
                <a:cs typeface="Arial Black"/>
              </a:rPr>
              <a:t>s</a:t>
            </a:r>
            <a:r>
              <a:rPr sz="7800" spc="-847" baseline="-3205" dirty="0">
                <a:solidFill>
                  <a:srgbClr val="FFFFFF"/>
                </a:solidFill>
                <a:latin typeface="Arial Black"/>
                <a:cs typeface="Arial Black"/>
              </a:rPr>
              <a:t>a</a:t>
            </a:r>
            <a:r>
              <a:rPr sz="7800" spc="-847" baseline="-2670" dirty="0">
                <a:solidFill>
                  <a:srgbClr val="FFFFFF"/>
                </a:solidFill>
                <a:latin typeface="Arial Black"/>
                <a:cs typeface="Arial Black"/>
              </a:rPr>
              <a:t>s</a:t>
            </a:r>
            <a:r>
              <a:rPr sz="7800" spc="-705" baseline="-267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7800" spc="-644" baseline="-2136" dirty="0">
                <a:solidFill>
                  <a:srgbClr val="FFFFFF"/>
                </a:solidFill>
                <a:latin typeface="Arial Black"/>
                <a:cs typeface="Arial Black"/>
              </a:rPr>
              <a:t>e</a:t>
            </a:r>
            <a:r>
              <a:rPr sz="7800" spc="-644" baseline="-1602" dirty="0">
                <a:solidFill>
                  <a:srgbClr val="FFFFFF"/>
                </a:solidFill>
                <a:latin typeface="Arial Black"/>
                <a:cs typeface="Arial Black"/>
              </a:rPr>
              <a:t>st</a:t>
            </a:r>
            <a:r>
              <a:rPr sz="7800" spc="-644" baseline="-1068" dirty="0">
                <a:solidFill>
                  <a:srgbClr val="FFFFFF"/>
                </a:solidFill>
                <a:latin typeface="Arial Black"/>
                <a:cs typeface="Arial Black"/>
              </a:rPr>
              <a:t>a</a:t>
            </a:r>
            <a:r>
              <a:rPr sz="5200" spc="-430" dirty="0">
                <a:solidFill>
                  <a:srgbClr val="FFFFFF"/>
                </a:solidFill>
                <a:latin typeface="Arial Black"/>
                <a:cs typeface="Arial Black"/>
              </a:rPr>
              <a:t>mos</a:t>
            </a:r>
            <a:r>
              <a:rPr sz="7800" spc="-644" baseline="1068" dirty="0">
                <a:solidFill>
                  <a:srgbClr val="FFFFFF"/>
                </a:solidFill>
                <a:latin typeface="Arial Black"/>
                <a:cs typeface="Arial Black"/>
              </a:rPr>
              <a:t>!</a:t>
            </a:r>
            <a:endParaRPr sz="7800" baseline="1068">
              <a:latin typeface="Arial Black"/>
              <a:cs typeface="Arial Black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290585" y="8534613"/>
            <a:ext cx="16247110" cy="1752600"/>
            <a:chOff x="290585" y="8534613"/>
            <a:chExt cx="16247110" cy="1752600"/>
          </a:xfrm>
        </p:grpSpPr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02733" y="8534613"/>
              <a:ext cx="3524249" cy="135254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90585" y="8782019"/>
              <a:ext cx="1009649" cy="100964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4727600" y="9267885"/>
              <a:ext cx="1809749" cy="1019104"/>
            </a:xfrm>
            <a:prstGeom prst="rect">
              <a:avLst/>
            </a:prstGeom>
          </p:spPr>
        </p:pic>
      </p:grpSp>
      <p:pic>
        <p:nvPicPr>
          <p:cNvPr id="19" name="object 19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2437089" y="156831"/>
            <a:ext cx="5848349" cy="809623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65667"/>
            <a:ext cx="1356268" cy="606740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680892" y="787145"/>
            <a:ext cx="2607100" cy="822959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3102833" cy="1028699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418954" y="1556878"/>
            <a:ext cx="2819399" cy="2143118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663928" y="2679012"/>
            <a:ext cx="14700250" cy="6377305"/>
            <a:chOff x="663928" y="2679012"/>
            <a:chExt cx="14700250" cy="6377305"/>
          </a:xfrm>
        </p:grpSpPr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3928" y="2679012"/>
              <a:ext cx="5981725" cy="5978592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6185890" y="4106709"/>
              <a:ext cx="9178290" cy="4949190"/>
            </a:xfrm>
            <a:custGeom>
              <a:avLst/>
              <a:gdLst/>
              <a:ahLst/>
              <a:cxnLst/>
              <a:rect l="l" t="t" r="r" b="b"/>
              <a:pathLst>
                <a:path w="9178290" h="4949190">
                  <a:moveTo>
                    <a:pt x="9177845" y="2286000"/>
                  </a:moveTo>
                  <a:lnTo>
                    <a:pt x="7208850" y="2286000"/>
                  </a:lnTo>
                  <a:lnTo>
                    <a:pt x="7208850" y="1143000"/>
                  </a:lnTo>
                  <a:lnTo>
                    <a:pt x="4860633" y="1143000"/>
                  </a:lnTo>
                  <a:lnTo>
                    <a:pt x="4860633" y="0"/>
                  </a:lnTo>
                  <a:lnTo>
                    <a:pt x="0" y="0"/>
                  </a:lnTo>
                  <a:lnTo>
                    <a:pt x="0" y="1143000"/>
                  </a:lnTo>
                  <a:lnTo>
                    <a:pt x="0" y="2286000"/>
                  </a:lnTo>
                  <a:lnTo>
                    <a:pt x="0" y="3806190"/>
                  </a:lnTo>
                  <a:lnTo>
                    <a:pt x="0" y="4949190"/>
                  </a:lnTo>
                  <a:lnTo>
                    <a:pt x="5094300" y="4949190"/>
                  </a:lnTo>
                  <a:lnTo>
                    <a:pt x="5094300" y="3806190"/>
                  </a:lnTo>
                  <a:lnTo>
                    <a:pt x="9177845" y="3806190"/>
                  </a:lnTo>
                  <a:lnTo>
                    <a:pt x="9177845" y="22860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6455033" y="4260256"/>
            <a:ext cx="8621395" cy="4566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9000"/>
              </a:lnSpc>
            </a:pPr>
            <a:r>
              <a:rPr sz="7300" spc="680" dirty="0">
                <a:solidFill>
                  <a:srgbClr val="FFFFFF"/>
                </a:solidFill>
                <a:latin typeface="Verdana"/>
                <a:cs typeface="Verdana"/>
              </a:rPr>
              <a:t>Histeria </a:t>
            </a:r>
            <a:r>
              <a:rPr sz="7300" spc="830" dirty="0">
                <a:solidFill>
                  <a:srgbClr val="FFFFFF"/>
                </a:solidFill>
                <a:latin typeface="Verdana"/>
                <a:cs typeface="Verdana"/>
              </a:rPr>
              <a:t>normátiva</a:t>
            </a:r>
            <a:r>
              <a:rPr sz="7300" spc="-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7300" spc="425" dirty="0">
                <a:solidFill>
                  <a:srgbClr val="FFFFFF"/>
                </a:solidFill>
                <a:latin typeface="Verdana"/>
                <a:cs typeface="Verdana"/>
              </a:rPr>
              <a:t>y </a:t>
            </a:r>
            <a:r>
              <a:rPr sz="7300" spc="835" dirty="0">
                <a:solidFill>
                  <a:srgbClr val="FFFFFF"/>
                </a:solidFill>
                <a:latin typeface="Verdana"/>
                <a:cs typeface="Verdana"/>
              </a:rPr>
              <a:t>Penalización</a:t>
            </a:r>
            <a:r>
              <a:rPr sz="7300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7300" spc="535" dirty="0">
                <a:solidFill>
                  <a:srgbClr val="FFFFFF"/>
                </a:solidFill>
                <a:latin typeface="Verdana"/>
                <a:cs typeface="Verdana"/>
              </a:rPr>
              <a:t>de </a:t>
            </a:r>
            <a:r>
              <a:rPr sz="7300" spc="944" dirty="0">
                <a:solidFill>
                  <a:srgbClr val="FFFFFF"/>
                </a:solidFill>
                <a:latin typeface="Verdana"/>
                <a:cs typeface="Verdana"/>
              </a:rPr>
              <a:t>errores</a:t>
            </a:r>
            <a:endParaRPr sz="7300">
              <a:latin typeface="Verdana"/>
              <a:cs typeface="Verdana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827848" y="7641777"/>
            <a:ext cx="17460595" cy="2371725"/>
            <a:chOff x="827848" y="7641777"/>
            <a:chExt cx="17460595" cy="2371725"/>
          </a:xfrm>
        </p:grpSpPr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766280" y="8660891"/>
              <a:ext cx="3521719" cy="135254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754130" y="8908267"/>
              <a:ext cx="1009649" cy="100964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27848" y="7641777"/>
              <a:ext cx="1809749" cy="1019159"/>
            </a:xfrm>
            <a:prstGeom prst="rect">
              <a:avLst/>
            </a:prstGeom>
          </p:spPr>
        </p:pic>
      </p:grpSp>
      <p:pic>
        <p:nvPicPr>
          <p:cNvPr id="14" name="object 1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347271" y="177530"/>
            <a:ext cx="8810609" cy="1219199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430571" y="4493787"/>
            <a:ext cx="323850" cy="323850"/>
          </a:xfrm>
          <a:custGeom>
            <a:avLst/>
            <a:gdLst/>
            <a:ahLst/>
            <a:cxnLst/>
            <a:rect l="l" t="t" r="r" b="b"/>
            <a:pathLst>
              <a:path w="323850" h="323850">
                <a:moveTo>
                  <a:pt x="161940" y="323849"/>
                </a:moveTo>
                <a:lnTo>
                  <a:pt x="118893" y="318064"/>
                </a:lnTo>
                <a:lnTo>
                  <a:pt x="80209" y="301738"/>
                </a:lnTo>
                <a:lnTo>
                  <a:pt x="47434" y="276415"/>
                </a:lnTo>
                <a:lnTo>
                  <a:pt x="22111" y="243640"/>
                </a:lnTo>
                <a:lnTo>
                  <a:pt x="5785" y="204956"/>
                </a:lnTo>
                <a:lnTo>
                  <a:pt x="0" y="161909"/>
                </a:lnTo>
                <a:lnTo>
                  <a:pt x="5785" y="118864"/>
                </a:lnTo>
                <a:lnTo>
                  <a:pt x="22111" y="80187"/>
                </a:lnTo>
                <a:lnTo>
                  <a:pt x="47434" y="47419"/>
                </a:lnTo>
                <a:lnTo>
                  <a:pt x="80209" y="22103"/>
                </a:lnTo>
                <a:lnTo>
                  <a:pt x="118893" y="5783"/>
                </a:lnTo>
                <a:lnTo>
                  <a:pt x="161940" y="0"/>
                </a:lnTo>
                <a:lnTo>
                  <a:pt x="204985" y="5783"/>
                </a:lnTo>
                <a:lnTo>
                  <a:pt x="243662" y="22103"/>
                </a:lnTo>
                <a:lnTo>
                  <a:pt x="276430" y="47419"/>
                </a:lnTo>
                <a:lnTo>
                  <a:pt x="301746" y="80187"/>
                </a:lnTo>
                <a:lnTo>
                  <a:pt x="318066" y="118864"/>
                </a:lnTo>
                <a:lnTo>
                  <a:pt x="323849" y="161909"/>
                </a:lnTo>
                <a:lnTo>
                  <a:pt x="318066" y="204956"/>
                </a:lnTo>
                <a:lnTo>
                  <a:pt x="301746" y="243640"/>
                </a:lnTo>
                <a:lnTo>
                  <a:pt x="276430" y="276415"/>
                </a:lnTo>
                <a:lnTo>
                  <a:pt x="243662" y="301738"/>
                </a:lnTo>
                <a:lnTo>
                  <a:pt x="204985" y="318064"/>
                </a:lnTo>
                <a:lnTo>
                  <a:pt x="161940" y="323849"/>
                </a:lnTo>
                <a:close/>
              </a:path>
            </a:pathLst>
          </a:custGeom>
          <a:solidFill>
            <a:srgbClr val="6049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183555" y="1234595"/>
            <a:ext cx="13757275" cy="21634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R="236854" algn="ctr">
              <a:lnSpc>
                <a:spcPct val="100000"/>
              </a:lnSpc>
              <a:spcBef>
                <a:spcPts val="125"/>
              </a:spcBef>
            </a:pPr>
            <a:r>
              <a:rPr sz="7000" spc="-80" dirty="0">
                <a:solidFill>
                  <a:srgbClr val="FFD41E"/>
                </a:solidFill>
                <a:latin typeface="Tahoma"/>
                <a:cs typeface="Tahoma"/>
              </a:rPr>
              <a:t>COL</a:t>
            </a:r>
            <a:r>
              <a:rPr sz="7000" spc="-80" dirty="0">
                <a:solidFill>
                  <a:srgbClr val="0049AC"/>
                </a:solidFill>
                <a:latin typeface="Tahoma"/>
                <a:cs typeface="Tahoma"/>
              </a:rPr>
              <a:t>OM</a:t>
            </a:r>
            <a:r>
              <a:rPr sz="7000" spc="-80" dirty="0">
                <a:solidFill>
                  <a:srgbClr val="FF3030"/>
                </a:solidFill>
                <a:latin typeface="Tahoma"/>
                <a:cs typeface="Tahoma"/>
              </a:rPr>
              <a:t>BIA</a:t>
            </a:r>
            <a:r>
              <a:rPr sz="7000" spc="-80" dirty="0">
                <a:solidFill>
                  <a:srgbClr val="6049BC"/>
                </a:solidFill>
                <a:latin typeface="Tahoma"/>
                <a:cs typeface="Tahoma"/>
              </a:rPr>
              <a:t>:</a:t>
            </a:r>
            <a:endParaRPr sz="70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</a:pPr>
            <a:r>
              <a:rPr sz="7000" spc="-170" dirty="0">
                <a:solidFill>
                  <a:srgbClr val="6049BC"/>
                </a:solidFill>
                <a:latin typeface="Tahoma"/>
                <a:cs typeface="Tahoma"/>
              </a:rPr>
              <a:t>PAÍS</a:t>
            </a:r>
            <a:r>
              <a:rPr sz="7000" spc="-285" dirty="0">
                <a:solidFill>
                  <a:srgbClr val="6049BC"/>
                </a:solidFill>
                <a:latin typeface="Tahoma"/>
                <a:cs typeface="Tahoma"/>
              </a:rPr>
              <a:t> </a:t>
            </a:r>
            <a:r>
              <a:rPr sz="7000" dirty="0">
                <a:solidFill>
                  <a:srgbClr val="6049BC"/>
                </a:solidFill>
                <a:latin typeface="Tahoma"/>
                <a:cs typeface="Tahoma"/>
              </a:rPr>
              <a:t>DE</a:t>
            </a:r>
            <a:r>
              <a:rPr sz="7000" spc="-235" dirty="0">
                <a:solidFill>
                  <a:srgbClr val="6049BC"/>
                </a:solidFill>
                <a:latin typeface="Tahoma"/>
                <a:cs typeface="Tahoma"/>
              </a:rPr>
              <a:t> </a:t>
            </a:r>
            <a:r>
              <a:rPr sz="7000" spc="-330" dirty="0">
                <a:solidFill>
                  <a:srgbClr val="6049BC"/>
                </a:solidFill>
                <a:latin typeface="Tahoma"/>
                <a:cs typeface="Tahoma"/>
              </a:rPr>
              <a:t>HISTERIA</a:t>
            </a:r>
            <a:r>
              <a:rPr sz="7000" spc="-185" dirty="0">
                <a:solidFill>
                  <a:srgbClr val="6049BC"/>
                </a:solidFill>
                <a:latin typeface="Tahoma"/>
                <a:cs typeface="Tahoma"/>
              </a:rPr>
              <a:t> </a:t>
            </a:r>
            <a:r>
              <a:rPr sz="7000" spc="-10" dirty="0">
                <a:solidFill>
                  <a:srgbClr val="6049BC"/>
                </a:solidFill>
                <a:latin typeface="Tahoma"/>
                <a:cs typeface="Tahoma"/>
              </a:rPr>
              <a:t>NORMATIVA</a:t>
            </a:r>
            <a:endParaRPr sz="7000">
              <a:latin typeface="Tahoma"/>
              <a:cs typeface="Tahom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258311" y="0"/>
            <a:ext cx="15029815" cy="10287000"/>
            <a:chOff x="3258311" y="0"/>
            <a:chExt cx="15029815" cy="102870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916637" y="0"/>
              <a:ext cx="3371362" cy="628543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34711" y="3337559"/>
              <a:ext cx="8516111" cy="219455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46703" y="4568951"/>
              <a:ext cx="11957304" cy="391058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58311" y="8122919"/>
              <a:ext cx="11896343" cy="216407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081766" y="119606"/>
              <a:ext cx="6696089" cy="904873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24655" y="118356"/>
            <a:ext cx="1869804" cy="700146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0"/>
            <a:ext cx="844958" cy="873123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22815" y="9060987"/>
            <a:ext cx="1809749" cy="1019159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430571" y="4493787"/>
            <a:ext cx="323850" cy="323850"/>
          </a:xfrm>
          <a:custGeom>
            <a:avLst/>
            <a:gdLst/>
            <a:ahLst/>
            <a:cxnLst/>
            <a:rect l="l" t="t" r="r" b="b"/>
            <a:pathLst>
              <a:path w="323850" h="323850">
                <a:moveTo>
                  <a:pt x="161940" y="323849"/>
                </a:moveTo>
                <a:lnTo>
                  <a:pt x="118893" y="318064"/>
                </a:lnTo>
                <a:lnTo>
                  <a:pt x="80209" y="301738"/>
                </a:lnTo>
                <a:lnTo>
                  <a:pt x="47434" y="276415"/>
                </a:lnTo>
                <a:lnTo>
                  <a:pt x="22111" y="243640"/>
                </a:lnTo>
                <a:lnTo>
                  <a:pt x="5785" y="204956"/>
                </a:lnTo>
                <a:lnTo>
                  <a:pt x="0" y="161909"/>
                </a:lnTo>
                <a:lnTo>
                  <a:pt x="5785" y="118864"/>
                </a:lnTo>
                <a:lnTo>
                  <a:pt x="22111" y="80187"/>
                </a:lnTo>
                <a:lnTo>
                  <a:pt x="47434" y="47419"/>
                </a:lnTo>
                <a:lnTo>
                  <a:pt x="80209" y="22103"/>
                </a:lnTo>
                <a:lnTo>
                  <a:pt x="118893" y="5783"/>
                </a:lnTo>
                <a:lnTo>
                  <a:pt x="161940" y="0"/>
                </a:lnTo>
                <a:lnTo>
                  <a:pt x="204985" y="5783"/>
                </a:lnTo>
                <a:lnTo>
                  <a:pt x="243662" y="22103"/>
                </a:lnTo>
                <a:lnTo>
                  <a:pt x="276430" y="47419"/>
                </a:lnTo>
                <a:lnTo>
                  <a:pt x="301746" y="80187"/>
                </a:lnTo>
                <a:lnTo>
                  <a:pt x="318066" y="118864"/>
                </a:lnTo>
                <a:lnTo>
                  <a:pt x="323849" y="161909"/>
                </a:lnTo>
                <a:lnTo>
                  <a:pt x="318066" y="204956"/>
                </a:lnTo>
                <a:lnTo>
                  <a:pt x="301746" y="243640"/>
                </a:lnTo>
                <a:lnTo>
                  <a:pt x="276430" y="276415"/>
                </a:lnTo>
                <a:lnTo>
                  <a:pt x="243662" y="301738"/>
                </a:lnTo>
                <a:lnTo>
                  <a:pt x="204985" y="318064"/>
                </a:lnTo>
                <a:lnTo>
                  <a:pt x="161940" y="323849"/>
                </a:lnTo>
                <a:close/>
              </a:path>
            </a:pathLst>
          </a:custGeom>
          <a:solidFill>
            <a:srgbClr val="6049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62979" y="1622788"/>
            <a:ext cx="11998960" cy="18929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R="205104" algn="ctr">
              <a:lnSpc>
                <a:spcPct val="100000"/>
              </a:lnSpc>
              <a:spcBef>
                <a:spcPts val="125"/>
              </a:spcBef>
            </a:pPr>
            <a:r>
              <a:rPr spc="-60" dirty="0">
                <a:solidFill>
                  <a:srgbClr val="FFD41E"/>
                </a:solidFill>
                <a:latin typeface="Tahoma"/>
                <a:cs typeface="Tahoma"/>
              </a:rPr>
              <a:t>COL</a:t>
            </a:r>
            <a:r>
              <a:rPr spc="-60" dirty="0">
                <a:solidFill>
                  <a:srgbClr val="0049AC"/>
                </a:solidFill>
                <a:latin typeface="Tahoma"/>
                <a:cs typeface="Tahoma"/>
              </a:rPr>
              <a:t>OM</a:t>
            </a:r>
            <a:r>
              <a:rPr spc="-60" dirty="0">
                <a:solidFill>
                  <a:srgbClr val="FF3030"/>
                </a:solidFill>
                <a:latin typeface="Tahoma"/>
                <a:cs typeface="Tahoma"/>
              </a:rPr>
              <a:t>BIA</a:t>
            </a:r>
            <a:r>
              <a:rPr spc="-60" dirty="0">
                <a:solidFill>
                  <a:srgbClr val="6049BC"/>
                </a:solidFill>
                <a:latin typeface="Tahoma"/>
                <a:cs typeface="Tahoma"/>
              </a:rPr>
              <a:t>:</a:t>
            </a:r>
          </a:p>
          <a:p>
            <a:pPr algn="ctr">
              <a:lnSpc>
                <a:spcPct val="100000"/>
              </a:lnSpc>
              <a:spcBef>
                <a:spcPts val="30"/>
              </a:spcBef>
            </a:pPr>
            <a:r>
              <a:rPr spc="-135" dirty="0">
                <a:solidFill>
                  <a:srgbClr val="6049BC"/>
                </a:solidFill>
                <a:latin typeface="Tahoma"/>
                <a:cs typeface="Tahoma"/>
              </a:rPr>
              <a:t>PAÍS</a:t>
            </a:r>
            <a:r>
              <a:rPr spc="-235" dirty="0">
                <a:solidFill>
                  <a:srgbClr val="6049BC"/>
                </a:solidFill>
                <a:latin typeface="Tahoma"/>
                <a:cs typeface="Tahoma"/>
              </a:rPr>
              <a:t> </a:t>
            </a:r>
            <a:r>
              <a:rPr dirty="0">
                <a:solidFill>
                  <a:srgbClr val="6049BC"/>
                </a:solidFill>
                <a:latin typeface="Tahoma"/>
                <a:cs typeface="Tahoma"/>
              </a:rPr>
              <a:t>DE</a:t>
            </a:r>
            <a:r>
              <a:rPr spc="-200" dirty="0">
                <a:solidFill>
                  <a:srgbClr val="6049BC"/>
                </a:solidFill>
                <a:latin typeface="Tahoma"/>
                <a:cs typeface="Tahoma"/>
              </a:rPr>
              <a:t> </a:t>
            </a:r>
            <a:r>
              <a:rPr spc="-275" dirty="0">
                <a:solidFill>
                  <a:srgbClr val="6049BC"/>
                </a:solidFill>
                <a:latin typeface="Tahoma"/>
                <a:cs typeface="Tahoma"/>
              </a:rPr>
              <a:t>HISTERIA</a:t>
            </a:r>
            <a:r>
              <a:rPr spc="-175" dirty="0">
                <a:solidFill>
                  <a:srgbClr val="6049BC"/>
                </a:solidFill>
                <a:latin typeface="Tahoma"/>
                <a:cs typeface="Tahoma"/>
              </a:rPr>
              <a:t> </a:t>
            </a:r>
            <a:r>
              <a:rPr spc="-10" dirty="0">
                <a:solidFill>
                  <a:srgbClr val="6049BC"/>
                </a:solidFill>
                <a:latin typeface="Tahoma"/>
                <a:cs typeface="Tahoma"/>
              </a:rPr>
              <a:t>NORMATIVA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44958" cy="873123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122815" y="0"/>
            <a:ext cx="18165445" cy="10287000"/>
            <a:chOff x="122815" y="0"/>
            <a:chExt cx="18165445" cy="1028700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916638" y="0"/>
              <a:ext cx="3371362" cy="628543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03959" y="3560063"/>
              <a:ext cx="15785591" cy="212445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05911" y="4721351"/>
              <a:ext cx="11996928" cy="387096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12008" y="8308847"/>
              <a:ext cx="11911583" cy="197815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24655" y="118356"/>
              <a:ext cx="1869804" cy="70014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541800" y="92009"/>
              <a:ext cx="6696089" cy="90487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2815" y="9060987"/>
              <a:ext cx="1809749" cy="101915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449560" cy="10287000"/>
            <a:chOff x="0" y="0"/>
            <a:chExt cx="1044956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930133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850388"/>
              <a:ext cx="10449366" cy="7436601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 rot="21360000">
            <a:off x="1621719" y="5347261"/>
            <a:ext cx="3442909" cy="406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00"/>
              </a:lnSpc>
            </a:pPr>
            <a:r>
              <a:rPr sz="4800" b="1" spc="-15" baseline="-1736" dirty="0">
                <a:latin typeface="Courier New"/>
                <a:cs typeface="Courier New"/>
              </a:rPr>
              <a:t>SO</a:t>
            </a:r>
            <a:r>
              <a:rPr sz="3200" b="1" spc="-10" dirty="0">
                <a:latin typeface="Courier New"/>
                <a:cs typeface="Courier New"/>
              </a:rPr>
              <a:t>BREUTIL</a:t>
            </a:r>
            <a:r>
              <a:rPr sz="4800" b="1" spc="-15" baseline="1736" dirty="0">
                <a:latin typeface="Courier New"/>
                <a:cs typeface="Courier New"/>
              </a:rPr>
              <a:t>ID</a:t>
            </a:r>
            <a:r>
              <a:rPr sz="4800" b="1" spc="-15" baseline="2604" dirty="0">
                <a:latin typeface="Courier New"/>
                <a:cs typeface="Courier New"/>
              </a:rPr>
              <a:t>AD</a:t>
            </a:r>
            <a:r>
              <a:rPr sz="4800" b="1" spc="-15" baseline="3472" dirty="0">
                <a:latin typeface="Courier New"/>
                <a:cs typeface="Courier New"/>
              </a:rPr>
              <a:t>.</a:t>
            </a:r>
            <a:endParaRPr sz="4800" baseline="3472">
              <a:latin typeface="Courier New"/>
              <a:cs typeface="Courier New"/>
            </a:endParaRPr>
          </a:p>
        </p:txBody>
      </p:sp>
      <p:sp>
        <p:nvSpPr>
          <p:cNvPr id="6" name="object 6">
            <a:hlinkClick r:id="rId4"/>
          </p:cNvPr>
          <p:cNvSpPr/>
          <p:nvPr/>
        </p:nvSpPr>
        <p:spPr>
          <a:xfrm>
            <a:off x="1733401" y="6735433"/>
            <a:ext cx="815340" cy="104775"/>
          </a:xfrm>
          <a:custGeom>
            <a:avLst/>
            <a:gdLst/>
            <a:ahLst/>
            <a:cxnLst/>
            <a:rect l="l" t="t" r="r" b="b"/>
            <a:pathLst>
              <a:path w="815339" h="104775">
                <a:moveTo>
                  <a:pt x="814933" y="37973"/>
                </a:moveTo>
                <a:lnTo>
                  <a:pt x="3102" y="104303"/>
                </a:lnTo>
                <a:lnTo>
                  <a:pt x="0" y="66330"/>
                </a:lnTo>
                <a:lnTo>
                  <a:pt x="811830" y="0"/>
                </a:lnTo>
                <a:lnTo>
                  <a:pt x="814933" y="379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 rot="21360000">
            <a:off x="1644119" y="6426151"/>
            <a:ext cx="639217" cy="406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00"/>
              </a:lnSpc>
            </a:pPr>
            <a:r>
              <a:rPr sz="3200" b="1" spc="-25" dirty="0">
                <a:latin typeface="Courier New"/>
                <a:cs typeface="Courier New"/>
              </a:rPr>
              <a:t>SE</a:t>
            </a:r>
            <a:endParaRPr sz="3200">
              <a:latin typeface="Courier New"/>
              <a:cs typeface="Courier New"/>
            </a:endParaRPr>
          </a:p>
        </p:txBody>
      </p:sp>
      <p:sp>
        <p:nvSpPr>
          <p:cNvPr id="8" name="object 8">
            <a:hlinkClick r:id="rId4"/>
          </p:cNvPr>
          <p:cNvSpPr/>
          <p:nvPr/>
        </p:nvSpPr>
        <p:spPr>
          <a:xfrm>
            <a:off x="2545232" y="6265293"/>
            <a:ext cx="5757545" cy="508634"/>
          </a:xfrm>
          <a:custGeom>
            <a:avLst/>
            <a:gdLst/>
            <a:ahLst/>
            <a:cxnLst/>
            <a:rect l="l" t="t" r="r" b="b"/>
            <a:pathLst>
              <a:path w="5757545" h="508634">
                <a:moveTo>
                  <a:pt x="5757266" y="37973"/>
                </a:moveTo>
                <a:lnTo>
                  <a:pt x="3102" y="508113"/>
                </a:lnTo>
                <a:lnTo>
                  <a:pt x="0" y="470140"/>
                </a:lnTo>
                <a:lnTo>
                  <a:pt x="5754164" y="0"/>
                </a:lnTo>
                <a:lnTo>
                  <a:pt x="5757266" y="379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 rot="21360000">
            <a:off x="2503348" y="6313751"/>
            <a:ext cx="1760154" cy="406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00"/>
              </a:lnSpc>
            </a:pPr>
            <a:r>
              <a:rPr sz="3200" b="1" spc="-10" dirty="0">
                <a:latin typeface="Courier New"/>
                <a:cs typeface="Courier New"/>
              </a:rPr>
              <a:t>MANE</a:t>
            </a:r>
            <a:r>
              <a:rPr sz="4800" b="1" spc="-15" baseline="1736" dirty="0">
                <a:latin typeface="Courier New"/>
                <a:cs typeface="Courier New"/>
              </a:rPr>
              <a:t>JA</a:t>
            </a:r>
            <a:r>
              <a:rPr sz="4800" b="1" spc="-15" baseline="2604" dirty="0">
                <a:latin typeface="Courier New"/>
                <a:cs typeface="Courier New"/>
              </a:rPr>
              <a:t>N</a:t>
            </a:r>
            <a:endParaRPr sz="4800" baseline="2604">
              <a:latin typeface="Courier New"/>
              <a:cs typeface="Courier New"/>
            </a:endParaRPr>
          </a:p>
        </p:txBody>
      </p:sp>
      <p:sp>
        <p:nvSpPr>
          <p:cNvPr id="10" name="object 10"/>
          <p:cNvSpPr txBox="1"/>
          <p:nvPr/>
        </p:nvSpPr>
        <p:spPr>
          <a:xfrm rot="21360000">
            <a:off x="4514377" y="6175809"/>
            <a:ext cx="1061917" cy="406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00"/>
              </a:lnSpc>
            </a:pPr>
            <a:r>
              <a:rPr sz="3200" b="1" spc="-20" dirty="0">
                <a:latin typeface="Courier New"/>
                <a:cs typeface="Courier New"/>
              </a:rPr>
              <a:t>UNOS</a:t>
            </a:r>
            <a:endParaRPr sz="3200">
              <a:latin typeface="Courier New"/>
              <a:cs typeface="Courier New"/>
            </a:endParaRPr>
          </a:p>
        </p:txBody>
      </p:sp>
      <p:sp>
        <p:nvSpPr>
          <p:cNvPr id="11" name="object 11"/>
          <p:cNvSpPr txBox="1"/>
          <p:nvPr/>
        </p:nvSpPr>
        <p:spPr>
          <a:xfrm rot="21360000">
            <a:off x="5833656" y="6014495"/>
            <a:ext cx="2477045" cy="406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75"/>
              </a:lnSpc>
            </a:pPr>
            <a:r>
              <a:rPr sz="4800" b="1" spc="-15" baseline="-1736" dirty="0">
                <a:latin typeface="Courier New"/>
                <a:cs typeface="Courier New"/>
              </a:rPr>
              <a:t>DE</a:t>
            </a:r>
            <a:r>
              <a:rPr sz="3200" b="1" spc="-10" dirty="0">
                <a:latin typeface="Courier New"/>
                <a:cs typeface="Courier New"/>
              </a:rPr>
              <a:t>SCUENTO</a:t>
            </a:r>
            <a:r>
              <a:rPr sz="4800" b="1" spc="-15" baseline="1736" dirty="0">
                <a:latin typeface="Courier New"/>
                <a:cs typeface="Courier New"/>
              </a:rPr>
              <a:t>S</a:t>
            </a:r>
            <a:endParaRPr sz="4800" baseline="1736">
              <a:latin typeface="Courier New"/>
              <a:cs typeface="Courier New"/>
            </a:endParaRPr>
          </a:p>
        </p:txBody>
      </p:sp>
      <p:sp>
        <p:nvSpPr>
          <p:cNvPr id="12" name="object 12">
            <a:hlinkClick r:id="rId4"/>
          </p:cNvPr>
          <p:cNvSpPr/>
          <p:nvPr/>
        </p:nvSpPr>
        <p:spPr>
          <a:xfrm>
            <a:off x="1772959" y="6749467"/>
            <a:ext cx="6569075" cy="574675"/>
          </a:xfrm>
          <a:custGeom>
            <a:avLst/>
            <a:gdLst/>
            <a:ahLst/>
            <a:cxnLst/>
            <a:rect l="l" t="t" r="r" b="b"/>
            <a:pathLst>
              <a:path w="6569075" h="574675">
                <a:moveTo>
                  <a:pt x="4438473" y="212042"/>
                </a:moveTo>
                <a:lnTo>
                  <a:pt x="3915720" y="254753"/>
                </a:lnTo>
                <a:lnTo>
                  <a:pt x="3912617" y="216780"/>
                </a:lnTo>
                <a:lnTo>
                  <a:pt x="3970604" y="212042"/>
                </a:lnTo>
                <a:lnTo>
                  <a:pt x="4438473" y="212042"/>
                </a:lnTo>
                <a:close/>
              </a:path>
              <a:path w="6569075" h="574675">
                <a:moveTo>
                  <a:pt x="6568948" y="37973"/>
                </a:moveTo>
                <a:lnTo>
                  <a:pt x="4438473" y="212042"/>
                </a:lnTo>
                <a:lnTo>
                  <a:pt x="3970604" y="212042"/>
                </a:lnTo>
                <a:lnTo>
                  <a:pt x="6565846" y="0"/>
                </a:lnTo>
                <a:lnTo>
                  <a:pt x="6568948" y="37973"/>
                </a:lnTo>
                <a:close/>
              </a:path>
              <a:path w="6569075" h="574675">
                <a:moveTo>
                  <a:pt x="3776090" y="266162"/>
                </a:moveTo>
                <a:lnTo>
                  <a:pt x="3102" y="574431"/>
                </a:lnTo>
                <a:lnTo>
                  <a:pt x="0" y="536458"/>
                </a:lnTo>
                <a:lnTo>
                  <a:pt x="3772989" y="228188"/>
                </a:lnTo>
                <a:lnTo>
                  <a:pt x="3776090" y="26616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 rot="21360000">
            <a:off x="1739102" y="6818173"/>
            <a:ext cx="2959199" cy="406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85"/>
              </a:lnSpc>
            </a:pPr>
            <a:r>
              <a:rPr sz="4800" b="1" spc="-15" baseline="-1736" dirty="0">
                <a:latin typeface="Courier New"/>
                <a:cs typeface="Courier New"/>
              </a:rPr>
              <a:t>IR</a:t>
            </a:r>
            <a:r>
              <a:rPr sz="3200" b="1" spc="-10" dirty="0">
                <a:latin typeface="Courier New"/>
                <a:cs typeface="Courier New"/>
              </a:rPr>
              <a:t>RACIONA</a:t>
            </a:r>
            <a:r>
              <a:rPr sz="4800" b="1" spc="-15" baseline="1736" dirty="0">
                <a:latin typeface="Courier New"/>
                <a:cs typeface="Courier New"/>
              </a:rPr>
              <a:t>LE</a:t>
            </a:r>
            <a:r>
              <a:rPr sz="4800" b="1" spc="-15" baseline="2604" dirty="0">
                <a:latin typeface="Courier New"/>
                <a:cs typeface="Courier New"/>
              </a:rPr>
              <a:t>S</a:t>
            </a:r>
            <a:endParaRPr sz="4800" baseline="2604">
              <a:latin typeface="Courier New"/>
              <a:cs typeface="Courier New"/>
            </a:endParaRPr>
          </a:p>
        </p:txBody>
      </p:sp>
      <p:sp>
        <p:nvSpPr>
          <p:cNvPr id="14" name="object 14"/>
          <p:cNvSpPr txBox="1"/>
          <p:nvPr/>
        </p:nvSpPr>
        <p:spPr>
          <a:xfrm rot="21360000">
            <a:off x="5351318" y="6603093"/>
            <a:ext cx="841829" cy="406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00"/>
              </a:lnSpc>
            </a:pPr>
            <a:r>
              <a:rPr sz="3200" b="1" spc="-25" dirty="0">
                <a:latin typeface="Courier New"/>
                <a:cs typeface="Courier New"/>
              </a:rPr>
              <a:t>QUE</a:t>
            </a:r>
            <a:endParaRPr sz="3200">
              <a:latin typeface="Courier New"/>
              <a:cs typeface="Courier New"/>
            </a:endParaRPr>
          </a:p>
        </p:txBody>
      </p:sp>
      <p:sp>
        <p:nvSpPr>
          <p:cNvPr id="15" name="object 15"/>
          <p:cNvSpPr txBox="1"/>
          <p:nvPr/>
        </p:nvSpPr>
        <p:spPr>
          <a:xfrm rot="21360000">
            <a:off x="6835621" y="6456110"/>
            <a:ext cx="1523942" cy="406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00"/>
              </a:lnSpc>
            </a:pPr>
            <a:r>
              <a:rPr sz="3200" b="1" spc="-10" dirty="0">
                <a:latin typeface="Courier New"/>
                <a:cs typeface="Courier New"/>
              </a:rPr>
              <a:t>LLEG</a:t>
            </a:r>
            <a:r>
              <a:rPr sz="4800" b="1" spc="-15" baseline="1736" dirty="0">
                <a:latin typeface="Courier New"/>
                <a:cs typeface="Courier New"/>
              </a:rPr>
              <a:t>AN</a:t>
            </a:r>
            <a:endParaRPr sz="4800" baseline="1736">
              <a:latin typeface="Courier New"/>
              <a:cs typeface="Courier New"/>
            </a:endParaRPr>
          </a:p>
        </p:txBody>
      </p:sp>
      <p:sp>
        <p:nvSpPr>
          <p:cNvPr id="16" name="object 16">
            <a:hlinkClick r:id="rId4"/>
          </p:cNvPr>
          <p:cNvSpPr/>
          <p:nvPr/>
        </p:nvSpPr>
        <p:spPr>
          <a:xfrm>
            <a:off x="1812517" y="7333347"/>
            <a:ext cx="5348605" cy="474980"/>
          </a:xfrm>
          <a:custGeom>
            <a:avLst/>
            <a:gdLst/>
            <a:ahLst/>
            <a:cxnLst/>
            <a:rect l="l" t="t" r="r" b="b"/>
            <a:pathLst>
              <a:path w="5348605" h="474979">
                <a:moveTo>
                  <a:pt x="5348463" y="37973"/>
                </a:moveTo>
                <a:lnTo>
                  <a:pt x="3102" y="474712"/>
                </a:lnTo>
                <a:lnTo>
                  <a:pt x="0" y="436739"/>
                </a:lnTo>
                <a:lnTo>
                  <a:pt x="5345360" y="0"/>
                </a:lnTo>
                <a:lnTo>
                  <a:pt x="5348463" y="379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 rot="21360000">
            <a:off x="1770633" y="7348404"/>
            <a:ext cx="1760154" cy="406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00"/>
              </a:lnSpc>
            </a:pPr>
            <a:r>
              <a:rPr sz="3200" b="1" spc="-10" dirty="0">
                <a:latin typeface="Courier New"/>
                <a:cs typeface="Courier New"/>
              </a:rPr>
              <a:t>INCL</a:t>
            </a:r>
            <a:r>
              <a:rPr sz="4800" b="1" spc="-15" baseline="1736" dirty="0">
                <a:latin typeface="Courier New"/>
                <a:cs typeface="Courier New"/>
              </a:rPr>
              <a:t>US</a:t>
            </a:r>
            <a:r>
              <a:rPr sz="4800" b="1" spc="-15" baseline="2604" dirty="0">
                <a:latin typeface="Courier New"/>
                <a:cs typeface="Courier New"/>
              </a:rPr>
              <a:t>O</a:t>
            </a:r>
            <a:endParaRPr sz="4800" baseline="2604">
              <a:latin typeface="Courier New"/>
              <a:cs typeface="Courier New"/>
            </a:endParaRPr>
          </a:p>
        </p:txBody>
      </p:sp>
      <p:sp>
        <p:nvSpPr>
          <p:cNvPr id="18" name="object 18"/>
          <p:cNvSpPr txBox="1"/>
          <p:nvPr/>
        </p:nvSpPr>
        <p:spPr>
          <a:xfrm rot="21360000">
            <a:off x="3666997" y="7235660"/>
            <a:ext cx="639217" cy="406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00"/>
              </a:lnSpc>
            </a:pPr>
            <a:r>
              <a:rPr sz="3200" b="1" spc="-25" dirty="0">
                <a:latin typeface="Courier New"/>
                <a:cs typeface="Courier New"/>
              </a:rPr>
              <a:t>AL</a:t>
            </a:r>
            <a:endParaRPr sz="3200">
              <a:latin typeface="Courier New"/>
              <a:cs typeface="Courier New"/>
            </a:endParaRPr>
          </a:p>
        </p:txBody>
      </p:sp>
      <p:sp>
        <p:nvSpPr>
          <p:cNvPr id="19" name="object 19"/>
          <p:cNvSpPr txBox="1"/>
          <p:nvPr/>
        </p:nvSpPr>
        <p:spPr>
          <a:xfrm rot="21360000">
            <a:off x="4395908" y="7176105"/>
            <a:ext cx="639217" cy="406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00"/>
              </a:lnSpc>
            </a:pPr>
            <a:r>
              <a:rPr sz="3200" b="1" spc="-25" dirty="0">
                <a:latin typeface="Courier New"/>
                <a:cs typeface="Courier New"/>
              </a:rPr>
              <a:t>40</a:t>
            </a:r>
            <a:endParaRPr sz="3200">
              <a:latin typeface="Courier New"/>
              <a:cs typeface="Courier New"/>
            </a:endParaRPr>
          </a:p>
        </p:txBody>
      </p:sp>
      <p:sp>
        <p:nvSpPr>
          <p:cNvPr id="20" name="object 20"/>
          <p:cNvSpPr txBox="1"/>
          <p:nvPr/>
        </p:nvSpPr>
        <p:spPr>
          <a:xfrm rot="21360000">
            <a:off x="5156615" y="7098122"/>
            <a:ext cx="1061917" cy="406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00"/>
              </a:lnSpc>
            </a:pPr>
            <a:r>
              <a:rPr sz="3200" b="1" dirty="0">
                <a:latin typeface="Courier New"/>
                <a:cs typeface="Courier New"/>
              </a:rPr>
              <a:t>Y</a:t>
            </a:r>
            <a:r>
              <a:rPr sz="3200" b="1" spc="-70" dirty="0">
                <a:latin typeface="Courier New"/>
                <a:cs typeface="Courier New"/>
              </a:rPr>
              <a:t> </a:t>
            </a:r>
            <a:r>
              <a:rPr sz="3200" b="1" spc="-25" dirty="0">
                <a:latin typeface="Courier New"/>
                <a:cs typeface="Courier New"/>
              </a:rPr>
              <a:t>60</a:t>
            </a:r>
            <a:endParaRPr sz="3200">
              <a:latin typeface="Courier New"/>
              <a:cs typeface="Courier New"/>
            </a:endParaRPr>
          </a:p>
        </p:txBody>
      </p:sp>
      <p:sp>
        <p:nvSpPr>
          <p:cNvPr id="21" name="object 21"/>
          <p:cNvSpPr txBox="1"/>
          <p:nvPr/>
        </p:nvSpPr>
        <p:spPr>
          <a:xfrm rot="21360000">
            <a:off x="6359937" y="7008077"/>
            <a:ext cx="841829" cy="406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00"/>
              </a:lnSpc>
            </a:pPr>
            <a:r>
              <a:rPr sz="3200" b="1" spc="-25" dirty="0">
                <a:latin typeface="Courier New"/>
                <a:cs typeface="Courier New"/>
              </a:rPr>
              <a:t>POR</a:t>
            </a:r>
            <a:endParaRPr sz="3200">
              <a:latin typeface="Courier New"/>
              <a:cs typeface="Courier New"/>
            </a:endParaRPr>
          </a:p>
        </p:txBody>
      </p:sp>
      <p:sp>
        <p:nvSpPr>
          <p:cNvPr id="22" name="object 22">
            <a:hlinkClick r:id="rId4"/>
          </p:cNvPr>
          <p:cNvSpPr/>
          <p:nvPr/>
        </p:nvSpPr>
        <p:spPr>
          <a:xfrm>
            <a:off x="1852075" y="7757954"/>
            <a:ext cx="6077585" cy="534670"/>
          </a:xfrm>
          <a:custGeom>
            <a:avLst/>
            <a:gdLst/>
            <a:ahLst/>
            <a:cxnLst/>
            <a:rect l="l" t="t" r="r" b="b"/>
            <a:pathLst>
              <a:path w="6077584" h="534670">
                <a:moveTo>
                  <a:pt x="6077373" y="37973"/>
                </a:moveTo>
                <a:lnTo>
                  <a:pt x="3102" y="534267"/>
                </a:lnTo>
                <a:lnTo>
                  <a:pt x="0" y="496294"/>
                </a:lnTo>
                <a:lnTo>
                  <a:pt x="6074270" y="0"/>
                </a:lnTo>
                <a:lnTo>
                  <a:pt x="6077373" y="379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 rot="21360000">
            <a:off x="1818939" y="7777282"/>
            <a:ext cx="3200903" cy="406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90"/>
              </a:lnSpc>
            </a:pPr>
            <a:r>
              <a:rPr sz="4800" b="1" spc="-15" baseline="-1736" dirty="0">
                <a:latin typeface="Courier New"/>
                <a:cs typeface="Courier New"/>
              </a:rPr>
              <a:t>CI</a:t>
            </a:r>
            <a:r>
              <a:rPr sz="3200" b="1" spc="-10" dirty="0">
                <a:latin typeface="Courier New"/>
                <a:cs typeface="Courier New"/>
              </a:rPr>
              <a:t>ENTO...</a:t>
            </a:r>
            <a:r>
              <a:rPr sz="4800" b="1" spc="-15" baseline="1736" dirty="0">
                <a:latin typeface="Courier New"/>
                <a:cs typeface="Courier New"/>
              </a:rPr>
              <a:t>ES</a:t>
            </a:r>
            <a:r>
              <a:rPr sz="4800" b="1" spc="-15" baseline="2604" dirty="0">
                <a:latin typeface="Courier New"/>
                <a:cs typeface="Courier New"/>
              </a:rPr>
              <a:t>TO</a:t>
            </a:r>
            <a:endParaRPr sz="4800" baseline="2604">
              <a:latin typeface="Courier New"/>
              <a:cs typeface="Courier New"/>
            </a:endParaRPr>
          </a:p>
        </p:txBody>
      </p:sp>
      <p:sp>
        <p:nvSpPr>
          <p:cNvPr id="24" name="object 24"/>
          <p:cNvSpPr txBox="1"/>
          <p:nvPr/>
        </p:nvSpPr>
        <p:spPr>
          <a:xfrm rot="21360000">
            <a:off x="5164376" y="7600711"/>
            <a:ext cx="639217" cy="406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00"/>
              </a:lnSpc>
            </a:pPr>
            <a:r>
              <a:rPr sz="3200" b="1" spc="-25" dirty="0">
                <a:latin typeface="Courier New"/>
                <a:cs typeface="Courier New"/>
              </a:rPr>
              <a:t>SE</a:t>
            </a:r>
            <a:endParaRPr sz="3200">
              <a:latin typeface="Courier New"/>
              <a:cs typeface="Courier New"/>
            </a:endParaRPr>
          </a:p>
        </p:txBody>
      </p:sp>
      <p:sp>
        <p:nvSpPr>
          <p:cNvPr id="25" name="object 25"/>
          <p:cNvSpPr txBox="1"/>
          <p:nvPr/>
        </p:nvSpPr>
        <p:spPr>
          <a:xfrm rot="21360000">
            <a:off x="5937218" y="7504300"/>
            <a:ext cx="1523942" cy="406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00"/>
              </a:lnSpc>
            </a:pPr>
            <a:r>
              <a:rPr sz="3200" b="1" spc="-10" dirty="0">
                <a:latin typeface="Courier New"/>
                <a:cs typeface="Courier New"/>
              </a:rPr>
              <a:t>PRES</a:t>
            </a:r>
            <a:r>
              <a:rPr sz="4800" b="1" spc="-15" baseline="1736" dirty="0">
                <a:latin typeface="Courier New"/>
                <a:cs typeface="Courier New"/>
              </a:rPr>
              <a:t>TA</a:t>
            </a:r>
            <a:endParaRPr sz="4800" baseline="1736">
              <a:latin typeface="Courier New"/>
              <a:cs typeface="Courier New"/>
            </a:endParaRPr>
          </a:p>
        </p:txBody>
      </p:sp>
      <p:sp>
        <p:nvSpPr>
          <p:cNvPr id="26" name="object 26"/>
          <p:cNvSpPr txBox="1"/>
          <p:nvPr/>
        </p:nvSpPr>
        <p:spPr>
          <a:xfrm rot="21360000">
            <a:off x="7553663" y="7411408"/>
            <a:ext cx="476905" cy="406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00"/>
              </a:lnSpc>
            </a:pPr>
            <a:r>
              <a:rPr sz="3200" b="1" spc="-50" dirty="0">
                <a:latin typeface="Courier New"/>
                <a:cs typeface="Courier New"/>
              </a:rPr>
              <a:t>A</a:t>
            </a:r>
            <a:endParaRPr sz="3200">
              <a:latin typeface="Courier New"/>
              <a:cs typeface="Courier New"/>
            </a:endParaRPr>
          </a:p>
        </p:txBody>
      </p:sp>
      <p:sp>
        <p:nvSpPr>
          <p:cNvPr id="27" name="object 27">
            <a:hlinkClick r:id="rId4"/>
          </p:cNvPr>
          <p:cNvSpPr/>
          <p:nvPr/>
        </p:nvSpPr>
        <p:spPr>
          <a:xfrm>
            <a:off x="1891634" y="8201951"/>
            <a:ext cx="6569075" cy="574675"/>
          </a:xfrm>
          <a:custGeom>
            <a:avLst/>
            <a:gdLst/>
            <a:ahLst/>
            <a:cxnLst/>
            <a:rect l="l" t="t" r="r" b="b"/>
            <a:pathLst>
              <a:path w="6569075" h="574675">
                <a:moveTo>
                  <a:pt x="791024" y="510054"/>
                </a:moveTo>
                <a:lnTo>
                  <a:pt x="268345" y="552760"/>
                </a:lnTo>
                <a:lnTo>
                  <a:pt x="265243" y="514786"/>
                </a:lnTo>
                <a:lnTo>
                  <a:pt x="323155" y="510054"/>
                </a:lnTo>
                <a:lnTo>
                  <a:pt x="791024" y="510054"/>
                </a:lnTo>
                <a:close/>
              </a:path>
              <a:path w="6569075" h="574675">
                <a:moveTo>
                  <a:pt x="6568948" y="37973"/>
                </a:moveTo>
                <a:lnTo>
                  <a:pt x="791024" y="510054"/>
                </a:lnTo>
                <a:lnTo>
                  <a:pt x="323155" y="510054"/>
                </a:lnTo>
                <a:lnTo>
                  <a:pt x="6565846" y="0"/>
                </a:lnTo>
                <a:lnTo>
                  <a:pt x="6568948" y="37973"/>
                </a:lnTo>
                <a:close/>
              </a:path>
              <a:path w="6569075" h="574675">
                <a:moveTo>
                  <a:pt x="128714" y="564168"/>
                </a:moveTo>
                <a:lnTo>
                  <a:pt x="3102" y="574431"/>
                </a:lnTo>
                <a:lnTo>
                  <a:pt x="0" y="536458"/>
                </a:lnTo>
                <a:lnTo>
                  <a:pt x="125609" y="526195"/>
                </a:lnTo>
                <a:lnTo>
                  <a:pt x="128714" y="56416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 rot="21360000">
            <a:off x="1822619" y="8353583"/>
            <a:ext cx="841829" cy="406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00"/>
              </a:lnSpc>
            </a:pPr>
            <a:r>
              <a:rPr sz="3200" b="1" spc="-25" dirty="0">
                <a:latin typeface="Courier New"/>
                <a:cs typeface="Courier New"/>
              </a:rPr>
              <a:t>QUE</a:t>
            </a:r>
            <a:endParaRPr sz="3200">
              <a:latin typeface="Courier New"/>
              <a:cs typeface="Courier New"/>
            </a:endParaRPr>
          </a:p>
        </p:txBody>
      </p:sp>
      <p:sp>
        <p:nvSpPr>
          <p:cNvPr id="29" name="object 29"/>
          <p:cNvSpPr txBox="1"/>
          <p:nvPr/>
        </p:nvSpPr>
        <p:spPr>
          <a:xfrm rot="21360000">
            <a:off x="2957870" y="8268386"/>
            <a:ext cx="639217" cy="406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00"/>
              </a:lnSpc>
            </a:pPr>
            <a:r>
              <a:rPr sz="3200" b="1" spc="-25" dirty="0">
                <a:latin typeface="Courier New"/>
                <a:cs typeface="Courier New"/>
              </a:rPr>
              <a:t>SE</a:t>
            </a:r>
            <a:endParaRPr sz="3200">
              <a:latin typeface="Courier New"/>
              <a:cs typeface="Courier New"/>
            </a:endParaRPr>
          </a:p>
        </p:txBody>
      </p:sp>
      <p:sp>
        <p:nvSpPr>
          <p:cNvPr id="30" name="object 30"/>
          <p:cNvSpPr txBox="1"/>
          <p:nvPr/>
        </p:nvSpPr>
        <p:spPr>
          <a:xfrm rot="21360000">
            <a:off x="3909461" y="8166185"/>
            <a:ext cx="1290572" cy="406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00"/>
              </a:lnSpc>
            </a:pPr>
            <a:r>
              <a:rPr sz="3200" b="1" spc="-10" dirty="0">
                <a:latin typeface="Courier New"/>
                <a:cs typeface="Courier New"/>
              </a:rPr>
              <a:t>HAGA</a:t>
            </a:r>
            <a:r>
              <a:rPr sz="4800" b="1" spc="-15" baseline="1736" dirty="0">
                <a:latin typeface="Courier New"/>
                <a:cs typeface="Courier New"/>
              </a:rPr>
              <a:t>N</a:t>
            </a:r>
            <a:endParaRPr sz="4800" baseline="1736">
              <a:latin typeface="Courier New"/>
              <a:cs typeface="Courier New"/>
            </a:endParaRPr>
          </a:p>
        </p:txBody>
      </p:sp>
      <p:sp>
        <p:nvSpPr>
          <p:cNvPr id="31" name="object 31"/>
          <p:cNvSpPr txBox="1"/>
          <p:nvPr/>
        </p:nvSpPr>
        <p:spPr>
          <a:xfrm rot="21360000">
            <a:off x="5561826" y="8004429"/>
            <a:ext cx="1998198" cy="406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00"/>
              </a:lnSpc>
            </a:pPr>
            <a:r>
              <a:rPr sz="3200" b="1" spc="-10" dirty="0">
                <a:latin typeface="Courier New"/>
                <a:cs typeface="Courier New"/>
              </a:rPr>
              <a:t>NEGO</a:t>
            </a:r>
            <a:r>
              <a:rPr sz="4800" b="1" spc="-15" baseline="1736" dirty="0">
                <a:latin typeface="Courier New"/>
                <a:cs typeface="Courier New"/>
              </a:rPr>
              <a:t>CI</a:t>
            </a:r>
            <a:r>
              <a:rPr sz="4800" b="1" spc="-15" baseline="2604" dirty="0">
                <a:latin typeface="Courier New"/>
                <a:cs typeface="Courier New"/>
              </a:rPr>
              <a:t>OS</a:t>
            </a:r>
            <a:endParaRPr sz="4800" baseline="2604">
              <a:latin typeface="Courier New"/>
              <a:cs typeface="Courier New"/>
            </a:endParaRPr>
          </a:p>
        </p:txBody>
      </p:sp>
      <p:sp>
        <p:nvSpPr>
          <p:cNvPr id="32" name="object 32"/>
          <p:cNvSpPr txBox="1"/>
          <p:nvPr/>
        </p:nvSpPr>
        <p:spPr>
          <a:xfrm rot="21360000">
            <a:off x="7882247" y="7866043"/>
            <a:ext cx="639217" cy="406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00"/>
              </a:lnSpc>
            </a:pPr>
            <a:r>
              <a:rPr sz="3200" b="1" spc="-25" dirty="0">
                <a:latin typeface="Courier New"/>
                <a:cs typeface="Courier New"/>
              </a:rPr>
              <a:t>NO</a:t>
            </a:r>
            <a:endParaRPr sz="3200">
              <a:latin typeface="Courier New"/>
              <a:cs typeface="Courier New"/>
            </a:endParaRPr>
          </a:p>
        </p:txBody>
      </p:sp>
      <p:sp>
        <p:nvSpPr>
          <p:cNvPr id="33" name="object 33">
            <a:hlinkClick r:id="rId4"/>
          </p:cNvPr>
          <p:cNvSpPr/>
          <p:nvPr/>
        </p:nvSpPr>
        <p:spPr>
          <a:xfrm>
            <a:off x="1931192" y="8686113"/>
            <a:ext cx="6569075" cy="574675"/>
          </a:xfrm>
          <a:custGeom>
            <a:avLst/>
            <a:gdLst/>
            <a:ahLst/>
            <a:cxnLst/>
            <a:rect l="l" t="t" r="r" b="b"/>
            <a:pathLst>
              <a:path w="6569075" h="574675">
                <a:moveTo>
                  <a:pt x="6568949" y="37973"/>
                </a:moveTo>
                <a:lnTo>
                  <a:pt x="3102" y="574431"/>
                </a:lnTo>
                <a:lnTo>
                  <a:pt x="0" y="536458"/>
                </a:lnTo>
                <a:lnTo>
                  <a:pt x="6565846" y="0"/>
                </a:lnTo>
                <a:lnTo>
                  <a:pt x="6568949" y="379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 rot="21360000">
            <a:off x="1862177" y="8837744"/>
            <a:ext cx="841829" cy="406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00"/>
              </a:lnSpc>
            </a:pPr>
            <a:r>
              <a:rPr sz="3200" b="1" spc="-25" dirty="0">
                <a:latin typeface="Courier New"/>
                <a:cs typeface="Courier New"/>
              </a:rPr>
              <a:t>MUY</a:t>
            </a:r>
            <a:endParaRPr sz="3200">
              <a:latin typeface="Courier New"/>
              <a:cs typeface="Courier New"/>
            </a:endParaRPr>
          </a:p>
        </p:txBody>
      </p:sp>
      <p:sp>
        <p:nvSpPr>
          <p:cNvPr id="35" name="object 35"/>
          <p:cNvSpPr txBox="1"/>
          <p:nvPr/>
        </p:nvSpPr>
        <p:spPr>
          <a:xfrm rot="21360000">
            <a:off x="2874125" y="8638326"/>
            <a:ext cx="3927602" cy="406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95"/>
              </a:lnSpc>
            </a:pPr>
            <a:r>
              <a:rPr sz="4800" b="1" spc="-15" baseline="-3472" dirty="0">
                <a:latin typeface="Courier New"/>
                <a:cs typeface="Courier New"/>
              </a:rPr>
              <a:t>TRA</a:t>
            </a:r>
            <a:r>
              <a:rPr sz="4800" b="1" spc="-15" baseline="-2604" dirty="0">
                <a:latin typeface="Courier New"/>
                <a:cs typeface="Courier New"/>
              </a:rPr>
              <a:t>NS</a:t>
            </a:r>
            <a:r>
              <a:rPr sz="4800" b="1" spc="-15" baseline="-1736" dirty="0">
                <a:latin typeface="Courier New"/>
                <a:cs typeface="Courier New"/>
              </a:rPr>
              <a:t>PA</a:t>
            </a:r>
            <a:r>
              <a:rPr sz="3200" b="1" spc="-10" dirty="0">
                <a:latin typeface="Courier New"/>
                <a:cs typeface="Courier New"/>
              </a:rPr>
              <a:t>RENTES.</a:t>
            </a:r>
            <a:r>
              <a:rPr sz="4800" b="1" spc="-15" baseline="1736" dirty="0">
                <a:latin typeface="Courier New"/>
                <a:cs typeface="Courier New"/>
              </a:rPr>
              <a:t>EL</a:t>
            </a:r>
            <a:endParaRPr sz="4800" baseline="1736">
              <a:latin typeface="Courier New"/>
              <a:cs typeface="Courier New"/>
            </a:endParaRPr>
          </a:p>
        </p:txBody>
      </p:sp>
      <p:sp>
        <p:nvSpPr>
          <p:cNvPr id="36" name="object 36"/>
          <p:cNvSpPr txBox="1"/>
          <p:nvPr/>
        </p:nvSpPr>
        <p:spPr>
          <a:xfrm rot="21360000">
            <a:off x="6993852" y="8392755"/>
            <a:ext cx="1523942" cy="406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00"/>
              </a:lnSpc>
            </a:pPr>
            <a:r>
              <a:rPr sz="3200" b="1" spc="-10" dirty="0">
                <a:latin typeface="Courier New"/>
                <a:cs typeface="Courier New"/>
              </a:rPr>
              <a:t>TIEM</a:t>
            </a:r>
            <a:r>
              <a:rPr sz="4800" b="1" spc="-15" baseline="1736" dirty="0">
                <a:latin typeface="Courier New"/>
                <a:cs typeface="Courier New"/>
              </a:rPr>
              <a:t>PO</a:t>
            </a:r>
            <a:endParaRPr sz="4800" baseline="1736">
              <a:latin typeface="Courier New"/>
              <a:cs typeface="Courier New"/>
            </a:endParaRPr>
          </a:p>
        </p:txBody>
      </p:sp>
      <p:sp>
        <p:nvSpPr>
          <p:cNvPr id="37" name="object 37">
            <a:hlinkClick r:id="rId4"/>
          </p:cNvPr>
          <p:cNvSpPr/>
          <p:nvPr/>
        </p:nvSpPr>
        <p:spPr>
          <a:xfrm>
            <a:off x="1970750" y="9627325"/>
            <a:ext cx="975360" cy="117475"/>
          </a:xfrm>
          <a:custGeom>
            <a:avLst/>
            <a:gdLst/>
            <a:ahLst/>
            <a:cxnLst/>
            <a:rect l="l" t="t" r="r" b="b"/>
            <a:pathLst>
              <a:path w="975360" h="117475">
                <a:moveTo>
                  <a:pt x="974985" y="37973"/>
                </a:moveTo>
                <a:lnTo>
                  <a:pt x="3102" y="117380"/>
                </a:lnTo>
                <a:lnTo>
                  <a:pt x="0" y="79407"/>
                </a:lnTo>
                <a:lnTo>
                  <a:pt x="971882" y="0"/>
                </a:lnTo>
                <a:lnTo>
                  <a:pt x="974985" y="379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 rot="21360000">
            <a:off x="1913264" y="9312692"/>
            <a:ext cx="1061917" cy="406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00"/>
              </a:lnSpc>
            </a:pPr>
            <a:r>
              <a:rPr sz="3200" b="1" spc="-20" dirty="0">
                <a:latin typeface="Courier New"/>
                <a:cs typeface="Courier New"/>
              </a:rPr>
              <a:t>2009</a:t>
            </a:r>
            <a:endParaRPr sz="3200">
              <a:latin typeface="Courier New"/>
              <a:cs typeface="Courier New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7597566" y="2298569"/>
            <a:ext cx="10690860" cy="7988934"/>
            <a:chOff x="7597566" y="2298569"/>
            <a:chExt cx="10690860" cy="7988934"/>
          </a:xfrm>
        </p:grpSpPr>
        <p:pic>
          <p:nvPicPr>
            <p:cNvPr id="40" name="object 4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97566" y="2298569"/>
              <a:ext cx="10690433" cy="7988442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10476779" y="4940722"/>
              <a:ext cx="6967220" cy="607060"/>
            </a:xfrm>
            <a:custGeom>
              <a:avLst/>
              <a:gdLst/>
              <a:ahLst/>
              <a:cxnLst/>
              <a:rect l="l" t="t" r="r" b="b"/>
              <a:pathLst>
                <a:path w="6967219" h="607060">
                  <a:moveTo>
                    <a:pt x="6966777" y="37973"/>
                  </a:moveTo>
                  <a:lnTo>
                    <a:pt x="3102" y="606935"/>
                  </a:lnTo>
                  <a:lnTo>
                    <a:pt x="0" y="568962"/>
                  </a:lnTo>
                  <a:lnTo>
                    <a:pt x="6963675" y="0"/>
                  </a:lnTo>
                  <a:lnTo>
                    <a:pt x="6966777" y="3797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2" name="object 42"/>
          <p:cNvSpPr txBox="1"/>
          <p:nvPr/>
        </p:nvSpPr>
        <p:spPr>
          <a:xfrm rot="21360000">
            <a:off x="10411952" y="5147076"/>
            <a:ext cx="789527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sz="3000" b="1" spc="-25" dirty="0">
                <a:latin typeface="Courier New"/>
                <a:cs typeface="Courier New"/>
              </a:rPr>
              <a:t>LOS</a:t>
            </a:r>
            <a:endParaRPr sz="3000">
              <a:latin typeface="Courier New"/>
              <a:cs typeface="Courier New"/>
            </a:endParaRPr>
          </a:p>
        </p:txBody>
      </p:sp>
      <p:sp>
        <p:nvSpPr>
          <p:cNvPr id="43" name="object 43"/>
          <p:cNvSpPr txBox="1"/>
          <p:nvPr/>
        </p:nvSpPr>
        <p:spPr>
          <a:xfrm rot="21360000">
            <a:off x="11381093" y="5001393"/>
            <a:ext cx="2548950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985"/>
              </a:lnSpc>
            </a:pPr>
            <a:r>
              <a:rPr sz="4500" b="1" spc="-15" baseline="-1851" dirty="0">
                <a:latin typeface="Courier New"/>
                <a:cs typeface="Courier New"/>
              </a:rPr>
              <a:t>SO</a:t>
            </a:r>
            <a:r>
              <a:rPr sz="3000" b="1" spc="-10" dirty="0">
                <a:latin typeface="Courier New"/>
                <a:cs typeface="Courier New"/>
              </a:rPr>
              <a:t>BRECOSTO</a:t>
            </a:r>
            <a:r>
              <a:rPr sz="4500" b="1" spc="-15" baseline="1851" dirty="0">
                <a:latin typeface="Courier New"/>
                <a:cs typeface="Courier New"/>
              </a:rPr>
              <a:t>S</a:t>
            </a:r>
            <a:endParaRPr sz="4500" baseline="1851">
              <a:latin typeface="Courier New"/>
              <a:cs typeface="Courier New"/>
            </a:endParaRPr>
          </a:p>
        </p:txBody>
      </p:sp>
      <p:sp>
        <p:nvSpPr>
          <p:cNvPr id="44" name="object 44"/>
          <p:cNvSpPr txBox="1"/>
          <p:nvPr/>
        </p:nvSpPr>
        <p:spPr>
          <a:xfrm rot="21360000">
            <a:off x="14108783" y="4845029"/>
            <a:ext cx="789527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sz="3000" b="1" spc="-25" dirty="0">
                <a:latin typeface="Courier New"/>
                <a:cs typeface="Courier New"/>
              </a:rPr>
              <a:t>SON</a:t>
            </a:r>
            <a:endParaRPr sz="3000">
              <a:latin typeface="Courier New"/>
              <a:cs typeface="Courier New"/>
            </a:endParaRPr>
          </a:p>
        </p:txBody>
      </p:sp>
      <p:sp>
        <p:nvSpPr>
          <p:cNvPr id="45" name="object 45"/>
          <p:cNvSpPr txBox="1"/>
          <p:nvPr/>
        </p:nvSpPr>
        <p:spPr>
          <a:xfrm rot="21360000">
            <a:off x="15045838" y="4768467"/>
            <a:ext cx="789527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sz="3000" b="1" spc="-25" dirty="0">
                <a:latin typeface="Courier New"/>
                <a:cs typeface="Courier New"/>
              </a:rPr>
              <a:t>UNA</a:t>
            </a:r>
            <a:endParaRPr sz="3000">
              <a:latin typeface="Courier New"/>
              <a:cs typeface="Courier New"/>
            </a:endParaRPr>
          </a:p>
        </p:txBody>
      </p:sp>
      <p:sp>
        <p:nvSpPr>
          <p:cNvPr id="46" name="object 46"/>
          <p:cNvSpPr txBox="1"/>
          <p:nvPr/>
        </p:nvSpPr>
        <p:spPr>
          <a:xfrm rot="21360000">
            <a:off x="15963907" y="4700546"/>
            <a:ext cx="599542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sz="3000" b="1" spc="-25" dirty="0">
                <a:latin typeface="Courier New"/>
                <a:cs typeface="Courier New"/>
              </a:rPr>
              <a:t>DE</a:t>
            </a:r>
            <a:endParaRPr sz="3000">
              <a:latin typeface="Courier New"/>
              <a:cs typeface="Courier New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10514010" y="5396403"/>
            <a:ext cx="6967220" cy="607060"/>
          </a:xfrm>
          <a:custGeom>
            <a:avLst/>
            <a:gdLst/>
            <a:ahLst/>
            <a:cxnLst/>
            <a:rect l="l" t="t" r="r" b="b"/>
            <a:pathLst>
              <a:path w="6967219" h="607060">
                <a:moveTo>
                  <a:pt x="6966777" y="37973"/>
                </a:moveTo>
                <a:lnTo>
                  <a:pt x="3102" y="606935"/>
                </a:lnTo>
                <a:lnTo>
                  <a:pt x="0" y="568962"/>
                </a:lnTo>
                <a:lnTo>
                  <a:pt x="6963675" y="0"/>
                </a:lnTo>
                <a:lnTo>
                  <a:pt x="6966777" y="379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/>
          <p:nvPr/>
        </p:nvSpPr>
        <p:spPr>
          <a:xfrm rot="21360000">
            <a:off x="10474600" y="5568196"/>
            <a:ext cx="1650492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sz="3000" b="1" spc="-10" dirty="0">
                <a:latin typeface="Courier New"/>
                <a:cs typeface="Courier New"/>
              </a:rPr>
              <a:t>FUEN</a:t>
            </a:r>
            <a:r>
              <a:rPr sz="4500" b="1" spc="-15" baseline="1851" dirty="0">
                <a:latin typeface="Courier New"/>
                <a:cs typeface="Courier New"/>
              </a:rPr>
              <a:t>TE</a:t>
            </a:r>
            <a:r>
              <a:rPr sz="4500" b="1" spc="-15" baseline="2777" dirty="0">
                <a:latin typeface="Courier New"/>
                <a:cs typeface="Courier New"/>
              </a:rPr>
              <a:t>S</a:t>
            </a:r>
            <a:endParaRPr sz="4500" baseline="2777">
              <a:latin typeface="Courier New"/>
              <a:cs typeface="Courier New"/>
            </a:endParaRPr>
          </a:p>
        </p:txBody>
      </p:sp>
      <p:sp>
        <p:nvSpPr>
          <p:cNvPr id="49" name="object 49"/>
          <p:cNvSpPr txBox="1"/>
          <p:nvPr/>
        </p:nvSpPr>
        <p:spPr>
          <a:xfrm rot="21360000">
            <a:off x="12599532" y="5434154"/>
            <a:ext cx="599542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sz="3000" b="1" spc="-25" dirty="0">
                <a:latin typeface="Courier New"/>
                <a:cs typeface="Courier New"/>
              </a:rPr>
              <a:t>DE</a:t>
            </a:r>
            <a:endParaRPr sz="3000">
              <a:latin typeface="Courier New"/>
              <a:cs typeface="Courier New"/>
            </a:endParaRPr>
          </a:p>
        </p:txBody>
      </p:sp>
      <p:sp>
        <p:nvSpPr>
          <p:cNvPr id="50" name="object 50"/>
          <p:cNvSpPr txBox="1"/>
          <p:nvPr/>
        </p:nvSpPr>
        <p:spPr>
          <a:xfrm rot="21360000">
            <a:off x="13681584" y="5263586"/>
            <a:ext cx="2775192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sz="3000" b="1" spc="-10" dirty="0">
                <a:latin typeface="Courier New"/>
                <a:cs typeface="Courier New"/>
              </a:rPr>
              <a:t>FINA</a:t>
            </a:r>
            <a:r>
              <a:rPr sz="4500" b="1" spc="-15" baseline="1851" dirty="0">
                <a:latin typeface="Courier New"/>
                <a:cs typeface="Courier New"/>
              </a:rPr>
              <a:t>NCI</a:t>
            </a:r>
            <a:r>
              <a:rPr sz="4500" b="1" spc="-15" baseline="2777" dirty="0">
                <a:latin typeface="Courier New"/>
                <a:cs typeface="Courier New"/>
              </a:rPr>
              <a:t>ACIÓN</a:t>
            </a:r>
            <a:endParaRPr sz="4500" baseline="2777">
              <a:latin typeface="Courier New"/>
              <a:cs typeface="Courier New"/>
            </a:endParaRPr>
          </a:p>
        </p:txBody>
      </p:sp>
      <p:sp>
        <p:nvSpPr>
          <p:cNvPr id="51" name="object 51"/>
          <p:cNvSpPr txBox="1"/>
          <p:nvPr/>
        </p:nvSpPr>
        <p:spPr>
          <a:xfrm rot="21360000">
            <a:off x="16692103" y="4633960"/>
            <a:ext cx="789527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sz="3000" b="1" spc="-25" dirty="0">
                <a:latin typeface="Courier New"/>
                <a:cs typeface="Courier New"/>
              </a:rPr>
              <a:t>LAS</a:t>
            </a:r>
            <a:endParaRPr sz="3000">
              <a:latin typeface="Courier New"/>
              <a:cs typeface="Courier New"/>
            </a:endParaRPr>
          </a:p>
        </p:txBody>
      </p:sp>
      <p:sp>
        <p:nvSpPr>
          <p:cNvPr id="52" name="object 52"/>
          <p:cNvSpPr txBox="1"/>
          <p:nvPr/>
        </p:nvSpPr>
        <p:spPr>
          <a:xfrm rot="21360000">
            <a:off x="16938195" y="5079666"/>
            <a:ext cx="599542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sz="3000" b="1" spc="-25" dirty="0">
                <a:latin typeface="Courier New"/>
                <a:cs typeface="Courier New"/>
              </a:rPr>
              <a:t>DE</a:t>
            </a:r>
            <a:endParaRPr sz="3000">
              <a:latin typeface="Courier New"/>
              <a:cs typeface="Courier New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10551242" y="6253507"/>
            <a:ext cx="2054225" cy="205740"/>
          </a:xfrm>
          <a:custGeom>
            <a:avLst/>
            <a:gdLst/>
            <a:ahLst/>
            <a:cxnLst/>
            <a:rect l="l" t="t" r="r" b="b"/>
            <a:pathLst>
              <a:path w="2054225" h="205739">
                <a:moveTo>
                  <a:pt x="2053668" y="37973"/>
                </a:moveTo>
                <a:lnTo>
                  <a:pt x="3102" y="205513"/>
                </a:lnTo>
                <a:lnTo>
                  <a:pt x="0" y="167540"/>
                </a:lnTo>
                <a:lnTo>
                  <a:pt x="2050566" y="0"/>
                </a:lnTo>
                <a:lnTo>
                  <a:pt x="2053668" y="379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 txBox="1"/>
          <p:nvPr/>
        </p:nvSpPr>
        <p:spPr>
          <a:xfrm rot="21360000">
            <a:off x="10516027" y="6006598"/>
            <a:ext cx="2098000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sz="3000" b="1" spc="-10" dirty="0">
                <a:latin typeface="Courier New"/>
                <a:cs typeface="Courier New"/>
              </a:rPr>
              <a:t>SOBO</a:t>
            </a:r>
            <a:r>
              <a:rPr sz="4500" b="1" spc="-15" baseline="1851" dirty="0">
                <a:latin typeface="Courier New"/>
                <a:cs typeface="Courier New"/>
              </a:rPr>
              <a:t>RN</a:t>
            </a:r>
            <a:r>
              <a:rPr sz="4500" b="1" spc="-15" baseline="2777" dirty="0">
                <a:latin typeface="Courier New"/>
                <a:cs typeface="Courier New"/>
              </a:rPr>
              <a:t>OS.</a:t>
            </a:r>
            <a:endParaRPr sz="4500" baseline="2777">
              <a:latin typeface="Courier New"/>
              <a:cs typeface="Courier New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10625697" y="6234899"/>
            <a:ext cx="6967220" cy="1136015"/>
          </a:xfrm>
          <a:custGeom>
            <a:avLst/>
            <a:gdLst/>
            <a:ahLst/>
            <a:cxnLst/>
            <a:rect l="l" t="t" r="r" b="b"/>
            <a:pathLst>
              <a:path w="6967219" h="1136015">
                <a:moveTo>
                  <a:pt x="2207044" y="37973"/>
                </a:moveTo>
                <a:lnTo>
                  <a:pt x="2203945" y="0"/>
                </a:lnTo>
                <a:lnTo>
                  <a:pt x="1976107" y="18618"/>
                </a:lnTo>
                <a:lnTo>
                  <a:pt x="1979206" y="56591"/>
                </a:lnTo>
                <a:lnTo>
                  <a:pt x="2207044" y="37973"/>
                </a:lnTo>
                <a:close/>
              </a:path>
              <a:path w="6967219" h="1136015">
                <a:moveTo>
                  <a:pt x="6966775" y="566521"/>
                </a:moveTo>
                <a:lnTo>
                  <a:pt x="6963677" y="528548"/>
                </a:lnTo>
                <a:lnTo>
                  <a:pt x="0" y="1097521"/>
                </a:lnTo>
                <a:lnTo>
                  <a:pt x="3098" y="1135494"/>
                </a:lnTo>
                <a:lnTo>
                  <a:pt x="6966775" y="56652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 txBox="1"/>
          <p:nvPr/>
        </p:nvSpPr>
        <p:spPr>
          <a:xfrm rot="21360000">
            <a:off x="10541894" y="6978442"/>
            <a:ext cx="599542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sz="3000" b="1" spc="-25" dirty="0">
                <a:latin typeface="Courier New"/>
                <a:cs typeface="Courier New"/>
              </a:rPr>
              <a:t>EL</a:t>
            </a:r>
            <a:endParaRPr sz="3000">
              <a:latin typeface="Courier New"/>
              <a:cs typeface="Courier New"/>
            </a:endParaRPr>
          </a:p>
        </p:txBody>
      </p:sp>
      <p:sp>
        <p:nvSpPr>
          <p:cNvPr id="57" name="object 57"/>
          <p:cNvSpPr txBox="1"/>
          <p:nvPr/>
        </p:nvSpPr>
        <p:spPr>
          <a:xfrm rot="21360000">
            <a:off x="11675233" y="6878753"/>
            <a:ext cx="789527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sz="3000" b="1" spc="-25" dirty="0">
                <a:latin typeface="Courier New"/>
                <a:cs typeface="Courier New"/>
              </a:rPr>
              <a:t>52%</a:t>
            </a:r>
            <a:endParaRPr sz="3000">
              <a:latin typeface="Courier New"/>
              <a:cs typeface="Courier New"/>
            </a:endParaRPr>
          </a:p>
        </p:txBody>
      </p:sp>
      <p:sp>
        <p:nvSpPr>
          <p:cNvPr id="58" name="object 58"/>
          <p:cNvSpPr txBox="1"/>
          <p:nvPr/>
        </p:nvSpPr>
        <p:spPr>
          <a:xfrm rot="21360000">
            <a:off x="12998449" y="6777730"/>
            <a:ext cx="599542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sz="3000" b="1" spc="-25" dirty="0">
                <a:latin typeface="Courier New"/>
                <a:cs typeface="Courier New"/>
              </a:rPr>
              <a:t>DE</a:t>
            </a:r>
            <a:endParaRPr sz="3000">
              <a:latin typeface="Courier New"/>
              <a:cs typeface="Courier New"/>
            </a:endParaRPr>
          </a:p>
        </p:txBody>
      </p:sp>
      <p:sp>
        <p:nvSpPr>
          <p:cNvPr id="59" name="object 59"/>
          <p:cNvSpPr txBox="1"/>
          <p:nvPr/>
        </p:nvSpPr>
        <p:spPr>
          <a:xfrm rot="21360000">
            <a:off x="14131791" y="6678042"/>
            <a:ext cx="789527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sz="3000" b="1" spc="-25" dirty="0">
                <a:latin typeface="Courier New"/>
                <a:cs typeface="Courier New"/>
              </a:rPr>
              <a:t>LOS</a:t>
            </a:r>
            <a:endParaRPr sz="3000">
              <a:latin typeface="Courier New"/>
              <a:cs typeface="Courier New"/>
            </a:endParaRPr>
          </a:p>
        </p:txBody>
      </p:sp>
      <p:sp>
        <p:nvSpPr>
          <p:cNvPr id="60" name="object 60"/>
          <p:cNvSpPr txBox="1"/>
          <p:nvPr/>
        </p:nvSpPr>
        <p:spPr>
          <a:xfrm rot="21360000">
            <a:off x="15503603" y="6516537"/>
            <a:ext cx="2098000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sz="3000" b="1" spc="-10" dirty="0">
                <a:latin typeface="Courier New"/>
                <a:cs typeface="Courier New"/>
              </a:rPr>
              <a:t>CONTR</a:t>
            </a:r>
            <a:r>
              <a:rPr sz="4500" b="1" spc="-15" baseline="1851" dirty="0">
                <a:latin typeface="Courier New"/>
                <a:cs typeface="Courier New"/>
              </a:rPr>
              <a:t>ATO</a:t>
            </a:r>
            <a:r>
              <a:rPr sz="4500" b="1" spc="-15" baseline="2777" dirty="0">
                <a:latin typeface="Courier New"/>
                <a:cs typeface="Courier New"/>
              </a:rPr>
              <a:t>S</a:t>
            </a:r>
            <a:endParaRPr sz="4500" baseline="2777">
              <a:latin typeface="Courier New"/>
              <a:cs typeface="Courier New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10662935" y="7219129"/>
            <a:ext cx="6967220" cy="607060"/>
          </a:xfrm>
          <a:custGeom>
            <a:avLst/>
            <a:gdLst/>
            <a:ahLst/>
            <a:cxnLst/>
            <a:rect l="l" t="t" r="r" b="b"/>
            <a:pathLst>
              <a:path w="6967219" h="607059">
                <a:moveTo>
                  <a:pt x="6966777" y="37973"/>
                </a:moveTo>
                <a:lnTo>
                  <a:pt x="3102" y="606935"/>
                </a:lnTo>
                <a:lnTo>
                  <a:pt x="0" y="568962"/>
                </a:lnTo>
                <a:lnTo>
                  <a:pt x="6963675" y="0"/>
                </a:lnTo>
                <a:lnTo>
                  <a:pt x="6966777" y="379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 txBox="1"/>
          <p:nvPr/>
        </p:nvSpPr>
        <p:spPr>
          <a:xfrm rot="21360000">
            <a:off x="10627720" y="7373642"/>
            <a:ext cx="2098000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sz="3000" b="1" spc="-10" dirty="0">
                <a:latin typeface="Courier New"/>
                <a:cs typeface="Courier New"/>
              </a:rPr>
              <a:t>REVI</a:t>
            </a:r>
            <a:r>
              <a:rPr sz="4500" b="1" spc="-15" baseline="1851" dirty="0">
                <a:latin typeface="Courier New"/>
                <a:cs typeface="Courier New"/>
              </a:rPr>
              <a:t>SA</a:t>
            </a:r>
            <a:r>
              <a:rPr sz="4500" b="1" spc="-15" baseline="2777" dirty="0">
                <a:latin typeface="Courier New"/>
                <a:cs typeface="Courier New"/>
              </a:rPr>
              <a:t>DOS</a:t>
            </a:r>
            <a:endParaRPr sz="4500" baseline="2777">
              <a:latin typeface="Courier New"/>
              <a:cs typeface="Courier New"/>
            </a:endParaRPr>
          </a:p>
        </p:txBody>
      </p:sp>
      <p:sp>
        <p:nvSpPr>
          <p:cNvPr id="63" name="object 63"/>
          <p:cNvSpPr txBox="1"/>
          <p:nvPr/>
        </p:nvSpPr>
        <p:spPr>
          <a:xfrm rot="21360000">
            <a:off x="12889646" y="7245343"/>
            <a:ext cx="599542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sz="3000" b="1" spc="-25" dirty="0">
                <a:latin typeface="Courier New"/>
                <a:cs typeface="Courier New"/>
              </a:rPr>
              <a:t>NO</a:t>
            </a:r>
            <a:endParaRPr sz="3000">
              <a:latin typeface="Courier New"/>
              <a:cs typeface="Courier New"/>
            </a:endParaRPr>
          </a:p>
        </p:txBody>
      </p:sp>
      <p:sp>
        <p:nvSpPr>
          <p:cNvPr id="64" name="object 64"/>
          <p:cNvSpPr txBox="1"/>
          <p:nvPr/>
        </p:nvSpPr>
        <p:spPr>
          <a:xfrm rot="21360000">
            <a:off x="13646432" y="7152312"/>
            <a:ext cx="1429040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sz="3000" b="1" spc="-10" dirty="0">
                <a:latin typeface="Courier New"/>
                <a:cs typeface="Courier New"/>
              </a:rPr>
              <a:t>TIENE</a:t>
            </a:r>
            <a:r>
              <a:rPr sz="4500" b="1" spc="-15" baseline="1851" dirty="0">
                <a:latin typeface="Courier New"/>
                <a:cs typeface="Courier New"/>
              </a:rPr>
              <a:t>N</a:t>
            </a:r>
            <a:endParaRPr sz="4500" baseline="1851">
              <a:latin typeface="Courier New"/>
              <a:cs typeface="Courier New"/>
            </a:endParaRPr>
          </a:p>
        </p:txBody>
      </p:sp>
      <p:sp>
        <p:nvSpPr>
          <p:cNvPr id="65" name="object 65"/>
          <p:cNvSpPr txBox="1"/>
          <p:nvPr/>
        </p:nvSpPr>
        <p:spPr>
          <a:xfrm rot="21360000">
            <a:off x="15276681" y="7010739"/>
            <a:ext cx="1650492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sz="3000" b="1" spc="-10" dirty="0">
                <a:latin typeface="Courier New"/>
                <a:cs typeface="Courier New"/>
              </a:rPr>
              <a:t>ESTUDIO</a:t>
            </a:r>
            <a:endParaRPr sz="3000">
              <a:latin typeface="Courier New"/>
              <a:cs typeface="Courier New"/>
            </a:endParaRPr>
          </a:p>
        </p:txBody>
      </p:sp>
      <p:sp>
        <p:nvSpPr>
          <p:cNvPr id="66" name="object 66"/>
          <p:cNvSpPr txBox="1"/>
          <p:nvPr/>
        </p:nvSpPr>
        <p:spPr>
          <a:xfrm rot="21360000">
            <a:off x="17087119" y="6902391"/>
            <a:ext cx="599542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sz="3000" b="1" spc="-25" dirty="0">
                <a:latin typeface="Courier New"/>
                <a:cs typeface="Courier New"/>
              </a:rPr>
              <a:t>DE</a:t>
            </a:r>
            <a:endParaRPr sz="3000">
              <a:latin typeface="Courier New"/>
              <a:cs typeface="Courier New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10700166" y="7908692"/>
            <a:ext cx="4104640" cy="373380"/>
          </a:xfrm>
          <a:custGeom>
            <a:avLst/>
            <a:gdLst/>
            <a:ahLst/>
            <a:cxnLst/>
            <a:rect l="l" t="t" r="r" b="b"/>
            <a:pathLst>
              <a:path w="4104640" h="373379">
                <a:moveTo>
                  <a:pt x="4104235" y="37973"/>
                </a:moveTo>
                <a:lnTo>
                  <a:pt x="3102" y="373053"/>
                </a:lnTo>
                <a:lnTo>
                  <a:pt x="0" y="335080"/>
                </a:lnTo>
                <a:lnTo>
                  <a:pt x="4101132" y="0"/>
                </a:lnTo>
                <a:lnTo>
                  <a:pt x="4104235" y="379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 txBox="1"/>
          <p:nvPr/>
        </p:nvSpPr>
        <p:spPr>
          <a:xfrm rot="21360000">
            <a:off x="10660756" y="7846603"/>
            <a:ext cx="1650492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sz="3000" b="1" spc="-10" dirty="0">
                <a:latin typeface="Courier New"/>
                <a:cs typeface="Courier New"/>
              </a:rPr>
              <a:t>MERC</a:t>
            </a:r>
            <a:r>
              <a:rPr sz="4500" b="1" spc="-15" baseline="1851" dirty="0">
                <a:latin typeface="Courier New"/>
                <a:cs typeface="Courier New"/>
              </a:rPr>
              <a:t>AD</a:t>
            </a:r>
            <a:r>
              <a:rPr sz="4500" b="1" spc="-15" baseline="2777" dirty="0">
                <a:latin typeface="Courier New"/>
                <a:cs typeface="Courier New"/>
              </a:rPr>
              <a:t>O</a:t>
            </a:r>
            <a:endParaRPr sz="4500" baseline="2777">
              <a:latin typeface="Courier New"/>
              <a:cs typeface="Courier New"/>
            </a:endParaRPr>
          </a:p>
        </p:txBody>
      </p:sp>
      <p:sp>
        <p:nvSpPr>
          <p:cNvPr id="69" name="object 69"/>
          <p:cNvSpPr txBox="1"/>
          <p:nvPr/>
        </p:nvSpPr>
        <p:spPr>
          <a:xfrm rot="21360000">
            <a:off x="12489067" y="7671758"/>
            <a:ext cx="2323169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sz="3000" b="1" spc="-10" dirty="0">
                <a:latin typeface="Courier New"/>
                <a:cs typeface="Courier New"/>
              </a:rPr>
              <a:t>SOPORT</a:t>
            </a:r>
            <a:r>
              <a:rPr sz="4500" b="1" spc="-15" baseline="2777" dirty="0">
                <a:latin typeface="Courier New"/>
                <a:cs typeface="Courier New"/>
              </a:rPr>
              <a:t>ADO.</a:t>
            </a:r>
            <a:endParaRPr sz="4500" baseline="2777">
              <a:latin typeface="Courier New"/>
              <a:cs typeface="Courier New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10774628" y="8586173"/>
            <a:ext cx="6967220" cy="607060"/>
          </a:xfrm>
          <a:custGeom>
            <a:avLst/>
            <a:gdLst/>
            <a:ahLst/>
            <a:cxnLst/>
            <a:rect l="l" t="t" r="r" b="b"/>
            <a:pathLst>
              <a:path w="6967219" h="607059">
                <a:moveTo>
                  <a:pt x="6966777" y="37973"/>
                </a:moveTo>
                <a:lnTo>
                  <a:pt x="3102" y="606935"/>
                </a:lnTo>
                <a:lnTo>
                  <a:pt x="0" y="568962"/>
                </a:lnTo>
                <a:lnTo>
                  <a:pt x="6963675" y="0"/>
                </a:lnTo>
                <a:lnTo>
                  <a:pt x="6966777" y="379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 txBox="1"/>
          <p:nvPr/>
        </p:nvSpPr>
        <p:spPr>
          <a:xfrm rot="21360000">
            <a:off x="10690818" y="8801167"/>
            <a:ext cx="599542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sz="3000" b="1" spc="-25" dirty="0">
                <a:latin typeface="Courier New"/>
                <a:cs typeface="Courier New"/>
              </a:rPr>
              <a:t>EL</a:t>
            </a:r>
            <a:endParaRPr sz="3000">
              <a:latin typeface="Courier New"/>
              <a:cs typeface="Courier New"/>
            </a:endParaRPr>
          </a:p>
        </p:txBody>
      </p:sp>
      <p:sp>
        <p:nvSpPr>
          <p:cNvPr id="72" name="object 72"/>
          <p:cNvSpPr txBox="1"/>
          <p:nvPr/>
        </p:nvSpPr>
        <p:spPr>
          <a:xfrm rot="21360000">
            <a:off x="11419013" y="8734581"/>
            <a:ext cx="789527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sz="3000" b="1" spc="-25" dirty="0">
                <a:latin typeface="Courier New"/>
                <a:cs typeface="Courier New"/>
              </a:rPr>
              <a:t>75%</a:t>
            </a:r>
            <a:endParaRPr sz="3000">
              <a:latin typeface="Courier New"/>
              <a:cs typeface="Courier New"/>
            </a:endParaRPr>
          </a:p>
        </p:txBody>
      </p:sp>
      <p:sp>
        <p:nvSpPr>
          <p:cNvPr id="73" name="object 73"/>
          <p:cNvSpPr txBox="1"/>
          <p:nvPr/>
        </p:nvSpPr>
        <p:spPr>
          <a:xfrm rot="21360000">
            <a:off x="12337085" y="8666660"/>
            <a:ext cx="599542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sz="3000" b="1" spc="-25" dirty="0">
                <a:latin typeface="Courier New"/>
                <a:cs typeface="Courier New"/>
              </a:rPr>
              <a:t>DE</a:t>
            </a:r>
            <a:endParaRPr sz="3000">
              <a:latin typeface="Courier New"/>
              <a:cs typeface="Courier New"/>
            </a:endParaRPr>
          </a:p>
        </p:txBody>
      </p:sp>
      <p:sp>
        <p:nvSpPr>
          <p:cNvPr id="74" name="object 74"/>
          <p:cNvSpPr txBox="1"/>
          <p:nvPr/>
        </p:nvSpPr>
        <p:spPr>
          <a:xfrm rot="21360000">
            <a:off x="13065279" y="8600074"/>
            <a:ext cx="789527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sz="3000" b="1" spc="-25" dirty="0">
                <a:latin typeface="Courier New"/>
                <a:cs typeface="Courier New"/>
              </a:rPr>
              <a:t>LOS</a:t>
            </a:r>
            <a:endParaRPr sz="3000">
              <a:latin typeface="Courier New"/>
              <a:cs typeface="Courier New"/>
            </a:endParaRPr>
          </a:p>
        </p:txBody>
      </p:sp>
      <p:sp>
        <p:nvSpPr>
          <p:cNvPr id="75" name="object 75"/>
          <p:cNvSpPr txBox="1"/>
          <p:nvPr/>
        </p:nvSpPr>
        <p:spPr>
          <a:xfrm rot="21360000">
            <a:off x="14031947" y="8471671"/>
            <a:ext cx="2098000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sz="3000" b="1" spc="-10" dirty="0">
                <a:latin typeface="Courier New"/>
                <a:cs typeface="Courier New"/>
              </a:rPr>
              <a:t>CONT</a:t>
            </a:r>
            <a:r>
              <a:rPr sz="4500" b="1" spc="-15" baseline="1851" dirty="0">
                <a:latin typeface="Courier New"/>
                <a:cs typeface="Courier New"/>
              </a:rPr>
              <a:t>RATO</a:t>
            </a:r>
            <a:r>
              <a:rPr sz="4500" b="1" spc="-15" baseline="2777" dirty="0">
                <a:latin typeface="Courier New"/>
                <a:cs typeface="Courier New"/>
              </a:rPr>
              <a:t>S</a:t>
            </a:r>
            <a:endParaRPr sz="4500" baseline="2777">
              <a:latin typeface="Courier New"/>
              <a:cs typeface="Courier New"/>
            </a:endParaRPr>
          </a:p>
        </p:txBody>
      </p:sp>
      <p:sp>
        <p:nvSpPr>
          <p:cNvPr id="76" name="object 76"/>
          <p:cNvSpPr txBox="1"/>
          <p:nvPr/>
        </p:nvSpPr>
        <p:spPr>
          <a:xfrm rot="21360000">
            <a:off x="16328599" y="8309337"/>
            <a:ext cx="1429040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sz="3000" b="1" spc="-10" dirty="0">
                <a:latin typeface="Courier New"/>
                <a:cs typeface="Courier New"/>
              </a:rPr>
              <a:t>TIENEN</a:t>
            </a:r>
            <a:endParaRPr sz="3000">
              <a:latin typeface="Courier New"/>
              <a:cs typeface="Courier New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10811859" y="9041854"/>
            <a:ext cx="6967220" cy="607060"/>
          </a:xfrm>
          <a:custGeom>
            <a:avLst/>
            <a:gdLst/>
            <a:ahLst/>
            <a:cxnLst/>
            <a:rect l="l" t="t" r="r" b="b"/>
            <a:pathLst>
              <a:path w="6967219" h="607059">
                <a:moveTo>
                  <a:pt x="6966777" y="37973"/>
                </a:moveTo>
                <a:lnTo>
                  <a:pt x="3102" y="606935"/>
                </a:lnTo>
                <a:lnTo>
                  <a:pt x="0" y="568962"/>
                </a:lnTo>
                <a:lnTo>
                  <a:pt x="6963675" y="0"/>
                </a:lnTo>
                <a:lnTo>
                  <a:pt x="6966777" y="379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 txBox="1"/>
          <p:nvPr/>
        </p:nvSpPr>
        <p:spPr>
          <a:xfrm rot="21360000">
            <a:off x="10764620" y="9230928"/>
            <a:ext cx="1210250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sz="3000" b="1" spc="-10" dirty="0">
                <a:latin typeface="Courier New"/>
                <a:cs typeface="Courier New"/>
              </a:rPr>
              <a:t>ITEM</a:t>
            </a:r>
            <a:r>
              <a:rPr sz="4500" b="1" spc="-15" baseline="1851" dirty="0">
                <a:latin typeface="Courier New"/>
                <a:cs typeface="Courier New"/>
              </a:rPr>
              <a:t>S</a:t>
            </a:r>
            <a:endParaRPr sz="4500" baseline="1851">
              <a:latin typeface="Courier New"/>
              <a:cs typeface="Courier New"/>
            </a:endParaRPr>
          </a:p>
        </p:txBody>
      </p:sp>
      <p:sp>
        <p:nvSpPr>
          <p:cNvPr id="79" name="object 79"/>
          <p:cNvSpPr txBox="1"/>
          <p:nvPr/>
        </p:nvSpPr>
        <p:spPr>
          <a:xfrm rot="21360000">
            <a:off x="12339238" y="9094008"/>
            <a:ext cx="1429040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sz="3000" b="1" spc="-10" dirty="0">
                <a:latin typeface="Courier New"/>
                <a:cs typeface="Courier New"/>
              </a:rPr>
              <a:t>NUEV</a:t>
            </a:r>
            <a:r>
              <a:rPr sz="4500" b="1" spc="-15" baseline="1851" dirty="0">
                <a:latin typeface="Courier New"/>
                <a:cs typeface="Courier New"/>
              </a:rPr>
              <a:t>OS</a:t>
            </a:r>
            <a:endParaRPr sz="4500" baseline="1851">
              <a:latin typeface="Courier New"/>
              <a:cs typeface="Courier New"/>
            </a:endParaRPr>
          </a:p>
        </p:txBody>
      </p:sp>
      <p:sp>
        <p:nvSpPr>
          <p:cNvPr id="80" name="object 80"/>
          <p:cNvSpPr txBox="1"/>
          <p:nvPr/>
        </p:nvSpPr>
        <p:spPr>
          <a:xfrm rot="21360000">
            <a:off x="14114950" y="8973035"/>
            <a:ext cx="789527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sz="3000" b="1" spc="-25" dirty="0">
                <a:latin typeface="Courier New"/>
                <a:cs typeface="Courier New"/>
              </a:rPr>
              <a:t>SIN</a:t>
            </a:r>
            <a:endParaRPr sz="3000">
              <a:latin typeface="Courier New"/>
              <a:cs typeface="Courier New"/>
            </a:endParaRPr>
          </a:p>
        </p:txBody>
      </p:sp>
      <p:sp>
        <p:nvSpPr>
          <p:cNvPr id="81" name="object 81"/>
          <p:cNvSpPr txBox="1"/>
          <p:nvPr/>
        </p:nvSpPr>
        <p:spPr>
          <a:xfrm rot="21360000">
            <a:off x="15254724" y="8847426"/>
            <a:ext cx="1650492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sz="3000" b="1" spc="-10" dirty="0">
                <a:latin typeface="Courier New"/>
                <a:cs typeface="Courier New"/>
              </a:rPr>
              <a:t>ESTUD</a:t>
            </a:r>
            <a:r>
              <a:rPr sz="4500" b="1" spc="-15" baseline="1851" dirty="0">
                <a:latin typeface="Courier New"/>
                <a:cs typeface="Courier New"/>
              </a:rPr>
              <a:t>IO</a:t>
            </a:r>
            <a:endParaRPr sz="4500" baseline="1851">
              <a:latin typeface="Courier New"/>
              <a:cs typeface="Courier New"/>
            </a:endParaRPr>
          </a:p>
        </p:txBody>
      </p:sp>
      <p:sp>
        <p:nvSpPr>
          <p:cNvPr id="82" name="object 82"/>
          <p:cNvSpPr txBox="1"/>
          <p:nvPr/>
        </p:nvSpPr>
        <p:spPr>
          <a:xfrm rot="21360000">
            <a:off x="17236043" y="8725117"/>
            <a:ext cx="599542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sz="3000" b="1" spc="-25" dirty="0">
                <a:latin typeface="Courier New"/>
                <a:cs typeface="Courier New"/>
              </a:rPr>
              <a:t>DE</a:t>
            </a:r>
            <a:endParaRPr sz="3000">
              <a:latin typeface="Courier New"/>
              <a:cs typeface="Courier New"/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10849091" y="9936189"/>
            <a:ext cx="1598295" cy="168910"/>
          </a:xfrm>
          <a:custGeom>
            <a:avLst/>
            <a:gdLst/>
            <a:ahLst/>
            <a:cxnLst/>
            <a:rect l="l" t="t" r="r" b="b"/>
            <a:pathLst>
              <a:path w="1598295" h="168909">
                <a:moveTo>
                  <a:pt x="1597987" y="37973"/>
                </a:moveTo>
                <a:lnTo>
                  <a:pt x="3102" y="168282"/>
                </a:lnTo>
                <a:lnTo>
                  <a:pt x="0" y="130309"/>
                </a:lnTo>
                <a:lnTo>
                  <a:pt x="1594884" y="0"/>
                </a:lnTo>
                <a:lnTo>
                  <a:pt x="1597987" y="379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 txBox="1"/>
          <p:nvPr/>
        </p:nvSpPr>
        <p:spPr>
          <a:xfrm rot="21360000">
            <a:off x="10809680" y="9669329"/>
            <a:ext cx="1650492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sz="3000" b="1" spc="-10" dirty="0">
                <a:latin typeface="Courier New"/>
                <a:cs typeface="Courier New"/>
              </a:rPr>
              <a:t>MERC</a:t>
            </a:r>
            <a:r>
              <a:rPr sz="4500" b="1" spc="-15" baseline="1851" dirty="0">
                <a:latin typeface="Courier New"/>
                <a:cs typeface="Courier New"/>
              </a:rPr>
              <a:t>AD</a:t>
            </a:r>
            <a:r>
              <a:rPr sz="4500" b="1" spc="-15" baseline="2777" dirty="0">
                <a:latin typeface="Courier New"/>
                <a:cs typeface="Courier New"/>
              </a:rPr>
              <a:t>O</a:t>
            </a:r>
            <a:endParaRPr sz="4500" baseline="2777">
              <a:latin typeface="Courier New"/>
              <a:cs typeface="Courier New"/>
            </a:endParaRPr>
          </a:p>
        </p:txBody>
      </p:sp>
      <p:grpSp>
        <p:nvGrpSpPr>
          <p:cNvPr id="85" name="object 85"/>
          <p:cNvGrpSpPr/>
          <p:nvPr/>
        </p:nvGrpSpPr>
        <p:grpSpPr>
          <a:xfrm>
            <a:off x="6148652" y="0"/>
            <a:ext cx="11941175" cy="10277475"/>
            <a:chOff x="6148652" y="0"/>
            <a:chExt cx="11941175" cy="10277475"/>
          </a:xfrm>
        </p:grpSpPr>
        <p:pic>
          <p:nvPicPr>
            <p:cNvPr id="86" name="object 8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173309" y="118356"/>
              <a:ext cx="1869804" cy="700146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148652" y="0"/>
              <a:ext cx="873124" cy="873123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280013" y="9258315"/>
              <a:ext cx="1809749" cy="1019159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541800" y="92009"/>
              <a:ext cx="6547700" cy="90487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681033"/>
            <a:ext cx="5217231" cy="360596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1835830" y="1376843"/>
            <a:ext cx="868044" cy="2082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0" spc="-2030" dirty="0">
                <a:latin typeface="Verdana"/>
                <a:cs typeface="Verdana"/>
              </a:rPr>
              <a:t>1</a:t>
            </a:r>
            <a:endParaRPr sz="135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961599" y="1976918"/>
            <a:ext cx="4646295" cy="596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750" b="1" spc="-10" dirty="0">
                <a:latin typeface="Trebuchet MS"/>
                <a:cs typeface="Trebuchet MS"/>
              </a:rPr>
              <a:t>Estudios</a:t>
            </a:r>
            <a:r>
              <a:rPr sz="3750" b="1" spc="-195" dirty="0">
                <a:latin typeface="Trebuchet MS"/>
                <a:cs typeface="Trebuchet MS"/>
              </a:rPr>
              <a:t> </a:t>
            </a:r>
            <a:r>
              <a:rPr sz="3750" b="1" dirty="0">
                <a:latin typeface="Trebuchet MS"/>
                <a:cs typeface="Trebuchet MS"/>
              </a:rPr>
              <a:t>de</a:t>
            </a:r>
            <a:r>
              <a:rPr sz="3750" b="1" spc="-195" dirty="0">
                <a:latin typeface="Trebuchet MS"/>
                <a:cs typeface="Trebuchet MS"/>
              </a:rPr>
              <a:t> </a:t>
            </a:r>
            <a:r>
              <a:rPr sz="3750" b="1" spc="110" dirty="0">
                <a:latin typeface="Trebuchet MS"/>
                <a:cs typeface="Trebuchet MS"/>
              </a:rPr>
              <a:t>Mercado</a:t>
            </a:r>
            <a:endParaRPr sz="375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961599" y="2338868"/>
            <a:ext cx="2085975" cy="596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750" b="1" spc="-10" dirty="0">
                <a:latin typeface="Trebuchet MS"/>
                <a:cs typeface="Trebuchet MS"/>
              </a:rPr>
              <a:t>rigurosos</a:t>
            </a:r>
            <a:endParaRPr sz="375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665570" y="3276868"/>
            <a:ext cx="1242695" cy="2082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0" spc="890" dirty="0">
                <a:latin typeface="Verdana"/>
                <a:cs typeface="Verdana"/>
              </a:rPr>
              <a:t>2</a:t>
            </a:r>
            <a:endParaRPr sz="1350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154721" y="3695953"/>
            <a:ext cx="4039235" cy="596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750" b="1" spc="-75" dirty="0">
                <a:latin typeface="Trebuchet MS"/>
                <a:cs typeface="Trebuchet MS"/>
              </a:rPr>
              <a:t>Techo</a:t>
            </a:r>
            <a:r>
              <a:rPr sz="3750" b="1" spc="-235" dirty="0">
                <a:latin typeface="Trebuchet MS"/>
                <a:cs typeface="Trebuchet MS"/>
              </a:rPr>
              <a:t> </a:t>
            </a:r>
            <a:r>
              <a:rPr sz="3750" b="1" spc="-95" dirty="0">
                <a:latin typeface="Trebuchet MS"/>
                <a:cs typeface="Trebuchet MS"/>
              </a:rPr>
              <a:t>en</a:t>
            </a:r>
            <a:r>
              <a:rPr sz="3750" b="1" spc="-235" dirty="0">
                <a:latin typeface="Trebuchet MS"/>
                <a:cs typeface="Trebuchet MS"/>
              </a:rPr>
              <a:t> </a:t>
            </a:r>
            <a:r>
              <a:rPr sz="3750" b="1" spc="-25" dirty="0">
                <a:latin typeface="Trebuchet MS"/>
                <a:cs typeface="Trebuchet MS"/>
              </a:rPr>
              <a:t>unitarios</a:t>
            </a:r>
            <a:endParaRPr sz="375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154721" y="4057903"/>
            <a:ext cx="2348230" cy="596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750" dirty="0">
                <a:latin typeface="Trebuchet MS"/>
                <a:cs typeface="Trebuchet MS"/>
              </a:rPr>
              <a:t>para</a:t>
            </a:r>
            <a:r>
              <a:rPr sz="3750" spc="-190" dirty="0">
                <a:latin typeface="Trebuchet MS"/>
                <a:cs typeface="Trebuchet MS"/>
              </a:rPr>
              <a:t> </a:t>
            </a:r>
            <a:r>
              <a:rPr sz="3750" spc="-85" dirty="0">
                <a:latin typeface="Trebuchet MS"/>
                <a:cs typeface="Trebuchet MS"/>
              </a:rPr>
              <a:t>oferta</a:t>
            </a:r>
            <a:endParaRPr sz="375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154721" y="4419853"/>
            <a:ext cx="2268855" cy="596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750" spc="-40" dirty="0">
                <a:latin typeface="Trebuchet MS"/>
                <a:cs typeface="Trebuchet MS"/>
              </a:rPr>
              <a:t>economica</a:t>
            </a:r>
            <a:endParaRPr sz="375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3217052" y="7513604"/>
            <a:ext cx="3225800" cy="596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750" b="1" spc="-10" dirty="0">
                <a:latin typeface="Trebuchet MS"/>
                <a:cs typeface="Trebuchet MS"/>
              </a:rPr>
              <a:t>Transparencia</a:t>
            </a:r>
            <a:endParaRPr sz="375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3217052" y="7875554"/>
            <a:ext cx="3776345" cy="596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750" b="1" dirty="0">
                <a:latin typeface="Trebuchet MS"/>
                <a:cs typeface="Trebuchet MS"/>
              </a:rPr>
              <a:t>Contable</a:t>
            </a:r>
            <a:r>
              <a:rPr sz="3750" b="1" spc="75" dirty="0">
                <a:latin typeface="Trebuchet MS"/>
                <a:cs typeface="Trebuchet MS"/>
              </a:rPr>
              <a:t> </a:t>
            </a:r>
            <a:r>
              <a:rPr sz="3750" spc="-45" dirty="0">
                <a:latin typeface="Times New Roman"/>
                <a:cs typeface="Times New Roman"/>
              </a:rPr>
              <a:t>¿</a:t>
            </a:r>
            <a:r>
              <a:rPr sz="3750" spc="-45" dirty="0">
                <a:latin typeface="Trebuchet MS"/>
                <a:cs typeface="Trebuchet MS"/>
              </a:rPr>
              <a:t>cuánto</a:t>
            </a:r>
            <a:endParaRPr sz="375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3217052" y="8237504"/>
            <a:ext cx="4517390" cy="596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750" spc="75" dirty="0">
                <a:latin typeface="Trebuchet MS"/>
                <a:cs typeface="Trebuchet MS"/>
              </a:rPr>
              <a:t>pagan</a:t>
            </a:r>
            <a:r>
              <a:rPr sz="3750" spc="-165" dirty="0">
                <a:latin typeface="Trebuchet MS"/>
                <a:cs typeface="Trebuchet MS"/>
              </a:rPr>
              <a:t> </a:t>
            </a:r>
            <a:r>
              <a:rPr sz="3750" spc="-100" dirty="0">
                <a:latin typeface="Trebuchet MS"/>
                <a:cs typeface="Trebuchet MS"/>
              </a:rPr>
              <a:t>los</a:t>
            </a:r>
            <a:r>
              <a:rPr sz="3750" spc="-165" dirty="0">
                <a:latin typeface="Trebuchet MS"/>
                <a:cs typeface="Trebuchet MS"/>
              </a:rPr>
              <a:t> </a:t>
            </a:r>
            <a:r>
              <a:rPr sz="3750" spc="-95" dirty="0">
                <a:latin typeface="Trebuchet MS"/>
                <a:cs typeface="Trebuchet MS"/>
              </a:rPr>
              <a:t>contratistas</a:t>
            </a:r>
            <a:endParaRPr sz="3750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3217052" y="8599454"/>
            <a:ext cx="3840479" cy="596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750" spc="155" dirty="0">
                <a:latin typeface="Trebuchet MS"/>
                <a:cs typeface="Trebuchet MS"/>
              </a:rPr>
              <a:t>a</a:t>
            </a:r>
            <a:r>
              <a:rPr sz="3750" spc="-165" dirty="0">
                <a:latin typeface="Trebuchet MS"/>
                <a:cs typeface="Trebuchet MS"/>
              </a:rPr>
              <a:t> </a:t>
            </a:r>
            <a:r>
              <a:rPr sz="3750" spc="-100" dirty="0">
                <a:latin typeface="Trebuchet MS"/>
                <a:cs typeface="Trebuchet MS"/>
              </a:rPr>
              <a:t>los</a:t>
            </a:r>
            <a:r>
              <a:rPr sz="3750" spc="-165" dirty="0">
                <a:latin typeface="Trebuchet MS"/>
                <a:cs typeface="Trebuchet MS"/>
              </a:rPr>
              <a:t> </a:t>
            </a:r>
            <a:r>
              <a:rPr sz="3750" spc="-30" dirty="0">
                <a:latin typeface="Trebuchet MS"/>
                <a:cs typeface="Trebuchet MS"/>
              </a:rPr>
              <a:t>proveedores?</a:t>
            </a:r>
            <a:endParaRPr sz="375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654417" y="4898389"/>
            <a:ext cx="5776595" cy="59766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00"/>
              </a:spcBef>
            </a:pPr>
            <a:r>
              <a:rPr sz="20250" spc="2317" baseline="-13374" dirty="0">
                <a:latin typeface="Verdana"/>
                <a:cs typeface="Verdana"/>
              </a:rPr>
              <a:t>3</a:t>
            </a:r>
            <a:r>
              <a:rPr sz="20250" spc="-3795" baseline="-13374" dirty="0">
                <a:latin typeface="Verdana"/>
                <a:cs typeface="Verdana"/>
              </a:rPr>
              <a:t> </a:t>
            </a:r>
            <a:r>
              <a:rPr sz="3750" b="1" spc="-30" dirty="0">
                <a:latin typeface="Trebuchet MS"/>
                <a:cs typeface="Trebuchet MS"/>
              </a:rPr>
              <a:t>Control</a:t>
            </a:r>
            <a:r>
              <a:rPr sz="3750" b="1" spc="-240" dirty="0">
                <a:latin typeface="Trebuchet MS"/>
                <a:cs typeface="Trebuchet MS"/>
              </a:rPr>
              <a:t> </a:t>
            </a:r>
            <a:r>
              <a:rPr sz="3750" b="1" spc="90" dirty="0">
                <a:latin typeface="Trebuchet MS"/>
                <a:cs typeface="Trebuchet MS"/>
              </a:rPr>
              <a:t>al</a:t>
            </a:r>
            <a:r>
              <a:rPr sz="3750" b="1" spc="-240" dirty="0">
                <a:latin typeface="Trebuchet MS"/>
                <a:cs typeface="Trebuchet MS"/>
              </a:rPr>
              <a:t> </a:t>
            </a:r>
            <a:r>
              <a:rPr sz="3750" b="1" spc="-10" dirty="0">
                <a:latin typeface="Trebuchet MS"/>
                <a:cs typeface="Trebuchet MS"/>
              </a:rPr>
              <a:t>Anticipo</a:t>
            </a:r>
            <a:endParaRPr sz="3750">
              <a:latin typeface="Trebuchet MS"/>
              <a:cs typeface="Trebuchet MS"/>
            </a:endParaRPr>
          </a:p>
          <a:p>
            <a:pPr marL="52705">
              <a:lnSpc>
                <a:spcPts val="14944"/>
              </a:lnSpc>
              <a:spcBef>
                <a:spcPts val="760"/>
              </a:spcBef>
            </a:pPr>
            <a:r>
              <a:rPr sz="13500" spc="1150" dirty="0">
                <a:latin typeface="Verdana"/>
                <a:cs typeface="Verdana"/>
              </a:rPr>
              <a:t>4</a:t>
            </a:r>
            <a:endParaRPr sz="13500">
              <a:latin typeface="Verdana"/>
              <a:cs typeface="Verdana"/>
            </a:endParaRPr>
          </a:p>
          <a:p>
            <a:pPr marL="144780">
              <a:lnSpc>
                <a:spcPts val="14944"/>
              </a:lnSpc>
            </a:pPr>
            <a:r>
              <a:rPr sz="13500" spc="890" dirty="0">
                <a:latin typeface="Verdana"/>
                <a:cs typeface="Verdana"/>
              </a:rPr>
              <a:t>5</a:t>
            </a:r>
            <a:endParaRPr sz="13500">
              <a:latin typeface="Verdana"/>
              <a:cs typeface="Verdan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3276609" y="9433783"/>
            <a:ext cx="4351020" cy="596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750" b="1" spc="-30" dirty="0">
                <a:latin typeface="Trebuchet MS"/>
                <a:cs typeface="Trebuchet MS"/>
              </a:rPr>
              <a:t>Control</a:t>
            </a:r>
            <a:r>
              <a:rPr sz="3750" b="1" spc="-204" dirty="0">
                <a:latin typeface="Trebuchet MS"/>
                <a:cs typeface="Trebuchet MS"/>
              </a:rPr>
              <a:t> </a:t>
            </a:r>
            <a:r>
              <a:rPr sz="3750" b="1" dirty="0">
                <a:latin typeface="Trebuchet MS"/>
                <a:cs typeface="Trebuchet MS"/>
              </a:rPr>
              <a:t>de</a:t>
            </a:r>
            <a:r>
              <a:rPr sz="3750" b="1" spc="-200" dirty="0">
                <a:latin typeface="Trebuchet MS"/>
                <a:cs typeface="Trebuchet MS"/>
              </a:rPr>
              <a:t> </a:t>
            </a:r>
            <a:r>
              <a:rPr sz="3750" b="1" spc="90" dirty="0">
                <a:latin typeface="Trebuchet MS"/>
                <a:cs typeface="Trebuchet MS"/>
              </a:rPr>
              <a:t>Mayores</a:t>
            </a:r>
            <a:endParaRPr sz="375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3276609" y="9795733"/>
            <a:ext cx="4305300" cy="596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750" b="1" spc="95" dirty="0">
                <a:latin typeface="Trebuchet MS"/>
                <a:cs typeface="Trebuchet MS"/>
              </a:rPr>
              <a:t>Cantidades</a:t>
            </a:r>
            <a:r>
              <a:rPr sz="3750" b="1" spc="-245" dirty="0">
                <a:latin typeface="Trebuchet MS"/>
                <a:cs typeface="Trebuchet MS"/>
              </a:rPr>
              <a:t> </a:t>
            </a:r>
            <a:r>
              <a:rPr sz="3750" b="1" dirty="0">
                <a:latin typeface="Trebuchet MS"/>
                <a:cs typeface="Trebuchet MS"/>
              </a:rPr>
              <a:t>e</a:t>
            </a:r>
            <a:r>
              <a:rPr sz="3750" b="1" spc="-240" dirty="0">
                <a:latin typeface="Trebuchet MS"/>
                <a:cs typeface="Trebuchet MS"/>
              </a:rPr>
              <a:t> </a:t>
            </a:r>
            <a:r>
              <a:rPr sz="3750" b="1" spc="-10" dirty="0">
                <a:latin typeface="Trebuchet MS"/>
                <a:cs typeface="Trebuchet MS"/>
              </a:rPr>
              <a:t>ítems</a:t>
            </a:r>
            <a:endParaRPr sz="3750">
              <a:latin typeface="Trebuchet MS"/>
              <a:cs typeface="Trebuchet MS"/>
            </a:endParaRPr>
          </a:p>
        </p:txBody>
      </p:sp>
      <p:pic>
        <p:nvPicPr>
          <p:cNvPr id="17" name="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3649" y="19549"/>
            <a:ext cx="4562490" cy="3047988"/>
          </a:xfrm>
          <a:prstGeom prst="rect">
            <a:avLst/>
          </a:prstGeom>
        </p:spPr>
      </p:pic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3404927" y="871166"/>
            <a:ext cx="7031355" cy="2616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931670" algn="l"/>
              </a:tabLst>
            </a:pPr>
            <a:r>
              <a:rPr sz="17000" b="0" i="1" spc="-3629" dirty="0">
                <a:solidFill>
                  <a:srgbClr val="FFD41E"/>
                </a:solidFill>
                <a:latin typeface="Times New Roman"/>
                <a:cs typeface="Times New Roman"/>
              </a:rPr>
              <a:t>Lo</a:t>
            </a:r>
            <a:r>
              <a:rPr sz="17000" b="0" i="1" dirty="0">
                <a:solidFill>
                  <a:srgbClr val="FFD41E"/>
                </a:solidFill>
                <a:latin typeface="Times New Roman"/>
                <a:cs typeface="Times New Roman"/>
              </a:rPr>
              <a:t>	</a:t>
            </a:r>
            <a:r>
              <a:rPr sz="17000" b="0" i="1" spc="-1614" dirty="0">
                <a:solidFill>
                  <a:srgbClr val="FFD41E"/>
                </a:solidFill>
                <a:latin typeface="Times New Roman"/>
                <a:cs typeface="Times New Roman"/>
              </a:rPr>
              <a:t>público</a:t>
            </a:r>
            <a:endParaRPr sz="170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710983" y="3387149"/>
            <a:ext cx="6419215" cy="562229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5080" algn="ctr">
              <a:lnSpc>
                <a:spcPts val="10650"/>
              </a:lnSpc>
              <a:spcBef>
                <a:spcPts val="130"/>
              </a:spcBef>
            </a:pPr>
            <a:r>
              <a:rPr sz="8550" b="1" spc="215" dirty="0">
                <a:solidFill>
                  <a:srgbClr val="0049AC"/>
                </a:solidFill>
                <a:latin typeface="Tahoma"/>
                <a:cs typeface="Tahoma"/>
              </a:rPr>
              <a:t>ES</a:t>
            </a:r>
            <a:r>
              <a:rPr sz="8550" b="1" spc="675" dirty="0">
                <a:solidFill>
                  <a:srgbClr val="0049AC"/>
                </a:solidFill>
                <a:latin typeface="Tahoma"/>
                <a:cs typeface="Tahoma"/>
              </a:rPr>
              <a:t> </a:t>
            </a:r>
            <a:r>
              <a:rPr sz="8550" b="1" spc="620" dirty="0">
                <a:solidFill>
                  <a:srgbClr val="0049AC"/>
                </a:solidFill>
                <a:latin typeface="Tahoma"/>
                <a:cs typeface="Tahoma"/>
              </a:rPr>
              <a:t>TUYO</a:t>
            </a:r>
            <a:r>
              <a:rPr sz="8550" b="1" spc="690" dirty="0">
                <a:solidFill>
                  <a:srgbClr val="0049AC"/>
                </a:solidFill>
                <a:latin typeface="Tahoma"/>
                <a:cs typeface="Tahoma"/>
              </a:rPr>
              <a:t> </a:t>
            </a:r>
            <a:r>
              <a:rPr sz="8550" b="1" spc="465" dirty="0">
                <a:solidFill>
                  <a:srgbClr val="E60909"/>
                </a:solidFill>
                <a:latin typeface="Tahoma"/>
                <a:cs typeface="Tahoma"/>
              </a:rPr>
              <a:t>Y </a:t>
            </a:r>
            <a:r>
              <a:rPr sz="8550" b="1" spc="160" dirty="0">
                <a:solidFill>
                  <a:srgbClr val="E60909"/>
                </a:solidFill>
                <a:latin typeface="Tahoma"/>
                <a:cs typeface="Tahoma"/>
              </a:rPr>
              <a:t>MÍO</a:t>
            </a:r>
            <a:endParaRPr sz="8550">
              <a:latin typeface="Tahoma"/>
              <a:cs typeface="Tahoma"/>
            </a:endParaRPr>
          </a:p>
          <a:p>
            <a:pPr algn="ctr">
              <a:lnSpc>
                <a:spcPts val="10940"/>
              </a:lnSpc>
            </a:pPr>
            <a:r>
              <a:rPr sz="12000" i="1" spc="-2390" dirty="0">
                <a:solidFill>
                  <a:srgbClr val="FFD41E"/>
                </a:solidFill>
                <a:latin typeface="Times New Roman"/>
                <a:cs typeface="Times New Roman"/>
              </a:rPr>
              <a:t>OJO</a:t>
            </a:r>
            <a:endParaRPr sz="120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1030"/>
              </a:spcBef>
            </a:pPr>
            <a:r>
              <a:rPr sz="4400" b="1" spc="420" dirty="0">
                <a:solidFill>
                  <a:srgbClr val="0049AC"/>
                </a:solidFill>
                <a:latin typeface="Tahoma"/>
                <a:cs typeface="Tahoma"/>
              </a:rPr>
              <a:t>A</a:t>
            </a:r>
            <a:r>
              <a:rPr sz="4400" b="1" spc="350" dirty="0">
                <a:solidFill>
                  <a:srgbClr val="0049AC"/>
                </a:solidFill>
                <a:latin typeface="Tahoma"/>
                <a:cs typeface="Tahoma"/>
              </a:rPr>
              <a:t> </a:t>
            </a:r>
            <a:r>
              <a:rPr sz="4400" b="1" spc="254" dirty="0">
                <a:solidFill>
                  <a:srgbClr val="0049AC"/>
                </a:solidFill>
                <a:latin typeface="Tahoma"/>
                <a:cs typeface="Tahoma"/>
              </a:rPr>
              <a:t>LA</a:t>
            </a:r>
            <a:endParaRPr sz="44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204"/>
              </a:spcBef>
            </a:pPr>
            <a:r>
              <a:rPr sz="4400" b="1" spc="340" dirty="0">
                <a:solidFill>
                  <a:srgbClr val="E60909"/>
                </a:solidFill>
                <a:latin typeface="Tahoma"/>
                <a:cs typeface="Tahoma"/>
              </a:rPr>
              <a:t>CONTRATACIÓN</a:t>
            </a:r>
            <a:endParaRPr sz="4400">
              <a:latin typeface="Tahoma"/>
              <a:cs typeface="Tahoma"/>
            </a:endParaRPr>
          </a:p>
        </p:txBody>
      </p:sp>
      <p:pic>
        <p:nvPicPr>
          <p:cNvPr id="20" name="object 2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47599" y="5570030"/>
            <a:ext cx="2744428" cy="1027646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99980" y="5424475"/>
            <a:ext cx="1211123" cy="1239288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541800" y="92009"/>
            <a:ext cx="6547700" cy="904874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702942" y="156782"/>
            <a:ext cx="1809749" cy="1019173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65667"/>
            <a:ext cx="1356268" cy="606740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680892" y="787145"/>
            <a:ext cx="2607100" cy="822959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3102833" cy="1028699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608296" y="812014"/>
            <a:ext cx="2819399" cy="2143124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663928" y="2679012"/>
            <a:ext cx="14842490" cy="6170930"/>
            <a:chOff x="663928" y="2679012"/>
            <a:chExt cx="14842490" cy="6170930"/>
          </a:xfrm>
        </p:grpSpPr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3928" y="2679012"/>
              <a:ext cx="5981725" cy="5978592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875312" y="3406139"/>
              <a:ext cx="9631045" cy="5443220"/>
            </a:xfrm>
            <a:custGeom>
              <a:avLst/>
              <a:gdLst/>
              <a:ahLst/>
              <a:cxnLst/>
              <a:rect l="l" t="t" r="r" b="b"/>
              <a:pathLst>
                <a:path w="9631044" h="5443220">
                  <a:moveTo>
                    <a:pt x="9630893" y="3771900"/>
                  </a:moveTo>
                  <a:lnTo>
                    <a:pt x="9078303" y="3771900"/>
                  </a:lnTo>
                  <a:lnTo>
                    <a:pt x="9078303" y="2514600"/>
                  </a:lnTo>
                  <a:lnTo>
                    <a:pt x="4612259" y="2514600"/>
                  </a:lnTo>
                  <a:lnTo>
                    <a:pt x="4612259" y="1671320"/>
                  </a:lnTo>
                  <a:lnTo>
                    <a:pt x="7409040" y="1671320"/>
                  </a:lnTo>
                  <a:lnTo>
                    <a:pt x="7409040" y="0"/>
                  </a:lnTo>
                  <a:lnTo>
                    <a:pt x="0" y="0"/>
                  </a:lnTo>
                  <a:lnTo>
                    <a:pt x="0" y="1671320"/>
                  </a:lnTo>
                  <a:lnTo>
                    <a:pt x="0" y="2514600"/>
                  </a:lnTo>
                  <a:lnTo>
                    <a:pt x="0" y="3771900"/>
                  </a:lnTo>
                  <a:lnTo>
                    <a:pt x="0" y="5443220"/>
                  </a:lnTo>
                  <a:lnTo>
                    <a:pt x="9630893" y="5443220"/>
                  </a:lnTo>
                  <a:lnTo>
                    <a:pt x="9630893" y="37719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6171478" y="3580183"/>
            <a:ext cx="9018270" cy="5016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9900"/>
              </a:lnSpc>
            </a:pPr>
            <a:r>
              <a:rPr sz="8000" spc="1260" dirty="0">
                <a:solidFill>
                  <a:srgbClr val="FFFFFF"/>
                </a:solidFill>
                <a:latin typeface="Verdana"/>
                <a:cs typeface="Verdana"/>
              </a:rPr>
              <a:t>¿Cuál</a:t>
            </a:r>
            <a:r>
              <a:rPr sz="800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8000" spc="650" dirty="0">
                <a:solidFill>
                  <a:srgbClr val="FFFFFF"/>
                </a:solidFill>
                <a:latin typeface="Verdana"/>
                <a:cs typeface="Verdana"/>
              </a:rPr>
              <a:t>es</a:t>
            </a:r>
            <a:r>
              <a:rPr sz="8000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8000" spc="1035" dirty="0">
                <a:solidFill>
                  <a:srgbClr val="FFFFFF"/>
                </a:solidFill>
                <a:latin typeface="Verdana"/>
                <a:cs typeface="Verdana"/>
              </a:rPr>
              <a:t>la </a:t>
            </a:r>
            <a:r>
              <a:rPr sz="8000" spc="915" dirty="0">
                <a:solidFill>
                  <a:srgbClr val="FFFFFF"/>
                </a:solidFill>
                <a:latin typeface="Verdana"/>
                <a:cs typeface="Verdana"/>
              </a:rPr>
              <a:t>fuente </a:t>
            </a:r>
            <a:r>
              <a:rPr sz="8000" spc="819" dirty="0">
                <a:solidFill>
                  <a:srgbClr val="FFFFFF"/>
                </a:solidFill>
                <a:latin typeface="Verdana"/>
                <a:cs typeface="Verdana"/>
              </a:rPr>
              <a:t>alimenticia</a:t>
            </a:r>
            <a:r>
              <a:rPr sz="8000" spc="-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8000" spc="610" dirty="0">
                <a:solidFill>
                  <a:srgbClr val="FFFFFF"/>
                </a:solidFill>
                <a:latin typeface="Verdana"/>
                <a:cs typeface="Verdana"/>
              </a:rPr>
              <a:t>de </a:t>
            </a:r>
            <a:r>
              <a:rPr sz="8000" spc="1060" dirty="0">
                <a:solidFill>
                  <a:srgbClr val="FFFFFF"/>
                </a:solidFill>
                <a:latin typeface="Verdana"/>
                <a:cs typeface="Verdana"/>
              </a:rPr>
              <a:t>la</a:t>
            </a:r>
            <a:r>
              <a:rPr sz="8000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8000" spc="1085" dirty="0">
                <a:solidFill>
                  <a:srgbClr val="FFFFFF"/>
                </a:solidFill>
                <a:latin typeface="Verdana"/>
                <a:cs typeface="Verdana"/>
              </a:rPr>
              <a:t>corrupción?</a:t>
            </a:r>
            <a:endParaRPr sz="8000">
              <a:latin typeface="Verdana"/>
              <a:cs typeface="Verdana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827848" y="7333411"/>
            <a:ext cx="17460595" cy="2680335"/>
            <a:chOff x="827848" y="7333411"/>
            <a:chExt cx="17460595" cy="2680335"/>
          </a:xfrm>
        </p:grpSpPr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766280" y="8660891"/>
              <a:ext cx="3521719" cy="135254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754130" y="8908267"/>
              <a:ext cx="1009649" cy="100964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27848" y="7333411"/>
              <a:ext cx="1809749" cy="1019159"/>
            </a:xfrm>
            <a:prstGeom prst="rect">
              <a:avLst/>
            </a:prstGeom>
          </p:spPr>
        </p:pic>
      </p:grpSp>
      <p:pic>
        <p:nvPicPr>
          <p:cNvPr id="14" name="object 1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0704148" y="177530"/>
            <a:ext cx="7458059" cy="1028699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143499"/>
            <a:ext cx="18284190" cy="5130800"/>
          </a:xfrm>
          <a:custGeom>
            <a:avLst/>
            <a:gdLst/>
            <a:ahLst/>
            <a:cxnLst/>
            <a:rect l="l" t="t" r="r" b="b"/>
            <a:pathLst>
              <a:path w="18284190" h="5130800">
                <a:moveTo>
                  <a:pt x="11466607" y="4203699"/>
                </a:moveTo>
                <a:lnTo>
                  <a:pt x="10299477" y="4203699"/>
                </a:lnTo>
                <a:lnTo>
                  <a:pt x="10299482" y="4165599"/>
                </a:lnTo>
                <a:lnTo>
                  <a:pt x="10299608" y="3530599"/>
                </a:lnTo>
                <a:lnTo>
                  <a:pt x="10299074" y="3492499"/>
                </a:lnTo>
                <a:lnTo>
                  <a:pt x="10298969" y="3441699"/>
                </a:lnTo>
                <a:lnTo>
                  <a:pt x="10303014" y="3403599"/>
                </a:lnTo>
                <a:lnTo>
                  <a:pt x="10314927" y="3352799"/>
                </a:lnTo>
                <a:lnTo>
                  <a:pt x="10344501" y="3327399"/>
                </a:lnTo>
                <a:lnTo>
                  <a:pt x="10361197" y="3301999"/>
                </a:lnTo>
                <a:lnTo>
                  <a:pt x="10379083" y="3289299"/>
                </a:lnTo>
                <a:lnTo>
                  <a:pt x="10379083" y="634999"/>
                </a:lnTo>
                <a:lnTo>
                  <a:pt x="10414941" y="596899"/>
                </a:lnTo>
                <a:lnTo>
                  <a:pt x="10450765" y="571499"/>
                </a:lnTo>
                <a:lnTo>
                  <a:pt x="10593786" y="419099"/>
                </a:lnTo>
                <a:lnTo>
                  <a:pt x="10665174" y="355599"/>
                </a:lnTo>
                <a:lnTo>
                  <a:pt x="10950454" y="63499"/>
                </a:lnTo>
                <a:lnTo>
                  <a:pt x="11021825" y="0"/>
                </a:lnTo>
                <a:lnTo>
                  <a:pt x="11055475" y="0"/>
                </a:lnTo>
                <a:lnTo>
                  <a:pt x="11055385" y="2984499"/>
                </a:lnTo>
                <a:lnTo>
                  <a:pt x="11059861" y="2997199"/>
                </a:lnTo>
                <a:lnTo>
                  <a:pt x="11068952" y="2997199"/>
                </a:lnTo>
                <a:lnTo>
                  <a:pt x="11082708" y="3009899"/>
                </a:lnTo>
                <a:lnTo>
                  <a:pt x="11374424" y="3009899"/>
                </a:lnTo>
                <a:lnTo>
                  <a:pt x="11374520" y="3340099"/>
                </a:lnTo>
                <a:lnTo>
                  <a:pt x="11375209" y="3390899"/>
                </a:lnTo>
                <a:lnTo>
                  <a:pt x="11381631" y="3428999"/>
                </a:lnTo>
                <a:lnTo>
                  <a:pt x="11400266" y="3467099"/>
                </a:lnTo>
                <a:lnTo>
                  <a:pt x="11453899" y="3517899"/>
                </a:lnTo>
                <a:lnTo>
                  <a:pt x="11453798" y="4051299"/>
                </a:lnTo>
                <a:lnTo>
                  <a:pt x="11453768" y="4076699"/>
                </a:lnTo>
                <a:lnTo>
                  <a:pt x="11453279" y="4114799"/>
                </a:lnTo>
                <a:lnTo>
                  <a:pt x="11453382" y="4127499"/>
                </a:lnTo>
                <a:lnTo>
                  <a:pt x="11453485" y="4140199"/>
                </a:lnTo>
                <a:lnTo>
                  <a:pt x="11453588" y="4152899"/>
                </a:lnTo>
                <a:lnTo>
                  <a:pt x="11458242" y="4178299"/>
                </a:lnTo>
                <a:lnTo>
                  <a:pt x="11466607" y="4203699"/>
                </a:lnTo>
                <a:close/>
              </a:path>
              <a:path w="18284190" h="5130800">
                <a:moveTo>
                  <a:pt x="2815555" y="3530599"/>
                </a:moveTo>
                <a:lnTo>
                  <a:pt x="929085" y="3530599"/>
                </a:lnTo>
                <a:lnTo>
                  <a:pt x="945121" y="3517899"/>
                </a:lnTo>
                <a:lnTo>
                  <a:pt x="945015" y="3441699"/>
                </a:lnTo>
                <a:lnTo>
                  <a:pt x="944893" y="3340099"/>
                </a:lnTo>
                <a:lnTo>
                  <a:pt x="944779" y="3225799"/>
                </a:lnTo>
                <a:lnTo>
                  <a:pt x="944655" y="1625599"/>
                </a:lnTo>
                <a:lnTo>
                  <a:pt x="944529" y="1130299"/>
                </a:lnTo>
                <a:lnTo>
                  <a:pt x="944420" y="977899"/>
                </a:lnTo>
                <a:lnTo>
                  <a:pt x="944323" y="876299"/>
                </a:lnTo>
                <a:lnTo>
                  <a:pt x="947566" y="850899"/>
                </a:lnTo>
                <a:lnTo>
                  <a:pt x="962018" y="838199"/>
                </a:lnTo>
                <a:lnTo>
                  <a:pt x="981921" y="812799"/>
                </a:lnTo>
                <a:lnTo>
                  <a:pt x="1001514" y="787399"/>
                </a:lnTo>
                <a:lnTo>
                  <a:pt x="1037370" y="761999"/>
                </a:lnTo>
                <a:lnTo>
                  <a:pt x="1144625" y="647699"/>
                </a:lnTo>
                <a:lnTo>
                  <a:pt x="1287322" y="507999"/>
                </a:lnTo>
                <a:lnTo>
                  <a:pt x="1358739" y="431799"/>
                </a:lnTo>
                <a:lnTo>
                  <a:pt x="1394504" y="406399"/>
                </a:lnTo>
                <a:lnTo>
                  <a:pt x="1466202" y="330199"/>
                </a:lnTo>
                <a:lnTo>
                  <a:pt x="1477865" y="317499"/>
                </a:lnTo>
                <a:lnTo>
                  <a:pt x="1506960" y="317499"/>
                </a:lnTo>
                <a:lnTo>
                  <a:pt x="1522202" y="304799"/>
                </a:lnTo>
                <a:lnTo>
                  <a:pt x="1523745" y="355599"/>
                </a:lnTo>
                <a:lnTo>
                  <a:pt x="1525666" y="406399"/>
                </a:lnTo>
                <a:lnTo>
                  <a:pt x="1527077" y="457199"/>
                </a:lnTo>
                <a:lnTo>
                  <a:pt x="1527096" y="507999"/>
                </a:lnTo>
                <a:lnTo>
                  <a:pt x="1524836" y="558799"/>
                </a:lnTo>
                <a:lnTo>
                  <a:pt x="1519413" y="609599"/>
                </a:lnTo>
                <a:lnTo>
                  <a:pt x="1531223" y="634999"/>
                </a:lnTo>
                <a:lnTo>
                  <a:pt x="1939781" y="634999"/>
                </a:lnTo>
                <a:lnTo>
                  <a:pt x="1939672" y="2324099"/>
                </a:lnTo>
                <a:lnTo>
                  <a:pt x="1939650" y="2374899"/>
                </a:lnTo>
                <a:lnTo>
                  <a:pt x="1939990" y="2387599"/>
                </a:lnTo>
                <a:lnTo>
                  <a:pt x="1945056" y="2400299"/>
                </a:lnTo>
                <a:lnTo>
                  <a:pt x="1954352" y="2400299"/>
                </a:lnTo>
                <a:lnTo>
                  <a:pt x="1967382" y="2412999"/>
                </a:lnTo>
                <a:lnTo>
                  <a:pt x="2815555" y="2412999"/>
                </a:lnTo>
                <a:lnTo>
                  <a:pt x="2815555" y="3530599"/>
                </a:lnTo>
                <a:close/>
              </a:path>
              <a:path w="18284190" h="5130800">
                <a:moveTo>
                  <a:pt x="2815555" y="2412999"/>
                </a:moveTo>
                <a:lnTo>
                  <a:pt x="2178626" y="2412999"/>
                </a:lnTo>
                <a:lnTo>
                  <a:pt x="2178651" y="1904999"/>
                </a:lnTo>
                <a:lnTo>
                  <a:pt x="2178855" y="1854199"/>
                </a:lnTo>
                <a:lnTo>
                  <a:pt x="2179163" y="1816099"/>
                </a:lnTo>
                <a:lnTo>
                  <a:pt x="2184069" y="1777999"/>
                </a:lnTo>
                <a:lnTo>
                  <a:pt x="2198703" y="1765299"/>
                </a:lnTo>
                <a:lnTo>
                  <a:pt x="2218460" y="1739899"/>
                </a:lnTo>
                <a:lnTo>
                  <a:pt x="2238737" y="1727199"/>
                </a:lnTo>
                <a:lnTo>
                  <a:pt x="2285242" y="1676399"/>
                </a:lnTo>
                <a:lnTo>
                  <a:pt x="2308039" y="1650999"/>
                </a:lnTo>
                <a:lnTo>
                  <a:pt x="2330166" y="1625599"/>
                </a:lnTo>
                <a:lnTo>
                  <a:pt x="2815555" y="1625599"/>
                </a:lnTo>
                <a:lnTo>
                  <a:pt x="2815555" y="2412999"/>
                </a:lnTo>
                <a:close/>
              </a:path>
              <a:path w="18284190" h="5130800">
                <a:moveTo>
                  <a:pt x="10120636" y="4190999"/>
                </a:moveTo>
                <a:lnTo>
                  <a:pt x="8282086" y="4190999"/>
                </a:lnTo>
                <a:lnTo>
                  <a:pt x="8396474" y="4076699"/>
                </a:lnTo>
                <a:lnTo>
                  <a:pt x="8434167" y="4038599"/>
                </a:lnTo>
                <a:lnTo>
                  <a:pt x="8471151" y="4000499"/>
                </a:lnTo>
                <a:lnTo>
                  <a:pt x="8495313" y="3975099"/>
                </a:lnTo>
                <a:lnTo>
                  <a:pt x="8521674" y="3949699"/>
                </a:lnTo>
                <a:lnTo>
                  <a:pt x="8550562" y="3924299"/>
                </a:lnTo>
                <a:lnTo>
                  <a:pt x="8582311" y="3911599"/>
                </a:lnTo>
                <a:lnTo>
                  <a:pt x="8690373" y="3911599"/>
                </a:lnTo>
                <a:lnTo>
                  <a:pt x="8718873" y="3886199"/>
                </a:lnTo>
                <a:lnTo>
                  <a:pt x="8720627" y="3848099"/>
                </a:lnTo>
                <a:lnTo>
                  <a:pt x="8720532" y="3759199"/>
                </a:lnTo>
                <a:lnTo>
                  <a:pt x="8720428" y="3746499"/>
                </a:lnTo>
                <a:lnTo>
                  <a:pt x="8720385" y="3733799"/>
                </a:lnTo>
                <a:lnTo>
                  <a:pt x="8720297" y="3708399"/>
                </a:lnTo>
                <a:lnTo>
                  <a:pt x="8721360" y="3657599"/>
                </a:lnTo>
                <a:lnTo>
                  <a:pt x="8879526" y="3657599"/>
                </a:lnTo>
                <a:lnTo>
                  <a:pt x="8879530" y="3619499"/>
                </a:lnTo>
                <a:lnTo>
                  <a:pt x="8879657" y="2501899"/>
                </a:lnTo>
                <a:lnTo>
                  <a:pt x="8962199" y="2501899"/>
                </a:lnTo>
                <a:lnTo>
                  <a:pt x="8984402" y="2489199"/>
                </a:lnTo>
                <a:lnTo>
                  <a:pt x="8986241" y="2438399"/>
                </a:lnTo>
                <a:lnTo>
                  <a:pt x="8986153" y="2374899"/>
                </a:lnTo>
                <a:lnTo>
                  <a:pt x="8985451" y="2324099"/>
                </a:lnTo>
                <a:lnTo>
                  <a:pt x="8985351" y="2260599"/>
                </a:lnTo>
                <a:lnTo>
                  <a:pt x="8986529" y="2247899"/>
                </a:lnTo>
                <a:lnTo>
                  <a:pt x="8991783" y="2235199"/>
                </a:lnTo>
                <a:lnTo>
                  <a:pt x="9003910" y="2222499"/>
                </a:lnTo>
                <a:lnTo>
                  <a:pt x="9065579" y="2222499"/>
                </a:lnTo>
                <a:lnTo>
                  <a:pt x="9066725" y="2171699"/>
                </a:lnTo>
                <a:lnTo>
                  <a:pt x="9067281" y="2120899"/>
                </a:lnTo>
                <a:lnTo>
                  <a:pt x="9067379" y="1981199"/>
                </a:lnTo>
                <a:lnTo>
                  <a:pt x="9067502" y="1943099"/>
                </a:lnTo>
                <a:lnTo>
                  <a:pt x="9067543" y="1930399"/>
                </a:lnTo>
                <a:lnTo>
                  <a:pt x="9092713" y="1917699"/>
                </a:lnTo>
                <a:lnTo>
                  <a:pt x="9330322" y="1917699"/>
                </a:lnTo>
                <a:lnTo>
                  <a:pt x="9339696" y="1930399"/>
                </a:lnTo>
                <a:lnTo>
                  <a:pt x="9343546" y="1943099"/>
                </a:lnTo>
                <a:lnTo>
                  <a:pt x="9344305" y="1993899"/>
                </a:lnTo>
                <a:lnTo>
                  <a:pt x="9344334" y="2044699"/>
                </a:lnTo>
                <a:lnTo>
                  <a:pt x="9343815" y="2158999"/>
                </a:lnTo>
                <a:lnTo>
                  <a:pt x="9343879" y="2171699"/>
                </a:lnTo>
                <a:lnTo>
                  <a:pt x="9343942" y="2184399"/>
                </a:lnTo>
                <a:lnTo>
                  <a:pt x="9344006" y="2197099"/>
                </a:lnTo>
                <a:lnTo>
                  <a:pt x="9344070" y="2209799"/>
                </a:lnTo>
                <a:lnTo>
                  <a:pt x="9423807" y="2209799"/>
                </a:lnTo>
                <a:lnTo>
                  <a:pt x="9423904" y="2501899"/>
                </a:lnTo>
                <a:lnTo>
                  <a:pt x="9423938" y="2514599"/>
                </a:lnTo>
                <a:lnTo>
                  <a:pt x="9542038" y="2514599"/>
                </a:lnTo>
                <a:lnTo>
                  <a:pt x="9542915" y="2565399"/>
                </a:lnTo>
                <a:lnTo>
                  <a:pt x="9543061" y="2590799"/>
                </a:lnTo>
                <a:lnTo>
                  <a:pt x="9543134" y="2603499"/>
                </a:lnTo>
                <a:lnTo>
                  <a:pt x="9543217" y="2755899"/>
                </a:lnTo>
                <a:lnTo>
                  <a:pt x="9646784" y="2755899"/>
                </a:lnTo>
                <a:lnTo>
                  <a:pt x="9658594" y="2806699"/>
                </a:lnTo>
                <a:lnTo>
                  <a:pt x="9662806" y="2857499"/>
                </a:lnTo>
                <a:lnTo>
                  <a:pt x="9662757" y="3733799"/>
                </a:lnTo>
                <a:lnTo>
                  <a:pt x="9698721" y="3759199"/>
                </a:lnTo>
                <a:lnTo>
                  <a:pt x="9915579" y="3987799"/>
                </a:lnTo>
                <a:lnTo>
                  <a:pt x="9988028" y="4051299"/>
                </a:lnTo>
                <a:lnTo>
                  <a:pt x="10120636" y="4190999"/>
                </a:lnTo>
                <a:close/>
              </a:path>
              <a:path w="18284190" h="5130800">
                <a:moveTo>
                  <a:pt x="18283731" y="5130799"/>
                </a:moveTo>
                <a:lnTo>
                  <a:pt x="0" y="5130799"/>
                </a:lnTo>
                <a:lnTo>
                  <a:pt x="0" y="2184399"/>
                </a:lnTo>
                <a:lnTo>
                  <a:pt x="260167" y="2184399"/>
                </a:lnTo>
                <a:lnTo>
                  <a:pt x="270585" y="2197099"/>
                </a:lnTo>
                <a:lnTo>
                  <a:pt x="281114" y="2197099"/>
                </a:lnTo>
                <a:lnTo>
                  <a:pt x="291720" y="2209799"/>
                </a:lnTo>
                <a:lnTo>
                  <a:pt x="302366" y="2209799"/>
                </a:lnTo>
                <a:lnTo>
                  <a:pt x="320359" y="2235199"/>
                </a:lnTo>
                <a:lnTo>
                  <a:pt x="339536" y="2260599"/>
                </a:lnTo>
                <a:lnTo>
                  <a:pt x="359634" y="2285999"/>
                </a:lnTo>
                <a:lnTo>
                  <a:pt x="380388" y="2298699"/>
                </a:lnTo>
                <a:lnTo>
                  <a:pt x="546383" y="2298699"/>
                </a:lnTo>
                <a:lnTo>
                  <a:pt x="546509" y="3035299"/>
                </a:lnTo>
                <a:lnTo>
                  <a:pt x="546514" y="3047999"/>
                </a:lnTo>
                <a:lnTo>
                  <a:pt x="629315" y="3047999"/>
                </a:lnTo>
                <a:lnTo>
                  <a:pt x="633793" y="3060699"/>
                </a:lnTo>
                <a:lnTo>
                  <a:pt x="637261" y="3086099"/>
                </a:lnTo>
                <a:lnTo>
                  <a:pt x="639410" y="3098799"/>
                </a:lnTo>
                <a:lnTo>
                  <a:pt x="639933" y="3124199"/>
                </a:lnTo>
                <a:lnTo>
                  <a:pt x="639773" y="3149599"/>
                </a:lnTo>
                <a:lnTo>
                  <a:pt x="639692" y="3162299"/>
                </a:lnTo>
                <a:lnTo>
                  <a:pt x="639612" y="3174999"/>
                </a:lnTo>
                <a:lnTo>
                  <a:pt x="639517" y="3200399"/>
                </a:lnTo>
                <a:lnTo>
                  <a:pt x="639397" y="3530599"/>
                </a:lnTo>
                <a:lnTo>
                  <a:pt x="2815555" y="3530599"/>
                </a:lnTo>
                <a:lnTo>
                  <a:pt x="2815555" y="3581399"/>
                </a:lnTo>
                <a:lnTo>
                  <a:pt x="3108279" y="3581399"/>
                </a:lnTo>
                <a:lnTo>
                  <a:pt x="3108177" y="3619499"/>
                </a:lnTo>
                <a:lnTo>
                  <a:pt x="3108096" y="3644899"/>
                </a:lnTo>
                <a:lnTo>
                  <a:pt x="3108000" y="3670299"/>
                </a:lnTo>
                <a:lnTo>
                  <a:pt x="3107897" y="3695699"/>
                </a:lnTo>
                <a:lnTo>
                  <a:pt x="3107788" y="3721099"/>
                </a:lnTo>
                <a:lnTo>
                  <a:pt x="3107678" y="3746499"/>
                </a:lnTo>
                <a:lnTo>
                  <a:pt x="3107569" y="3771899"/>
                </a:lnTo>
                <a:lnTo>
                  <a:pt x="3107474" y="4051299"/>
                </a:lnTo>
                <a:lnTo>
                  <a:pt x="3107655" y="4076699"/>
                </a:lnTo>
                <a:lnTo>
                  <a:pt x="3107745" y="4089399"/>
                </a:lnTo>
                <a:lnTo>
                  <a:pt x="3108300" y="4140199"/>
                </a:lnTo>
                <a:lnTo>
                  <a:pt x="3109077" y="4190999"/>
                </a:lnTo>
                <a:lnTo>
                  <a:pt x="3113319" y="4203699"/>
                </a:lnTo>
                <a:lnTo>
                  <a:pt x="3121948" y="4203699"/>
                </a:lnTo>
                <a:lnTo>
                  <a:pt x="3126334" y="4216399"/>
                </a:lnTo>
                <a:lnTo>
                  <a:pt x="18283731" y="4216399"/>
                </a:lnTo>
                <a:lnTo>
                  <a:pt x="18283731" y="5130799"/>
                </a:lnTo>
                <a:close/>
              </a:path>
              <a:path w="18284190" h="5130800">
                <a:moveTo>
                  <a:pt x="11470789" y="4216399"/>
                </a:moveTo>
                <a:lnTo>
                  <a:pt x="3545380" y="4216399"/>
                </a:lnTo>
                <a:lnTo>
                  <a:pt x="3545386" y="4178299"/>
                </a:lnTo>
                <a:lnTo>
                  <a:pt x="3545511" y="3898899"/>
                </a:lnTo>
                <a:lnTo>
                  <a:pt x="3699303" y="3898899"/>
                </a:lnTo>
                <a:lnTo>
                  <a:pt x="3710204" y="3873499"/>
                </a:lnTo>
                <a:lnTo>
                  <a:pt x="3724002" y="3860799"/>
                </a:lnTo>
                <a:lnTo>
                  <a:pt x="3738022" y="3848099"/>
                </a:lnTo>
                <a:lnTo>
                  <a:pt x="3749594" y="3835399"/>
                </a:lnTo>
                <a:lnTo>
                  <a:pt x="3753705" y="3822699"/>
                </a:lnTo>
                <a:lnTo>
                  <a:pt x="3765921" y="3822699"/>
                </a:lnTo>
                <a:lnTo>
                  <a:pt x="3772540" y="3809999"/>
                </a:lnTo>
                <a:lnTo>
                  <a:pt x="3780551" y="3797299"/>
                </a:lnTo>
                <a:lnTo>
                  <a:pt x="3791298" y="3797299"/>
                </a:lnTo>
                <a:lnTo>
                  <a:pt x="3806130" y="3784599"/>
                </a:lnTo>
                <a:lnTo>
                  <a:pt x="4009820" y="3784599"/>
                </a:lnTo>
                <a:lnTo>
                  <a:pt x="4009816" y="3733799"/>
                </a:lnTo>
                <a:lnTo>
                  <a:pt x="4009689" y="2895599"/>
                </a:lnTo>
                <a:lnTo>
                  <a:pt x="4009563" y="2882899"/>
                </a:lnTo>
                <a:lnTo>
                  <a:pt x="4009437" y="2870199"/>
                </a:lnTo>
                <a:lnTo>
                  <a:pt x="4008889" y="2844799"/>
                </a:lnTo>
                <a:lnTo>
                  <a:pt x="4011628" y="2819399"/>
                </a:lnTo>
                <a:lnTo>
                  <a:pt x="4021237" y="2793999"/>
                </a:lnTo>
                <a:lnTo>
                  <a:pt x="4023273" y="2755899"/>
                </a:lnTo>
                <a:lnTo>
                  <a:pt x="4024026" y="2743199"/>
                </a:lnTo>
                <a:lnTo>
                  <a:pt x="4036955" y="2743199"/>
                </a:lnTo>
                <a:lnTo>
                  <a:pt x="4048440" y="2730499"/>
                </a:lnTo>
                <a:lnTo>
                  <a:pt x="4082534" y="2692399"/>
                </a:lnTo>
                <a:lnTo>
                  <a:pt x="4123678" y="2654299"/>
                </a:lnTo>
                <a:lnTo>
                  <a:pt x="4138995" y="2641599"/>
                </a:lnTo>
                <a:lnTo>
                  <a:pt x="4155756" y="2616199"/>
                </a:lnTo>
                <a:lnTo>
                  <a:pt x="4172566" y="2603499"/>
                </a:lnTo>
                <a:lnTo>
                  <a:pt x="4188031" y="2590799"/>
                </a:lnTo>
                <a:lnTo>
                  <a:pt x="4219026" y="2552699"/>
                </a:lnTo>
                <a:lnTo>
                  <a:pt x="4229431" y="2552699"/>
                </a:lnTo>
                <a:lnTo>
                  <a:pt x="4240498" y="2539999"/>
                </a:lnTo>
                <a:lnTo>
                  <a:pt x="4252302" y="2527299"/>
                </a:lnTo>
                <a:lnTo>
                  <a:pt x="4264680" y="2514599"/>
                </a:lnTo>
                <a:lnTo>
                  <a:pt x="4277470" y="2501899"/>
                </a:lnTo>
                <a:lnTo>
                  <a:pt x="4764744" y="2501899"/>
                </a:lnTo>
                <a:lnTo>
                  <a:pt x="4773517" y="2514599"/>
                </a:lnTo>
                <a:lnTo>
                  <a:pt x="4777837" y="2514599"/>
                </a:lnTo>
                <a:lnTo>
                  <a:pt x="4780059" y="2565399"/>
                </a:lnTo>
                <a:lnTo>
                  <a:pt x="4778758" y="2641599"/>
                </a:lnTo>
                <a:lnTo>
                  <a:pt x="4780980" y="2679699"/>
                </a:lnTo>
                <a:lnTo>
                  <a:pt x="4798525" y="2692399"/>
                </a:lnTo>
                <a:lnTo>
                  <a:pt x="4848817" y="2705099"/>
                </a:lnTo>
                <a:lnTo>
                  <a:pt x="5150992" y="2705099"/>
                </a:lnTo>
                <a:lnTo>
                  <a:pt x="5151115" y="4051299"/>
                </a:lnTo>
                <a:lnTo>
                  <a:pt x="5151238" y="4165599"/>
                </a:lnTo>
                <a:lnTo>
                  <a:pt x="5151254" y="4178299"/>
                </a:lnTo>
                <a:lnTo>
                  <a:pt x="8282114" y="4178299"/>
                </a:lnTo>
                <a:lnTo>
                  <a:pt x="8282086" y="4190999"/>
                </a:lnTo>
                <a:lnTo>
                  <a:pt x="10120636" y="4190999"/>
                </a:lnTo>
                <a:lnTo>
                  <a:pt x="10132670" y="4203699"/>
                </a:lnTo>
                <a:lnTo>
                  <a:pt x="11466607" y="4203699"/>
                </a:lnTo>
                <a:lnTo>
                  <a:pt x="11470789" y="4216399"/>
                </a:lnTo>
                <a:close/>
              </a:path>
              <a:path w="18284190" h="5130800">
                <a:moveTo>
                  <a:pt x="18283731" y="4216399"/>
                </a:moveTo>
                <a:lnTo>
                  <a:pt x="15169340" y="4216399"/>
                </a:lnTo>
                <a:lnTo>
                  <a:pt x="15169344" y="4152899"/>
                </a:lnTo>
                <a:lnTo>
                  <a:pt x="15169470" y="2539999"/>
                </a:lnTo>
                <a:lnTo>
                  <a:pt x="15580595" y="2539999"/>
                </a:lnTo>
                <a:lnTo>
                  <a:pt x="15580665" y="3111499"/>
                </a:lnTo>
                <a:lnTo>
                  <a:pt x="15580937" y="3149599"/>
                </a:lnTo>
                <a:lnTo>
                  <a:pt x="15581028" y="3162299"/>
                </a:lnTo>
                <a:lnTo>
                  <a:pt x="15581563" y="3213099"/>
                </a:lnTo>
                <a:lnTo>
                  <a:pt x="15582297" y="3263899"/>
                </a:lnTo>
                <a:lnTo>
                  <a:pt x="15586225" y="3263899"/>
                </a:lnTo>
                <a:lnTo>
                  <a:pt x="15598533" y="3276599"/>
                </a:lnTo>
                <a:lnTo>
                  <a:pt x="15643675" y="3289299"/>
                </a:lnTo>
                <a:lnTo>
                  <a:pt x="15779742" y="3289299"/>
                </a:lnTo>
                <a:lnTo>
                  <a:pt x="15779838" y="3568699"/>
                </a:lnTo>
                <a:lnTo>
                  <a:pt x="15779945" y="3581399"/>
                </a:lnTo>
                <a:lnTo>
                  <a:pt x="15780052" y="3594099"/>
                </a:lnTo>
                <a:lnTo>
                  <a:pt x="15780159" y="3606799"/>
                </a:lnTo>
                <a:lnTo>
                  <a:pt x="15780265" y="3619499"/>
                </a:lnTo>
                <a:lnTo>
                  <a:pt x="15784206" y="3632199"/>
                </a:lnTo>
                <a:lnTo>
                  <a:pt x="15789005" y="3632199"/>
                </a:lnTo>
                <a:lnTo>
                  <a:pt x="15793854" y="3644899"/>
                </a:lnTo>
                <a:lnTo>
                  <a:pt x="15797941" y="3657599"/>
                </a:lnTo>
                <a:lnTo>
                  <a:pt x="15828023" y="3670299"/>
                </a:lnTo>
                <a:lnTo>
                  <a:pt x="15852998" y="3695699"/>
                </a:lnTo>
                <a:lnTo>
                  <a:pt x="15877482" y="3733799"/>
                </a:lnTo>
                <a:lnTo>
                  <a:pt x="15906091" y="3746499"/>
                </a:lnTo>
                <a:lnTo>
                  <a:pt x="15918214" y="3771899"/>
                </a:lnTo>
                <a:lnTo>
                  <a:pt x="15931098" y="3784599"/>
                </a:lnTo>
                <a:lnTo>
                  <a:pt x="15944572" y="3797299"/>
                </a:lnTo>
                <a:lnTo>
                  <a:pt x="15958463" y="3809999"/>
                </a:lnTo>
                <a:lnTo>
                  <a:pt x="16814421" y="3809999"/>
                </a:lnTo>
                <a:lnTo>
                  <a:pt x="16814742" y="3835399"/>
                </a:lnTo>
                <a:lnTo>
                  <a:pt x="16814231" y="3873499"/>
                </a:lnTo>
                <a:lnTo>
                  <a:pt x="16814210" y="3924299"/>
                </a:lnTo>
                <a:lnTo>
                  <a:pt x="16816326" y="3962399"/>
                </a:lnTo>
                <a:lnTo>
                  <a:pt x="16820515" y="3975099"/>
                </a:lnTo>
                <a:lnTo>
                  <a:pt x="16829026" y="3975099"/>
                </a:lnTo>
                <a:lnTo>
                  <a:pt x="16833216" y="3987799"/>
                </a:lnTo>
                <a:lnTo>
                  <a:pt x="18283731" y="3987799"/>
                </a:lnTo>
                <a:lnTo>
                  <a:pt x="18283731" y="4216399"/>
                </a:lnTo>
                <a:close/>
              </a:path>
              <a:path w="18284190" h="5130800">
                <a:moveTo>
                  <a:pt x="6013437" y="2832099"/>
                </a:moveTo>
                <a:lnTo>
                  <a:pt x="5721591" y="2832099"/>
                </a:lnTo>
                <a:lnTo>
                  <a:pt x="5721665" y="2730499"/>
                </a:lnTo>
                <a:lnTo>
                  <a:pt x="5721759" y="2717799"/>
                </a:lnTo>
                <a:lnTo>
                  <a:pt x="5721853" y="2705099"/>
                </a:lnTo>
                <a:lnTo>
                  <a:pt x="6013175" y="2705099"/>
                </a:lnTo>
                <a:lnTo>
                  <a:pt x="6013299" y="2743199"/>
                </a:lnTo>
                <a:lnTo>
                  <a:pt x="6013421" y="2819399"/>
                </a:lnTo>
                <a:lnTo>
                  <a:pt x="6013437" y="2832099"/>
                </a:lnTo>
                <a:close/>
              </a:path>
              <a:path w="18284190" h="5130800">
                <a:moveTo>
                  <a:pt x="8163069" y="2882899"/>
                </a:moveTo>
                <a:lnTo>
                  <a:pt x="7871223" y="2882899"/>
                </a:lnTo>
                <a:lnTo>
                  <a:pt x="7871227" y="2870199"/>
                </a:lnTo>
                <a:lnTo>
                  <a:pt x="7871354" y="2743199"/>
                </a:lnTo>
                <a:lnTo>
                  <a:pt x="8163069" y="2743199"/>
                </a:lnTo>
                <a:lnTo>
                  <a:pt x="8163069" y="2882899"/>
                </a:lnTo>
                <a:close/>
              </a:path>
              <a:path w="18284190" h="5130800">
                <a:moveTo>
                  <a:pt x="14837564" y="3822699"/>
                </a:moveTo>
                <a:lnTo>
                  <a:pt x="14134981" y="3822699"/>
                </a:lnTo>
                <a:lnTo>
                  <a:pt x="14150617" y="3809999"/>
                </a:lnTo>
                <a:lnTo>
                  <a:pt x="14165407" y="3797299"/>
                </a:lnTo>
                <a:lnTo>
                  <a:pt x="14178895" y="3797299"/>
                </a:lnTo>
                <a:lnTo>
                  <a:pt x="14190627" y="3784599"/>
                </a:lnTo>
                <a:lnTo>
                  <a:pt x="14217464" y="3746499"/>
                </a:lnTo>
                <a:lnTo>
                  <a:pt x="14247321" y="3721099"/>
                </a:lnTo>
                <a:lnTo>
                  <a:pt x="14277864" y="3695699"/>
                </a:lnTo>
                <a:lnTo>
                  <a:pt x="14306763" y="3657599"/>
                </a:lnTo>
                <a:lnTo>
                  <a:pt x="14306763" y="3174999"/>
                </a:lnTo>
                <a:lnTo>
                  <a:pt x="14306119" y="3124199"/>
                </a:lnTo>
                <a:lnTo>
                  <a:pt x="14306159" y="3111499"/>
                </a:lnTo>
                <a:lnTo>
                  <a:pt x="14306276" y="3073399"/>
                </a:lnTo>
                <a:lnTo>
                  <a:pt x="14306400" y="3060699"/>
                </a:lnTo>
                <a:lnTo>
                  <a:pt x="14306523" y="3047999"/>
                </a:lnTo>
                <a:lnTo>
                  <a:pt x="14306646" y="3035299"/>
                </a:lnTo>
                <a:lnTo>
                  <a:pt x="14306769" y="3022599"/>
                </a:lnTo>
                <a:lnTo>
                  <a:pt x="14306892" y="3009899"/>
                </a:lnTo>
                <a:lnTo>
                  <a:pt x="14307016" y="2997199"/>
                </a:lnTo>
                <a:lnTo>
                  <a:pt x="14307139" y="2984499"/>
                </a:lnTo>
                <a:lnTo>
                  <a:pt x="14307262" y="2971799"/>
                </a:lnTo>
                <a:lnTo>
                  <a:pt x="14307385" y="2959099"/>
                </a:lnTo>
                <a:lnTo>
                  <a:pt x="14307422" y="2946399"/>
                </a:lnTo>
                <a:lnTo>
                  <a:pt x="14307533" y="2908299"/>
                </a:lnTo>
                <a:lnTo>
                  <a:pt x="14306874" y="2857499"/>
                </a:lnTo>
                <a:lnTo>
                  <a:pt x="14305006" y="2806699"/>
                </a:lnTo>
                <a:lnTo>
                  <a:pt x="14301526" y="2755899"/>
                </a:lnTo>
                <a:lnTo>
                  <a:pt x="14577399" y="2755899"/>
                </a:lnTo>
                <a:lnTo>
                  <a:pt x="14606735" y="2768599"/>
                </a:lnTo>
                <a:lnTo>
                  <a:pt x="14630622" y="2793999"/>
                </a:lnTo>
                <a:lnTo>
                  <a:pt x="14653036" y="2832099"/>
                </a:lnTo>
                <a:lnTo>
                  <a:pt x="14677954" y="2844799"/>
                </a:lnTo>
                <a:lnTo>
                  <a:pt x="14678022" y="2857499"/>
                </a:lnTo>
                <a:lnTo>
                  <a:pt x="14678090" y="2870199"/>
                </a:lnTo>
                <a:lnTo>
                  <a:pt x="14678159" y="2882899"/>
                </a:lnTo>
                <a:lnTo>
                  <a:pt x="14678268" y="3238499"/>
                </a:lnTo>
                <a:lnTo>
                  <a:pt x="14678390" y="3276599"/>
                </a:lnTo>
                <a:lnTo>
                  <a:pt x="14678585" y="3314699"/>
                </a:lnTo>
                <a:lnTo>
                  <a:pt x="14678662" y="3327399"/>
                </a:lnTo>
                <a:lnTo>
                  <a:pt x="14678740" y="3340099"/>
                </a:lnTo>
                <a:lnTo>
                  <a:pt x="14714132" y="3365499"/>
                </a:lnTo>
                <a:lnTo>
                  <a:pt x="14747609" y="3403599"/>
                </a:lnTo>
                <a:lnTo>
                  <a:pt x="14780301" y="3428999"/>
                </a:lnTo>
                <a:lnTo>
                  <a:pt x="14813337" y="3467099"/>
                </a:lnTo>
                <a:lnTo>
                  <a:pt x="14825520" y="3479799"/>
                </a:lnTo>
                <a:lnTo>
                  <a:pt x="14833124" y="3492499"/>
                </a:lnTo>
                <a:lnTo>
                  <a:pt x="14836923" y="3517899"/>
                </a:lnTo>
                <a:lnTo>
                  <a:pt x="14837690" y="3530599"/>
                </a:lnTo>
                <a:lnTo>
                  <a:pt x="14837564" y="3822699"/>
                </a:lnTo>
                <a:close/>
              </a:path>
              <a:path w="18284190" h="5130800">
                <a:moveTo>
                  <a:pt x="8282114" y="4178299"/>
                </a:moveTo>
                <a:lnTo>
                  <a:pt x="5178978" y="4178299"/>
                </a:lnTo>
                <a:lnTo>
                  <a:pt x="5189698" y="4165599"/>
                </a:lnTo>
                <a:lnTo>
                  <a:pt x="5195509" y="4152899"/>
                </a:lnTo>
                <a:lnTo>
                  <a:pt x="5210680" y="4140199"/>
                </a:lnTo>
                <a:lnTo>
                  <a:pt x="5224772" y="4127499"/>
                </a:lnTo>
                <a:lnTo>
                  <a:pt x="5237783" y="4114799"/>
                </a:lnTo>
                <a:lnTo>
                  <a:pt x="5249714" y="4102099"/>
                </a:lnTo>
                <a:lnTo>
                  <a:pt x="5274998" y="4076699"/>
                </a:lnTo>
                <a:lnTo>
                  <a:pt x="5298797" y="4051299"/>
                </a:lnTo>
                <a:lnTo>
                  <a:pt x="5321688" y="4025899"/>
                </a:lnTo>
                <a:lnTo>
                  <a:pt x="5344247" y="4013199"/>
                </a:lnTo>
                <a:lnTo>
                  <a:pt x="5356528" y="3987799"/>
                </a:lnTo>
                <a:lnTo>
                  <a:pt x="5369435" y="3975099"/>
                </a:lnTo>
                <a:lnTo>
                  <a:pt x="5383004" y="3962399"/>
                </a:lnTo>
                <a:lnTo>
                  <a:pt x="5397274" y="3949699"/>
                </a:lnTo>
                <a:lnTo>
                  <a:pt x="5410375" y="3936999"/>
                </a:lnTo>
                <a:lnTo>
                  <a:pt x="5441529" y="3898899"/>
                </a:lnTo>
                <a:lnTo>
                  <a:pt x="5442863" y="3835399"/>
                </a:lnTo>
                <a:lnTo>
                  <a:pt x="5442969" y="3581399"/>
                </a:lnTo>
                <a:lnTo>
                  <a:pt x="5589743" y="3581399"/>
                </a:lnTo>
                <a:lnTo>
                  <a:pt x="5591770" y="3568699"/>
                </a:lnTo>
                <a:lnTo>
                  <a:pt x="5593589" y="3543299"/>
                </a:lnTo>
                <a:lnTo>
                  <a:pt x="5594990" y="3530599"/>
                </a:lnTo>
                <a:lnTo>
                  <a:pt x="5595766" y="3517899"/>
                </a:lnTo>
                <a:lnTo>
                  <a:pt x="5595756" y="3479799"/>
                </a:lnTo>
                <a:lnTo>
                  <a:pt x="5596940" y="3428999"/>
                </a:lnTo>
                <a:lnTo>
                  <a:pt x="5598781" y="3378199"/>
                </a:lnTo>
                <a:lnTo>
                  <a:pt x="5600741" y="3327399"/>
                </a:lnTo>
                <a:lnTo>
                  <a:pt x="5602284" y="3276599"/>
                </a:lnTo>
                <a:lnTo>
                  <a:pt x="5602873" y="3238499"/>
                </a:lnTo>
                <a:lnTo>
                  <a:pt x="5601970" y="3187699"/>
                </a:lnTo>
                <a:lnTo>
                  <a:pt x="5595633" y="3086099"/>
                </a:lnTo>
                <a:lnTo>
                  <a:pt x="5595110" y="3035299"/>
                </a:lnTo>
                <a:lnTo>
                  <a:pt x="5595218" y="2920999"/>
                </a:lnTo>
                <a:lnTo>
                  <a:pt x="5592754" y="2857499"/>
                </a:lnTo>
                <a:lnTo>
                  <a:pt x="5595269" y="2857499"/>
                </a:lnTo>
                <a:lnTo>
                  <a:pt x="5601427" y="2832099"/>
                </a:lnTo>
                <a:lnTo>
                  <a:pt x="6193991" y="2832099"/>
                </a:lnTo>
                <a:lnTo>
                  <a:pt x="6202911" y="2844799"/>
                </a:lnTo>
                <a:lnTo>
                  <a:pt x="6207819" y="2857499"/>
                </a:lnTo>
                <a:lnTo>
                  <a:pt x="6211929" y="2870199"/>
                </a:lnTo>
                <a:lnTo>
                  <a:pt x="6212377" y="2895599"/>
                </a:lnTo>
                <a:lnTo>
                  <a:pt x="6212322" y="2997199"/>
                </a:lnTo>
                <a:lnTo>
                  <a:pt x="6224249" y="3009899"/>
                </a:lnTo>
                <a:lnTo>
                  <a:pt x="6235857" y="3022599"/>
                </a:lnTo>
                <a:lnTo>
                  <a:pt x="6247121" y="3035299"/>
                </a:lnTo>
                <a:lnTo>
                  <a:pt x="6290744" y="3086099"/>
                </a:lnTo>
                <a:lnTo>
                  <a:pt x="6319506" y="3111499"/>
                </a:lnTo>
                <a:lnTo>
                  <a:pt x="6349176" y="3149599"/>
                </a:lnTo>
                <a:lnTo>
                  <a:pt x="6384628" y="3174999"/>
                </a:lnTo>
                <a:lnTo>
                  <a:pt x="6397887" y="3213099"/>
                </a:lnTo>
                <a:lnTo>
                  <a:pt x="6399388" y="3263899"/>
                </a:lnTo>
                <a:lnTo>
                  <a:pt x="6397232" y="3314699"/>
                </a:lnTo>
                <a:lnTo>
                  <a:pt x="6399518" y="3365499"/>
                </a:lnTo>
                <a:lnTo>
                  <a:pt x="6414349" y="3403599"/>
                </a:lnTo>
                <a:lnTo>
                  <a:pt x="6447921" y="3441699"/>
                </a:lnTo>
                <a:lnTo>
                  <a:pt x="6482339" y="3479799"/>
                </a:lnTo>
                <a:lnTo>
                  <a:pt x="6552556" y="3555999"/>
                </a:lnTo>
                <a:lnTo>
                  <a:pt x="6587772" y="3581399"/>
                </a:lnTo>
                <a:lnTo>
                  <a:pt x="6622672" y="3619499"/>
                </a:lnTo>
                <a:lnTo>
                  <a:pt x="6656965" y="3657599"/>
                </a:lnTo>
                <a:lnTo>
                  <a:pt x="8282317" y="3657599"/>
                </a:lnTo>
                <a:lnTo>
                  <a:pt x="8282200" y="4140199"/>
                </a:lnTo>
                <a:lnTo>
                  <a:pt x="8282114" y="4178299"/>
                </a:lnTo>
                <a:close/>
              </a:path>
              <a:path w="18284190" h="5130800">
                <a:moveTo>
                  <a:pt x="12940772" y="2971799"/>
                </a:moveTo>
                <a:lnTo>
                  <a:pt x="12461527" y="2971799"/>
                </a:lnTo>
                <a:lnTo>
                  <a:pt x="12509861" y="2959099"/>
                </a:lnTo>
                <a:lnTo>
                  <a:pt x="12527737" y="2933699"/>
                </a:lnTo>
                <a:lnTo>
                  <a:pt x="12530712" y="2908299"/>
                </a:lnTo>
                <a:lnTo>
                  <a:pt x="12527942" y="2870199"/>
                </a:lnTo>
                <a:lnTo>
                  <a:pt x="12528584" y="2832099"/>
                </a:lnTo>
                <a:lnTo>
                  <a:pt x="12801838" y="2832099"/>
                </a:lnTo>
                <a:lnTo>
                  <a:pt x="12837312" y="2870199"/>
                </a:lnTo>
                <a:lnTo>
                  <a:pt x="12872170" y="2908299"/>
                </a:lnTo>
                <a:lnTo>
                  <a:pt x="12906596" y="2933699"/>
                </a:lnTo>
                <a:lnTo>
                  <a:pt x="12940772" y="2971799"/>
                </a:lnTo>
                <a:close/>
              </a:path>
              <a:path w="18284190" h="5130800">
                <a:moveTo>
                  <a:pt x="8282317" y="3657599"/>
                </a:moveTo>
                <a:lnTo>
                  <a:pt x="7738458" y="3657599"/>
                </a:lnTo>
                <a:lnTo>
                  <a:pt x="7738463" y="3606799"/>
                </a:lnTo>
                <a:lnTo>
                  <a:pt x="7738589" y="2882899"/>
                </a:lnTo>
                <a:lnTo>
                  <a:pt x="8282347" y="2882899"/>
                </a:lnTo>
                <a:lnTo>
                  <a:pt x="8282317" y="3657599"/>
                </a:lnTo>
                <a:close/>
              </a:path>
              <a:path w="18284190" h="5130800">
                <a:moveTo>
                  <a:pt x="18283731" y="3987799"/>
                </a:moveTo>
                <a:lnTo>
                  <a:pt x="17294356" y="3987799"/>
                </a:lnTo>
                <a:lnTo>
                  <a:pt x="17294421" y="3416299"/>
                </a:lnTo>
                <a:lnTo>
                  <a:pt x="17294487" y="3403599"/>
                </a:lnTo>
                <a:lnTo>
                  <a:pt x="17294552" y="3390899"/>
                </a:lnTo>
                <a:lnTo>
                  <a:pt x="17294618" y="3378199"/>
                </a:lnTo>
                <a:lnTo>
                  <a:pt x="17311377" y="3365499"/>
                </a:lnTo>
                <a:lnTo>
                  <a:pt x="17677200" y="3365499"/>
                </a:lnTo>
                <a:lnTo>
                  <a:pt x="17677200" y="2920999"/>
                </a:lnTo>
                <a:lnTo>
                  <a:pt x="18194772" y="2920999"/>
                </a:lnTo>
                <a:lnTo>
                  <a:pt x="18194645" y="3543299"/>
                </a:lnTo>
                <a:lnTo>
                  <a:pt x="18194641" y="3632199"/>
                </a:lnTo>
                <a:lnTo>
                  <a:pt x="18283731" y="3632199"/>
                </a:lnTo>
                <a:lnTo>
                  <a:pt x="18283731" y="3987799"/>
                </a:lnTo>
                <a:close/>
              </a:path>
              <a:path w="18284190" h="5130800">
                <a:moveTo>
                  <a:pt x="13205659" y="3174999"/>
                </a:moveTo>
                <a:lnTo>
                  <a:pt x="12298022" y="3174999"/>
                </a:lnTo>
                <a:lnTo>
                  <a:pt x="12317392" y="3162299"/>
                </a:lnTo>
                <a:lnTo>
                  <a:pt x="12316328" y="3111499"/>
                </a:lnTo>
                <a:lnTo>
                  <a:pt x="12316360" y="3009899"/>
                </a:lnTo>
                <a:lnTo>
                  <a:pt x="12316475" y="2971799"/>
                </a:lnTo>
                <a:lnTo>
                  <a:pt x="12364809" y="2959099"/>
                </a:lnTo>
                <a:lnTo>
                  <a:pt x="12413168" y="2971799"/>
                </a:lnTo>
                <a:lnTo>
                  <a:pt x="12940772" y="2971799"/>
                </a:lnTo>
                <a:lnTo>
                  <a:pt x="13009104" y="3047999"/>
                </a:lnTo>
                <a:lnTo>
                  <a:pt x="13043625" y="3073399"/>
                </a:lnTo>
                <a:lnTo>
                  <a:pt x="13078627" y="3111499"/>
                </a:lnTo>
                <a:lnTo>
                  <a:pt x="13205761" y="3111499"/>
                </a:lnTo>
                <a:lnTo>
                  <a:pt x="13205659" y="3174999"/>
                </a:lnTo>
                <a:close/>
              </a:path>
              <a:path w="18284190" h="5130800">
                <a:moveTo>
                  <a:pt x="13205499" y="4216399"/>
                </a:moveTo>
                <a:lnTo>
                  <a:pt x="11865285" y="4216399"/>
                </a:lnTo>
                <a:lnTo>
                  <a:pt x="11865407" y="3492499"/>
                </a:lnTo>
                <a:lnTo>
                  <a:pt x="11865760" y="3441699"/>
                </a:lnTo>
                <a:lnTo>
                  <a:pt x="11865880" y="3428999"/>
                </a:lnTo>
                <a:lnTo>
                  <a:pt x="11865999" y="3416299"/>
                </a:lnTo>
                <a:lnTo>
                  <a:pt x="11866119" y="3403599"/>
                </a:lnTo>
                <a:lnTo>
                  <a:pt x="11866238" y="3390899"/>
                </a:lnTo>
                <a:lnTo>
                  <a:pt x="11866857" y="3340099"/>
                </a:lnTo>
                <a:lnTo>
                  <a:pt x="11871046" y="3340099"/>
                </a:lnTo>
                <a:lnTo>
                  <a:pt x="11879819" y="3327399"/>
                </a:lnTo>
                <a:lnTo>
                  <a:pt x="12024498" y="3327399"/>
                </a:lnTo>
                <a:lnTo>
                  <a:pt x="12024467" y="3289299"/>
                </a:lnTo>
                <a:lnTo>
                  <a:pt x="12024062" y="3263899"/>
                </a:lnTo>
                <a:lnTo>
                  <a:pt x="12023964" y="3213099"/>
                </a:lnTo>
                <a:lnTo>
                  <a:pt x="12026069" y="3187699"/>
                </a:lnTo>
                <a:lnTo>
                  <a:pt x="12030390" y="3174999"/>
                </a:lnTo>
                <a:lnTo>
                  <a:pt x="12043614" y="3162299"/>
                </a:lnTo>
                <a:lnTo>
                  <a:pt x="12243531" y="3162299"/>
                </a:lnTo>
                <a:lnTo>
                  <a:pt x="12292253" y="3174999"/>
                </a:lnTo>
                <a:lnTo>
                  <a:pt x="13205659" y="3174999"/>
                </a:lnTo>
                <a:lnTo>
                  <a:pt x="13205533" y="3898899"/>
                </a:lnTo>
                <a:lnTo>
                  <a:pt x="13205499" y="4216399"/>
                </a:lnTo>
                <a:close/>
              </a:path>
              <a:path w="18284190" h="5130800">
                <a:moveTo>
                  <a:pt x="14837559" y="4216399"/>
                </a:moveTo>
                <a:lnTo>
                  <a:pt x="13532304" y="4216399"/>
                </a:lnTo>
                <a:lnTo>
                  <a:pt x="13536242" y="4203699"/>
                </a:lnTo>
                <a:lnTo>
                  <a:pt x="13545837" y="4190999"/>
                </a:lnTo>
                <a:lnTo>
                  <a:pt x="13549849" y="4178299"/>
                </a:lnTo>
                <a:lnTo>
                  <a:pt x="13549915" y="4165599"/>
                </a:lnTo>
                <a:lnTo>
                  <a:pt x="13549981" y="4152899"/>
                </a:lnTo>
                <a:lnTo>
                  <a:pt x="13550047" y="4140199"/>
                </a:lnTo>
                <a:lnTo>
                  <a:pt x="13550162" y="4114799"/>
                </a:lnTo>
                <a:lnTo>
                  <a:pt x="13550260" y="4089399"/>
                </a:lnTo>
                <a:lnTo>
                  <a:pt x="13550346" y="3898899"/>
                </a:lnTo>
                <a:lnTo>
                  <a:pt x="13550471" y="3467099"/>
                </a:lnTo>
                <a:lnTo>
                  <a:pt x="13550594" y="3403599"/>
                </a:lnTo>
                <a:lnTo>
                  <a:pt x="13550698" y="3365499"/>
                </a:lnTo>
                <a:lnTo>
                  <a:pt x="13550797" y="3340099"/>
                </a:lnTo>
                <a:lnTo>
                  <a:pt x="13550896" y="3314699"/>
                </a:lnTo>
                <a:lnTo>
                  <a:pt x="13709847" y="3314699"/>
                </a:lnTo>
                <a:lnTo>
                  <a:pt x="13709921" y="3301999"/>
                </a:lnTo>
                <a:lnTo>
                  <a:pt x="13709994" y="3289299"/>
                </a:lnTo>
                <a:lnTo>
                  <a:pt x="13710068" y="3276599"/>
                </a:lnTo>
                <a:lnTo>
                  <a:pt x="13707687" y="3251199"/>
                </a:lnTo>
                <a:lnTo>
                  <a:pt x="13711099" y="3213099"/>
                </a:lnTo>
                <a:lnTo>
                  <a:pt x="13728701" y="3187699"/>
                </a:lnTo>
                <a:lnTo>
                  <a:pt x="13989124" y="3187699"/>
                </a:lnTo>
                <a:lnTo>
                  <a:pt x="13989729" y="3225799"/>
                </a:lnTo>
                <a:lnTo>
                  <a:pt x="13987193" y="3263899"/>
                </a:lnTo>
                <a:lnTo>
                  <a:pt x="13987651" y="3289299"/>
                </a:lnTo>
                <a:lnTo>
                  <a:pt x="13997242" y="3327399"/>
                </a:lnTo>
                <a:lnTo>
                  <a:pt x="14029340" y="3340099"/>
                </a:lnTo>
                <a:lnTo>
                  <a:pt x="14134327" y="3340099"/>
                </a:lnTo>
                <a:lnTo>
                  <a:pt x="14134409" y="3733799"/>
                </a:lnTo>
                <a:lnTo>
                  <a:pt x="14134509" y="3759199"/>
                </a:lnTo>
                <a:lnTo>
                  <a:pt x="14134558" y="3771899"/>
                </a:lnTo>
                <a:lnTo>
                  <a:pt x="14134664" y="3784599"/>
                </a:lnTo>
                <a:lnTo>
                  <a:pt x="14134770" y="3797299"/>
                </a:lnTo>
                <a:lnTo>
                  <a:pt x="14134876" y="3809999"/>
                </a:lnTo>
                <a:lnTo>
                  <a:pt x="14134981" y="3822699"/>
                </a:lnTo>
                <a:lnTo>
                  <a:pt x="14837564" y="3822699"/>
                </a:lnTo>
                <a:lnTo>
                  <a:pt x="14837559" y="4216399"/>
                </a:lnTo>
                <a:close/>
              </a:path>
              <a:path w="18284190" h="5130800">
                <a:moveTo>
                  <a:pt x="7446612" y="3657599"/>
                </a:moveTo>
                <a:lnTo>
                  <a:pt x="7088384" y="3657599"/>
                </a:lnTo>
                <a:lnTo>
                  <a:pt x="7088355" y="3644899"/>
                </a:lnTo>
                <a:lnTo>
                  <a:pt x="7088253" y="3403599"/>
                </a:lnTo>
                <a:lnTo>
                  <a:pt x="7221803" y="3403599"/>
                </a:lnTo>
                <a:lnTo>
                  <a:pt x="7221279" y="3378199"/>
                </a:lnTo>
                <a:lnTo>
                  <a:pt x="7219381" y="3352799"/>
                </a:lnTo>
                <a:lnTo>
                  <a:pt x="7214209" y="3301999"/>
                </a:lnTo>
                <a:lnTo>
                  <a:pt x="7228877" y="3289299"/>
                </a:lnTo>
                <a:lnTo>
                  <a:pt x="7408986" y="3289299"/>
                </a:lnTo>
                <a:lnTo>
                  <a:pt x="7447660" y="3301999"/>
                </a:lnTo>
                <a:lnTo>
                  <a:pt x="7446921" y="3352799"/>
                </a:lnTo>
                <a:lnTo>
                  <a:pt x="7446828" y="3365499"/>
                </a:lnTo>
                <a:lnTo>
                  <a:pt x="7446734" y="3378199"/>
                </a:lnTo>
                <a:lnTo>
                  <a:pt x="7446612" y="3657599"/>
                </a:lnTo>
                <a:close/>
              </a:path>
              <a:path w="18284190" h="5130800">
                <a:moveTo>
                  <a:pt x="16814421" y="3809999"/>
                </a:moveTo>
                <a:lnTo>
                  <a:pt x="16104844" y="3809999"/>
                </a:lnTo>
                <a:lnTo>
                  <a:pt x="16160474" y="3759199"/>
                </a:lnTo>
                <a:lnTo>
                  <a:pt x="16188749" y="3733799"/>
                </a:lnTo>
                <a:lnTo>
                  <a:pt x="16217576" y="3708399"/>
                </a:lnTo>
                <a:lnTo>
                  <a:pt x="16217581" y="3594099"/>
                </a:lnTo>
                <a:lnTo>
                  <a:pt x="16217707" y="3314699"/>
                </a:lnTo>
                <a:lnTo>
                  <a:pt x="16574103" y="3314699"/>
                </a:lnTo>
                <a:lnTo>
                  <a:pt x="16574037" y="3365499"/>
                </a:lnTo>
                <a:lnTo>
                  <a:pt x="16573968" y="3378199"/>
                </a:lnTo>
                <a:lnTo>
                  <a:pt x="16573900" y="3390899"/>
                </a:lnTo>
                <a:lnTo>
                  <a:pt x="16573834" y="3492499"/>
                </a:lnTo>
                <a:lnTo>
                  <a:pt x="16574027" y="3517899"/>
                </a:lnTo>
                <a:lnTo>
                  <a:pt x="16575281" y="3568699"/>
                </a:lnTo>
                <a:lnTo>
                  <a:pt x="16608583" y="3606799"/>
                </a:lnTo>
                <a:lnTo>
                  <a:pt x="16641074" y="3632199"/>
                </a:lnTo>
                <a:lnTo>
                  <a:pt x="16673271" y="3670299"/>
                </a:lnTo>
                <a:lnTo>
                  <a:pt x="16705689" y="3695699"/>
                </a:lnTo>
                <a:lnTo>
                  <a:pt x="16726470" y="3721099"/>
                </a:lnTo>
                <a:lnTo>
                  <a:pt x="16747227" y="3733799"/>
                </a:lnTo>
                <a:lnTo>
                  <a:pt x="16765970" y="3759199"/>
                </a:lnTo>
                <a:lnTo>
                  <a:pt x="16780712" y="3784599"/>
                </a:lnTo>
                <a:lnTo>
                  <a:pt x="16814100" y="3784599"/>
                </a:lnTo>
                <a:lnTo>
                  <a:pt x="16814421" y="3809999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779162" y="372980"/>
            <a:ext cx="3975735" cy="1799589"/>
          </a:xfrm>
          <a:custGeom>
            <a:avLst/>
            <a:gdLst/>
            <a:ahLst/>
            <a:cxnLst/>
            <a:rect l="l" t="t" r="r" b="b"/>
            <a:pathLst>
              <a:path w="3975734" h="1799589">
                <a:moveTo>
                  <a:pt x="2033139" y="1799023"/>
                </a:moveTo>
                <a:lnTo>
                  <a:pt x="1854144" y="1783608"/>
                </a:lnTo>
                <a:lnTo>
                  <a:pt x="1670655" y="1723431"/>
                </a:lnTo>
                <a:lnTo>
                  <a:pt x="1567073" y="1621823"/>
                </a:lnTo>
                <a:lnTo>
                  <a:pt x="1521202" y="1526134"/>
                </a:lnTo>
                <a:lnTo>
                  <a:pt x="1510844" y="1483716"/>
                </a:lnTo>
                <a:lnTo>
                  <a:pt x="1355837" y="1625150"/>
                </a:lnTo>
                <a:lnTo>
                  <a:pt x="1232646" y="1682981"/>
                </a:lnTo>
                <a:lnTo>
                  <a:pt x="1076904" y="1666829"/>
                </a:lnTo>
                <a:lnTo>
                  <a:pt x="824239" y="1586312"/>
                </a:lnTo>
                <a:lnTo>
                  <a:pt x="586060" y="1473536"/>
                </a:lnTo>
                <a:lnTo>
                  <a:pt x="481430" y="1367795"/>
                </a:lnTo>
                <a:lnTo>
                  <a:pt x="457448" y="1289432"/>
                </a:lnTo>
                <a:lnTo>
                  <a:pt x="461211" y="1258791"/>
                </a:lnTo>
                <a:lnTo>
                  <a:pt x="249975" y="1298562"/>
                </a:lnTo>
                <a:lnTo>
                  <a:pt x="132703" y="1295789"/>
                </a:lnTo>
                <a:lnTo>
                  <a:pt x="67223" y="1236044"/>
                </a:lnTo>
                <a:lnTo>
                  <a:pt x="11360" y="1104901"/>
                </a:lnTo>
                <a:lnTo>
                  <a:pt x="0" y="1042106"/>
                </a:lnTo>
                <a:lnTo>
                  <a:pt x="2287" y="1008949"/>
                </a:lnTo>
                <a:lnTo>
                  <a:pt x="21142" y="940960"/>
                </a:lnTo>
                <a:lnTo>
                  <a:pt x="56833" y="873205"/>
                </a:lnTo>
                <a:lnTo>
                  <a:pt x="80165" y="840339"/>
                </a:lnTo>
                <a:lnTo>
                  <a:pt x="106713" y="808641"/>
                </a:lnTo>
                <a:lnTo>
                  <a:pt x="136148" y="778480"/>
                </a:lnTo>
                <a:lnTo>
                  <a:pt x="168137" y="750227"/>
                </a:lnTo>
                <a:lnTo>
                  <a:pt x="202351" y="724250"/>
                </a:lnTo>
                <a:lnTo>
                  <a:pt x="238457" y="700919"/>
                </a:lnTo>
                <a:lnTo>
                  <a:pt x="276127" y="680604"/>
                </a:lnTo>
                <a:lnTo>
                  <a:pt x="315028" y="663676"/>
                </a:lnTo>
                <a:lnTo>
                  <a:pt x="354830" y="650503"/>
                </a:lnTo>
                <a:lnTo>
                  <a:pt x="395202" y="641455"/>
                </a:lnTo>
                <a:lnTo>
                  <a:pt x="435814" y="636901"/>
                </a:lnTo>
                <a:lnTo>
                  <a:pt x="476334" y="637213"/>
                </a:lnTo>
                <a:lnTo>
                  <a:pt x="516432" y="642759"/>
                </a:lnTo>
                <a:lnTo>
                  <a:pt x="555777" y="653909"/>
                </a:lnTo>
                <a:lnTo>
                  <a:pt x="594038" y="671032"/>
                </a:lnTo>
                <a:lnTo>
                  <a:pt x="630884" y="694500"/>
                </a:lnTo>
                <a:lnTo>
                  <a:pt x="656907" y="591975"/>
                </a:lnTo>
                <a:lnTo>
                  <a:pt x="691066" y="525330"/>
                </a:lnTo>
                <a:lnTo>
                  <a:pt x="756296" y="465338"/>
                </a:lnTo>
                <a:lnTo>
                  <a:pt x="875534" y="382778"/>
                </a:lnTo>
                <a:lnTo>
                  <a:pt x="1040406" y="329441"/>
                </a:lnTo>
                <a:lnTo>
                  <a:pt x="1203059" y="346763"/>
                </a:lnTo>
                <a:lnTo>
                  <a:pt x="1327239" y="389981"/>
                </a:lnTo>
                <a:lnTo>
                  <a:pt x="1376689" y="414335"/>
                </a:lnTo>
                <a:lnTo>
                  <a:pt x="1434087" y="219188"/>
                </a:lnTo>
                <a:lnTo>
                  <a:pt x="1510354" y="110979"/>
                </a:lnTo>
                <a:lnTo>
                  <a:pt x="1656912" y="50864"/>
                </a:lnTo>
                <a:lnTo>
                  <a:pt x="1925181" y="0"/>
                </a:lnTo>
                <a:lnTo>
                  <a:pt x="2240187" y="6780"/>
                </a:lnTo>
                <a:lnTo>
                  <a:pt x="2483052" y="98648"/>
                </a:lnTo>
                <a:lnTo>
                  <a:pt x="2639351" y="205313"/>
                </a:lnTo>
                <a:lnTo>
                  <a:pt x="2694657" y="256488"/>
                </a:lnTo>
                <a:lnTo>
                  <a:pt x="2774501" y="101913"/>
                </a:lnTo>
                <a:lnTo>
                  <a:pt x="2859894" y="40934"/>
                </a:lnTo>
                <a:lnTo>
                  <a:pt x="3003736" y="65043"/>
                </a:lnTo>
                <a:lnTo>
                  <a:pt x="3258928" y="165732"/>
                </a:lnTo>
                <a:lnTo>
                  <a:pt x="3502904" y="330477"/>
                </a:lnTo>
                <a:lnTo>
                  <a:pt x="3612589" y="515937"/>
                </a:lnTo>
                <a:lnTo>
                  <a:pt x="3640147" y="667362"/>
                </a:lnTo>
                <a:lnTo>
                  <a:pt x="3637741" y="730003"/>
                </a:lnTo>
                <a:lnTo>
                  <a:pt x="3782573" y="713541"/>
                </a:lnTo>
                <a:lnTo>
                  <a:pt x="3864144" y="731482"/>
                </a:lnTo>
                <a:lnTo>
                  <a:pt x="3912421" y="804914"/>
                </a:lnTo>
                <a:lnTo>
                  <a:pt x="3957366" y="954922"/>
                </a:lnTo>
                <a:lnTo>
                  <a:pt x="3970670" y="1017652"/>
                </a:lnTo>
                <a:lnTo>
                  <a:pt x="3975671" y="1075627"/>
                </a:lnTo>
                <a:lnTo>
                  <a:pt x="3973274" y="1128861"/>
                </a:lnTo>
                <a:lnTo>
                  <a:pt x="3964383" y="1177368"/>
                </a:lnTo>
                <a:lnTo>
                  <a:pt x="3949901" y="1221161"/>
                </a:lnTo>
                <a:lnTo>
                  <a:pt x="3930733" y="1260255"/>
                </a:lnTo>
                <a:lnTo>
                  <a:pt x="3907784" y="1294662"/>
                </a:lnTo>
                <a:lnTo>
                  <a:pt x="3881957" y="1324397"/>
                </a:lnTo>
                <a:lnTo>
                  <a:pt x="3825286" y="1369904"/>
                </a:lnTo>
                <a:lnTo>
                  <a:pt x="3767954" y="1396887"/>
                </a:lnTo>
                <a:lnTo>
                  <a:pt x="3672267" y="1573852"/>
                </a:lnTo>
                <a:lnTo>
                  <a:pt x="3579539" y="1643528"/>
                </a:lnTo>
                <a:lnTo>
                  <a:pt x="3435020" y="1615536"/>
                </a:lnTo>
                <a:lnTo>
                  <a:pt x="3183962" y="1499495"/>
                </a:lnTo>
                <a:lnTo>
                  <a:pt x="3178099" y="1587169"/>
                </a:lnTo>
                <a:lnTo>
                  <a:pt x="3151892" y="1638589"/>
                </a:lnTo>
                <a:lnTo>
                  <a:pt x="3083511" y="1673731"/>
                </a:lnTo>
                <a:lnTo>
                  <a:pt x="2951128" y="1712570"/>
                </a:lnTo>
                <a:lnTo>
                  <a:pt x="2796009" y="1728726"/>
                </a:lnTo>
                <a:lnTo>
                  <a:pt x="2677878" y="1702707"/>
                </a:lnTo>
                <a:lnTo>
                  <a:pt x="2602658" y="1664848"/>
                </a:lnTo>
                <a:lnTo>
                  <a:pt x="2576269" y="1645487"/>
                </a:lnTo>
                <a:lnTo>
                  <a:pt x="2490933" y="1747412"/>
                </a:lnTo>
                <a:lnTo>
                  <a:pt x="2426314" y="1780154"/>
                </a:lnTo>
                <a:lnTo>
                  <a:pt x="2349856" y="1742603"/>
                </a:lnTo>
                <a:lnTo>
                  <a:pt x="2229003" y="1633649"/>
                </a:lnTo>
                <a:lnTo>
                  <a:pt x="2185425" y="1738103"/>
                </a:lnTo>
                <a:lnTo>
                  <a:pt x="2131851" y="1788541"/>
                </a:lnTo>
                <a:lnTo>
                  <a:pt x="2033139" y="1799023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6270" y="787584"/>
            <a:ext cx="2090420" cy="946150"/>
          </a:xfrm>
          <a:custGeom>
            <a:avLst/>
            <a:gdLst/>
            <a:ahLst/>
            <a:cxnLst/>
            <a:rect l="l" t="t" r="r" b="b"/>
            <a:pathLst>
              <a:path w="2090420" h="946150">
                <a:moveTo>
                  <a:pt x="1068823" y="945767"/>
                </a:moveTo>
                <a:lnTo>
                  <a:pt x="974723" y="937663"/>
                </a:lnTo>
                <a:lnTo>
                  <a:pt x="878261" y="906027"/>
                </a:lnTo>
                <a:lnTo>
                  <a:pt x="823807" y="852610"/>
                </a:lnTo>
                <a:lnTo>
                  <a:pt x="799692" y="802306"/>
                </a:lnTo>
                <a:lnTo>
                  <a:pt x="794247" y="780006"/>
                </a:lnTo>
                <a:lnTo>
                  <a:pt x="712757" y="854359"/>
                </a:lnTo>
                <a:lnTo>
                  <a:pt x="647995" y="884762"/>
                </a:lnTo>
                <a:lnTo>
                  <a:pt x="566119" y="876271"/>
                </a:lnTo>
                <a:lnTo>
                  <a:pt x="433291" y="833942"/>
                </a:lnTo>
                <a:lnTo>
                  <a:pt x="308077" y="774654"/>
                </a:lnTo>
                <a:lnTo>
                  <a:pt x="253072" y="719065"/>
                </a:lnTo>
                <a:lnTo>
                  <a:pt x="240465" y="677869"/>
                </a:lnTo>
                <a:lnTo>
                  <a:pt x="242443" y="661760"/>
                </a:lnTo>
                <a:lnTo>
                  <a:pt x="131393" y="682668"/>
                </a:lnTo>
                <a:lnTo>
                  <a:pt x="69743" y="681211"/>
                </a:lnTo>
                <a:lnTo>
                  <a:pt x="35319" y="649802"/>
                </a:lnTo>
                <a:lnTo>
                  <a:pt x="5951" y="580858"/>
                </a:lnTo>
                <a:lnTo>
                  <a:pt x="0" y="549277"/>
                </a:lnTo>
                <a:lnTo>
                  <a:pt x="4146" y="515607"/>
                </a:lnTo>
                <a:lnTo>
                  <a:pt x="37837" y="447476"/>
                </a:lnTo>
                <a:lnTo>
                  <a:pt x="64933" y="415752"/>
                </a:lnTo>
                <a:lnTo>
                  <a:pt x="97228" y="387412"/>
                </a:lnTo>
                <a:lnTo>
                  <a:pt x="133500" y="363827"/>
                </a:lnTo>
                <a:lnTo>
                  <a:pt x="172523" y="346364"/>
                </a:lnTo>
                <a:lnTo>
                  <a:pt x="213074" y="336392"/>
                </a:lnTo>
                <a:lnTo>
                  <a:pt x="253927" y="335279"/>
                </a:lnTo>
                <a:lnTo>
                  <a:pt x="293857" y="344395"/>
                </a:lnTo>
                <a:lnTo>
                  <a:pt x="331642" y="365106"/>
                </a:lnTo>
                <a:lnTo>
                  <a:pt x="345322" y="311208"/>
                </a:lnTo>
                <a:lnTo>
                  <a:pt x="363280" y="276172"/>
                </a:lnTo>
                <a:lnTo>
                  <a:pt x="397572" y="244633"/>
                </a:lnTo>
                <a:lnTo>
                  <a:pt x="460257" y="201230"/>
                </a:lnTo>
                <a:lnTo>
                  <a:pt x="546932" y="173190"/>
                </a:lnTo>
                <a:lnTo>
                  <a:pt x="632441" y="182297"/>
                </a:lnTo>
                <a:lnTo>
                  <a:pt x="697724" y="205017"/>
                </a:lnTo>
                <a:lnTo>
                  <a:pt x="723720" y="217820"/>
                </a:lnTo>
                <a:lnTo>
                  <a:pt x="753895" y="115229"/>
                </a:lnTo>
                <a:lnTo>
                  <a:pt x="793989" y="58343"/>
                </a:lnTo>
                <a:lnTo>
                  <a:pt x="871036" y="26740"/>
                </a:lnTo>
                <a:lnTo>
                  <a:pt x="1012069" y="0"/>
                </a:lnTo>
                <a:lnTo>
                  <a:pt x="1177670" y="3564"/>
                </a:lnTo>
                <a:lnTo>
                  <a:pt x="1305347" y="51860"/>
                </a:lnTo>
                <a:lnTo>
                  <a:pt x="1387516" y="107935"/>
                </a:lnTo>
                <a:lnTo>
                  <a:pt x="1416591" y="134838"/>
                </a:lnTo>
                <a:lnTo>
                  <a:pt x="1458565" y="53577"/>
                </a:lnTo>
                <a:lnTo>
                  <a:pt x="1503458" y="21519"/>
                </a:lnTo>
                <a:lnTo>
                  <a:pt x="1579077" y="34194"/>
                </a:lnTo>
                <a:lnTo>
                  <a:pt x="1713234" y="87127"/>
                </a:lnTo>
                <a:lnTo>
                  <a:pt x="1841495" y="173735"/>
                </a:lnTo>
                <a:lnTo>
                  <a:pt x="1899158" y="271234"/>
                </a:lnTo>
                <a:lnTo>
                  <a:pt x="1913645" y="350840"/>
                </a:lnTo>
                <a:lnTo>
                  <a:pt x="1912380" y="383771"/>
                </a:lnTo>
                <a:lnTo>
                  <a:pt x="1988520" y="375116"/>
                </a:lnTo>
                <a:lnTo>
                  <a:pt x="2031403" y="384548"/>
                </a:lnTo>
                <a:lnTo>
                  <a:pt x="2056783" y="423152"/>
                </a:lnTo>
                <a:lnTo>
                  <a:pt x="2080411" y="502013"/>
                </a:lnTo>
                <a:lnTo>
                  <a:pt x="2090034" y="565469"/>
                </a:lnTo>
                <a:lnTo>
                  <a:pt x="2084100" y="618955"/>
                </a:lnTo>
                <a:lnTo>
                  <a:pt x="2066410" y="662530"/>
                </a:lnTo>
                <a:lnTo>
                  <a:pt x="2040768" y="696250"/>
                </a:lnTo>
                <a:lnTo>
                  <a:pt x="2010975" y="720174"/>
                </a:lnTo>
                <a:lnTo>
                  <a:pt x="1980835" y="734359"/>
                </a:lnTo>
                <a:lnTo>
                  <a:pt x="1930531" y="827391"/>
                </a:lnTo>
                <a:lnTo>
                  <a:pt x="1881783" y="864021"/>
                </a:lnTo>
                <a:lnTo>
                  <a:pt x="1805808" y="849305"/>
                </a:lnTo>
                <a:lnTo>
                  <a:pt x="1673823" y="788301"/>
                </a:lnTo>
                <a:lnTo>
                  <a:pt x="1670742" y="834392"/>
                </a:lnTo>
                <a:lnTo>
                  <a:pt x="1656964" y="861424"/>
                </a:lnTo>
                <a:lnTo>
                  <a:pt x="1621015" y="879899"/>
                </a:lnTo>
                <a:lnTo>
                  <a:pt x="1551420" y="900317"/>
                </a:lnTo>
                <a:lnTo>
                  <a:pt x="1469872" y="908811"/>
                </a:lnTo>
                <a:lnTo>
                  <a:pt x="1407770" y="895132"/>
                </a:lnTo>
                <a:lnTo>
                  <a:pt x="1368226" y="875229"/>
                </a:lnTo>
                <a:lnTo>
                  <a:pt x="1354353" y="865051"/>
                </a:lnTo>
                <a:lnTo>
                  <a:pt x="1309491" y="918634"/>
                </a:lnTo>
                <a:lnTo>
                  <a:pt x="1275520" y="935847"/>
                </a:lnTo>
                <a:lnTo>
                  <a:pt x="1235325" y="916106"/>
                </a:lnTo>
                <a:lnTo>
                  <a:pt x="1171791" y="858828"/>
                </a:lnTo>
                <a:lnTo>
                  <a:pt x="1148882" y="913740"/>
                </a:lnTo>
                <a:lnTo>
                  <a:pt x="1120717" y="940256"/>
                </a:lnTo>
                <a:lnTo>
                  <a:pt x="1068823" y="945767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8865636" y="517179"/>
            <a:ext cx="9422765" cy="9770110"/>
            <a:chOff x="8865636" y="517179"/>
            <a:chExt cx="9422765" cy="977011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865636" y="1247222"/>
              <a:ext cx="9422363" cy="9039777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1717501" y="517179"/>
              <a:ext cx="2799715" cy="3200400"/>
            </a:xfrm>
            <a:custGeom>
              <a:avLst/>
              <a:gdLst/>
              <a:ahLst/>
              <a:cxnLst/>
              <a:rect l="l" t="t" r="r" b="b"/>
              <a:pathLst>
                <a:path w="2799715" h="3200400">
                  <a:moveTo>
                    <a:pt x="1398729" y="3199860"/>
                  </a:moveTo>
                  <a:lnTo>
                    <a:pt x="1301244" y="2590753"/>
                  </a:lnTo>
                  <a:lnTo>
                    <a:pt x="1234964" y="2258564"/>
                  </a:lnTo>
                  <a:lnTo>
                    <a:pt x="1169458" y="2086988"/>
                  </a:lnTo>
                  <a:lnTo>
                    <a:pt x="1074313" y="1959770"/>
                  </a:lnTo>
                  <a:lnTo>
                    <a:pt x="891688" y="1939541"/>
                  </a:lnTo>
                  <a:lnTo>
                    <a:pt x="648813" y="2084587"/>
                  </a:lnTo>
                  <a:lnTo>
                    <a:pt x="436494" y="2266084"/>
                  </a:lnTo>
                  <a:lnTo>
                    <a:pt x="345533" y="2355214"/>
                  </a:lnTo>
                  <a:lnTo>
                    <a:pt x="589503" y="2061423"/>
                  </a:lnTo>
                  <a:lnTo>
                    <a:pt x="716365" y="1887927"/>
                  </a:lnTo>
                  <a:lnTo>
                    <a:pt x="767117" y="1766713"/>
                  </a:lnTo>
                  <a:lnTo>
                    <a:pt x="782746" y="1629770"/>
                  </a:lnTo>
                  <a:lnTo>
                    <a:pt x="668140" y="1449197"/>
                  </a:lnTo>
                  <a:lnTo>
                    <a:pt x="398216" y="1309267"/>
                  </a:lnTo>
                  <a:lnTo>
                    <a:pt x="124870" y="1218825"/>
                  </a:lnTo>
                  <a:lnTo>
                    <a:pt x="0" y="1186713"/>
                  </a:lnTo>
                  <a:lnTo>
                    <a:pt x="278272" y="1239764"/>
                  </a:lnTo>
                  <a:lnTo>
                    <a:pt x="439869" y="1250665"/>
                  </a:lnTo>
                  <a:lnTo>
                    <a:pt x="546743" y="1213312"/>
                  </a:lnTo>
                  <a:lnTo>
                    <a:pt x="660850" y="1121600"/>
                  </a:lnTo>
                  <a:lnTo>
                    <a:pt x="762136" y="942579"/>
                  </a:lnTo>
                  <a:lnTo>
                    <a:pt x="762582" y="743732"/>
                  </a:lnTo>
                  <a:lnTo>
                    <a:pt x="720263" y="582385"/>
                  </a:lnTo>
                  <a:lnTo>
                    <a:pt x="693251" y="515864"/>
                  </a:lnTo>
                  <a:lnTo>
                    <a:pt x="870201" y="735375"/>
                  </a:lnTo>
                  <a:lnTo>
                    <a:pt x="982520" y="834841"/>
                  </a:lnTo>
                  <a:lnTo>
                    <a:pt x="1078211" y="837925"/>
                  </a:lnTo>
                  <a:lnTo>
                    <a:pt x="1205277" y="768295"/>
                  </a:lnTo>
                  <a:lnTo>
                    <a:pt x="1367724" y="593068"/>
                  </a:lnTo>
                  <a:lnTo>
                    <a:pt x="1518726" y="335098"/>
                  </a:lnTo>
                  <a:lnTo>
                    <a:pt x="1630040" y="101652"/>
                  </a:lnTo>
                  <a:lnTo>
                    <a:pt x="1673422" y="0"/>
                  </a:lnTo>
                  <a:lnTo>
                    <a:pt x="1552000" y="398241"/>
                  </a:lnTo>
                  <a:lnTo>
                    <a:pt x="1508557" y="623840"/>
                  </a:lnTo>
                  <a:lnTo>
                    <a:pt x="1540421" y="760366"/>
                  </a:lnTo>
                  <a:lnTo>
                    <a:pt x="1644919" y="891386"/>
                  </a:lnTo>
                  <a:lnTo>
                    <a:pt x="1941149" y="1031645"/>
                  </a:lnTo>
                  <a:lnTo>
                    <a:pt x="2325752" y="1042454"/>
                  </a:lnTo>
                  <a:lnTo>
                    <a:pt x="2658988" y="996002"/>
                  </a:lnTo>
                  <a:lnTo>
                    <a:pt x="2799645" y="964804"/>
                  </a:lnTo>
                  <a:lnTo>
                    <a:pt x="2268850" y="1111941"/>
                  </a:lnTo>
                  <a:lnTo>
                    <a:pt x="1993135" y="1221587"/>
                  </a:lnTo>
                  <a:lnTo>
                    <a:pt x="1885510" y="1347854"/>
                  </a:lnTo>
                  <a:lnTo>
                    <a:pt x="1857514" y="1545186"/>
                  </a:lnTo>
                  <a:lnTo>
                    <a:pt x="1902719" y="1750630"/>
                  </a:lnTo>
                  <a:lnTo>
                    <a:pt x="2020743" y="1934108"/>
                  </a:lnTo>
                  <a:lnTo>
                    <a:pt x="2142339" y="2065952"/>
                  </a:lnTo>
                  <a:lnTo>
                    <a:pt x="2198260" y="2116494"/>
                  </a:lnTo>
                  <a:lnTo>
                    <a:pt x="1893484" y="1881463"/>
                  </a:lnTo>
                  <a:lnTo>
                    <a:pt x="1716091" y="1781300"/>
                  </a:lnTo>
                  <a:lnTo>
                    <a:pt x="1597860" y="1796368"/>
                  </a:lnTo>
                  <a:lnTo>
                    <a:pt x="1470571" y="1907030"/>
                  </a:lnTo>
                  <a:lnTo>
                    <a:pt x="1370743" y="2196388"/>
                  </a:lnTo>
                  <a:lnTo>
                    <a:pt x="1355885" y="2631073"/>
                  </a:lnTo>
                  <a:lnTo>
                    <a:pt x="1380405" y="3026931"/>
                  </a:lnTo>
                  <a:lnTo>
                    <a:pt x="1398729" y="3199860"/>
                  </a:lnTo>
                  <a:close/>
                </a:path>
              </a:pathLst>
            </a:custGeom>
            <a:solidFill>
              <a:srgbClr val="C986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1903988" y="795532"/>
              <a:ext cx="2493010" cy="2766695"/>
            </a:xfrm>
            <a:custGeom>
              <a:avLst/>
              <a:gdLst/>
              <a:ahLst/>
              <a:cxnLst/>
              <a:rect l="l" t="t" r="r" b="b"/>
              <a:pathLst>
                <a:path w="2493009" h="2766695">
                  <a:moveTo>
                    <a:pt x="1105630" y="659095"/>
                  </a:moveTo>
                  <a:lnTo>
                    <a:pt x="1038107" y="683613"/>
                  </a:lnTo>
                  <a:lnTo>
                    <a:pt x="1048160" y="666451"/>
                  </a:lnTo>
                  <a:lnTo>
                    <a:pt x="1069002" y="658884"/>
                  </a:lnTo>
                  <a:lnTo>
                    <a:pt x="1101194" y="620172"/>
                  </a:lnTo>
                  <a:lnTo>
                    <a:pt x="1131966" y="581976"/>
                  </a:lnTo>
                  <a:lnTo>
                    <a:pt x="1175582" y="525605"/>
                  </a:lnTo>
                  <a:lnTo>
                    <a:pt x="1203076" y="488600"/>
                  </a:lnTo>
                  <a:lnTo>
                    <a:pt x="1225465" y="439936"/>
                  </a:lnTo>
                  <a:lnTo>
                    <a:pt x="1251469" y="403472"/>
                  </a:lnTo>
                  <a:lnTo>
                    <a:pt x="1272471" y="355312"/>
                  </a:lnTo>
                  <a:lnTo>
                    <a:pt x="1292943" y="307345"/>
                  </a:lnTo>
                  <a:lnTo>
                    <a:pt x="1317287" y="271483"/>
                  </a:lnTo>
                  <a:lnTo>
                    <a:pt x="1336782" y="223870"/>
                  </a:lnTo>
                  <a:lnTo>
                    <a:pt x="1374542" y="129092"/>
                  </a:lnTo>
                  <a:lnTo>
                    <a:pt x="1392908" y="81889"/>
                  </a:lnTo>
                  <a:lnTo>
                    <a:pt x="1410760" y="34873"/>
                  </a:lnTo>
                  <a:lnTo>
                    <a:pt x="1432382" y="0"/>
                  </a:lnTo>
                  <a:lnTo>
                    <a:pt x="1453698" y="5771"/>
                  </a:lnTo>
                  <a:lnTo>
                    <a:pt x="1440478" y="51105"/>
                  </a:lnTo>
                  <a:lnTo>
                    <a:pt x="1428073" y="96143"/>
                  </a:lnTo>
                  <a:lnTo>
                    <a:pt x="1416509" y="140876"/>
                  </a:lnTo>
                  <a:lnTo>
                    <a:pt x="1405813" y="185294"/>
                  </a:lnTo>
                  <a:lnTo>
                    <a:pt x="1376708" y="195862"/>
                  </a:lnTo>
                  <a:lnTo>
                    <a:pt x="1374625" y="203864"/>
                  </a:lnTo>
                  <a:lnTo>
                    <a:pt x="1357730" y="229775"/>
                  </a:lnTo>
                  <a:lnTo>
                    <a:pt x="1338671" y="277229"/>
                  </a:lnTo>
                  <a:lnTo>
                    <a:pt x="1319201" y="324833"/>
                  </a:lnTo>
                  <a:lnTo>
                    <a:pt x="1299217" y="372623"/>
                  </a:lnTo>
                  <a:lnTo>
                    <a:pt x="1273778" y="408883"/>
                  </a:lnTo>
                  <a:lnTo>
                    <a:pt x="1251800" y="457397"/>
                  </a:lnTo>
                  <a:lnTo>
                    <a:pt x="1224563" y="494309"/>
                  </a:lnTo>
                  <a:lnTo>
                    <a:pt x="1200685" y="543513"/>
                  </a:lnTo>
                  <a:lnTo>
                    <a:pt x="1186001" y="562356"/>
                  </a:lnTo>
                  <a:lnTo>
                    <a:pt x="1171008" y="581311"/>
                  </a:lnTo>
                  <a:lnTo>
                    <a:pt x="1155605" y="600415"/>
                  </a:lnTo>
                  <a:lnTo>
                    <a:pt x="1139689" y="619706"/>
                  </a:lnTo>
                  <a:lnTo>
                    <a:pt x="1122916" y="639307"/>
                  </a:lnTo>
                  <a:lnTo>
                    <a:pt x="1105630" y="659095"/>
                  </a:lnTo>
                  <a:close/>
                </a:path>
                <a:path w="2493009" h="2766695">
                  <a:moveTo>
                    <a:pt x="637244" y="991302"/>
                  </a:moveTo>
                  <a:lnTo>
                    <a:pt x="563840" y="1017956"/>
                  </a:lnTo>
                  <a:lnTo>
                    <a:pt x="574587" y="1000542"/>
                  </a:lnTo>
                  <a:lnTo>
                    <a:pt x="589360" y="995178"/>
                  </a:lnTo>
                  <a:lnTo>
                    <a:pt x="599388" y="978025"/>
                  </a:lnTo>
                  <a:lnTo>
                    <a:pt x="608902" y="961060"/>
                  </a:lnTo>
                  <a:lnTo>
                    <a:pt x="622058" y="956283"/>
                  </a:lnTo>
                  <a:lnTo>
                    <a:pt x="630109" y="939848"/>
                  </a:lnTo>
                  <a:lnTo>
                    <a:pt x="637440" y="923675"/>
                  </a:lnTo>
                  <a:lnTo>
                    <a:pt x="644104" y="907744"/>
                  </a:lnTo>
                  <a:lnTo>
                    <a:pt x="654771" y="876848"/>
                  </a:lnTo>
                  <a:lnTo>
                    <a:pt x="657970" y="835153"/>
                  </a:lnTo>
                  <a:lnTo>
                    <a:pt x="662525" y="806476"/>
                  </a:lnTo>
                  <a:lnTo>
                    <a:pt x="659921" y="766888"/>
                  </a:lnTo>
                  <a:lnTo>
                    <a:pt x="659195" y="740129"/>
                  </a:lnTo>
                  <a:lnTo>
                    <a:pt x="652080" y="702179"/>
                  </a:lnTo>
                  <a:lnTo>
                    <a:pt x="643116" y="664899"/>
                  </a:lnTo>
                  <a:lnTo>
                    <a:pt x="632509" y="628217"/>
                  </a:lnTo>
                  <a:lnTo>
                    <a:pt x="628791" y="616056"/>
                  </a:lnTo>
                  <a:lnTo>
                    <a:pt x="624559" y="604081"/>
                  </a:lnTo>
                  <a:lnTo>
                    <a:pt x="620328" y="592106"/>
                  </a:lnTo>
                  <a:lnTo>
                    <a:pt x="615788" y="580243"/>
                  </a:lnTo>
                  <a:lnTo>
                    <a:pt x="610837" y="568530"/>
                  </a:lnTo>
                  <a:lnTo>
                    <a:pt x="601235" y="544994"/>
                  </a:lnTo>
                  <a:lnTo>
                    <a:pt x="595711" y="533488"/>
                  </a:lnTo>
                  <a:lnTo>
                    <a:pt x="585544" y="510157"/>
                  </a:lnTo>
                  <a:lnTo>
                    <a:pt x="579352" y="498894"/>
                  </a:lnTo>
                  <a:lnTo>
                    <a:pt x="533172" y="407572"/>
                  </a:lnTo>
                  <a:lnTo>
                    <a:pt x="595834" y="479398"/>
                  </a:lnTo>
                  <a:lnTo>
                    <a:pt x="622078" y="510403"/>
                  </a:lnTo>
                  <a:lnTo>
                    <a:pt x="644964" y="529116"/>
                  </a:lnTo>
                  <a:lnTo>
                    <a:pt x="668774" y="547493"/>
                  </a:lnTo>
                  <a:lnTo>
                    <a:pt x="636583" y="559181"/>
                  </a:lnTo>
                  <a:lnTo>
                    <a:pt x="641945" y="570746"/>
                  </a:lnTo>
                  <a:lnTo>
                    <a:pt x="646895" y="582459"/>
                  </a:lnTo>
                  <a:lnTo>
                    <a:pt x="651333" y="594360"/>
                  </a:lnTo>
                  <a:lnTo>
                    <a:pt x="655770" y="606260"/>
                  </a:lnTo>
                  <a:lnTo>
                    <a:pt x="671208" y="654699"/>
                  </a:lnTo>
                  <a:lnTo>
                    <a:pt x="680565" y="691836"/>
                  </a:lnTo>
                  <a:lnTo>
                    <a:pt x="687663" y="729792"/>
                  </a:lnTo>
                  <a:lnTo>
                    <a:pt x="692192" y="768681"/>
                  </a:lnTo>
                  <a:lnTo>
                    <a:pt x="694163" y="808500"/>
                  </a:lnTo>
                  <a:lnTo>
                    <a:pt x="692796" y="849530"/>
                  </a:lnTo>
                  <a:lnTo>
                    <a:pt x="683499" y="879928"/>
                  </a:lnTo>
                  <a:lnTo>
                    <a:pt x="674685" y="923662"/>
                  </a:lnTo>
                  <a:lnTo>
                    <a:pt x="666609" y="940106"/>
                  </a:lnTo>
                  <a:lnTo>
                    <a:pt x="657608" y="956886"/>
                  </a:lnTo>
                  <a:lnTo>
                    <a:pt x="647785" y="973964"/>
                  </a:lnTo>
                  <a:lnTo>
                    <a:pt x="637244" y="991302"/>
                  </a:lnTo>
                  <a:close/>
                </a:path>
                <a:path w="2493009" h="2766695">
                  <a:moveTo>
                    <a:pt x="1374625" y="203864"/>
                  </a:moveTo>
                  <a:lnTo>
                    <a:pt x="1376708" y="195862"/>
                  </a:lnTo>
                  <a:lnTo>
                    <a:pt x="1380816" y="194370"/>
                  </a:lnTo>
                  <a:lnTo>
                    <a:pt x="1374625" y="203864"/>
                  </a:lnTo>
                  <a:close/>
                </a:path>
                <a:path w="2493009" h="2766695">
                  <a:moveTo>
                    <a:pt x="2360429" y="797972"/>
                  </a:moveTo>
                  <a:lnTo>
                    <a:pt x="2186934" y="860969"/>
                  </a:lnTo>
                  <a:lnTo>
                    <a:pt x="2033269" y="876231"/>
                  </a:lnTo>
                  <a:lnTo>
                    <a:pt x="1990353" y="891814"/>
                  </a:lnTo>
                  <a:lnTo>
                    <a:pt x="1943418" y="895345"/>
                  </a:lnTo>
                  <a:lnTo>
                    <a:pt x="1892516" y="886805"/>
                  </a:lnTo>
                  <a:lnTo>
                    <a:pt x="1800697" y="893122"/>
                  </a:lnTo>
                  <a:lnTo>
                    <a:pt x="1751325" y="884026"/>
                  </a:lnTo>
                  <a:lnTo>
                    <a:pt x="1707261" y="886515"/>
                  </a:lnTo>
                  <a:lnTo>
                    <a:pt x="1660150" y="876598"/>
                  </a:lnTo>
                  <a:lnTo>
                    <a:pt x="1614643" y="866099"/>
                  </a:lnTo>
                  <a:lnTo>
                    <a:pt x="1566721" y="842966"/>
                  </a:lnTo>
                  <a:lnTo>
                    <a:pt x="1552141" y="834748"/>
                  </a:lnTo>
                  <a:lnTo>
                    <a:pt x="1542050" y="838413"/>
                  </a:lnTo>
                  <a:lnTo>
                    <a:pt x="1500784" y="812863"/>
                  </a:lnTo>
                  <a:lnTo>
                    <a:pt x="1462976" y="786057"/>
                  </a:lnTo>
                  <a:lnTo>
                    <a:pt x="1459287" y="787396"/>
                  </a:lnTo>
                  <a:lnTo>
                    <a:pt x="1451315" y="776780"/>
                  </a:lnTo>
                  <a:lnTo>
                    <a:pt x="1443445" y="766126"/>
                  </a:lnTo>
                  <a:lnTo>
                    <a:pt x="1437873" y="768149"/>
                  </a:lnTo>
                  <a:lnTo>
                    <a:pt x="1431895" y="756808"/>
                  </a:lnTo>
                  <a:lnTo>
                    <a:pt x="1429704" y="757604"/>
                  </a:lnTo>
                  <a:lnTo>
                    <a:pt x="1423726" y="746263"/>
                  </a:lnTo>
                  <a:lnTo>
                    <a:pt x="1420440" y="747457"/>
                  </a:lnTo>
                  <a:lnTo>
                    <a:pt x="1407662" y="725074"/>
                  </a:lnTo>
                  <a:lnTo>
                    <a:pt x="1400041" y="714330"/>
                  </a:lnTo>
                  <a:lnTo>
                    <a:pt x="1377405" y="668504"/>
                  </a:lnTo>
                  <a:lnTo>
                    <a:pt x="1365523" y="632284"/>
                  </a:lnTo>
                  <a:lnTo>
                    <a:pt x="1355922" y="581725"/>
                  </a:lnTo>
                  <a:lnTo>
                    <a:pt x="1349270" y="543607"/>
                  </a:lnTo>
                  <a:lnTo>
                    <a:pt x="1348081" y="517016"/>
                  </a:lnTo>
                  <a:lnTo>
                    <a:pt x="1347920" y="490052"/>
                  </a:lnTo>
                  <a:lnTo>
                    <a:pt x="1348684" y="462752"/>
                  </a:lnTo>
                  <a:lnTo>
                    <a:pt x="1348011" y="408951"/>
                  </a:lnTo>
                  <a:lnTo>
                    <a:pt x="1353330" y="366486"/>
                  </a:lnTo>
                  <a:lnTo>
                    <a:pt x="1355787" y="311548"/>
                  </a:lnTo>
                  <a:lnTo>
                    <a:pt x="1363867" y="268081"/>
                  </a:lnTo>
                  <a:lnTo>
                    <a:pt x="1373051" y="224212"/>
                  </a:lnTo>
                  <a:lnTo>
                    <a:pt x="1372825" y="210783"/>
                  </a:lnTo>
                  <a:lnTo>
                    <a:pt x="1374625" y="203864"/>
                  </a:lnTo>
                  <a:lnTo>
                    <a:pt x="1380816" y="194370"/>
                  </a:lnTo>
                  <a:lnTo>
                    <a:pt x="1405813" y="185294"/>
                  </a:lnTo>
                  <a:lnTo>
                    <a:pt x="1396011" y="229387"/>
                  </a:lnTo>
                  <a:lnTo>
                    <a:pt x="1387155" y="273136"/>
                  </a:lnTo>
                  <a:lnTo>
                    <a:pt x="1379404" y="316484"/>
                  </a:lnTo>
                  <a:lnTo>
                    <a:pt x="1372941" y="359365"/>
                  </a:lnTo>
                  <a:lnTo>
                    <a:pt x="1372285" y="413648"/>
                  </a:lnTo>
                  <a:lnTo>
                    <a:pt x="1368952" y="455392"/>
                  </a:lnTo>
                  <a:lnTo>
                    <a:pt x="1368514" y="482574"/>
                  </a:lnTo>
                  <a:lnTo>
                    <a:pt x="1368897" y="509457"/>
                  </a:lnTo>
                  <a:lnTo>
                    <a:pt x="1374643" y="547905"/>
                  </a:lnTo>
                  <a:lnTo>
                    <a:pt x="1377286" y="573968"/>
                  </a:lnTo>
                  <a:lnTo>
                    <a:pt x="1386886" y="624527"/>
                  </a:lnTo>
                  <a:lnTo>
                    <a:pt x="1398769" y="660746"/>
                  </a:lnTo>
                  <a:lnTo>
                    <a:pt x="1414511" y="695564"/>
                  </a:lnTo>
                  <a:lnTo>
                    <a:pt x="1436373" y="728160"/>
                  </a:lnTo>
                  <a:lnTo>
                    <a:pt x="1465631" y="758070"/>
                  </a:lnTo>
                  <a:lnTo>
                    <a:pt x="1500452" y="785961"/>
                  </a:lnTo>
                  <a:lnTo>
                    <a:pt x="1525828" y="803769"/>
                  </a:lnTo>
                  <a:lnTo>
                    <a:pt x="1534739" y="800534"/>
                  </a:lnTo>
                  <a:lnTo>
                    <a:pt x="1548445" y="809068"/>
                  </a:lnTo>
                  <a:lnTo>
                    <a:pt x="1618696" y="837605"/>
                  </a:lnTo>
                  <a:lnTo>
                    <a:pt x="1662892" y="848580"/>
                  </a:lnTo>
                  <a:lnTo>
                    <a:pt x="1708851" y="858915"/>
                  </a:lnTo>
                  <a:lnTo>
                    <a:pt x="1756202" y="868744"/>
                  </a:lnTo>
                  <a:lnTo>
                    <a:pt x="1845050" y="863506"/>
                  </a:lnTo>
                  <a:lnTo>
                    <a:pt x="1894847" y="872447"/>
                  </a:lnTo>
                  <a:lnTo>
                    <a:pt x="2033864" y="862503"/>
                  </a:lnTo>
                  <a:lnTo>
                    <a:pt x="2076447" y="847041"/>
                  </a:lnTo>
                  <a:lnTo>
                    <a:pt x="2171150" y="839677"/>
                  </a:lnTo>
                  <a:lnTo>
                    <a:pt x="2214443" y="823958"/>
                  </a:lnTo>
                  <a:lnTo>
                    <a:pt x="2262149" y="820147"/>
                  </a:lnTo>
                  <a:lnTo>
                    <a:pt x="2309071" y="803109"/>
                  </a:lnTo>
                  <a:lnTo>
                    <a:pt x="2360429" y="797972"/>
                  </a:lnTo>
                  <a:close/>
                </a:path>
                <a:path w="2493009" h="2766695">
                  <a:moveTo>
                    <a:pt x="1068285" y="699678"/>
                  </a:moveTo>
                  <a:lnTo>
                    <a:pt x="982547" y="730809"/>
                  </a:lnTo>
                  <a:lnTo>
                    <a:pt x="961856" y="724811"/>
                  </a:lnTo>
                  <a:lnTo>
                    <a:pt x="946013" y="730564"/>
                  </a:lnTo>
                  <a:lnTo>
                    <a:pt x="926503" y="724137"/>
                  </a:lnTo>
                  <a:lnTo>
                    <a:pt x="889537" y="710536"/>
                  </a:lnTo>
                  <a:lnTo>
                    <a:pt x="859268" y="708016"/>
                  </a:lnTo>
                  <a:lnTo>
                    <a:pt x="826719" y="692812"/>
                  </a:lnTo>
                  <a:lnTo>
                    <a:pt x="795916" y="676974"/>
                  </a:lnTo>
                  <a:lnTo>
                    <a:pt x="766902" y="660487"/>
                  </a:lnTo>
                  <a:lnTo>
                    <a:pt x="734734" y="631633"/>
                  </a:lnTo>
                  <a:lnTo>
                    <a:pt x="708031" y="614306"/>
                  </a:lnTo>
                  <a:lnTo>
                    <a:pt x="670694" y="587330"/>
                  </a:lnTo>
                  <a:lnTo>
                    <a:pt x="636583" y="559181"/>
                  </a:lnTo>
                  <a:lnTo>
                    <a:pt x="668774" y="547493"/>
                  </a:lnTo>
                  <a:lnTo>
                    <a:pt x="697792" y="577490"/>
                  </a:lnTo>
                  <a:lnTo>
                    <a:pt x="723323" y="595242"/>
                  </a:lnTo>
                  <a:lnTo>
                    <a:pt x="777260" y="629703"/>
                  </a:lnTo>
                  <a:lnTo>
                    <a:pt x="835725" y="662519"/>
                  </a:lnTo>
                  <a:lnTo>
                    <a:pt x="899745" y="693319"/>
                  </a:lnTo>
                  <a:lnTo>
                    <a:pt x="929885" y="695886"/>
                  </a:lnTo>
                  <a:lnTo>
                    <a:pt x="943546" y="690926"/>
                  </a:lnTo>
                  <a:lnTo>
                    <a:pt x="961746" y="697828"/>
                  </a:lnTo>
                  <a:lnTo>
                    <a:pt x="975818" y="692719"/>
                  </a:lnTo>
                  <a:lnTo>
                    <a:pt x="994429" y="699473"/>
                  </a:lnTo>
                  <a:lnTo>
                    <a:pt x="1105630" y="659095"/>
                  </a:lnTo>
                  <a:lnTo>
                    <a:pt x="1087522" y="679181"/>
                  </a:lnTo>
                  <a:lnTo>
                    <a:pt x="1068285" y="699678"/>
                  </a:lnTo>
                  <a:close/>
                </a:path>
                <a:path w="2493009" h="2766695">
                  <a:moveTo>
                    <a:pt x="729359" y="1417239"/>
                  </a:moveTo>
                  <a:lnTo>
                    <a:pt x="707379" y="1425220"/>
                  </a:lnTo>
                  <a:lnTo>
                    <a:pt x="703592" y="1413084"/>
                  </a:lnTo>
                  <a:lnTo>
                    <a:pt x="699257" y="1401147"/>
                  </a:lnTo>
                  <a:lnTo>
                    <a:pt x="692578" y="1390061"/>
                  </a:lnTo>
                  <a:lnTo>
                    <a:pt x="678174" y="1368268"/>
                  </a:lnTo>
                  <a:lnTo>
                    <a:pt x="661100" y="1347445"/>
                  </a:lnTo>
                  <a:lnTo>
                    <a:pt x="646409" y="1339268"/>
                  </a:lnTo>
                  <a:lnTo>
                    <a:pt x="625877" y="1319701"/>
                  </a:lnTo>
                  <a:lnTo>
                    <a:pt x="604009" y="1300618"/>
                  </a:lnTo>
                  <a:lnTo>
                    <a:pt x="585450" y="1293846"/>
                  </a:lnTo>
                  <a:lnTo>
                    <a:pt x="561836" y="1275398"/>
                  </a:lnTo>
                  <a:lnTo>
                    <a:pt x="521387" y="1263062"/>
                  </a:lnTo>
                  <a:lnTo>
                    <a:pt x="474908" y="1239405"/>
                  </a:lnTo>
                  <a:lnTo>
                    <a:pt x="431429" y="1228170"/>
                  </a:lnTo>
                  <a:lnTo>
                    <a:pt x="382639" y="1205352"/>
                  </a:lnTo>
                  <a:lnTo>
                    <a:pt x="337337" y="1194778"/>
                  </a:lnTo>
                  <a:lnTo>
                    <a:pt x="286878" y="1172566"/>
                  </a:lnTo>
                  <a:lnTo>
                    <a:pt x="240138" y="1162515"/>
                  </a:lnTo>
                  <a:lnTo>
                    <a:pt x="145408" y="1142867"/>
                  </a:lnTo>
                  <a:lnTo>
                    <a:pt x="0" y="1114597"/>
                  </a:lnTo>
                  <a:lnTo>
                    <a:pt x="1191" y="1087142"/>
                  </a:lnTo>
                  <a:lnTo>
                    <a:pt x="51482" y="1095904"/>
                  </a:lnTo>
                  <a:lnTo>
                    <a:pt x="97925" y="1092551"/>
                  </a:lnTo>
                  <a:lnTo>
                    <a:pt x="149129" y="1100982"/>
                  </a:lnTo>
                  <a:lnTo>
                    <a:pt x="243902" y="1093592"/>
                  </a:lnTo>
                  <a:lnTo>
                    <a:pt x="163550" y="1122768"/>
                  </a:lnTo>
                  <a:lnTo>
                    <a:pt x="174954" y="1132138"/>
                  </a:lnTo>
                  <a:lnTo>
                    <a:pt x="189299" y="1126929"/>
                  </a:lnTo>
                  <a:lnTo>
                    <a:pt x="200704" y="1136300"/>
                  </a:lnTo>
                  <a:lnTo>
                    <a:pt x="295211" y="1156029"/>
                  </a:lnTo>
                  <a:lnTo>
                    <a:pt x="341721" y="1166164"/>
                  </a:lnTo>
                  <a:lnTo>
                    <a:pt x="392000" y="1188441"/>
                  </a:lnTo>
                  <a:lnTo>
                    <a:pt x="436960" y="1199139"/>
                  </a:lnTo>
                  <a:lnTo>
                    <a:pt x="485432" y="1222072"/>
                  </a:lnTo>
                  <a:lnTo>
                    <a:pt x="532673" y="1245453"/>
                  </a:lnTo>
                  <a:lnTo>
                    <a:pt x="573935" y="1257493"/>
                  </a:lnTo>
                  <a:lnTo>
                    <a:pt x="597977" y="1275786"/>
                  </a:lnTo>
                  <a:lnTo>
                    <a:pt x="617067" y="1282366"/>
                  </a:lnTo>
                  <a:lnTo>
                    <a:pt x="639671" y="1301181"/>
                  </a:lnTo>
                  <a:lnTo>
                    <a:pt x="661247" y="1320369"/>
                  </a:lnTo>
                  <a:lnTo>
                    <a:pt x="671213" y="1330262"/>
                  </a:lnTo>
                  <a:lnTo>
                    <a:pt x="680872" y="1340266"/>
                  </a:lnTo>
                  <a:lnTo>
                    <a:pt x="690119" y="1350420"/>
                  </a:lnTo>
                  <a:lnTo>
                    <a:pt x="694519" y="1348822"/>
                  </a:lnTo>
                  <a:lnTo>
                    <a:pt x="702619" y="1359392"/>
                  </a:lnTo>
                  <a:lnTo>
                    <a:pt x="709898" y="1370260"/>
                  </a:lnTo>
                  <a:lnTo>
                    <a:pt x="720484" y="1393439"/>
                  </a:lnTo>
                  <a:lnTo>
                    <a:pt x="725504" y="1405128"/>
                  </a:lnTo>
                  <a:lnTo>
                    <a:pt x="729359" y="1417239"/>
                  </a:lnTo>
                  <a:close/>
                </a:path>
                <a:path w="2493009" h="2766695">
                  <a:moveTo>
                    <a:pt x="399649" y="1077574"/>
                  </a:moveTo>
                  <a:lnTo>
                    <a:pt x="264216" y="1126749"/>
                  </a:lnTo>
                  <a:lnTo>
                    <a:pt x="163550" y="1122768"/>
                  </a:lnTo>
                  <a:lnTo>
                    <a:pt x="243902" y="1093592"/>
                  </a:lnTo>
                  <a:lnTo>
                    <a:pt x="291684" y="1089753"/>
                  </a:lnTo>
                  <a:lnTo>
                    <a:pt x="328980" y="1089722"/>
                  </a:lnTo>
                  <a:lnTo>
                    <a:pt x="362096" y="1077698"/>
                  </a:lnTo>
                  <a:lnTo>
                    <a:pt x="399649" y="1077574"/>
                  </a:lnTo>
                  <a:close/>
                </a:path>
                <a:path w="2493009" h="2766695">
                  <a:moveTo>
                    <a:pt x="597536" y="1032743"/>
                  </a:moveTo>
                  <a:lnTo>
                    <a:pt x="369827" y="1115425"/>
                  </a:lnTo>
                  <a:lnTo>
                    <a:pt x="293780" y="1116015"/>
                  </a:lnTo>
                  <a:lnTo>
                    <a:pt x="621735" y="996934"/>
                  </a:lnTo>
                  <a:lnTo>
                    <a:pt x="609944" y="1014727"/>
                  </a:lnTo>
                  <a:lnTo>
                    <a:pt x="597536" y="1032743"/>
                  </a:lnTo>
                  <a:close/>
                </a:path>
                <a:path w="2493009" h="2766695">
                  <a:moveTo>
                    <a:pt x="566761" y="1057429"/>
                  </a:moveTo>
                  <a:lnTo>
                    <a:pt x="443183" y="1102300"/>
                  </a:lnTo>
                  <a:lnTo>
                    <a:pt x="404132" y="1102968"/>
                  </a:lnTo>
                  <a:lnTo>
                    <a:pt x="580178" y="1039046"/>
                  </a:lnTo>
                  <a:lnTo>
                    <a:pt x="566761" y="1057429"/>
                  </a:lnTo>
                  <a:close/>
                </a:path>
                <a:path w="2493009" h="2766695">
                  <a:moveTo>
                    <a:pt x="2492625" y="776994"/>
                  </a:moveTo>
                  <a:lnTo>
                    <a:pt x="2065443" y="932105"/>
                  </a:lnTo>
                  <a:lnTo>
                    <a:pt x="2108672" y="902897"/>
                  </a:lnTo>
                  <a:lnTo>
                    <a:pt x="2173585" y="879327"/>
                  </a:lnTo>
                  <a:lnTo>
                    <a:pt x="2201707" y="855604"/>
                  </a:lnTo>
                  <a:lnTo>
                    <a:pt x="2485052" y="752722"/>
                  </a:lnTo>
                  <a:lnTo>
                    <a:pt x="2492625" y="776994"/>
                  </a:lnTo>
                  <a:close/>
                </a:path>
                <a:path w="2493009" h="2766695">
                  <a:moveTo>
                    <a:pt x="731981" y="1429798"/>
                  </a:moveTo>
                  <a:lnTo>
                    <a:pt x="709522" y="1437953"/>
                  </a:lnTo>
                  <a:lnTo>
                    <a:pt x="706283" y="1425618"/>
                  </a:lnTo>
                  <a:lnTo>
                    <a:pt x="728683" y="1417485"/>
                  </a:lnTo>
                  <a:lnTo>
                    <a:pt x="731981" y="1429798"/>
                  </a:lnTo>
                  <a:close/>
                </a:path>
                <a:path w="2493009" h="2766695">
                  <a:moveTo>
                    <a:pt x="2260734" y="874706"/>
                  </a:moveTo>
                  <a:lnTo>
                    <a:pt x="1975061" y="978434"/>
                  </a:lnTo>
                  <a:lnTo>
                    <a:pt x="2018034" y="949319"/>
                  </a:lnTo>
                  <a:lnTo>
                    <a:pt x="2303638" y="845616"/>
                  </a:lnTo>
                  <a:lnTo>
                    <a:pt x="2260734" y="874706"/>
                  </a:lnTo>
                  <a:close/>
                </a:path>
                <a:path w="2493009" h="2766695">
                  <a:moveTo>
                    <a:pt x="372362" y="2100828"/>
                  </a:moveTo>
                  <a:lnTo>
                    <a:pt x="353285" y="2080733"/>
                  </a:lnTo>
                  <a:lnTo>
                    <a:pt x="392959" y="2039304"/>
                  </a:lnTo>
                  <a:lnTo>
                    <a:pt x="408820" y="2006522"/>
                  </a:lnTo>
                  <a:lnTo>
                    <a:pt x="429119" y="1985641"/>
                  </a:lnTo>
                  <a:lnTo>
                    <a:pt x="441718" y="1981066"/>
                  </a:lnTo>
                  <a:lnTo>
                    <a:pt x="449983" y="1964554"/>
                  </a:lnTo>
                  <a:lnTo>
                    <a:pt x="459432" y="1961123"/>
                  </a:lnTo>
                  <a:lnTo>
                    <a:pt x="464547" y="1945754"/>
                  </a:lnTo>
                  <a:lnTo>
                    <a:pt x="473997" y="1942323"/>
                  </a:lnTo>
                  <a:lnTo>
                    <a:pt x="479111" y="1926954"/>
                  </a:lnTo>
                  <a:lnTo>
                    <a:pt x="538259" y="1851433"/>
                  </a:lnTo>
                  <a:lnTo>
                    <a:pt x="566882" y="1814017"/>
                  </a:lnTo>
                  <a:lnTo>
                    <a:pt x="590195" y="1765018"/>
                  </a:lnTo>
                  <a:lnTo>
                    <a:pt x="616799" y="1728336"/>
                  </a:lnTo>
                  <a:lnTo>
                    <a:pt x="637887" y="1680145"/>
                  </a:lnTo>
                  <a:lnTo>
                    <a:pt x="657434" y="1632513"/>
                  </a:lnTo>
                  <a:lnTo>
                    <a:pt x="679415" y="1597509"/>
                  </a:lnTo>
                  <a:lnTo>
                    <a:pt x="685203" y="1568385"/>
                  </a:lnTo>
                  <a:lnTo>
                    <a:pt x="690220" y="1539541"/>
                  </a:lnTo>
                  <a:lnTo>
                    <a:pt x="698647" y="1522970"/>
                  </a:lnTo>
                  <a:lnTo>
                    <a:pt x="701662" y="1494853"/>
                  </a:lnTo>
                  <a:lnTo>
                    <a:pt x="702874" y="1480901"/>
                  </a:lnTo>
                  <a:lnTo>
                    <a:pt x="708009" y="1479037"/>
                  </a:lnTo>
                  <a:lnTo>
                    <a:pt x="708399" y="1465384"/>
                  </a:lnTo>
                  <a:lnTo>
                    <a:pt x="708379" y="1451880"/>
                  </a:lnTo>
                  <a:lnTo>
                    <a:pt x="706783" y="1438948"/>
                  </a:lnTo>
                  <a:lnTo>
                    <a:pt x="730475" y="1430345"/>
                  </a:lnTo>
                  <a:lnTo>
                    <a:pt x="732892" y="1442979"/>
                  </a:lnTo>
                  <a:lnTo>
                    <a:pt x="730770" y="1443750"/>
                  </a:lnTo>
                  <a:lnTo>
                    <a:pt x="732981" y="1456458"/>
                  </a:lnTo>
                  <a:lnTo>
                    <a:pt x="732600" y="1470108"/>
                  </a:lnTo>
                  <a:lnTo>
                    <a:pt x="731859" y="1483888"/>
                  </a:lnTo>
                  <a:lnTo>
                    <a:pt x="726475" y="1485843"/>
                  </a:lnTo>
                  <a:lnTo>
                    <a:pt x="725169" y="1499828"/>
                  </a:lnTo>
                  <a:lnTo>
                    <a:pt x="721427" y="1528210"/>
                  </a:lnTo>
                  <a:lnTo>
                    <a:pt x="716761" y="1556927"/>
                  </a:lnTo>
                  <a:lnTo>
                    <a:pt x="706938" y="1574004"/>
                  </a:lnTo>
                  <a:lnTo>
                    <a:pt x="700731" y="1603281"/>
                  </a:lnTo>
                  <a:lnTo>
                    <a:pt x="682263" y="1650521"/>
                  </a:lnTo>
                  <a:lnTo>
                    <a:pt x="661894" y="1698450"/>
                  </a:lnTo>
                  <a:lnTo>
                    <a:pt x="635650" y="1735002"/>
                  </a:lnTo>
                  <a:lnTo>
                    <a:pt x="612559" y="1783920"/>
                  </a:lnTo>
                  <a:lnTo>
                    <a:pt x="589593" y="1819282"/>
                  </a:lnTo>
                  <a:lnTo>
                    <a:pt x="565806" y="1854942"/>
                  </a:lnTo>
                  <a:lnTo>
                    <a:pt x="639525" y="1828174"/>
                  </a:lnTo>
                  <a:lnTo>
                    <a:pt x="606698" y="1867116"/>
                  </a:lnTo>
                  <a:lnTo>
                    <a:pt x="533295" y="1920792"/>
                  </a:lnTo>
                  <a:lnTo>
                    <a:pt x="502309" y="1959065"/>
                  </a:lnTo>
                  <a:lnTo>
                    <a:pt x="467348" y="1985271"/>
                  </a:lnTo>
                  <a:lnTo>
                    <a:pt x="406968" y="2061240"/>
                  </a:lnTo>
                  <a:lnTo>
                    <a:pt x="396278" y="2065122"/>
                  </a:lnTo>
                  <a:lnTo>
                    <a:pt x="389871" y="2080960"/>
                  </a:lnTo>
                  <a:lnTo>
                    <a:pt x="379026" y="2084897"/>
                  </a:lnTo>
                  <a:lnTo>
                    <a:pt x="372362" y="2100828"/>
                  </a:lnTo>
                  <a:close/>
                </a:path>
                <a:path w="2493009" h="2766695">
                  <a:moveTo>
                    <a:pt x="1693635" y="1310312"/>
                  </a:moveTo>
                  <a:lnTo>
                    <a:pt x="1659124" y="1322843"/>
                  </a:lnTo>
                  <a:lnTo>
                    <a:pt x="1658076" y="1309712"/>
                  </a:lnTo>
                  <a:lnTo>
                    <a:pt x="1661363" y="1308519"/>
                  </a:lnTo>
                  <a:lnTo>
                    <a:pt x="1665507" y="1279992"/>
                  </a:lnTo>
                  <a:lnTo>
                    <a:pt x="1681807" y="1220028"/>
                  </a:lnTo>
                  <a:lnTo>
                    <a:pt x="1712707" y="1181785"/>
                  </a:lnTo>
                  <a:lnTo>
                    <a:pt x="1764873" y="1122310"/>
                  </a:lnTo>
                  <a:lnTo>
                    <a:pt x="1801457" y="1082004"/>
                  </a:lnTo>
                  <a:lnTo>
                    <a:pt x="1927806" y="995592"/>
                  </a:lnTo>
                  <a:lnTo>
                    <a:pt x="2119532" y="925976"/>
                  </a:lnTo>
                  <a:lnTo>
                    <a:pt x="2077048" y="954914"/>
                  </a:lnTo>
                  <a:lnTo>
                    <a:pt x="2030332" y="971876"/>
                  </a:lnTo>
                  <a:lnTo>
                    <a:pt x="1823790" y="1114428"/>
                  </a:lnTo>
                  <a:lnTo>
                    <a:pt x="1785046" y="1142008"/>
                  </a:lnTo>
                  <a:lnTo>
                    <a:pt x="1752631" y="1180800"/>
                  </a:lnTo>
                  <a:lnTo>
                    <a:pt x="1723502" y="1218400"/>
                  </a:lnTo>
                  <a:lnTo>
                    <a:pt x="1704255" y="1265922"/>
                  </a:lnTo>
                  <a:lnTo>
                    <a:pt x="1695468" y="1282624"/>
                  </a:lnTo>
                  <a:lnTo>
                    <a:pt x="1693635" y="1310312"/>
                  </a:lnTo>
                  <a:close/>
                </a:path>
                <a:path w="2493009" h="2766695">
                  <a:moveTo>
                    <a:pt x="1692491" y="1324239"/>
                  </a:moveTo>
                  <a:lnTo>
                    <a:pt x="1661267" y="1335576"/>
                  </a:lnTo>
                  <a:lnTo>
                    <a:pt x="1658028" y="1323241"/>
                  </a:lnTo>
                  <a:lnTo>
                    <a:pt x="1689800" y="1311705"/>
                  </a:lnTo>
                  <a:lnTo>
                    <a:pt x="1692491" y="1324239"/>
                  </a:lnTo>
                  <a:close/>
                </a:path>
                <a:path w="2493009" h="2766695">
                  <a:moveTo>
                    <a:pt x="1900029" y="1681243"/>
                  </a:moveTo>
                  <a:lnTo>
                    <a:pt x="1870088" y="1692114"/>
                  </a:lnTo>
                  <a:lnTo>
                    <a:pt x="1862065" y="1681516"/>
                  </a:lnTo>
                  <a:lnTo>
                    <a:pt x="1858427" y="1682837"/>
                  </a:lnTo>
                  <a:lnTo>
                    <a:pt x="1850558" y="1672183"/>
                  </a:lnTo>
                  <a:lnTo>
                    <a:pt x="1842842" y="1661473"/>
                  </a:lnTo>
                  <a:lnTo>
                    <a:pt x="1810940" y="1632523"/>
                  </a:lnTo>
                  <a:lnTo>
                    <a:pt x="1776758" y="1590890"/>
                  </a:lnTo>
                  <a:lnTo>
                    <a:pt x="1745246" y="1548287"/>
                  </a:lnTo>
                  <a:lnTo>
                    <a:pt x="1717020" y="1504490"/>
                  </a:lnTo>
                  <a:lnTo>
                    <a:pt x="1692972" y="1459177"/>
                  </a:lnTo>
                  <a:lnTo>
                    <a:pt x="1674675" y="1411775"/>
                  </a:lnTo>
                  <a:lnTo>
                    <a:pt x="1665446" y="1374593"/>
                  </a:lnTo>
                  <a:lnTo>
                    <a:pt x="1663363" y="1361838"/>
                  </a:lnTo>
                  <a:lnTo>
                    <a:pt x="1660364" y="1349416"/>
                  </a:lnTo>
                  <a:lnTo>
                    <a:pt x="1661904" y="1348856"/>
                  </a:lnTo>
                  <a:lnTo>
                    <a:pt x="1659316" y="1336285"/>
                  </a:lnTo>
                  <a:lnTo>
                    <a:pt x="1690300" y="1325034"/>
                  </a:lnTo>
                  <a:lnTo>
                    <a:pt x="1692444" y="1337767"/>
                  </a:lnTo>
                  <a:lnTo>
                    <a:pt x="1693491" y="1350898"/>
                  </a:lnTo>
                  <a:lnTo>
                    <a:pt x="1695891" y="1363538"/>
                  </a:lnTo>
                  <a:lnTo>
                    <a:pt x="1705351" y="1400637"/>
                  </a:lnTo>
                  <a:lnTo>
                    <a:pt x="1723306" y="1448163"/>
                  </a:lnTo>
                  <a:lnTo>
                    <a:pt x="1730028" y="1459233"/>
                  </a:lnTo>
                  <a:lnTo>
                    <a:pt x="1742266" y="1481812"/>
                  </a:lnTo>
                  <a:lnTo>
                    <a:pt x="1769490" y="1525972"/>
                  </a:lnTo>
                  <a:lnTo>
                    <a:pt x="1799744" y="1569032"/>
                  </a:lnTo>
                  <a:lnTo>
                    <a:pt x="1832566" y="1611160"/>
                  </a:lnTo>
                  <a:lnTo>
                    <a:pt x="1863158" y="1640585"/>
                  </a:lnTo>
                  <a:lnTo>
                    <a:pt x="1900029" y="1681243"/>
                  </a:lnTo>
                  <a:close/>
                </a:path>
                <a:path w="2493009" h="2766695">
                  <a:moveTo>
                    <a:pt x="910827" y="1662108"/>
                  </a:moveTo>
                  <a:lnTo>
                    <a:pt x="720864" y="1731083"/>
                  </a:lnTo>
                  <a:lnTo>
                    <a:pt x="744672" y="1708927"/>
                  </a:lnTo>
                  <a:lnTo>
                    <a:pt x="891617" y="1655572"/>
                  </a:lnTo>
                  <a:lnTo>
                    <a:pt x="910827" y="1662108"/>
                  </a:lnTo>
                  <a:close/>
                </a:path>
                <a:path w="2493009" h="2766695">
                  <a:moveTo>
                    <a:pt x="639525" y="1828174"/>
                  </a:moveTo>
                  <a:lnTo>
                    <a:pt x="565806" y="1854942"/>
                  </a:lnTo>
                  <a:lnTo>
                    <a:pt x="597925" y="1829768"/>
                  </a:lnTo>
                  <a:lnTo>
                    <a:pt x="626274" y="1792452"/>
                  </a:lnTo>
                  <a:lnTo>
                    <a:pt x="693132" y="1741153"/>
                  </a:lnTo>
                  <a:lnTo>
                    <a:pt x="925395" y="1656818"/>
                  </a:lnTo>
                  <a:lnTo>
                    <a:pt x="943664" y="1663696"/>
                  </a:lnTo>
                  <a:lnTo>
                    <a:pt x="960905" y="1670947"/>
                  </a:lnTo>
                  <a:lnTo>
                    <a:pt x="763975" y="1742452"/>
                  </a:lnTo>
                  <a:lnTo>
                    <a:pt x="741605" y="1764086"/>
                  </a:lnTo>
                  <a:lnTo>
                    <a:pt x="714900" y="1773783"/>
                  </a:lnTo>
                  <a:lnTo>
                    <a:pt x="639525" y="1828174"/>
                  </a:lnTo>
                  <a:close/>
                </a:path>
                <a:path w="2493009" h="2766695">
                  <a:moveTo>
                    <a:pt x="1004517" y="1695645"/>
                  </a:moveTo>
                  <a:lnTo>
                    <a:pt x="957972" y="1712546"/>
                  </a:lnTo>
                  <a:lnTo>
                    <a:pt x="945335" y="1703623"/>
                  </a:lnTo>
                  <a:lnTo>
                    <a:pt x="931671" y="1695073"/>
                  </a:lnTo>
                  <a:lnTo>
                    <a:pt x="921417" y="1698796"/>
                  </a:lnTo>
                  <a:lnTo>
                    <a:pt x="894417" y="1695088"/>
                  </a:lnTo>
                  <a:lnTo>
                    <a:pt x="960905" y="1670947"/>
                  </a:lnTo>
                  <a:lnTo>
                    <a:pt x="976915" y="1678645"/>
                  </a:lnTo>
                  <a:lnTo>
                    <a:pt x="991486" y="1686865"/>
                  </a:lnTo>
                  <a:lnTo>
                    <a:pt x="996117" y="1685184"/>
                  </a:lnTo>
                  <a:lnTo>
                    <a:pt x="1004517" y="1695645"/>
                  </a:lnTo>
                  <a:close/>
                </a:path>
                <a:path w="2493009" h="2766695">
                  <a:moveTo>
                    <a:pt x="1015493" y="1705171"/>
                  </a:moveTo>
                  <a:lnTo>
                    <a:pt x="972663" y="1720723"/>
                  </a:lnTo>
                  <a:lnTo>
                    <a:pt x="965144" y="1709941"/>
                  </a:lnTo>
                  <a:lnTo>
                    <a:pt x="1008069" y="1694355"/>
                  </a:lnTo>
                  <a:lnTo>
                    <a:pt x="1015493" y="1705171"/>
                  </a:lnTo>
                  <a:close/>
                </a:path>
                <a:path w="2493009" h="2766695">
                  <a:moveTo>
                    <a:pt x="1031283" y="1726460"/>
                  </a:moveTo>
                  <a:lnTo>
                    <a:pt x="991295" y="1740980"/>
                  </a:lnTo>
                  <a:lnTo>
                    <a:pt x="985317" y="1729639"/>
                  </a:lnTo>
                  <a:lnTo>
                    <a:pt x="982749" y="1730571"/>
                  </a:lnTo>
                  <a:lnTo>
                    <a:pt x="975641" y="1719641"/>
                  </a:lnTo>
                  <a:lnTo>
                    <a:pt x="1017684" y="1704375"/>
                  </a:lnTo>
                  <a:lnTo>
                    <a:pt x="1023662" y="1715716"/>
                  </a:lnTo>
                  <a:lnTo>
                    <a:pt x="1031283" y="1726460"/>
                  </a:lnTo>
                  <a:close/>
                </a:path>
                <a:path w="2493009" h="2766695">
                  <a:moveTo>
                    <a:pt x="1350962" y="2758843"/>
                  </a:moveTo>
                  <a:lnTo>
                    <a:pt x="1329599" y="2766601"/>
                  </a:lnTo>
                  <a:lnTo>
                    <a:pt x="1314721" y="2704446"/>
                  </a:lnTo>
                  <a:lnTo>
                    <a:pt x="1303885" y="2654336"/>
                  </a:lnTo>
                  <a:lnTo>
                    <a:pt x="1292747" y="2604335"/>
                  </a:lnTo>
                  <a:lnTo>
                    <a:pt x="1281298" y="2554447"/>
                  </a:lnTo>
                  <a:lnTo>
                    <a:pt x="1269529" y="2504675"/>
                  </a:lnTo>
                  <a:lnTo>
                    <a:pt x="1257431" y="2455023"/>
                  </a:lnTo>
                  <a:lnTo>
                    <a:pt x="1244994" y="2405493"/>
                  </a:lnTo>
                  <a:lnTo>
                    <a:pt x="1232211" y="2356090"/>
                  </a:lnTo>
                  <a:lnTo>
                    <a:pt x="1214737" y="2294878"/>
                  </a:lnTo>
                  <a:lnTo>
                    <a:pt x="1205147" y="2257826"/>
                  </a:lnTo>
                  <a:lnTo>
                    <a:pt x="1190802" y="2208990"/>
                  </a:lnTo>
                  <a:lnTo>
                    <a:pt x="1176010" y="2160316"/>
                  </a:lnTo>
                  <a:lnTo>
                    <a:pt x="1149315" y="2075430"/>
                  </a:lnTo>
                  <a:lnTo>
                    <a:pt x="1136936" y="2039391"/>
                  </a:lnTo>
                  <a:lnTo>
                    <a:pt x="1106518" y="1955857"/>
                  </a:lnTo>
                  <a:lnTo>
                    <a:pt x="1087399" y="1908753"/>
                  </a:lnTo>
                  <a:lnTo>
                    <a:pt x="1076967" y="1885519"/>
                  </a:lnTo>
                  <a:lnTo>
                    <a:pt x="1061481" y="1850608"/>
                  </a:lnTo>
                  <a:lnTo>
                    <a:pt x="1049663" y="1827877"/>
                  </a:lnTo>
                  <a:lnTo>
                    <a:pt x="1037022" y="1805444"/>
                  </a:lnTo>
                  <a:lnTo>
                    <a:pt x="1018815" y="1771521"/>
                  </a:lnTo>
                  <a:lnTo>
                    <a:pt x="1003298" y="1750133"/>
                  </a:lnTo>
                  <a:lnTo>
                    <a:pt x="994581" y="1739786"/>
                  </a:lnTo>
                  <a:lnTo>
                    <a:pt x="1034570" y="1725266"/>
                  </a:lnTo>
                  <a:lnTo>
                    <a:pt x="1054823" y="1758446"/>
                  </a:lnTo>
                  <a:lnTo>
                    <a:pt x="1069047" y="1780304"/>
                  </a:lnTo>
                  <a:lnTo>
                    <a:pt x="1086270" y="1814584"/>
                  </a:lnTo>
                  <a:lnTo>
                    <a:pt x="1118975" y="1883777"/>
                  </a:lnTo>
                  <a:lnTo>
                    <a:pt x="1138267" y="1930817"/>
                  </a:lnTo>
                  <a:lnTo>
                    <a:pt x="1151937" y="1966388"/>
                  </a:lnTo>
                  <a:lnTo>
                    <a:pt x="1160400" y="1990337"/>
                  </a:lnTo>
                  <a:lnTo>
                    <a:pt x="1164631" y="2002312"/>
                  </a:lnTo>
                  <a:lnTo>
                    <a:pt x="1168863" y="2014287"/>
                  </a:lnTo>
                  <a:lnTo>
                    <a:pt x="1184921" y="2062501"/>
                  </a:lnTo>
                  <a:lnTo>
                    <a:pt x="1200296" y="2110964"/>
                  </a:lnTo>
                  <a:lnTo>
                    <a:pt x="1210731" y="2147708"/>
                  </a:lnTo>
                  <a:lnTo>
                    <a:pt x="1224949" y="2196591"/>
                  </a:lnTo>
                  <a:lnTo>
                    <a:pt x="1238667" y="2245655"/>
                  </a:lnTo>
                  <a:lnTo>
                    <a:pt x="1251938" y="2294882"/>
                  </a:lnTo>
                  <a:lnTo>
                    <a:pt x="1267037" y="2356955"/>
                  </a:lnTo>
                  <a:lnTo>
                    <a:pt x="1289804" y="2348689"/>
                  </a:lnTo>
                  <a:lnTo>
                    <a:pt x="1292552" y="2388225"/>
                  </a:lnTo>
                  <a:lnTo>
                    <a:pt x="1300030" y="2439555"/>
                  </a:lnTo>
                  <a:lnTo>
                    <a:pt x="1303568" y="2478804"/>
                  </a:lnTo>
                  <a:lnTo>
                    <a:pt x="1311835" y="2529848"/>
                  </a:lnTo>
                  <a:lnTo>
                    <a:pt x="1318367" y="2568009"/>
                  </a:lnTo>
                  <a:lnTo>
                    <a:pt x="1320771" y="2594159"/>
                  </a:lnTo>
                  <a:lnTo>
                    <a:pt x="1327715" y="2632172"/>
                  </a:lnTo>
                  <a:lnTo>
                    <a:pt x="1334864" y="2670110"/>
                  </a:lnTo>
                  <a:lnTo>
                    <a:pt x="1340152" y="2695212"/>
                  </a:lnTo>
                  <a:lnTo>
                    <a:pt x="1340951" y="2708433"/>
                  </a:lnTo>
                  <a:lnTo>
                    <a:pt x="1345983" y="2733629"/>
                  </a:lnTo>
                  <a:lnTo>
                    <a:pt x="1350962" y="2758843"/>
                  </a:lnTo>
                  <a:close/>
                </a:path>
                <a:path w="2493009" h="2766695">
                  <a:moveTo>
                    <a:pt x="1472754" y="1579672"/>
                  </a:moveTo>
                  <a:lnTo>
                    <a:pt x="1359362" y="1620845"/>
                  </a:lnTo>
                  <a:lnTo>
                    <a:pt x="1383067" y="1598727"/>
                  </a:lnTo>
                  <a:lnTo>
                    <a:pt x="1440379" y="1577916"/>
                  </a:lnTo>
                  <a:lnTo>
                    <a:pt x="1472754" y="1579672"/>
                  </a:lnTo>
                  <a:close/>
                </a:path>
                <a:path w="2493009" h="2766695">
                  <a:moveTo>
                    <a:pt x="1996650" y="1794784"/>
                  </a:moveTo>
                  <a:lnTo>
                    <a:pt x="1972403" y="1776565"/>
                  </a:lnTo>
                  <a:lnTo>
                    <a:pt x="1951874" y="1770508"/>
                  </a:lnTo>
                  <a:lnTo>
                    <a:pt x="1926600" y="1752662"/>
                  </a:lnTo>
                  <a:lnTo>
                    <a:pt x="1901121" y="1734891"/>
                  </a:lnTo>
                  <a:lnTo>
                    <a:pt x="1875000" y="1717353"/>
                  </a:lnTo>
                  <a:lnTo>
                    <a:pt x="1848519" y="1699946"/>
                  </a:lnTo>
                  <a:lnTo>
                    <a:pt x="1826065" y="1694588"/>
                  </a:lnTo>
                  <a:lnTo>
                    <a:pt x="1799019" y="1677386"/>
                  </a:lnTo>
                  <a:lnTo>
                    <a:pt x="1759893" y="1664570"/>
                  </a:lnTo>
                  <a:lnTo>
                    <a:pt x="1715249" y="1640246"/>
                  </a:lnTo>
                  <a:lnTo>
                    <a:pt x="1673625" y="1628337"/>
                  </a:lnTo>
                  <a:lnTo>
                    <a:pt x="1630555" y="1616954"/>
                  </a:lnTo>
                  <a:lnTo>
                    <a:pt x="1585907" y="1606143"/>
                  </a:lnTo>
                  <a:lnTo>
                    <a:pt x="1529718" y="1599523"/>
                  </a:lnTo>
                  <a:lnTo>
                    <a:pt x="1471063" y="1593798"/>
                  </a:lnTo>
                  <a:lnTo>
                    <a:pt x="1345619" y="1639347"/>
                  </a:lnTo>
                  <a:lnTo>
                    <a:pt x="1350049" y="1624227"/>
                  </a:lnTo>
                  <a:lnTo>
                    <a:pt x="1499947" y="1569799"/>
                  </a:lnTo>
                  <a:lnTo>
                    <a:pt x="1530703" y="1572142"/>
                  </a:lnTo>
                  <a:lnTo>
                    <a:pt x="1560536" y="1574821"/>
                  </a:lnTo>
                  <a:lnTo>
                    <a:pt x="1589290" y="1577892"/>
                  </a:lnTo>
                  <a:lnTo>
                    <a:pt x="1617136" y="1581292"/>
                  </a:lnTo>
                  <a:lnTo>
                    <a:pt x="1648650" y="1596872"/>
                  </a:lnTo>
                  <a:lnTo>
                    <a:pt x="1675110" y="1600776"/>
                  </a:lnTo>
                  <a:lnTo>
                    <a:pt x="1705134" y="1616896"/>
                  </a:lnTo>
                  <a:lnTo>
                    <a:pt x="1730208" y="1621303"/>
                  </a:lnTo>
                  <a:lnTo>
                    <a:pt x="1759153" y="1637816"/>
                  </a:lnTo>
                  <a:lnTo>
                    <a:pt x="1783251" y="1642577"/>
                  </a:lnTo>
                  <a:lnTo>
                    <a:pt x="1811118" y="1659481"/>
                  </a:lnTo>
                  <a:lnTo>
                    <a:pt x="1826041" y="1667574"/>
                  </a:lnTo>
                  <a:lnTo>
                    <a:pt x="1840809" y="1675723"/>
                  </a:lnTo>
                  <a:lnTo>
                    <a:pt x="1870088" y="1692114"/>
                  </a:lnTo>
                  <a:lnTo>
                    <a:pt x="1900029" y="1681243"/>
                  </a:lnTo>
                  <a:lnTo>
                    <a:pt x="1933899" y="1709478"/>
                  </a:lnTo>
                  <a:lnTo>
                    <a:pt x="1973543" y="1749129"/>
                  </a:lnTo>
                  <a:lnTo>
                    <a:pt x="2010392" y="1776282"/>
                  </a:lnTo>
                  <a:lnTo>
                    <a:pt x="1996650" y="1794784"/>
                  </a:lnTo>
                  <a:close/>
                </a:path>
                <a:path w="2493009" h="2766695">
                  <a:moveTo>
                    <a:pt x="1373508" y="1642731"/>
                  </a:moveTo>
                  <a:lnTo>
                    <a:pt x="1328453" y="1659091"/>
                  </a:lnTo>
                  <a:lnTo>
                    <a:pt x="1330384" y="1644879"/>
                  </a:lnTo>
                  <a:lnTo>
                    <a:pt x="1393953" y="1621797"/>
                  </a:lnTo>
                  <a:lnTo>
                    <a:pt x="1373508" y="1642731"/>
                  </a:lnTo>
                  <a:close/>
                </a:path>
                <a:path w="2493009" h="2766695">
                  <a:moveTo>
                    <a:pt x="1289804" y="2348689"/>
                  </a:moveTo>
                  <a:lnTo>
                    <a:pt x="1267037" y="2356955"/>
                  </a:lnTo>
                  <a:lnTo>
                    <a:pt x="1262846" y="2304432"/>
                  </a:lnTo>
                  <a:lnTo>
                    <a:pt x="1256898" y="2252547"/>
                  </a:lnTo>
                  <a:lnTo>
                    <a:pt x="1255784" y="2212418"/>
                  </a:lnTo>
                  <a:lnTo>
                    <a:pt x="1250940" y="2160131"/>
                  </a:lnTo>
                  <a:lnTo>
                    <a:pt x="1251140" y="2119525"/>
                  </a:lnTo>
                  <a:lnTo>
                    <a:pt x="1247821" y="2066685"/>
                  </a:lnTo>
                  <a:lnTo>
                    <a:pt x="1249656" y="2025484"/>
                  </a:lnTo>
                  <a:lnTo>
                    <a:pt x="1248103" y="1972003"/>
                  </a:lnTo>
                  <a:lnTo>
                    <a:pt x="1252121" y="1930011"/>
                  </a:lnTo>
                  <a:lnTo>
                    <a:pt x="1253329" y="1875527"/>
                  </a:lnTo>
                  <a:lnTo>
                    <a:pt x="1260686" y="1832322"/>
                  </a:lnTo>
                  <a:lnTo>
                    <a:pt x="1272106" y="1774130"/>
                  </a:lnTo>
                  <a:lnTo>
                    <a:pt x="1288458" y="1714147"/>
                  </a:lnTo>
                  <a:lnTo>
                    <a:pt x="1297804" y="1710753"/>
                  </a:lnTo>
                  <a:lnTo>
                    <a:pt x="1303433" y="1695198"/>
                  </a:lnTo>
                  <a:lnTo>
                    <a:pt x="1309677" y="1679420"/>
                  </a:lnTo>
                  <a:lnTo>
                    <a:pt x="1316538" y="1663417"/>
                  </a:lnTo>
                  <a:lnTo>
                    <a:pt x="1353788" y="1649892"/>
                  </a:lnTo>
                  <a:lnTo>
                    <a:pt x="1348947" y="1665161"/>
                  </a:lnTo>
                  <a:lnTo>
                    <a:pt x="1338265" y="1669039"/>
                  </a:lnTo>
                  <a:lnTo>
                    <a:pt x="1337259" y="1682916"/>
                  </a:lnTo>
                  <a:lnTo>
                    <a:pt x="1327193" y="1686571"/>
                  </a:lnTo>
                  <a:lnTo>
                    <a:pt x="1321873" y="1702014"/>
                  </a:lnTo>
                  <a:lnTo>
                    <a:pt x="1316963" y="1717308"/>
                  </a:lnTo>
                  <a:lnTo>
                    <a:pt x="1312465" y="1732453"/>
                  </a:lnTo>
                  <a:lnTo>
                    <a:pt x="1300229" y="1750407"/>
                  </a:lnTo>
                  <a:lnTo>
                    <a:pt x="1287917" y="1808922"/>
                  </a:lnTo>
                  <a:lnTo>
                    <a:pt x="1276279" y="1880705"/>
                  </a:lnTo>
                  <a:lnTo>
                    <a:pt x="1271092" y="1923122"/>
                  </a:lnTo>
                  <a:lnTo>
                    <a:pt x="1271659" y="1976961"/>
                  </a:lnTo>
                  <a:lnTo>
                    <a:pt x="1269101" y="2018424"/>
                  </a:lnTo>
                  <a:lnTo>
                    <a:pt x="1271876" y="2071461"/>
                  </a:lnTo>
                  <a:lnTo>
                    <a:pt x="1270865" y="2112362"/>
                  </a:lnTo>
                  <a:lnTo>
                    <a:pt x="1275030" y="2164895"/>
                  </a:lnTo>
                  <a:lnTo>
                    <a:pt x="1275623" y="2205214"/>
                  </a:lnTo>
                  <a:lnTo>
                    <a:pt x="1281233" y="2257222"/>
                  </a:lnTo>
                  <a:lnTo>
                    <a:pt x="1283115" y="2297073"/>
                  </a:lnTo>
                  <a:lnTo>
                    <a:pt x="1289804" y="2348689"/>
                  </a:lnTo>
                  <a:close/>
                </a:path>
              </a:pathLst>
            </a:custGeom>
            <a:solidFill>
              <a:srgbClr val="0706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8638" y="18287"/>
            <a:ext cx="2247899" cy="847723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390059" y="39639"/>
            <a:ext cx="5895959" cy="800099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0806" y="5397672"/>
            <a:ext cx="2771774" cy="4114799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771294" y="2470199"/>
            <a:ext cx="10904220" cy="2909570"/>
          </a:xfrm>
          <a:prstGeom prst="rect">
            <a:avLst/>
          </a:prstGeom>
        </p:spPr>
        <p:txBody>
          <a:bodyPr vert="horz" wrap="square" lIns="0" tIns="120650" rIns="0" bIns="0" rtlCol="0">
            <a:spAutoFit/>
          </a:bodyPr>
          <a:lstStyle/>
          <a:p>
            <a:pPr marL="405765" marR="398145" algn="ctr">
              <a:lnSpc>
                <a:spcPts val="5480"/>
              </a:lnSpc>
              <a:spcBef>
                <a:spcPts val="950"/>
              </a:spcBef>
            </a:pPr>
            <a:r>
              <a:rPr sz="5200" b="1" spc="65" dirty="0">
                <a:latin typeface="Verdana"/>
                <a:cs typeface="Verdana"/>
              </a:rPr>
              <a:t>RECOMENDACIONES</a:t>
            </a:r>
            <a:r>
              <a:rPr sz="5200" b="1" spc="210" dirty="0">
                <a:latin typeface="Verdana"/>
                <a:cs typeface="Verdana"/>
              </a:rPr>
              <a:t> </a:t>
            </a:r>
            <a:r>
              <a:rPr sz="5200" b="1" spc="75" dirty="0">
                <a:latin typeface="Verdana"/>
                <a:cs typeface="Verdana"/>
              </a:rPr>
              <a:t>PARA </a:t>
            </a:r>
            <a:r>
              <a:rPr sz="5200" b="1" spc="-25" dirty="0">
                <a:latin typeface="Verdana"/>
                <a:cs typeface="Verdana"/>
              </a:rPr>
              <a:t>UN</a:t>
            </a:r>
            <a:endParaRPr sz="5200">
              <a:latin typeface="Verdana"/>
              <a:cs typeface="Verdana"/>
            </a:endParaRPr>
          </a:p>
          <a:p>
            <a:pPr algn="ctr">
              <a:lnSpc>
                <a:spcPts val="5030"/>
              </a:lnSpc>
            </a:pPr>
            <a:r>
              <a:rPr sz="5200" b="1" dirty="0">
                <a:solidFill>
                  <a:srgbClr val="20A89F"/>
                </a:solidFill>
                <a:latin typeface="Verdana"/>
                <a:cs typeface="Verdana"/>
              </a:rPr>
              <a:t>CIERRE</a:t>
            </a:r>
            <a:r>
              <a:rPr sz="5200" b="1" spc="35" dirty="0">
                <a:solidFill>
                  <a:srgbClr val="20A89F"/>
                </a:solidFill>
                <a:latin typeface="Verdana"/>
                <a:cs typeface="Verdana"/>
              </a:rPr>
              <a:t> </a:t>
            </a:r>
            <a:r>
              <a:rPr sz="5200" b="1" dirty="0">
                <a:solidFill>
                  <a:srgbClr val="20A89F"/>
                </a:solidFill>
                <a:latin typeface="Verdana"/>
                <a:cs typeface="Verdana"/>
              </a:rPr>
              <a:t>E</a:t>
            </a:r>
            <a:r>
              <a:rPr sz="5200" b="1" spc="35" dirty="0">
                <a:solidFill>
                  <a:srgbClr val="20A89F"/>
                </a:solidFill>
                <a:latin typeface="Verdana"/>
                <a:cs typeface="Verdana"/>
              </a:rPr>
              <a:t> </a:t>
            </a:r>
            <a:r>
              <a:rPr sz="5200" b="1" spc="-400" dirty="0">
                <a:solidFill>
                  <a:srgbClr val="20A89F"/>
                </a:solidFill>
                <a:latin typeface="Verdana"/>
                <a:cs typeface="Verdana"/>
              </a:rPr>
              <a:t>INICIO</a:t>
            </a:r>
            <a:r>
              <a:rPr sz="5200" b="1" spc="35" dirty="0">
                <a:solidFill>
                  <a:srgbClr val="20A89F"/>
                </a:solidFill>
                <a:latin typeface="Verdana"/>
                <a:cs typeface="Verdana"/>
              </a:rPr>
              <a:t> </a:t>
            </a:r>
            <a:r>
              <a:rPr sz="5200" b="1" spc="80" dirty="0">
                <a:solidFill>
                  <a:srgbClr val="20A89F"/>
                </a:solidFill>
                <a:latin typeface="Verdana"/>
                <a:cs typeface="Verdana"/>
              </a:rPr>
              <a:t>DE</a:t>
            </a:r>
            <a:r>
              <a:rPr sz="5200" b="1" spc="30" dirty="0">
                <a:solidFill>
                  <a:srgbClr val="20A89F"/>
                </a:solidFill>
                <a:latin typeface="Verdana"/>
                <a:cs typeface="Verdana"/>
              </a:rPr>
              <a:t> </a:t>
            </a:r>
            <a:r>
              <a:rPr sz="5200" b="1" spc="-35" dirty="0">
                <a:solidFill>
                  <a:srgbClr val="20A89F"/>
                </a:solidFill>
                <a:latin typeface="Verdana"/>
                <a:cs typeface="Verdana"/>
              </a:rPr>
              <a:t>GESTIÓN</a:t>
            </a:r>
            <a:endParaRPr sz="5200">
              <a:latin typeface="Verdana"/>
              <a:cs typeface="Verdana"/>
            </a:endParaRPr>
          </a:p>
          <a:p>
            <a:pPr algn="ctr">
              <a:lnSpc>
                <a:spcPts val="5855"/>
              </a:lnSpc>
            </a:pPr>
            <a:r>
              <a:rPr sz="5200" b="1" spc="-10" dirty="0">
                <a:solidFill>
                  <a:srgbClr val="C98648"/>
                </a:solidFill>
                <a:latin typeface="Verdana"/>
                <a:cs typeface="Verdana"/>
              </a:rPr>
              <a:t>SEGURA</a:t>
            </a:r>
            <a:endParaRPr sz="5200">
              <a:latin typeface="Verdana"/>
              <a:cs typeface="Verdana"/>
            </a:endParaRPr>
          </a:p>
        </p:txBody>
      </p:sp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9267885"/>
            <a:ext cx="1809749" cy="101910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515427"/>
            <a:ext cx="18284190" cy="5765800"/>
          </a:xfrm>
          <a:custGeom>
            <a:avLst/>
            <a:gdLst/>
            <a:ahLst/>
            <a:cxnLst/>
            <a:rect l="l" t="t" r="r" b="b"/>
            <a:pathLst>
              <a:path w="18284190" h="5765800">
                <a:moveTo>
                  <a:pt x="11466607" y="4203699"/>
                </a:moveTo>
                <a:lnTo>
                  <a:pt x="10299477" y="4203699"/>
                </a:lnTo>
                <a:lnTo>
                  <a:pt x="10299482" y="4165599"/>
                </a:lnTo>
                <a:lnTo>
                  <a:pt x="10299608" y="3530599"/>
                </a:lnTo>
                <a:lnTo>
                  <a:pt x="10299074" y="3492499"/>
                </a:lnTo>
                <a:lnTo>
                  <a:pt x="10298970" y="3441699"/>
                </a:lnTo>
                <a:lnTo>
                  <a:pt x="10303015" y="3403599"/>
                </a:lnTo>
                <a:lnTo>
                  <a:pt x="10314927" y="3352799"/>
                </a:lnTo>
                <a:lnTo>
                  <a:pt x="10344501" y="3327399"/>
                </a:lnTo>
                <a:lnTo>
                  <a:pt x="10361197" y="3301999"/>
                </a:lnTo>
                <a:lnTo>
                  <a:pt x="10379084" y="3289299"/>
                </a:lnTo>
                <a:lnTo>
                  <a:pt x="10379084" y="634999"/>
                </a:lnTo>
                <a:lnTo>
                  <a:pt x="10414941" y="596899"/>
                </a:lnTo>
                <a:lnTo>
                  <a:pt x="10450765" y="571499"/>
                </a:lnTo>
                <a:lnTo>
                  <a:pt x="10593787" y="419099"/>
                </a:lnTo>
                <a:lnTo>
                  <a:pt x="10665174" y="355599"/>
                </a:lnTo>
                <a:lnTo>
                  <a:pt x="10950455" y="63499"/>
                </a:lnTo>
                <a:lnTo>
                  <a:pt x="11021826" y="0"/>
                </a:lnTo>
                <a:lnTo>
                  <a:pt x="11055475" y="0"/>
                </a:lnTo>
                <a:lnTo>
                  <a:pt x="11055385" y="2984499"/>
                </a:lnTo>
                <a:lnTo>
                  <a:pt x="11059862" y="2997199"/>
                </a:lnTo>
                <a:lnTo>
                  <a:pt x="11068953" y="2997199"/>
                </a:lnTo>
                <a:lnTo>
                  <a:pt x="11082709" y="3009899"/>
                </a:lnTo>
                <a:lnTo>
                  <a:pt x="11374424" y="3009899"/>
                </a:lnTo>
                <a:lnTo>
                  <a:pt x="11374521" y="3340099"/>
                </a:lnTo>
                <a:lnTo>
                  <a:pt x="11375210" y="3390899"/>
                </a:lnTo>
                <a:lnTo>
                  <a:pt x="11381632" y="3428999"/>
                </a:lnTo>
                <a:lnTo>
                  <a:pt x="11400267" y="3467099"/>
                </a:lnTo>
                <a:lnTo>
                  <a:pt x="11453900" y="3517899"/>
                </a:lnTo>
                <a:lnTo>
                  <a:pt x="11453798" y="4051299"/>
                </a:lnTo>
                <a:lnTo>
                  <a:pt x="11453769" y="4076699"/>
                </a:lnTo>
                <a:lnTo>
                  <a:pt x="11453280" y="4114799"/>
                </a:lnTo>
                <a:lnTo>
                  <a:pt x="11453383" y="4127499"/>
                </a:lnTo>
                <a:lnTo>
                  <a:pt x="11453486" y="4140199"/>
                </a:lnTo>
                <a:lnTo>
                  <a:pt x="11453589" y="4152899"/>
                </a:lnTo>
                <a:lnTo>
                  <a:pt x="11458243" y="4178299"/>
                </a:lnTo>
                <a:lnTo>
                  <a:pt x="11466607" y="4203699"/>
                </a:lnTo>
                <a:close/>
              </a:path>
              <a:path w="18284190" h="5765800">
                <a:moveTo>
                  <a:pt x="2815555" y="3530599"/>
                </a:moveTo>
                <a:lnTo>
                  <a:pt x="929085" y="3530599"/>
                </a:lnTo>
                <a:lnTo>
                  <a:pt x="945122" y="3517899"/>
                </a:lnTo>
                <a:lnTo>
                  <a:pt x="945015" y="3441699"/>
                </a:lnTo>
                <a:lnTo>
                  <a:pt x="944893" y="3340099"/>
                </a:lnTo>
                <a:lnTo>
                  <a:pt x="944779" y="3225799"/>
                </a:lnTo>
                <a:lnTo>
                  <a:pt x="944655" y="1625599"/>
                </a:lnTo>
                <a:lnTo>
                  <a:pt x="944530" y="1130299"/>
                </a:lnTo>
                <a:lnTo>
                  <a:pt x="944420" y="977899"/>
                </a:lnTo>
                <a:lnTo>
                  <a:pt x="944323" y="876299"/>
                </a:lnTo>
                <a:lnTo>
                  <a:pt x="947566" y="850899"/>
                </a:lnTo>
                <a:lnTo>
                  <a:pt x="962018" y="838199"/>
                </a:lnTo>
                <a:lnTo>
                  <a:pt x="981921" y="812799"/>
                </a:lnTo>
                <a:lnTo>
                  <a:pt x="1001514" y="787399"/>
                </a:lnTo>
                <a:lnTo>
                  <a:pt x="1037370" y="761999"/>
                </a:lnTo>
                <a:lnTo>
                  <a:pt x="1144625" y="647699"/>
                </a:lnTo>
                <a:lnTo>
                  <a:pt x="1287322" y="507999"/>
                </a:lnTo>
                <a:lnTo>
                  <a:pt x="1358739" y="431799"/>
                </a:lnTo>
                <a:lnTo>
                  <a:pt x="1394504" y="406399"/>
                </a:lnTo>
                <a:lnTo>
                  <a:pt x="1466202" y="330199"/>
                </a:lnTo>
                <a:lnTo>
                  <a:pt x="1477865" y="317499"/>
                </a:lnTo>
                <a:lnTo>
                  <a:pt x="1506960" y="317499"/>
                </a:lnTo>
                <a:lnTo>
                  <a:pt x="1522202" y="304799"/>
                </a:lnTo>
                <a:lnTo>
                  <a:pt x="1523745" y="355599"/>
                </a:lnTo>
                <a:lnTo>
                  <a:pt x="1525666" y="406399"/>
                </a:lnTo>
                <a:lnTo>
                  <a:pt x="1527077" y="457199"/>
                </a:lnTo>
                <a:lnTo>
                  <a:pt x="1527096" y="507999"/>
                </a:lnTo>
                <a:lnTo>
                  <a:pt x="1524836" y="558799"/>
                </a:lnTo>
                <a:lnTo>
                  <a:pt x="1519413" y="609599"/>
                </a:lnTo>
                <a:lnTo>
                  <a:pt x="1531223" y="634999"/>
                </a:lnTo>
                <a:lnTo>
                  <a:pt x="1939781" y="634999"/>
                </a:lnTo>
                <a:lnTo>
                  <a:pt x="1939673" y="2324099"/>
                </a:lnTo>
                <a:lnTo>
                  <a:pt x="1939650" y="2374899"/>
                </a:lnTo>
                <a:lnTo>
                  <a:pt x="1939990" y="2387599"/>
                </a:lnTo>
                <a:lnTo>
                  <a:pt x="1945056" y="2400299"/>
                </a:lnTo>
                <a:lnTo>
                  <a:pt x="1954353" y="2400299"/>
                </a:lnTo>
                <a:lnTo>
                  <a:pt x="1967382" y="2412999"/>
                </a:lnTo>
                <a:lnTo>
                  <a:pt x="2815555" y="2412999"/>
                </a:lnTo>
                <a:lnTo>
                  <a:pt x="2815555" y="3530599"/>
                </a:lnTo>
                <a:close/>
              </a:path>
              <a:path w="18284190" h="5765800">
                <a:moveTo>
                  <a:pt x="2815555" y="2412999"/>
                </a:moveTo>
                <a:lnTo>
                  <a:pt x="2178626" y="2412999"/>
                </a:lnTo>
                <a:lnTo>
                  <a:pt x="2178652" y="1904999"/>
                </a:lnTo>
                <a:lnTo>
                  <a:pt x="2178855" y="1854199"/>
                </a:lnTo>
                <a:lnTo>
                  <a:pt x="2179163" y="1816099"/>
                </a:lnTo>
                <a:lnTo>
                  <a:pt x="2184069" y="1777999"/>
                </a:lnTo>
                <a:lnTo>
                  <a:pt x="2198703" y="1765299"/>
                </a:lnTo>
                <a:lnTo>
                  <a:pt x="2218460" y="1739899"/>
                </a:lnTo>
                <a:lnTo>
                  <a:pt x="2238737" y="1727199"/>
                </a:lnTo>
                <a:lnTo>
                  <a:pt x="2285242" y="1676399"/>
                </a:lnTo>
                <a:lnTo>
                  <a:pt x="2308039" y="1650999"/>
                </a:lnTo>
                <a:lnTo>
                  <a:pt x="2330166" y="1625599"/>
                </a:lnTo>
                <a:lnTo>
                  <a:pt x="2815555" y="1625599"/>
                </a:lnTo>
                <a:lnTo>
                  <a:pt x="2815555" y="2412999"/>
                </a:lnTo>
                <a:close/>
              </a:path>
              <a:path w="18284190" h="5765800">
                <a:moveTo>
                  <a:pt x="10120636" y="4190999"/>
                </a:moveTo>
                <a:lnTo>
                  <a:pt x="8282086" y="4190999"/>
                </a:lnTo>
                <a:lnTo>
                  <a:pt x="8396474" y="4076699"/>
                </a:lnTo>
                <a:lnTo>
                  <a:pt x="8434168" y="4038599"/>
                </a:lnTo>
                <a:lnTo>
                  <a:pt x="8471151" y="4000499"/>
                </a:lnTo>
                <a:lnTo>
                  <a:pt x="8495314" y="3975099"/>
                </a:lnTo>
                <a:lnTo>
                  <a:pt x="8521674" y="3949699"/>
                </a:lnTo>
                <a:lnTo>
                  <a:pt x="8550563" y="3924299"/>
                </a:lnTo>
                <a:lnTo>
                  <a:pt x="8582312" y="3911599"/>
                </a:lnTo>
                <a:lnTo>
                  <a:pt x="8690373" y="3911599"/>
                </a:lnTo>
                <a:lnTo>
                  <a:pt x="8718873" y="3886199"/>
                </a:lnTo>
                <a:lnTo>
                  <a:pt x="8720628" y="3848099"/>
                </a:lnTo>
                <a:lnTo>
                  <a:pt x="8720532" y="3759199"/>
                </a:lnTo>
                <a:lnTo>
                  <a:pt x="8720429" y="3746499"/>
                </a:lnTo>
                <a:lnTo>
                  <a:pt x="8720385" y="3733799"/>
                </a:lnTo>
                <a:lnTo>
                  <a:pt x="8720298" y="3708399"/>
                </a:lnTo>
                <a:lnTo>
                  <a:pt x="8721361" y="3657599"/>
                </a:lnTo>
                <a:lnTo>
                  <a:pt x="8879526" y="3657599"/>
                </a:lnTo>
                <a:lnTo>
                  <a:pt x="8879530" y="3619499"/>
                </a:lnTo>
                <a:lnTo>
                  <a:pt x="8879657" y="2501899"/>
                </a:lnTo>
                <a:lnTo>
                  <a:pt x="8962199" y="2501899"/>
                </a:lnTo>
                <a:lnTo>
                  <a:pt x="8984402" y="2489199"/>
                </a:lnTo>
                <a:lnTo>
                  <a:pt x="8986241" y="2438399"/>
                </a:lnTo>
                <a:lnTo>
                  <a:pt x="8986153" y="2374899"/>
                </a:lnTo>
                <a:lnTo>
                  <a:pt x="8985452" y="2324099"/>
                </a:lnTo>
                <a:lnTo>
                  <a:pt x="8985351" y="2260599"/>
                </a:lnTo>
                <a:lnTo>
                  <a:pt x="8986530" y="2247899"/>
                </a:lnTo>
                <a:lnTo>
                  <a:pt x="8991783" y="2235199"/>
                </a:lnTo>
                <a:lnTo>
                  <a:pt x="9003911" y="2222499"/>
                </a:lnTo>
                <a:lnTo>
                  <a:pt x="9065580" y="2222499"/>
                </a:lnTo>
                <a:lnTo>
                  <a:pt x="9066725" y="2171699"/>
                </a:lnTo>
                <a:lnTo>
                  <a:pt x="9067282" y="2120899"/>
                </a:lnTo>
                <a:lnTo>
                  <a:pt x="9067380" y="1981199"/>
                </a:lnTo>
                <a:lnTo>
                  <a:pt x="9067503" y="1943099"/>
                </a:lnTo>
                <a:lnTo>
                  <a:pt x="9067544" y="1930399"/>
                </a:lnTo>
                <a:lnTo>
                  <a:pt x="9092713" y="1917699"/>
                </a:lnTo>
                <a:lnTo>
                  <a:pt x="9330323" y="1917699"/>
                </a:lnTo>
                <a:lnTo>
                  <a:pt x="9339697" y="1930399"/>
                </a:lnTo>
                <a:lnTo>
                  <a:pt x="9343547" y="1943099"/>
                </a:lnTo>
                <a:lnTo>
                  <a:pt x="9344305" y="1993899"/>
                </a:lnTo>
                <a:lnTo>
                  <a:pt x="9344335" y="2044699"/>
                </a:lnTo>
                <a:lnTo>
                  <a:pt x="9343815" y="2158999"/>
                </a:lnTo>
                <a:lnTo>
                  <a:pt x="9343879" y="2171699"/>
                </a:lnTo>
                <a:lnTo>
                  <a:pt x="9343943" y="2184399"/>
                </a:lnTo>
                <a:lnTo>
                  <a:pt x="9344007" y="2197099"/>
                </a:lnTo>
                <a:lnTo>
                  <a:pt x="9344071" y="2209799"/>
                </a:lnTo>
                <a:lnTo>
                  <a:pt x="9423808" y="2209799"/>
                </a:lnTo>
                <a:lnTo>
                  <a:pt x="9423905" y="2501899"/>
                </a:lnTo>
                <a:lnTo>
                  <a:pt x="9423939" y="2514599"/>
                </a:lnTo>
                <a:lnTo>
                  <a:pt x="9542039" y="2514599"/>
                </a:lnTo>
                <a:lnTo>
                  <a:pt x="9542916" y="2565399"/>
                </a:lnTo>
                <a:lnTo>
                  <a:pt x="9543062" y="2590799"/>
                </a:lnTo>
                <a:lnTo>
                  <a:pt x="9543135" y="2603499"/>
                </a:lnTo>
                <a:lnTo>
                  <a:pt x="9543217" y="2755899"/>
                </a:lnTo>
                <a:lnTo>
                  <a:pt x="9646784" y="2755899"/>
                </a:lnTo>
                <a:lnTo>
                  <a:pt x="9658595" y="2806699"/>
                </a:lnTo>
                <a:lnTo>
                  <a:pt x="9662807" y="2857499"/>
                </a:lnTo>
                <a:lnTo>
                  <a:pt x="9662758" y="3733799"/>
                </a:lnTo>
                <a:lnTo>
                  <a:pt x="9698721" y="3759199"/>
                </a:lnTo>
                <a:lnTo>
                  <a:pt x="9915580" y="3987799"/>
                </a:lnTo>
                <a:lnTo>
                  <a:pt x="9988028" y="4051299"/>
                </a:lnTo>
                <a:lnTo>
                  <a:pt x="10120636" y="4190999"/>
                </a:lnTo>
                <a:close/>
              </a:path>
              <a:path w="18284190" h="5765800">
                <a:moveTo>
                  <a:pt x="18283732" y="5765799"/>
                </a:moveTo>
                <a:lnTo>
                  <a:pt x="0" y="5765799"/>
                </a:lnTo>
                <a:lnTo>
                  <a:pt x="0" y="2184399"/>
                </a:lnTo>
                <a:lnTo>
                  <a:pt x="260167" y="2184399"/>
                </a:lnTo>
                <a:lnTo>
                  <a:pt x="270585" y="2197099"/>
                </a:lnTo>
                <a:lnTo>
                  <a:pt x="281114" y="2197099"/>
                </a:lnTo>
                <a:lnTo>
                  <a:pt x="291720" y="2209799"/>
                </a:lnTo>
                <a:lnTo>
                  <a:pt x="302366" y="2209799"/>
                </a:lnTo>
                <a:lnTo>
                  <a:pt x="320359" y="2235199"/>
                </a:lnTo>
                <a:lnTo>
                  <a:pt x="339536" y="2260599"/>
                </a:lnTo>
                <a:lnTo>
                  <a:pt x="359634" y="2285999"/>
                </a:lnTo>
                <a:lnTo>
                  <a:pt x="380388" y="2298699"/>
                </a:lnTo>
                <a:lnTo>
                  <a:pt x="546383" y="2298699"/>
                </a:lnTo>
                <a:lnTo>
                  <a:pt x="546509" y="3035299"/>
                </a:lnTo>
                <a:lnTo>
                  <a:pt x="546514" y="3047999"/>
                </a:lnTo>
                <a:lnTo>
                  <a:pt x="629315" y="3047999"/>
                </a:lnTo>
                <a:lnTo>
                  <a:pt x="633793" y="3060699"/>
                </a:lnTo>
                <a:lnTo>
                  <a:pt x="637261" y="3086099"/>
                </a:lnTo>
                <a:lnTo>
                  <a:pt x="639410" y="3098799"/>
                </a:lnTo>
                <a:lnTo>
                  <a:pt x="639934" y="3124199"/>
                </a:lnTo>
                <a:lnTo>
                  <a:pt x="639773" y="3149599"/>
                </a:lnTo>
                <a:lnTo>
                  <a:pt x="639692" y="3162299"/>
                </a:lnTo>
                <a:lnTo>
                  <a:pt x="639612" y="3174999"/>
                </a:lnTo>
                <a:lnTo>
                  <a:pt x="639517" y="3200399"/>
                </a:lnTo>
                <a:lnTo>
                  <a:pt x="639397" y="3530599"/>
                </a:lnTo>
                <a:lnTo>
                  <a:pt x="2815555" y="3530599"/>
                </a:lnTo>
                <a:lnTo>
                  <a:pt x="2815555" y="3581399"/>
                </a:lnTo>
                <a:lnTo>
                  <a:pt x="3108279" y="3581399"/>
                </a:lnTo>
                <a:lnTo>
                  <a:pt x="3108177" y="3619499"/>
                </a:lnTo>
                <a:lnTo>
                  <a:pt x="3108096" y="3644899"/>
                </a:lnTo>
                <a:lnTo>
                  <a:pt x="3108000" y="3670299"/>
                </a:lnTo>
                <a:lnTo>
                  <a:pt x="3107898" y="3695699"/>
                </a:lnTo>
                <a:lnTo>
                  <a:pt x="3107788" y="3721099"/>
                </a:lnTo>
                <a:lnTo>
                  <a:pt x="3107678" y="3746499"/>
                </a:lnTo>
                <a:lnTo>
                  <a:pt x="3107569" y="3771899"/>
                </a:lnTo>
                <a:lnTo>
                  <a:pt x="3107474" y="4051299"/>
                </a:lnTo>
                <a:lnTo>
                  <a:pt x="3107655" y="4076699"/>
                </a:lnTo>
                <a:lnTo>
                  <a:pt x="3107745" y="4089399"/>
                </a:lnTo>
                <a:lnTo>
                  <a:pt x="3108301" y="4140199"/>
                </a:lnTo>
                <a:lnTo>
                  <a:pt x="3109077" y="4190999"/>
                </a:lnTo>
                <a:lnTo>
                  <a:pt x="3113320" y="4203699"/>
                </a:lnTo>
                <a:lnTo>
                  <a:pt x="3121948" y="4203699"/>
                </a:lnTo>
                <a:lnTo>
                  <a:pt x="3126334" y="4216399"/>
                </a:lnTo>
                <a:lnTo>
                  <a:pt x="18283732" y="4216399"/>
                </a:lnTo>
                <a:lnTo>
                  <a:pt x="18283732" y="5765799"/>
                </a:lnTo>
                <a:close/>
              </a:path>
              <a:path w="18284190" h="5765800">
                <a:moveTo>
                  <a:pt x="11470790" y="4216399"/>
                </a:moveTo>
                <a:lnTo>
                  <a:pt x="3545380" y="4216399"/>
                </a:lnTo>
                <a:lnTo>
                  <a:pt x="3545386" y="4178299"/>
                </a:lnTo>
                <a:lnTo>
                  <a:pt x="3545511" y="3898899"/>
                </a:lnTo>
                <a:lnTo>
                  <a:pt x="3699303" y="3898899"/>
                </a:lnTo>
                <a:lnTo>
                  <a:pt x="3710205" y="3873499"/>
                </a:lnTo>
                <a:lnTo>
                  <a:pt x="3724002" y="3860799"/>
                </a:lnTo>
                <a:lnTo>
                  <a:pt x="3738022" y="3848099"/>
                </a:lnTo>
                <a:lnTo>
                  <a:pt x="3749594" y="3835399"/>
                </a:lnTo>
                <a:lnTo>
                  <a:pt x="3753705" y="3822699"/>
                </a:lnTo>
                <a:lnTo>
                  <a:pt x="3765921" y="3822699"/>
                </a:lnTo>
                <a:lnTo>
                  <a:pt x="3772541" y="3809999"/>
                </a:lnTo>
                <a:lnTo>
                  <a:pt x="3780551" y="3797299"/>
                </a:lnTo>
                <a:lnTo>
                  <a:pt x="3791299" y="3797299"/>
                </a:lnTo>
                <a:lnTo>
                  <a:pt x="3806130" y="3784599"/>
                </a:lnTo>
                <a:lnTo>
                  <a:pt x="4009820" y="3784599"/>
                </a:lnTo>
                <a:lnTo>
                  <a:pt x="4009816" y="3733799"/>
                </a:lnTo>
                <a:lnTo>
                  <a:pt x="4009689" y="2895599"/>
                </a:lnTo>
                <a:lnTo>
                  <a:pt x="4009563" y="2882899"/>
                </a:lnTo>
                <a:lnTo>
                  <a:pt x="4009437" y="2870199"/>
                </a:lnTo>
                <a:lnTo>
                  <a:pt x="4008889" y="2844799"/>
                </a:lnTo>
                <a:lnTo>
                  <a:pt x="4011628" y="2819399"/>
                </a:lnTo>
                <a:lnTo>
                  <a:pt x="4021237" y="2793999"/>
                </a:lnTo>
                <a:lnTo>
                  <a:pt x="4023274" y="2755899"/>
                </a:lnTo>
                <a:lnTo>
                  <a:pt x="4024026" y="2743199"/>
                </a:lnTo>
                <a:lnTo>
                  <a:pt x="4036955" y="2743199"/>
                </a:lnTo>
                <a:lnTo>
                  <a:pt x="4048440" y="2730499"/>
                </a:lnTo>
                <a:lnTo>
                  <a:pt x="4082534" y="2692399"/>
                </a:lnTo>
                <a:lnTo>
                  <a:pt x="4123678" y="2654299"/>
                </a:lnTo>
                <a:lnTo>
                  <a:pt x="4138995" y="2641599"/>
                </a:lnTo>
                <a:lnTo>
                  <a:pt x="4155756" y="2616199"/>
                </a:lnTo>
                <a:lnTo>
                  <a:pt x="4172566" y="2603499"/>
                </a:lnTo>
                <a:lnTo>
                  <a:pt x="4188031" y="2590799"/>
                </a:lnTo>
                <a:lnTo>
                  <a:pt x="4219026" y="2552699"/>
                </a:lnTo>
                <a:lnTo>
                  <a:pt x="4229431" y="2552699"/>
                </a:lnTo>
                <a:lnTo>
                  <a:pt x="4240498" y="2539999"/>
                </a:lnTo>
                <a:lnTo>
                  <a:pt x="4252302" y="2527299"/>
                </a:lnTo>
                <a:lnTo>
                  <a:pt x="4264680" y="2514599"/>
                </a:lnTo>
                <a:lnTo>
                  <a:pt x="4277470" y="2501899"/>
                </a:lnTo>
                <a:lnTo>
                  <a:pt x="4764744" y="2501899"/>
                </a:lnTo>
                <a:lnTo>
                  <a:pt x="4773517" y="2514599"/>
                </a:lnTo>
                <a:lnTo>
                  <a:pt x="4777838" y="2514599"/>
                </a:lnTo>
                <a:lnTo>
                  <a:pt x="4780059" y="2565399"/>
                </a:lnTo>
                <a:lnTo>
                  <a:pt x="4778758" y="2641599"/>
                </a:lnTo>
                <a:lnTo>
                  <a:pt x="4780980" y="2679699"/>
                </a:lnTo>
                <a:lnTo>
                  <a:pt x="4798525" y="2692399"/>
                </a:lnTo>
                <a:lnTo>
                  <a:pt x="4848818" y="2705099"/>
                </a:lnTo>
                <a:lnTo>
                  <a:pt x="5150992" y="2705099"/>
                </a:lnTo>
                <a:lnTo>
                  <a:pt x="5151116" y="4051299"/>
                </a:lnTo>
                <a:lnTo>
                  <a:pt x="5151238" y="4165599"/>
                </a:lnTo>
                <a:lnTo>
                  <a:pt x="5151254" y="4178299"/>
                </a:lnTo>
                <a:lnTo>
                  <a:pt x="8282115" y="4178299"/>
                </a:lnTo>
                <a:lnTo>
                  <a:pt x="8282086" y="4190999"/>
                </a:lnTo>
                <a:lnTo>
                  <a:pt x="10120636" y="4190999"/>
                </a:lnTo>
                <a:lnTo>
                  <a:pt x="10132671" y="4203699"/>
                </a:lnTo>
                <a:lnTo>
                  <a:pt x="11466607" y="4203699"/>
                </a:lnTo>
                <a:lnTo>
                  <a:pt x="11470790" y="4216399"/>
                </a:lnTo>
                <a:close/>
              </a:path>
              <a:path w="18284190" h="5765800">
                <a:moveTo>
                  <a:pt x="18283732" y="4216399"/>
                </a:moveTo>
                <a:lnTo>
                  <a:pt x="15169340" y="4216399"/>
                </a:lnTo>
                <a:lnTo>
                  <a:pt x="15169345" y="4152899"/>
                </a:lnTo>
                <a:lnTo>
                  <a:pt x="15169471" y="2539999"/>
                </a:lnTo>
                <a:lnTo>
                  <a:pt x="15580596" y="2539999"/>
                </a:lnTo>
                <a:lnTo>
                  <a:pt x="15580666" y="3111499"/>
                </a:lnTo>
                <a:lnTo>
                  <a:pt x="15580938" y="3149599"/>
                </a:lnTo>
                <a:lnTo>
                  <a:pt x="15581029" y="3162299"/>
                </a:lnTo>
                <a:lnTo>
                  <a:pt x="15581564" y="3213099"/>
                </a:lnTo>
                <a:lnTo>
                  <a:pt x="15582298" y="3263899"/>
                </a:lnTo>
                <a:lnTo>
                  <a:pt x="15586226" y="3263899"/>
                </a:lnTo>
                <a:lnTo>
                  <a:pt x="15598534" y="3276599"/>
                </a:lnTo>
                <a:lnTo>
                  <a:pt x="15643676" y="3289299"/>
                </a:lnTo>
                <a:lnTo>
                  <a:pt x="15779743" y="3289299"/>
                </a:lnTo>
                <a:lnTo>
                  <a:pt x="15779839" y="3568699"/>
                </a:lnTo>
                <a:lnTo>
                  <a:pt x="15779946" y="3581399"/>
                </a:lnTo>
                <a:lnTo>
                  <a:pt x="15780053" y="3594099"/>
                </a:lnTo>
                <a:lnTo>
                  <a:pt x="15780160" y="3606799"/>
                </a:lnTo>
                <a:lnTo>
                  <a:pt x="15780266" y="3619499"/>
                </a:lnTo>
                <a:lnTo>
                  <a:pt x="15784207" y="3632199"/>
                </a:lnTo>
                <a:lnTo>
                  <a:pt x="15789006" y="3632199"/>
                </a:lnTo>
                <a:lnTo>
                  <a:pt x="15793855" y="3644899"/>
                </a:lnTo>
                <a:lnTo>
                  <a:pt x="15797942" y="3657599"/>
                </a:lnTo>
                <a:lnTo>
                  <a:pt x="15828024" y="3670299"/>
                </a:lnTo>
                <a:lnTo>
                  <a:pt x="15852999" y="3695699"/>
                </a:lnTo>
                <a:lnTo>
                  <a:pt x="15877483" y="3733799"/>
                </a:lnTo>
                <a:lnTo>
                  <a:pt x="15906092" y="3746499"/>
                </a:lnTo>
                <a:lnTo>
                  <a:pt x="15918215" y="3771899"/>
                </a:lnTo>
                <a:lnTo>
                  <a:pt x="15931099" y="3784599"/>
                </a:lnTo>
                <a:lnTo>
                  <a:pt x="15944573" y="3797299"/>
                </a:lnTo>
                <a:lnTo>
                  <a:pt x="15958464" y="3809999"/>
                </a:lnTo>
                <a:lnTo>
                  <a:pt x="16814422" y="3809999"/>
                </a:lnTo>
                <a:lnTo>
                  <a:pt x="16814743" y="3835399"/>
                </a:lnTo>
                <a:lnTo>
                  <a:pt x="16814232" y="3873499"/>
                </a:lnTo>
                <a:lnTo>
                  <a:pt x="16814211" y="3924299"/>
                </a:lnTo>
                <a:lnTo>
                  <a:pt x="16816327" y="3962399"/>
                </a:lnTo>
                <a:lnTo>
                  <a:pt x="16820517" y="3975099"/>
                </a:lnTo>
                <a:lnTo>
                  <a:pt x="16829027" y="3975099"/>
                </a:lnTo>
                <a:lnTo>
                  <a:pt x="16833217" y="3987799"/>
                </a:lnTo>
                <a:lnTo>
                  <a:pt x="18283732" y="3987799"/>
                </a:lnTo>
                <a:lnTo>
                  <a:pt x="18283732" y="4216399"/>
                </a:lnTo>
                <a:close/>
              </a:path>
              <a:path w="18284190" h="5765800">
                <a:moveTo>
                  <a:pt x="6013437" y="2832099"/>
                </a:moveTo>
                <a:lnTo>
                  <a:pt x="5721591" y="2832099"/>
                </a:lnTo>
                <a:lnTo>
                  <a:pt x="5721665" y="2730499"/>
                </a:lnTo>
                <a:lnTo>
                  <a:pt x="5721759" y="2717799"/>
                </a:lnTo>
                <a:lnTo>
                  <a:pt x="5721853" y="2705099"/>
                </a:lnTo>
                <a:lnTo>
                  <a:pt x="6013176" y="2705099"/>
                </a:lnTo>
                <a:lnTo>
                  <a:pt x="6013300" y="2743199"/>
                </a:lnTo>
                <a:lnTo>
                  <a:pt x="6013421" y="2819399"/>
                </a:lnTo>
                <a:lnTo>
                  <a:pt x="6013437" y="2832099"/>
                </a:lnTo>
                <a:close/>
              </a:path>
              <a:path w="18284190" h="5765800">
                <a:moveTo>
                  <a:pt x="8163069" y="2882899"/>
                </a:moveTo>
                <a:lnTo>
                  <a:pt x="7871223" y="2882899"/>
                </a:lnTo>
                <a:lnTo>
                  <a:pt x="7871228" y="2870199"/>
                </a:lnTo>
                <a:lnTo>
                  <a:pt x="7871354" y="2743199"/>
                </a:lnTo>
                <a:lnTo>
                  <a:pt x="8163069" y="2743199"/>
                </a:lnTo>
                <a:lnTo>
                  <a:pt x="8163069" y="2882899"/>
                </a:lnTo>
                <a:close/>
              </a:path>
              <a:path w="18284190" h="5765800">
                <a:moveTo>
                  <a:pt x="14837565" y="3822699"/>
                </a:moveTo>
                <a:lnTo>
                  <a:pt x="14134982" y="3822699"/>
                </a:lnTo>
                <a:lnTo>
                  <a:pt x="14150618" y="3809999"/>
                </a:lnTo>
                <a:lnTo>
                  <a:pt x="14165407" y="3797299"/>
                </a:lnTo>
                <a:lnTo>
                  <a:pt x="14178895" y="3797299"/>
                </a:lnTo>
                <a:lnTo>
                  <a:pt x="14190628" y="3784599"/>
                </a:lnTo>
                <a:lnTo>
                  <a:pt x="14217465" y="3746499"/>
                </a:lnTo>
                <a:lnTo>
                  <a:pt x="14247321" y="3721099"/>
                </a:lnTo>
                <a:lnTo>
                  <a:pt x="14277865" y="3695699"/>
                </a:lnTo>
                <a:lnTo>
                  <a:pt x="14306764" y="3657599"/>
                </a:lnTo>
                <a:lnTo>
                  <a:pt x="14306764" y="3174999"/>
                </a:lnTo>
                <a:lnTo>
                  <a:pt x="14306120" y="3124199"/>
                </a:lnTo>
                <a:lnTo>
                  <a:pt x="14306160" y="3111499"/>
                </a:lnTo>
                <a:lnTo>
                  <a:pt x="14306277" y="3073399"/>
                </a:lnTo>
                <a:lnTo>
                  <a:pt x="14306401" y="3060699"/>
                </a:lnTo>
                <a:lnTo>
                  <a:pt x="14306524" y="3047999"/>
                </a:lnTo>
                <a:lnTo>
                  <a:pt x="14306647" y="3035299"/>
                </a:lnTo>
                <a:lnTo>
                  <a:pt x="14306770" y="3022599"/>
                </a:lnTo>
                <a:lnTo>
                  <a:pt x="14306893" y="3009899"/>
                </a:lnTo>
                <a:lnTo>
                  <a:pt x="14307017" y="2997199"/>
                </a:lnTo>
                <a:lnTo>
                  <a:pt x="14307140" y="2984499"/>
                </a:lnTo>
                <a:lnTo>
                  <a:pt x="14307263" y="2971799"/>
                </a:lnTo>
                <a:lnTo>
                  <a:pt x="14307386" y="2959099"/>
                </a:lnTo>
                <a:lnTo>
                  <a:pt x="14307423" y="2946399"/>
                </a:lnTo>
                <a:lnTo>
                  <a:pt x="14307534" y="2908299"/>
                </a:lnTo>
                <a:lnTo>
                  <a:pt x="14306875" y="2857499"/>
                </a:lnTo>
                <a:lnTo>
                  <a:pt x="14305006" y="2806699"/>
                </a:lnTo>
                <a:lnTo>
                  <a:pt x="14301527" y="2755899"/>
                </a:lnTo>
                <a:lnTo>
                  <a:pt x="14577399" y="2755899"/>
                </a:lnTo>
                <a:lnTo>
                  <a:pt x="14606736" y="2768599"/>
                </a:lnTo>
                <a:lnTo>
                  <a:pt x="14630623" y="2793999"/>
                </a:lnTo>
                <a:lnTo>
                  <a:pt x="14653037" y="2832099"/>
                </a:lnTo>
                <a:lnTo>
                  <a:pt x="14677955" y="2844799"/>
                </a:lnTo>
                <a:lnTo>
                  <a:pt x="14678023" y="2857499"/>
                </a:lnTo>
                <a:lnTo>
                  <a:pt x="14678091" y="2870199"/>
                </a:lnTo>
                <a:lnTo>
                  <a:pt x="14678160" y="2882899"/>
                </a:lnTo>
                <a:lnTo>
                  <a:pt x="14678269" y="3238499"/>
                </a:lnTo>
                <a:lnTo>
                  <a:pt x="14678391" y="3276599"/>
                </a:lnTo>
                <a:lnTo>
                  <a:pt x="14678586" y="3314699"/>
                </a:lnTo>
                <a:lnTo>
                  <a:pt x="14678663" y="3327399"/>
                </a:lnTo>
                <a:lnTo>
                  <a:pt x="14678740" y="3340099"/>
                </a:lnTo>
                <a:lnTo>
                  <a:pt x="14714133" y="3365499"/>
                </a:lnTo>
                <a:lnTo>
                  <a:pt x="14747610" y="3403599"/>
                </a:lnTo>
                <a:lnTo>
                  <a:pt x="14780302" y="3428999"/>
                </a:lnTo>
                <a:lnTo>
                  <a:pt x="14813338" y="3467099"/>
                </a:lnTo>
                <a:lnTo>
                  <a:pt x="14825521" y="3479799"/>
                </a:lnTo>
                <a:lnTo>
                  <a:pt x="14833125" y="3492499"/>
                </a:lnTo>
                <a:lnTo>
                  <a:pt x="14836924" y="3517899"/>
                </a:lnTo>
                <a:lnTo>
                  <a:pt x="14837691" y="3530599"/>
                </a:lnTo>
                <a:lnTo>
                  <a:pt x="14837565" y="3822699"/>
                </a:lnTo>
                <a:close/>
              </a:path>
              <a:path w="18284190" h="5765800">
                <a:moveTo>
                  <a:pt x="8282115" y="4178299"/>
                </a:moveTo>
                <a:lnTo>
                  <a:pt x="5178979" y="4178299"/>
                </a:lnTo>
                <a:lnTo>
                  <a:pt x="5189699" y="4165599"/>
                </a:lnTo>
                <a:lnTo>
                  <a:pt x="5195509" y="4152899"/>
                </a:lnTo>
                <a:lnTo>
                  <a:pt x="5210681" y="4140199"/>
                </a:lnTo>
                <a:lnTo>
                  <a:pt x="5224772" y="4127499"/>
                </a:lnTo>
                <a:lnTo>
                  <a:pt x="5237783" y="4114799"/>
                </a:lnTo>
                <a:lnTo>
                  <a:pt x="5249714" y="4102099"/>
                </a:lnTo>
                <a:lnTo>
                  <a:pt x="5274999" y="4076699"/>
                </a:lnTo>
                <a:lnTo>
                  <a:pt x="5298797" y="4051299"/>
                </a:lnTo>
                <a:lnTo>
                  <a:pt x="5321688" y="4025899"/>
                </a:lnTo>
                <a:lnTo>
                  <a:pt x="5344247" y="4013199"/>
                </a:lnTo>
                <a:lnTo>
                  <a:pt x="5356528" y="3987799"/>
                </a:lnTo>
                <a:lnTo>
                  <a:pt x="5369435" y="3975099"/>
                </a:lnTo>
                <a:lnTo>
                  <a:pt x="5383005" y="3962399"/>
                </a:lnTo>
                <a:lnTo>
                  <a:pt x="5397274" y="3949699"/>
                </a:lnTo>
                <a:lnTo>
                  <a:pt x="5410375" y="3936999"/>
                </a:lnTo>
                <a:lnTo>
                  <a:pt x="5441529" y="3898899"/>
                </a:lnTo>
                <a:lnTo>
                  <a:pt x="5442863" y="3835399"/>
                </a:lnTo>
                <a:lnTo>
                  <a:pt x="5442969" y="3581399"/>
                </a:lnTo>
                <a:lnTo>
                  <a:pt x="5589743" y="3581399"/>
                </a:lnTo>
                <a:lnTo>
                  <a:pt x="5591771" y="3568699"/>
                </a:lnTo>
                <a:lnTo>
                  <a:pt x="5593589" y="3543299"/>
                </a:lnTo>
                <a:lnTo>
                  <a:pt x="5594991" y="3530599"/>
                </a:lnTo>
                <a:lnTo>
                  <a:pt x="5595766" y="3517899"/>
                </a:lnTo>
                <a:lnTo>
                  <a:pt x="5595756" y="3479799"/>
                </a:lnTo>
                <a:lnTo>
                  <a:pt x="5596940" y="3428999"/>
                </a:lnTo>
                <a:lnTo>
                  <a:pt x="5598781" y="3378199"/>
                </a:lnTo>
                <a:lnTo>
                  <a:pt x="5600742" y="3327399"/>
                </a:lnTo>
                <a:lnTo>
                  <a:pt x="5602285" y="3276599"/>
                </a:lnTo>
                <a:lnTo>
                  <a:pt x="5602873" y="3238499"/>
                </a:lnTo>
                <a:lnTo>
                  <a:pt x="5601971" y="3187699"/>
                </a:lnTo>
                <a:lnTo>
                  <a:pt x="5595633" y="3086099"/>
                </a:lnTo>
                <a:lnTo>
                  <a:pt x="5595110" y="3035299"/>
                </a:lnTo>
                <a:lnTo>
                  <a:pt x="5595218" y="2920999"/>
                </a:lnTo>
                <a:lnTo>
                  <a:pt x="5592755" y="2857499"/>
                </a:lnTo>
                <a:lnTo>
                  <a:pt x="5595269" y="2857499"/>
                </a:lnTo>
                <a:lnTo>
                  <a:pt x="5601427" y="2832099"/>
                </a:lnTo>
                <a:lnTo>
                  <a:pt x="6193992" y="2832099"/>
                </a:lnTo>
                <a:lnTo>
                  <a:pt x="6202912" y="2844799"/>
                </a:lnTo>
                <a:lnTo>
                  <a:pt x="6207819" y="2857499"/>
                </a:lnTo>
                <a:lnTo>
                  <a:pt x="6211929" y="2870199"/>
                </a:lnTo>
                <a:lnTo>
                  <a:pt x="6212377" y="2895599"/>
                </a:lnTo>
                <a:lnTo>
                  <a:pt x="6212322" y="2997199"/>
                </a:lnTo>
                <a:lnTo>
                  <a:pt x="6224249" y="3009899"/>
                </a:lnTo>
                <a:lnTo>
                  <a:pt x="6235857" y="3022599"/>
                </a:lnTo>
                <a:lnTo>
                  <a:pt x="6247121" y="3035299"/>
                </a:lnTo>
                <a:lnTo>
                  <a:pt x="6290744" y="3086099"/>
                </a:lnTo>
                <a:lnTo>
                  <a:pt x="6319506" y="3111499"/>
                </a:lnTo>
                <a:lnTo>
                  <a:pt x="6349176" y="3149599"/>
                </a:lnTo>
                <a:lnTo>
                  <a:pt x="6384628" y="3174999"/>
                </a:lnTo>
                <a:lnTo>
                  <a:pt x="6397888" y="3213099"/>
                </a:lnTo>
                <a:lnTo>
                  <a:pt x="6399389" y="3263899"/>
                </a:lnTo>
                <a:lnTo>
                  <a:pt x="6397232" y="3314699"/>
                </a:lnTo>
                <a:lnTo>
                  <a:pt x="6399519" y="3365499"/>
                </a:lnTo>
                <a:lnTo>
                  <a:pt x="6414349" y="3403599"/>
                </a:lnTo>
                <a:lnTo>
                  <a:pt x="6447921" y="3441699"/>
                </a:lnTo>
                <a:lnTo>
                  <a:pt x="6482340" y="3479799"/>
                </a:lnTo>
                <a:lnTo>
                  <a:pt x="6552556" y="3555999"/>
                </a:lnTo>
                <a:lnTo>
                  <a:pt x="6587772" y="3581399"/>
                </a:lnTo>
                <a:lnTo>
                  <a:pt x="6622672" y="3619499"/>
                </a:lnTo>
                <a:lnTo>
                  <a:pt x="6656965" y="3657599"/>
                </a:lnTo>
                <a:lnTo>
                  <a:pt x="8282318" y="3657599"/>
                </a:lnTo>
                <a:lnTo>
                  <a:pt x="8282200" y="4140199"/>
                </a:lnTo>
                <a:lnTo>
                  <a:pt x="8282115" y="4178299"/>
                </a:lnTo>
                <a:close/>
              </a:path>
              <a:path w="18284190" h="5765800">
                <a:moveTo>
                  <a:pt x="12940773" y="2971799"/>
                </a:moveTo>
                <a:lnTo>
                  <a:pt x="12461527" y="2971799"/>
                </a:lnTo>
                <a:lnTo>
                  <a:pt x="12509862" y="2959099"/>
                </a:lnTo>
                <a:lnTo>
                  <a:pt x="12527738" y="2933699"/>
                </a:lnTo>
                <a:lnTo>
                  <a:pt x="12530712" y="2908299"/>
                </a:lnTo>
                <a:lnTo>
                  <a:pt x="12527942" y="2870199"/>
                </a:lnTo>
                <a:lnTo>
                  <a:pt x="12528585" y="2832099"/>
                </a:lnTo>
                <a:lnTo>
                  <a:pt x="12801839" y="2832099"/>
                </a:lnTo>
                <a:lnTo>
                  <a:pt x="12837313" y="2870199"/>
                </a:lnTo>
                <a:lnTo>
                  <a:pt x="12872171" y="2908299"/>
                </a:lnTo>
                <a:lnTo>
                  <a:pt x="12906597" y="2933699"/>
                </a:lnTo>
                <a:lnTo>
                  <a:pt x="12940773" y="2971799"/>
                </a:lnTo>
                <a:close/>
              </a:path>
              <a:path w="18284190" h="5765800">
                <a:moveTo>
                  <a:pt x="8282318" y="3657599"/>
                </a:moveTo>
                <a:lnTo>
                  <a:pt x="7738459" y="3657599"/>
                </a:lnTo>
                <a:lnTo>
                  <a:pt x="7738463" y="3606799"/>
                </a:lnTo>
                <a:lnTo>
                  <a:pt x="7738590" y="2882899"/>
                </a:lnTo>
                <a:lnTo>
                  <a:pt x="8282348" y="2882899"/>
                </a:lnTo>
                <a:lnTo>
                  <a:pt x="8282318" y="3657599"/>
                </a:lnTo>
                <a:close/>
              </a:path>
              <a:path w="18284190" h="5765800">
                <a:moveTo>
                  <a:pt x="18283732" y="3987799"/>
                </a:moveTo>
                <a:lnTo>
                  <a:pt x="17294357" y="3987799"/>
                </a:lnTo>
                <a:lnTo>
                  <a:pt x="17294422" y="3416299"/>
                </a:lnTo>
                <a:lnTo>
                  <a:pt x="17294488" y="3403599"/>
                </a:lnTo>
                <a:lnTo>
                  <a:pt x="17294554" y="3390899"/>
                </a:lnTo>
                <a:lnTo>
                  <a:pt x="17294619" y="3378199"/>
                </a:lnTo>
                <a:lnTo>
                  <a:pt x="17311378" y="3365499"/>
                </a:lnTo>
                <a:lnTo>
                  <a:pt x="17677201" y="3365499"/>
                </a:lnTo>
                <a:lnTo>
                  <a:pt x="17677201" y="2920999"/>
                </a:lnTo>
                <a:lnTo>
                  <a:pt x="18194773" y="2920999"/>
                </a:lnTo>
                <a:lnTo>
                  <a:pt x="18194646" y="3543299"/>
                </a:lnTo>
                <a:lnTo>
                  <a:pt x="18194642" y="3632199"/>
                </a:lnTo>
                <a:lnTo>
                  <a:pt x="18283732" y="3632199"/>
                </a:lnTo>
                <a:lnTo>
                  <a:pt x="18283732" y="3987799"/>
                </a:lnTo>
                <a:close/>
              </a:path>
              <a:path w="18284190" h="5765800">
                <a:moveTo>
                  <a:pt x="13205660" y="3174999"/>
                </a:moveTo>
                <a:lnTo>
                  <a:pt x="12298023" y="3174999"/>
                </a:lnTo>
                <a:lnTo>
                  <a:pt x="12317392" y="3162299"/>
                </a:lnTo>
                <a:lnTo>
                  <a:pt x="12316329" y="3111499"/>
                </a:lnTo>
                <a:lnTo>
                  <a:pt x="12316361" y="3009899"/>
                </a:lnTo>
                <a:lnTo>
                  <a:pt x="12316476" y="2971799"/>
                </a:lnTo>
                <a:lnTo>
                  <a:pt x="12364810" y="2959099"/>
                </a:lnTo>
                <a:lnTo>
                  <a:pt x="12413169" y="2971799"/>
                </a:lnTo>
                <a:lnTo>
                  <a:pt x="12940773" y="2971799"/>
                </a:lnTo>
                <a:lnTo>
                  <a:pt x="13009105" y="3047999"/>
                </a:lnTo>
                <a:lnTo>
                  <a:pt x="13043626" y="3073399"/>
                </a:lnTo>
                <a:lnTo>
                  <a:pt x="13078628" y="3111499"/>
                </a:lnTo>
                <a:lnTo>
                  <a:pt x="13205762" y="3111499"/>
                </a:lnTo>
                <a:lnTo>
                  <a:pt x="13205660" y="3174999"/>
                </a:lnTo>
                <a:close/>
              </a:path>
              <a:path w="18284190" h="5765800">
                <a:moveTo>
                  <a:pt x="13205500" y="4216399"/>
                </a:moveTo>
                <a:lnTo>
                  <a:pt x="11865286" y="4216399"/>
                </a:lnTo>
                <a:lnTo>
                  <a:pt x="11865408" y="3492499"/>
                </a:lnTo>
                <a:lnTo>
                  <a:pt x="11865761" y="3441699"/>
                </a:lnTo>
                <a:lnTo>
                  <a:pt x="11865881" y="3428999"/>
                </a:lnTo>
                <a:lnTo>
                  <a:pt x="11866000" y="3416299"/>
                </a:lnTo>
                <a:lnTo>
                  <a:pt x="11866120" y="3403599"/>
                </a:lnTo>
                <a:lnTo>
                  <a:pt x="11866239" y="3390899"/>
                </a:lnTo>
                <a:lnTo>
                  <a:pt x="11866857" y="3340099"/>
                </a:lnTo>
                <a:lnTo>
                  <a:pt x="11871047" y="3340099"/>
                </a:lnTo>
                <a:lnTo>
                  <a:pt x="11879820" y="3327399"/>
                </a:lnTo>
                <a:lnTo>
                  <a:pt x="12024499" y="3327399"/>
                </a:lnTo>
                <a:lnTo>
                  <a:pt x="12024468" y="3289299"/>
                </a:lnTo>
                <a:lnTo>
                  <a:pt x="12024063" y="3263899"/>
                </a:lnTo>
                <a:lnTo>
                  <a:pt x="12023965" y="3213099"/>
                </a:lnTo>
                <a:lnTo>
                  <a:pt x="12026070" y="3187699"/>
                </a:lnTo>
                <a:lnTo>
                  <a:pt x="12030391" y="3174999"/>
                </a:lnTo>
                <a:lnTo>
                  <a:pt x="12043615" y="3162299"/>
                </a:lnTo>
                <a:lnTo>
                  <a:pt x="12243531" y="3162299"/>
                </a:lnTo>
                <a:lnTo>
                  <a:pt x="12292253" y="3174999"/>
                </a:lnTo>
                <a:lnTo>
                  <a:pt x="13205660" y="3174999"/>
                </a:lnTo>
                <a:lnTo>
                  <a:pt x="13205533" y="3898899"/>
                </a:lnTo>
                <a:lnTo>
                  <a:pt x="13205500" y="4216399"/>
                </a:lnTo>
                <a:close/>
              </a:path>
              <a:path w="18284190" h="5765800">
                <a:moveTo>
                  <a:pt x="14837560" y="4216399"/>
                </a:moveTo>
                <a:lnTo>
                  <a:pt x="13532305" y="4216399"/>
                </a:lnTo>
                <a:lnTo>
                  <a:pt x="13536243" y="4203699"/>
                </a:lnTo>
                <a:lnTo>
                  <a:pt x="13545838" y="4190999"/>
                </a:lnTo>
                <a:lnTo>
                  <a:pt x="13549850" y="4178299"/>
                </a:lnTo>
                <a:lnTo>
                  <a:pt x="13549916" y="4165599"/>
                </a:lnTo>
                <a:lnTo>
                  <a:pt x="13549982" y="4152899"/>
                </a:lnTo>
                <a:lnTo>
                  <a:pt x="13550048" y="4140199"/>
                </a:lnTo>
                <a:lnTo>
                  <a:pt x="13550162" y="4114799"/>
                </a:lnTo>
                <a:lnTo>
                  <a:pt x="13550261" y="4089399"/>
                </a:lnTo>
                <a:lnTo>
                  <a:pt x="13550347" y="3898899"/>
                </a:lnTo>
                <a:lnTo>
                  <a:pt x="13550472" y="3467099"/>
                </a:lnTo>
                <a:lnTo>
                  <a:pt x="13550594" y="3403599"/>
                </a:lnTo>
                <a:lnTo>
                  <a:pt x="13550699" y="3365499"/>
                </a:lnTo>
                <a:lnTo>
                  <a:pt x="13550798" y="3340099"/>
                </a:lnTo>
                <a:lnTo>
                  <a:pt x="13550897" y="3314699"/>
                </a:lnTo>
                <a:lnTo>
                  <a:pt x="13709848" y="3314699"/>
                </a:lnTo>
                <a:lnTo>
                  <a:pt x="13709922" y="3301999"/>
                </a:lnTo>
                <a:lnTo>
                  <a:pt x="13709995" y="3289299"/>
                </a:lnTo>
                <a:lnTo>
                  <a:pt x="13710069" y="3276599"/>
                </a:lnTo>
                <a:lnTo>
                  <a:pt x="13707688" y="3251199"/>
                </a:lnTo>
                <a:lnTo>
                  <a:pt x="13711100" y="3213099"/>
                </a:lnTo>
                <a:lnTo>
                  <a:pt x="13728702" y="3187699"/>
                </a:lnTo>
                <a:lnTo>
                  <a:pt x="13989125" y="3187699"/>
                </a:lnTo>
                <a:lnTo>
                  <a:pt x="13989730" y="3225799"/>
                </a:lnTo>
                <a:lnTo>
                  <a:pt x="13987193" y="3263899"/>
                </a:lnTo>
                <a:lnTo>
                  <a:pt x="13987652" y="3289299"/>
                </a:lnTo>
                <a:lnTo>
                  <a:pt x="13997242" y="3327399"/>
                </a:lnTo>
                <a:lnTo>
                  <a:pt x="14029341" y="3340099"/>
                </a:lnTo>
                <a:lnTo>
                  <a:pt x="14134328" y="3340099"/>
                </a:lnTo>
                <a:lnTo>
                  <a:pt x="14134410" y="3733799"/>
                </a:lnTo>
                <a:lnTo>
                  <a:pt x="14134509" y="3759199"/>
                </a:lnTo>
                <a:lnTo>
                  <a:pt x="14134559" y="3771899"/>
                </a:lnTo>
                <a:lnTo>
                  <a:pt x="14134665" y="3784599"/>
                </a:lnTo>
                <a:lnTo>
                  <a:pt x="14134771" y="3797299"/>
                </a:lnTo>
                <a:lnTo>
                  <a:pt x="14134876" y="3809999"/>
                </a:lnTo>
                <a:lnTo>
                  <a:pt x="14134982" y="3822699"/>
                </a:lnTo>
                <a:lnTo>
                  <a:pt x="14837565" y="3822699"/>
                </a:lnTo>
                <a:lnTo>
                  <a:pt x="14837560" y="4216399"/>
                </a:lnTo>
                <a:close/>
              </a:path>
              <a:path w="18284190" h="5765800">
                <a:moveTo>
                  <a:pt x="7446613" y="3657599"/>
                </a:moveTo>
                <a:lnTo>
                  <a:pt x="7088384" y="3657599"/>
                </a:lnTo>
                <a:lnTo>
                  <a:pt x="7088356" y="3644899"/>
                </a:lnTo>
                <a:lnTo>
                  <a:pt x="7088253" y="3403599"/>
                </a:lnTo>
                <a:lnTo>
                  <a:pt x="7221803" y="3403599"/>
                </a:lnTo>
                <a:lnTo>
                  <a:pt x="7221280" y="3378199"/>
                </a:lnTo>
                <a:lnTo>
                  <a:pt x="7219381" y="3352799"/>
                </a:lnTo>
                <a:lnTo>
                  <a:pt x="7214209" y="3301999"/>
                </a:lnTo>
                <a:lnTo>
                  <a:pt x="7228878" y="3289299"/>
                </a:lnTo>
                <a:lnTo>
                  <a:pt x="7408986" y="3289299"/>
                </a:lnTo>
                <a:lnTo>
                  <a:pt x="7447660" y="3301999"/>
                </a:lnTo>
                <a:lnTo>
                  <a:pt x="7446922" y="3352799"/>
                </a:lnTo>
                <a:lnTo>
                  <a:pt x="7446828" y="3365499"/>
                </a:lnTo>
                <a:lnTo>
                  <a:pt x="7446735" y="3378199"/>
                </a:lnTo>
                <a:lnTo>
                  <a:pt x="7446613" y="3657599"/>
                </a:lnTo>
                <a:close/>
              </a:path>
              <a:path w="18284190" h="5765800">
                <a:moveTo>
                  <a:pt x="16814422" y="3809999"/>
                </a:moveTo>
                <a:lnTo>
                  <a:pt x="16104845" y="3809999"/>
                </a:lnTo>
                <a:lnTo>
                  <a:pt x="16160475" y="3759199"/>
                </a:lnTo>
                <a:lnTo>
                  <a:pt x="16188750" y="3733799"/>
                </a:lnTo>
                <a:lnTo>
                  <a:pt x="16217577" y="3708399"/>
                </a:lnTo>
                <a:lnTo>
                  <a:pt x="16217582" y="3594099"/>
                </a:lnTo>
                <a:lnTo>
                  <a:pt x="16217708" y="3314699"/>
                </a:lnTo>
                <a:lnTo>
                  <a:pt x="16574104" y="3314699"/>
                </a:lnTo>
                <a:lnTo>
                  <a:pt x="16574038" y="3365499"/>
                </a:lnTo>
                <a:lnTo>
                  <a:pt x="16573969" y="3378199"/>
                </a:lnTo>
                <a:lnTo>
                  <a:pt x="16573901" y="3390899"/>
                </a:lnTo>
                <a:lnTo>
                  <a:pt x="16573835" y="3492499"/>
                </a:lnTo>
                <a:lnTo>
                  <a:pt x="16574028" y="3517899"/>
                </a:lnTo>
                <a:lnTo>
                  <a:pt x="16575282" y="3568699"/>
                </a:lnTo>
                <a:lnTo>
                  <a:pt x="16608584" y="3606799"/>
                </a:lnTo>
                <a:lnTo>
                  <a:pt x="16641075" y="3632199"/>
                </a:lnTo>
                <a:lnTo>
                  <a:pt x="16673272" y="3670299"/>
                </a:lnTo>
                <a:lnTo>
                  <a:pt x="16705690" y="3695699"/>
                </a:lnTo>
                <a:lnTo>
                  <a:pt x="16726471" y="3721099"/>
                </a:lnTo>
                <a:lnTo>
                  <a:pt x="16747228" y="3733799"/>
                </a:lnTo>
                <a:lnTo>
                  <a:pt x="16765971" y="3759199"/>
                </a:lnTo>
                <a:lnTo>
                  <a:pt x="16780713" y="3784599"/>
                </a:lnTo>
                <a:lnTo>
                  <a:pt x="16814101" y="3784599"/>
                </a:lnTo>
                <a:lnTo>
                  <a:pt x="16814422" y="3809999"/>
                </a:lnTo>
                <a:close/>
              </a:path>
            </a:pathLst>
          </a:custGeom>
          <a:solidFill>
            <a:srgbClr val="000000">
              <a:alpha val="10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779168" y="372979"/>
            <a:ext cx="3975735" cy="1799589"/>
          </a:xfrm>
          <a:custGeom>
            <a:avLst/>
            <a:gdLst/>
            <a:ahLst/>
            <a:cxnLst/>
            <a:rect l="l" t="t" r="r" b="b"/>
            <a:pathLst>
              <a:path w="3975734" h="1799589">
                <a:moveTo>
                  <a:pt x="2033139" y="1799023"/>
                </a:moveTo>
                <a:lnTo>
                  <a:pt x="1854144" y="1783608"/>
                </a:lnTo>
                <a:lnTo>
                  <a:pt x="1670655" y="1723431"/>
                </a:lnTo>
                <a:lnTo>
                  <a:pt x="1567073" y="1621823"/>
                </a:lnTo>
                <a:lnTo>
                  <a:pt x="1521202" y="1526134"/>
                </a:lnTo>
                <a:lnTo>
                  <a:pt x="1510844" y="1483716"/>
                </a:lnTo>
                <a:lnTo>
                  <a:pt x="1355837" y="1625150"/>
                </a:lnTo>
                <a:lnTo>
                  <a:pt x="1232646" y="1682981"/>
                </a:lnTo>
                <a:lnTo>
                  <a:pt x="1076904" y="1666829"/>
                </a:lnTo>
                <a:lnTo>
                  <a:pt x="824239" y="1586312"/>
                </a:lnTo>
                <a:lnTo>
                  <a:pt x="586060" y="1473536"/>
                </a:lnTo>
                <a:lnTo>
                  <a:pt x="481430" y="1367795"/>
                </a:lnTo>
                <a:lnTo>
                  <a:pt x="457448" y="1289432"/>
                </a:lnTo>
                <a:lnTo>
                  <a:pt x="461211" y="1258791"/>
                </a:lnTo>
                <a:lnTo>
                  <a:pt x="249975" y="1298562"/>
                </a:lnTo>
                <a:lnTo>
                  <a:pt x="132703" y="1295789"/>
                </a:lnTo>
                <a:lnTo>
                  <a:pt x="67223" y="1236044"/>
                </a:lnTo>
                <a:lnTo>
                  <a:pt x="11360" y="1104901"/>
                </a:lnTo>
                <a:lnTo>
                  <a:pt x="0" y="1042106"/>
                </a:lnTo>
                <a:lnTo>
                  <a:pt x="2287" y="1008949"/>
                </a:lnTo>
                <a:lnTo>
                  <a:pt x="21142" y="940960"/>
                </a:lnTo>
                <a:lnTo>
                  <a:pt x="56833" y="873205"/>
                </a:lnTo>
                <a:lnTo>
                  <a:pt x="80165" y="840339"/>
                </a:lnTo>
                <a:lnTo>
                  <a:pt x="106713" y="808641"/>
                </a:lnTo>
                <a:lnTo>
                  <a:pt x="136148" y="778480"/>
                </a:lnTo>
                <a:lnTo>
                  <a:pt x="168137" y="750227"/>
                </a:lnTo>
                <a:lnTo>
                  <a:pt x="202351" y="724250"/>
                </a:lnTo>
                <a:lnTo>
                  <a:pt x="238457" y="700919"/>
                </a:lnTo>
                <a:lnTo>
                  <a:pt x="276127" y="680604"/>
                </a:lnTo>
                <a:lnTo>
                  <a:pt x="315028" y="663676"/>
                </a:lnTo>
                <a:lnTo>
                  <a:pt x="354830" y="650503"/>
                </a:lnTo>
                <a:lnTo>
                  <a:pt x="395202" y="641455"/>
                </a:lnTo>
                <a:lnTo>
                  <a:pt x="435814" y="636901"/>
                </a:lnTo>
                <a:lnTo>
                  <a:pt x="476334" y="637213"/>
                </a:lnTo>
                <a:lnTo>
                  <a:pt x="516432" y="642759"/>
                </a:lnTo>
                <a:lnTo>
                  <a:pt x="555777" y="653909"/>
                </a:lnTo>
                <a:lnTo>
                  <a:pt x="594038" y="671032"/>
                </a:lnTo>
                <a:lnTo>
                  <a:pt x="630884" y="694500"/>
                </a:lnTo>
                <a:lnTo>
                  <a:pt x="656907" y="591975"/>
                </a:lnTo>
                <a:lnTo>
                  <a:pt x="691066" y="525330"/>
                </a:lnTo>
                <a:lnTo>
                  <a:pt x="756296" y="465338"/>
                </a:lnTo>
                <a:lnTo>
                  <a:pt x="875534" y="382778"/>
                </a:lnTo>
                <a:lnTo>
                  <a:pt x="1040406" y="329441"/>
                </a:lnTo>
                <a:lnTo>
                  <a:pt x="1203059" y="346763"/>
                </a:lnTo>
                <a:lnTo>
                  <a:pt x="1327239" y="389981"/>
                </a:lnTo>
                <a:lnTo>
                  <a:pt x="1376689" y="414335"/>
                </a:lnTo>
                <a:lnTo>
                  <a:pt x="1434087" y="219188"/>
                </a:lnTo>
                <a:lnTo>
                  <a:pt x="1510354" y="110979"/>
                </a:lnTo>
                <a:lnTo>
                  <a:pt x="1656912" y="50864"/>
                </a:lnTo>
                <a:lnTo>
                  <a:pt x="1925181" y="0"/>
                </a:lnTo>
                <a:lnTo>
                  <a:pt x="2240187" y="6780"/>
                </a:lnTo>
                <a:lnTo>
                  <a:pt x="2483052" y="98648"/>
                </a:lnTo>
                <a:lnTo>
                  <a:pt x="2639351" y="205313"/>
                </a:lnTo>
                <a:lnTo>
                  <a:pt x="2694657" y="256488"/>
                </a:lnTo>
                <a:lnTo>
                  <a:pt x="2774501" y="101913"/>
                </a:lnTo>
                <a:lnTo>
                  <a:pt x="2859894" y="40934"/>
                </a:lnTo>
                <a:lnTo>
                  <a:pt x="3003736" y="65043"/>
                </a:lnTo>
                <a:lnTo>
                  <a:pt x="3258928" y="165732"/>
                </a:lnTo>
                <a:lnTo>
                  <a:pt x="3502904" y="330477"/>
                </a:lnTo>
                <a:lnTo>
                  <a:pt x="3612589" y="515937"/>
                </a:lnTo>
                <a:lnTo>
                  <a:pt x="3640147" y="667362"/>
                </a:lnTo>
                <a:lnTo>
                  <a:pt x="3637741" y="730003"/>
                </a:lnTo>
                <a:lnTo>
                  <a:pt x="3782573" y="713541"/>
                </a:lnTo>
                <a:lnTo>
                  <a:pt x="3864144" y="731482"/>
                </a:lnTo>
                <a:lnTo>
                  <a:pt x="3912421" y="804914"/>
                </a:lnTo>
                <a:lnTo>
                  <a:pt x="3957366" y="954922"/>
                </a:lnTo>
                <a:lnTo>
                  <a:pt x="3970670" y="1017652"/>
                </a:lnTo>
                <a:lnTo>
                  <a:pt x="3975671" y="1075627"/>
                </a:lnTo>
                <a:lnTo>
                  <a:pt x="3973274" y="1128861"/>
                </a:lnTo>
                <a:lnTo>
                  <a:pt x="3964383" y="1177368"/>
                </a:lnTo>
                <a:lnTo>
                  <a:pt x="3949901" y="1221161"/>
                </a:lnTo>
                <a:lnTo>
                  <a:pt x="3930733" y="1260255"/>
                </a:lnTo>
                <a:lnTo>
                  <a:pt x="3907784" y="1294662"/>
                </a:lnTo>
                <a:lnTo>
                  <a:pt x="3881957" y="1324397"/>
                </a:lnTo>
                <a:lnTo>
                  <a:pt x="3825286" y="1369904"/>
                </a:lnTo>
                <a:lnTo>
                  <a:pt x="3767954" y="1396887"/>
                </a:lnTo>
                <a:lnTo>
                  <a:pt x="3672267" y="1573852"/>
                </a:lnTo>
                <a:lnTo>
                  <a:pt x="3579539" y="1643528"/>
                </a:lnTo>
                <a:lnTo>
                  <a:pt x="3435020" y="1615536"/>
                </a:lnTo>
                <a:lnTo>
                  <a:pt x="3183962" y="1499495"/>
                </a:lnTo>
                <a:lnTo>
                  <a:pt x="3178099" y="1587169"/>
                </a:lnTo>
                <a:lnTo>
                  <a:pt x="3151892" y="1638589"/>
                </a:lnTo>
                <a:lnTo>
                  <a:pt x="3083511" y="1673731"/>
                </a:lnTo>
                <a:lnTo>
                  <a:pt x="2951128" y="1712570"/>
                </a:lnTo>
                <a:lnTo>
                  <a:pt x="2796009" y="1728726"/>
                </a:lnTo>
                <a:lnTo>
                  <a:pt x="2677878" y="1702707"/>
                </a:lnTo>
                <a:lnTo>
                  <a:pt x="2602658" y="1664848"/>
                </a:lnTo>
                <a:lnTo>
                  <a:pt x="2576269" y="1645487"/>
                </a:lnTo>
                <a:lnTo>
                  <a:pt x="2490933" y="1747412"/>
                </a:lnTo>
                <a:lnTo>
                  <a:pt x="2426314" y="1780154"/>
                </a:lnTo>
                <a:lnTo>
                  <a:pt x="2349856" y="1742603"/>
                </a:lnTo>
                <a:lnTo>
                  <a:pt x="2229003" y="1633649"/>
                </a:lnTo>
                <a:lnTo>
                  <a:pt x="2185425" y="1738103"/>
                </a:lnTo>
                <a:lnTo>
                  <a:pt x="2131851" y="1788541"/>
                </a:lnTo>
                <a:lnTo>
                  <a:pt x="2033139" y="1799023"/>
                </a:lnTo>
                <a:close/>
              </a:path>
            </a:pathLst>
          </a:custGeom>
          <a:solidFill>
            <a:srgbClr val="D9D9D9">
              <a:alpha val="4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613969" y="2033768"/>
            <a:ext cx="2090420" cy="946150"/>
          </a:xfrm>
          <a:custGeom>
            <a:avLst/>
            <a:gdLst/>
            <a:ahLst/>
            <a:cxnLst/>
            <a:rect l="l" t="t" r="r" b="b"/>
            <a:pathLst>
              <a:path w="2090420" h="946150">
                <a:moveTo>
                  <a:pt x="1068823" y="945767"/>
                </a:moveTo>
                <a:lnTo>
                  <a:pt x="974723" y="937663"/>
                </a:lnTo>
                <a:lnTo>
                  <a:pt x="878261" y="906027"/>
                </a:lnTo>
                <a:lnTo>
                  <a:pt x="823807" y="852610"/>
                </a:lnTo>
                <a:lnTo>
                  <a:pt x="799692" y="802306"/>
                </a:lnTo>
                <a:lnTo>
                  <a:pt x="794247" y="780006"/>
                </a:lnTo>
                <a:lnTo>
                  <a:pt x="712757" y="854359"/>
                </a:lnTo>
                <a:lnTo>
                  <a:pt x="647995" y="884762"/>
                </a:lnTo>
                <a:lnTo>
                  <a:pt x="566119" y="876271"/>
                </a:lnTo>
                <a:lnTo>
                  <a:pt x="433291" y="833942"/>
                </a:lnTo>
                <a:lnTo>
                  <a:pt x="308077" y="774654"/>
                </a:lnTo>
                <a:lnTo>
                  <a:pt x="253072" y="719065"/>
                </a:lnTo>
                <a:lnTo>
                  <a:pt x="240465" y="677869"/>
                </a:lnTo>
                <a:lnTo>
                  <a:pt x="242443" y="661760"/>
                </a:lnTo>
                <a:lnTo>
                  <a:pt x="131393" y="682668"/>
                </a:lnTo>
                <a:lnTo>
                  <a:pt x="69743" y="681211"/>
                </a:lnTo>
                <a:lnTo>
                  <a:pt x="35319" y="649802"/>
                </a:lnTo>
                <a:lnTo>
                  <a:pt x="5951" y="580858"/>
                </a:lnTo>
                <a:lnTo>
                  <a:pt x="0" y="549277"/>
                </a:lnTo>
                <a:lnTo>
                  <a:pt x="4146" y="515607"/>
                </a:lnTo>
                <a:lnTo>
                  <a:pt x="37837" y="447476"/>
                </a:lnTo>
                <a:lnTo>
                  <a:pt x="64933" y="415752"/>
                </a:lnTo>
                <a:lnTo>
                  <a:pt x="97228" y="387412"/>
                </a:lnTo>
                <a:lnTo>
                  <a:pt x="133500" y="363827"/>
                </a:lnTo>
                <a:lnTo>
                  <a:pt x="172523" y="346364"/>
                </a:lnTo>
                <a:lnTo>
                  <a:pt x="213074" y="336392"/>
                </a:lnTo>
                <a:lnTo>
                  <a:pt x="253927" y="335279"/>
                </a:lnTo>
                <a:lnTo>
                  <a:pt x="293857" y="344395"/>
                </a:lnTo>
                <a:lnTo>
                  <a:pt x="331642" y="365106"/>
                </a:lnTo>
                <a:lnTo>
                  <a:pt x="345322" y="311208"/>
                </a:lnTo>
                <a:lnTo>
                  <a:pt x="363280" y="276172"/>
                </a:lnTo>
                <a:lnTo>
                  <a:pt x="397572" y="244633"/>
                </a:lnTo>
                <a:lnTo>
                  <a:pt x="460257" y="201230"/>
                </a:lnTo>
                <a:lnTo>
                  <a:pt x="546932" y="173190"/>
                </a:lnTo>
                <a:lnTo>
                  <a:pt x="632441" y="182297"/>
                </a:lnTo>
                <a:lnTo>
                  <a:pt x="697724" y="205017"/>
                </a:lnTo>
                <a:lnTo>
                  <a:pt x="723720" y="217820"/>
                </a:lnTo>
                <a:lnTo>
                  <a:pt x="753895" y="115229"/>
                </a:lnTo>
                <a:lnTo>
                  <a:pt x="793989" y="58343"/>
                </a:lnTo>
                <a:lnTo>
                  <a:pt x="871036" y="26740"/>
                </a:lnTo>
                <a:lnTo>
                  <a:pt x="1012069" y="0"/>
                </a:lnTo>
                <a:lnTo>
                  <a:pt x="1177670" y="3564"/>
                </a:lnTo>
                <a:lnTo>
                  <a:pt x="1305347" y="51860"/>
                </a:lnTo>
                <a:lnTo>
                  <a:pt x="1387516" y="107935"/>
                </a:lnTo>
                <a:lnTo>
                  <a:pt x="1416591" y="134838"/>
                </a:lnTo>
                <a:lnTo>
                  <a:pt x="1458565" y="53577"/>
                </a:lnTo>
                <a:lnTo>
                  <a:pt x="1503458" y="21519"/>
                </a:lnTo>
                <a:lnTo>
                  <a:pt x="1579077" y="34194"/>
                </a:lnTo>
                <a:lnTo>
                  <a:pt x="1713234" y="87127"/>
                </a:lnTo>
                <a:lnTo>
                  <a:pt x="1841495" y="173735"/>
                </a:lnTo>
                <a:lnTo>
                  <a:pt x="1899158" y="271234"/>
                </a:lnTo>
                <a:lnTo>
                  <a:pt x="1913645" y="350840"/>
                </a:lnTo>
                <a:lnTo>
                  <a:pt x="1912380" y="383771"/>
                </a:lnTo>
                <a:lnTo>
                  <a:pt x="1988520" y="375116"/>
                </a:lnTo>
                <a:lnTo>
                  <a:pt x="2031403" y="384548"/>
                </a:lnTo>
                <a:lnTo>
                  <a:pt x="2056783" y="423152"/>
                </a:lnTo>
                <a:lnTo>
                  <a:pt x="2080411" y="502013"/>
                </a:lnTo>
                <a:lnTo>
                  <a:pt x="2090034" y="565469"/>
                </a:lnTo>
                <a:lnTo>
                  <a:pt x="2084100" y="618955"/>
                </a:lnTo>
                <a:lnTo>
                  <a:pt x="2066410" y="662530"/>
                </a:lnTo>
                <a:lnTo>
                  <a:pt x="2040768" y="696250"/>
                </a:lnTo>
                <a:lnTo>
                  <a:pt x="2010975" y="720174"/>
                </a:lnTo>
                <a:lnTo>
                  <a:pt x="1980835" y="734359"/>
                </a:lnTo>
                <a:lnTo>
                  <a:pt x="1930531" y="827391"/>
                </a:lnTo>
                <a:lnTo>
                  <a:pt x="1881783" y="864021"/>
                </a:lnTo>
                <a:lnTo>
                  <a:pt x="1805808" y="849305"/>
                </a:lnTo>
                <a:lnTo>
                  <a:pt x="1673823" y="788301"/>
                </a:lnTo>
                <a:lnTo>
                  <a:pt x="1670742" y="834392"/>
                </a:lnTo>
                <a:lnTo>
                  <a:pt x="1656964" y="861424"/>
                </a:lnTo>
                <a:lnTo>
                  <a:pt x="1621015" y="879899"/>
                </a:lnTo>
                <a:lnTo>
                  <a:pt x="1551420" y="900317"/>
                </a:lnTo>
                <a:lnTo>
                  <a:pt x="1469872" y="908811"/>
                </a:lnTo>
                <a:lnTo>
                  <a:pt x="1407770" y="895132"/>
                </a:lnTo>
                <a:lnTo>
                  <a:pt x="1368226" y="875229"/>
                </a:lnTo>
                <a:lnTo>
                  <a:pt x="1354353" y="865051"/>
                </a:lnTo>
                <a:lnTo>
                  <a:pt x="1309491" y="918634"/>
                </a:lnTo>
                <a:lnTo>
                  <a:pt x="1275520" y="935847"/>
                </a:lnTo>
                <a:lnTo>
                  <a:pt x="1235325" y="916106"/>
                </a:lnTo>
                <a:lnTo>
                  <a:pt x="1171791" y="858828"/>
                </a:lnTo>
                <a:lnTo>
                  <a:pt x="1148882" y="913740"/>
                </a:lnTo>
                <a:lnTo>
                  <a:pt x="1120717" y="940256"/>
                </a:lnTo>
                <a:lnTo>
                  <a:pt x="1068823" y="945767"/>
                </a:lnTo>
                <a:close/>
              </a:path>
            </a:pathLst>
          </a:custGeom>
          <a:solidFill>
            <a:srgbClr val="D9D9D9">
              <a:alpha val="43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801896" y="1063477"/>
            <a:ext cx="10486390" cy="9224010"/>
            <a:chOff x="7801896" y="1063477"/>
            <a:chExt cx="10486390" cy="922401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01896" y="1063477"/>
              <a:ext cx="10486102" cy="922352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488734" y="2728749"/>
              <a:ext cx="1265336" cy="1324959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24616" y="293007"/>
            <a:ext cx="2152649" cy="809624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6185946" y="0"/>
            <a:ext cx="6417945" cy="5085715"/>
          </a:xfrm>
          <a:custGeom>
            <a:avLst/>
            <a:gdLst/>
            <a:ahLst/>
            <a:cxnLst/>
            <a:rect l="l" t="t" r="r" b="b"/>
            <a:pathLst>
              <a:path w="6417945" h="5085715">
                <a:moveTo>
                  <a:pt x="6417609" y="5085100"/>
                </a:moveTo>
                <a:lnTo>
                  <a:pt x="0" y="5085100"/>
                </a:lnTo>
                <a:lnTo>
                  <a:pt x="2935970" y="0"/>
                </a:lnTo>
                <a:lnTo>
                  <a:pt x="3133835" y="0"/>
                </a:lnTo>
                <a:lnTo>
                  <a:pt x="296493" y="4914391"/>
                </a:lnTo>
                <a:lnTo>
                  <a:pt x="6319048" y="4914391"/>
                </a:lnTo>
                <a:lnTo>
                  <a:pt x="6417609" y="5085100"/>
                </a:lnTo>
                <a:close/>
              </a:path>
              <a:path w="6417945" h="5085715">
                <a:moveTo>
                  <a:pt x="6319048" y="4914391"/>
                </a:moveTo>
                <a:lnTo>
                  <a:pt x="6121116" y="4914391"/>
                </a:lnTo>
                <a:lnTo>
                  <a:pt x="3283773" y="0"/>
                </a:lnTo>
                <a:lnTo>
                  <a:pt x="3481639" y="0"/>
                </a:lnTo>
                <a:lnTo>
                  <a:pt x="6319048" y="4914391"/>
                </a:lnTo>
                <a:close/>
              </a:path>
            </a:pathLst>
          </a:custGeom>
          <a:solidFill>
            <a:srgbClr val="3453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739463" y="5640689"/>
            <a:ext cx="5311140" cy="4599305"/>
          </a:xfrm>
          <a:custGeom>
            <a:avLst/>
            <a:gdLst/>
            <a:ahLst/>
            <a:cxnLst/>
            <a:rect l="l" t="t" r="r" b="b"/>
            <a:pathLst>
              <a:path w="5311140" h="4599305">
                <a:moveTo>
                  <a:pt x="0" y="0"/>
                </a:moveTo>
                <a:lnTo>
                  <a:pt x="5310530" y="0"/>
                </a:lnTo>
                <a:lnTo>
                  <a:pt x="2655265" y="4599157"/>
                </a:lnTo>
                <a:lnTo>
                  <a:pt x="0" y="0"/>
                </a:lnTo>
                <a:close/>
              </a:path>
            </a:pathLst>
          </a:custGeom>
          <a:solidFill>
            <a:srgbClr val="2F7C8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726143" y="463954"/>
            <a:ext cx="5337200" cy="4622029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023073" y="5613074"/>
            <a:ext cx="5374568" cy="4654387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409157" y="5613074"/>
            <a:ext cx="5374568" cy="4654387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517062" y="2711314"/>
            <a:ext cx="2305049" cy="2371724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911413" y="2711314"/>
            <a:ext cx="2305049" cy="2371724"/>
          </a:xfrm>
          <a:prstGeom prst="rect">
            <a:avLst/>
          </a:prstGeom>
        </p:spPr>
      </p:pic>
      <p:sp>
        <p:nvSpPr>
          <p:cNvPr id="16" name="object 16"/>
          <p:cNvSpPr/>
          <p:nvPr/>
        </p:nvSpPr>
        <p:spPr>
          <a:xfrm>
            <a:off x="2909054" y="4766431"/>
            <a:ext cx="6375400" cy="5520690"/>
          </a:xfrm>
          <a:custGeom>
            <a:avLst/>
            <a:gdLst/>
            <a:ahLst/>
            <a:cxnLst/>
            <a:rect l="l" t="t" r="r" b="b"/>
            <a:pathLst>
              <a:path w="6375400" h="5520690">
                <a:moveTo>
                  <a:pt x="6374789" y="5520567"/>
                </a:moveTo>
                <a:lnTo>
                  <a:pt x="0" y="5520567"/>
                </a:lnTo>
                <a:lnTo>
                  <a:pt x="3187394" y="0"/>
                </a:lnTo>
                <a:lnTo>
                  <a:pt x="3385258" y="342700"/>
                </a:lnTo>
                <a:lnTo>
                  <a:pt x="3187394" y="342700"/>
                </a:lnTo>
                <a:lnTo>
                  <a:pt x="275083" y="5386941"/>
                </a:lnTo>
                <a:lnTo>
                  <a:pt x="6297638" y="5386941"/>
                </a:lnTo>
                <a:lnTo>
                  <a:pt x="6374789" y="5520567"/>
                </a:lnTo>
                <a:close/>
              </a:path>
              <a:path w="6375400" h="5520690">
                <a:moveTo>
                  <a:pt x="6297638" y="5386941"/>
                </a:moveTo>
                <a:lnTo>
                  <a:pt x="6099706" y="5386941"/>
                </a:lnTo>
                <a:lnTo>
                  <a:pt x="3187394" y="342700"/>
                </a:lnTo>
                <a:lnTo>
                  <a:pt x="3385258" y="342700"/>
                </a:lnTo>
                <a:lnTo>
                  <a:pt x="6297638" y="5386941"/>
                </a:lnTo>
                <a:close/>
              </a:path>
            </a:pathLst>
          </a:custGeom>
          <a:solidFill>
            <a:srgbClr val="34535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" name="object 17"/>
          <p:cNvGrpSpPr/>
          <p:nvPr/>
        </p:nvGrpSpPr>
        <p:grpSpPr>
          <a:xfrm>
            <a:off x="8207685" y="4708976"/>
            <a:ext cx="7724140" cy="5578475"/>
            <a:chOff x="8207685" y="4708976"/>
            <a:chExt cx="7724140" cy="5578475"/>
          </a:xfrm>
        </p:grpSpPr>
        <p:sp>
          <p:nvSpPr>
            <p:cNvPr id="18" name="object 18"/>
            <p:cNvSpPr/>
            <p:nvPr/>
          </p:nvSpPr>
          <p:spPr>
            <a:xfrm>
              <a:off x="9513814" y="4708976"/>
              <a:ext cx="6417945" cy="5558155"/>
            </a:xfrm>
            <a:custGeom>
              <a:avLst/>
              <a:gdLst/>
              <a:ahLst/>
              <a:cxnLst/>
              <a:rect l="l" t="t" r="r" b="b"/>
              <a:pathLst>
                <a:path w="6417944" h="5558155">
                  <a:moveTo>
                    <a:pt x="6417609" y="5557649"/>
                  </a:moveTo>
                  <a:lnTo>
                    <a:pt x="0" y="5557649"/>
                  </a:lnTo>
                  <a:lnTo>
                    <a:pt x="3208804" y="0"/>
                  </a:lnTo>
                  <a:lnTo>
                    <a:pt x="3406668" y="342700"/>
                  </a:lnTo>
                  <a:lnTo>
                    <a:pt x="3208804" y="342700"/>
                  </a:lnTo>
                  <a:lnTo>
                    <a:pt x="296493" y="5386941"/>
                  </a:lnTo>
                  <a:lnTo>
                    <a:pt x="6319048" y="5386941"/>
                  </a:lnTo>
                  <a:lnTo>
                    <a:pt x="6417609" y="5557649"/>
                  </a:lnTo>
                  <a:close/>
                </a:path>
                <a:path w="6417944" h="5558155">
                  <a:moveTo>
                    <a:pt x="6319048" y="5386941"/>
                  </a:moveTo>
                  <a:lnTo>
                    <a:pt x="6121116" y="5386941"/>
                  </a:lnTo>
                  <a:lnTo>
                    <a:pt x="3208804" y="342700"/>
                  </a:lnTo>
                  <a:lnTo>
                    <a:pt x="3406668" y="342700"/>
                  </a:lnTo>
                  <a:lnTo>
                    <a:pt x="6319048" y="5386941"/>
                  </a:lnTo>
                  <a:close/>
                </a:path>
              </a:pathLst>
            </a:custGeom>
            <a:solidFill>
              <a:srgbClr val="3453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399190" y="7295113"/>
              <a:ext cx="2436388" cy="299187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617899" y="7940285"/>
              <a:ext cx="1552373" cy="111378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207685" y="8256528"/>
              <a:ext cx="2505074" cy="2030458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5091050" y="8152183"/>
            <a:ext cx="2014855" cy="1549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3599"/>
              </a:lnSpc>
              <a:spcBef>
                <a:spcPts val="100"/>
              </a:spcBef>
            </a:pPr>
            <a:r>
              <a:rPr sz="2200" b="1" spc="-60" dirty="0">
                <a:solidFill>
                  <a:srgbClr val="D26328"/>
                </a:solidFill>
                <a:latin typeface="Verdana"/>
                <a:cs typeface="Verdana"/>
              </a:rPr>
              <a:t>SERVIDORES </a:t>
            </a:r>
            <a:r>
              <a:rPr sz="2200" b="1" spc="-125" dirty="0">
                <a:solidFill>
                  <a:srgbClr val="D26328"/>
                </a:solidFill>
                <a:latin typeface="Verdana"/>
                <a:cs typeface="Verdana"/>
              </a:rPr>
              <a:t>PÚBLICOS</a:t>
            </a:r>
            <a:r>
              <a:rPr sz="2200" b="1" spc="-130" dirty="0">
                <a:solidFill>
                  <a:srgbClr val="D26328"/>
                </a:solidFill>
                <a:latin typeface="Verdana"/>
                <a:cs typeface="Verdana"/>
              </a:rPr>
              <a:t> </a:t>
            </a:r>
            <a:r>
              <a:rPr sz="2200" b="1" spc="-30" dirty="0">
                <a:solidFill>
                  <a:srgbClr val="D26328"/>
                </a:solidFill>
                <a:latin typeface="Verdana"/>
                <a:cs typeface="Verdana"/>
              </a:rPr>
              <a:t>EN </a:t>
            </a:r>
            <a:r>
              <a:rPr sz="2200" b="1" spc="-10" dirty="0">
                <a:solidFill>
                  <a:srgbClr val="D26328"/>
                </a:solidFill>
                <a:latin typeface="Verdana"/>
                <a:cs typeface="Verdana"/>
              </a:rPr>
              <a:t>DERECHO PRIVADO</a:t>
            </a:r>
            <a:endParaRPr sz="2200">
              <a:latin typeface="Verdana"/>
              <a:cs typeface="Verdan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1639076" y="8187829"/>
            <a:ext cx="2120265" cy="5778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22935" marR="5080" indent="-610870">
              <a:lnSpc>
                <a:spcPct val="113300"/>
              </a:lnSpc>
              <a:spcBef>
                <a:spcPts val="100"/>
              </a:spcBef>
            </a:pPr>
            <a:r>
              <a:rPr sz="1600" b="1" spc="-120" dirty="0">
                <a:solidFill>
                  <a:srgbClr val="D26328"/>
                </a:solidFill>
                <a:latin typeface="Verdana"/>
                <a:cs typeface="Verdana"/>
              </a:rPr>
              <a:t>CONTRATISTAS</a:t>
            </a:r>
            <a:r>
              <a:rPr sz="1600" b="1" spc="-45" dirty="0">
                <a:solidFill>
                  <a:srgbClr val="D26328"/>
                </a:solidFill>
                <a:latin typeface="Verdana"/>
                <a:cs typeface="Verdana"/>
              </a:rPr>
              <a:t> </a:t>
            </a:r>
            <a:r>
              <a:rPr sz="1600" b="1" spc="-25" dirty="0">
                <a:solidFill>
                  <a:srgbClr val="D26328"/>
                </a:solidFill>
                <a:latin typeface="Verdana"/>
                <a:cs typeface="Verdana"/>
              </a:rPr>
              <a:t>DEL </a:t>
            </a:r>
            <a:r>
              <a:rPr sz="1600" b="1" spc="-10" dirty="0">
                <a:solidFill>
                  <a:srgbClr val="D26328"/>
                </a:solidFill>
                <a:latin typeface="Verdana"/>
                <a:cs typeface="Verdana"/>
              </a:rPr>
              <a:t>ESTADO</a:t>
            </a:r>
            <a:endParaRPr sz="1600">
              <a:latin typeface="Verdana"/>
              <a:cs typeface="Verdana"/>
            </a:endParaRPr>
          </a:p>
        </p:txBody>
      </p:sp>
      <p:pic>
        <p:nvPicPr>
          <p:cNvPr id="24" name="object 24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2356427" y="7730946"/>
            <a:ext cx="2533649" cy="2533649"/>
          </a:xfrm>
          <a:prstGeom prst="rect">
            <a:avLst/>
          </a:prstGeom>
        </p:spPr>
      </p:pic>
      <p:grpSp>
        <p:nvGrpSpPr>
          <p:cNvPr id="25" name="object 25"/>
          <p:cNvGrpSpPr/>
          <p:nvPr/>
        </p:nvGrpSpPr>
        <p:grpSpPr>
          <a:xfrm>
            <a:off x="10391729" y="278594"/>
            <a:ext cx="7719695" cy="783590"/>
            <a:chOff x="10391729" y="278594"/>
            <a:chExt cx="7719695" cy="783590"/>
          </a:xfrm>
        </p:grpSpPr>
        <p:pic>
          <p:nvPicPr>
            <p:cNvPr id="26" name="object 2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391729" y="278594"/>
              <a:ext cx="3419489" cy="752473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3775466" y="309572"/>
              <a:ext cx="4335810" cy="752474"/>
            </a:xfrm>
            <a:prstGeom prst="rect">
              <a:avLst/>
            </a:prstGeom>
          </p:spPr>
        </p:pic>
      </p:grpSp>
      <p:grpSp>
        <p:nvGrpSpPr>
          <p:cNvPr id="28" name="object 28"/>
          <p:cNvGrpSpPr/>
          <p:nvPr/>
        </p:nvGrpSpPr>
        <p:grpSpPr>
          <a:xfrm>
            <a:off x="14381286" y="2995071"/>
            <a:ext cx="1711325" cy="4060190"/>
            <a:chOff x="14381286" y="2995071"/>
            <a:chExt cx="1711325" cy="4060190"/>
          </a:xfrm>
        </p:grpSpPr>
        <p:pic>
          <p:nvPicPr>
            <p:cNvPr id="29" name="object 2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4381286" y="2995071"/>
              <a:ext cx="1704974" cy="1704974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14401609" y="5476493"/>
              <a:ext cx="1691005" cy="1579245"/>
            </a:xfrm>
            <a:custGeom>
              <a:avLst/>
              <a:gdLst/>
              <a:ahLst/>
              <a:cxnLst/>
              <a:rect l="l" t="t" r="r" b="b"/>
              <a:pathLst>
                <a:path w="1691005" h="1579245">
                  <a:moveTo>
                    <a:pt x="1639887" y="1405890"/>
                  </a:moveTo>
                  <a:lnTo>
                    <a:pt x="1639608" y="1404124"/>
                  </a:lnTo>
                  <a:lnTo>
                    <a:pt x="1638846" y="1402842"/>
                  </a:lnTo>
                  <a:lnTo>
                    <a:pt x="1633347" y="1391805"/>
                  </a:lnTo>
                  <a:lnTo>
                    <a:pt x="1607654" y="1332014"/>
                  </a:lnTo>
                  <a:lnTo>
                    <a:pt x="1590548" y="1263357"/>
                  </a:lnTo>
                  <a:lnTo>
                    <a:pt x="1591754" y="1227226"/>
                  </a:lnTo>
                  <a:lnTo>
                    <a:pt x="1595945" y="1198257"/>
                  </a:lnTo>
                  <a:lnTo>
                    <a:pt x="1599082" y="1164501"/>
                  </a:lnTo>
                  <a:lnTo>
                    <a:pt x="1599323" y="1144930"/>
                  </a:lnTo>
                  <a:lnTo>
                    <a:pt x="1599361" y="1142098"/>
                  </a:lnTo>
                  <a:lnTo>
                    <a:pt x="1599476" y="1132459"/>
                  </a:lnTo>
                  <a:lnTo>
                    <a:pt x="1595856" y="1076998"/>
                  </a:lnTo>
                  <a:lnTo>
                    <a:pt x="1586318" y="1020406"/>
                  </a:lnTo>
                  <a:lnTo>
                    <a:pt x="1569389" y="953389"/>
                  </a:lnTo>
                  <a:lnTo>
                    <a:pt x="1554645" y="911275"/>
                  </a:lnTo>
                  <a:lnTo>
                    <a:pt x="1533118" y="858939"/>
                  </a:lnTo>
                  <a:lnTo>
                    <a:pt x="1529588" y="851039"/>
                  </a:lnTo>
                  <a:lnTo>
                    <a:pt x="1511071" y="809523"/>
                  </a:lnTo>
                  <a:lnTo>
                    <a:pt x="1509369" y="805713"/>
                  </a:lnTo>
                  <a:lnTo>
                    <a:pt x="1498092" y="782091"/>
                  </a:lnTo>
                  <a:lnTo>
                    <a:pt x="1487970" y="760882"/>
                  </a:lnTo>
                  <a:lnTo>
                    <a:pt x="1466519" y="717931"/>
                  </a:lnTo>
                  <a:lnTo>
                    <a:pt x="1430299" y="682701"/>
                  </a:lnTo>
                  <a:lnTo>
                    <a:pt x="1415465" y="680110"/>
                  </a:lnTo>
                  <a:lnTo>
                    <a:pt x="1408480" y="680110"/>
                  </a:lnTo>
                  <a:lnTo>
                    <a:pt x="1371257" y="700227"/>
                  </a:lnTo>
                  <a:lnTo>
                    <a:pt x="1355483" y="742632"/>
                  </a:lnTo>
                  <a:lnTo>
                    <a:pt x="1357845" y="754329"/>
                  </a:lnTo>
                  <a:lnTo>
                    <a:pt x="1362659" y="766267"/>
                  </a:lnTo>
                  <a:lnTo>
                    <a:pt x="1363916" y="768858"/>
                  </a:lnTo>
                  <a:lnTo>
                    <a:pt x="1364157" y="771791"/>
                  </a:lnTo>
                  <a:lnTo>
                    <a:pt x="1362392" y="777367"/>
                  </a:lnTo>
                  <a:lnTo>
                    <a:pt x="1360347" y="779653"/>
                  </a:lnTo>
                  <a:lnTo>
                    <a:pt x="1357668" y="780935"/>
                  </a:lnTo>
                  <a:lnTo>
                    <a:pt x="1356144" y="781697"/>
                  </a:lnTo>
                  <a:lnTo>
                    <a:pt x="1354505" y="782091"/>
                  </a:lnTo>
                  <a:lnTo>
                    <a:pt x="1348803" y="782091"/>
                  </a:lnTo>
                  <a:lnTo>
                    <a:pt x="1344714" y="779805"/>
                  </a:lnTo>
                  <a:lnTo>
                    <a:pt x="1344650" y="779653"/>
                  </a:lnTo>
                  <a:lnTo>
                    <a:pt x="1342821" y="775843"/>
                  </a:lnTo>
                  <a:lnTo>
                    <a:pt x="1323009" y="736219"/>
                  </a:lnTo>
                  <a:lnTo>
                    <a:pt x="1284693" y="703300"/>
                  </a:lnTo>
                  <a:lnTo>
                    <a:pt x="1267383" y="700925"/>
                  </a:lnTo>
                  <a:lnTo>
                    <a:pt x="1260221" y="701306"/>
                  </a:lnTo>
                  <a:lnTo>
                    <a:pt x="1216698" y="719251"/>
                  </a:lnTo>
                  <a:lnTo>
                    <a:pt x="1197800" y="749058"/>
                  </a:lnTo>
                  <a:lnTo>
                    <a:pt x="1197902" y="754329"/>
                  </a:lnTo>
                  <a:lnTo>
                    <a:pt x="1197965" y="757732"/>
                  </a:lnTo>
                  <a:lnTo>
                    <a:pt x="1199730" y="766267"/>
                  </a:lnTo>
                  <a:lnTo>
                    <a:pt x="1202740" y="773950"/>
                  </a:lnTo>
                  <a:lnTo>
                    <a:pt x="1212519" y="793648"/>
                  </a:lnTo>
                  <a:lnTo>
                    <a:pt x="1215174" y="799096"/>
                  </a:lnTo>
                  <a:lnTo>
                    <a:pt x="1213040" y="805713"/>
                  </a:lnTo>
                  <a:lnTo>
                    <a:pt x="1207554" y="808367"/>
                  </a:lnTo>
                  <a:lnTo>
                    <a:pt x="1206030" y="809129"/>
                  </a:lnTo>
                  <a:lnTo>
                    <a:pt x="1204391" y="809523"/>
                  </a:lnTo>
                  <a:lnTo>
                    <a:pt x="1198689" y="809523"/>
                  </a:lnTo>
                  <a:lnTo>
                    <a:pt x="1194600" y="807237"/>
                  </a:lnTo>
                  <a:lnTo>
                    <a:pt x="1177467" y="772795"/>
                  </a:lnTo>
                  <a:lnTo>
                    <a:pt x="1167079" y="757237"/>
                  </a:lnTo>
                  <a:lnTo>
                    <a:pt x="1153820" y="745756"/>
                  </a:lnTo>
                  <a:lnTo>
                    <a:pt x="1138326" y="738657"/>
                  </a:lnTo>
                  <a:lnTo>
                    <a:pt x="1121206" y="736219"/>
                  </a:lnTo>
                  <a:lnTo>
                    <a:pt x="1114348" y="736219"/>
                  </a:lnTo>
                  <a:lnTo>
                    <a:pt x="1071867" y="760056"/>
                  </a:lnTo>
                  <a:lnTo>
                    <a:pt x="1060907" y="802474"/>
                  </a:lnTo>
                  <a:lnTo>
                    <a:pt x="1063498" y="819162"/>
                  </a:lnTo>
                  <a:lnTo>
                    <a:pt x="1069517" y="835152"/>
                  </a:lnTo>
                  <a:lnTo>
                    <a:pt x="1070787" y="837844"/>
                  </a:lnTo>
                  <a:lnTo>
                    <a:pt x="1071041" y="840765"/>
                  </a:lnTo>
                  <a:lnTo>
                    <a:pt x="1069263" y="846340"/>
                  </a:lnTo>
                  <a:lnTo>
                    <a:pt x="1067117" y="848753"/>
                  </a:lnTo>
                  <a:lnTo>
                    <a:pt x="1066990" y="848753"/>
                  </a:lnTo>
                  <a:lnTo>
                    <a:pt x="1063167" y="850671"/>
                  </a:lnTo>
                  <a:lnTo>
                    <a:pt x="1061529" y="851039"/>
                  </a:lnTo>
                  <a:lnTo>
                    <a:pt x="1055801" y="851039"/>
                  </a:lnTo>
                  <a:lnTo>
                    <a:pt x="1051737" y="848753"/>
                  </a:lnTo>
                  <a:lnTo>
                    <a:pt x="1049820" y="844943"/>
                  </a:lnTo>
                  <a:lnTo>
                    <a:pt x="890714" y="526186"/>
                  </a:lnTo>
                  <a:lnTo>
                    <a:pt x="876922" y="503491"/>
                  </a:lnTo>
                  <a:lnTo>
                    <a:pt x="861415" y="487108"/>
                  </a:lnTo>
                  <a:lnTo>
                    <a:pt x="844473" y="477189"/>
                  </a:lnTo>
                  <a:lnTo>
                    <a:pt x="826312" y="473849"/>
                  </a:lnTo>
                  <a:lnTo>
                    <a:pt x="826185" y="474243"/>
                  </a:lnTo>
                  <a:lnTo>
                    <a:pt x="819365" y="474675"/>
                  </a:lnTo>
                  <a:lnTo>
                    <a:pt x="783996" y="490359"/>
                  </a:lnTo>
                  <a:lnTo>
                    <a:pt x="765111" y="528955"/>
                  </a:lnTo>
                  <a:lnTo>
                    <a:pt x="765784" y="541235"/>
                  </a:lnTo>
                  <a:lnTo>
                    <a:pt x="780224" y="584339"/>
                  </a:lnTo>
                  <a:lnTo>
                    <a:pt x="1052258" y="1129042"/>
                  </a:lnTo>
                  <a:lnTo>
                    <a:pt x="1054023" y="1132459"/>
                  </a:lnTo>
                  <a:lnTo>
                    <a:pt x="1053782" y="1136662"/>
                  </a:lnTo>
                  <a:lnTo>
                    <a:pt x="1051623" y="1139952"/>
                  </a:lnTo>
                  <a:lnTo>
                    <a:pt x="1049578" y="1143127"/>
                  </a:lnTo>
                  <a:lnTo>
                    <a:pt x="1046010" y="1144930"/>
                  </a:lnTo>
                  <a:lnTo>
                    <a:pt x="1041831" y="1144930"/>
                  </a:lnTo>
                  <a:lnTo>
                    <a:pt x="1027963" y="1142098"/>
                  </a:lnTo>
                  <a:lnTo>
                    <a:pt x="995133" y="1127709"/>
                  </a:lnTo>
                  <a:lnTo>
                    <a:pt x="943114" y="1092276"/>
                  </a:lnTo>
                  <a:lnTo>
                    <a:pt x="871664" y="1026299"/>
                  </a:lnTo>
                  <a:lnTo>
                    <a:pt x="859967" y="1015187"/>
                  </a:lnTo>
                  <a:lnTo>
                    <a:pt x="843140" y="1002258"/>
                  </a:lnTo>
                  <a:lnTo>
                    <a:pt x="822858" y="991539"/>
                  </a:lnTo>
                  <a:lnTo>
                    <a:pt x="800798" y="987069"/>
                  </a:lnTo>
                  <a:lnTo>
                    <a:pt x="792086" y="987882"/>
                  </a:lnTo>
                  <a:lnTo>
                    <a:pt x="755764" y="1018540"/>
                  </a:lnTo>
                  <a:lnTo>
                    <a:pt x="752017" y="1037272"/>
                  </a:lnTo>
                  <a:lnTo>
                    <a:pt x="755700" y="1054938"/>
                  </a:lnTo>
                  <a:lnTo>
                    <a:pt x="764590" y="1070254"/>
                  </a:lnTo>
                  <a:lnTo>
                    <a:pt x="781164" y="1090891"/>
                  </a:lnTo>
                  <a:lnTo>
                    <a:pt x="797636" y="1111161"/>
                  </a:lnTo>
                  <a:lnTo>
                    <a:pt x="827151" y="1146683"/>
                  </a:lnTo>
                  <a:lnTo>
                    <a:pt x="884453" y="1216418"/>
                  </a:lnTo>
                  <a:lnTo>
                    <a:pt x="910424" y="1246466"/>
                  </a:lnTo>
                  <a:lnTo>
                    <a:pt x="937488" y="1274711"/>
                  </a:lnTo>
                  <a:lnTo>
                    <a:pt x="967778" y="1302181"/>
                  </a:lnTo>
                  <a:lnTo>
                    <a:pt x="1003414" y="1329931"/>
                  </a:lnTo>
                  <a:lnTo>
                    <a:pt x="1046543" y="1358988"/>
                  </a:lnTo>
                  <a:lnTo>
                    <a:pt x="1099273" y="1390408"/>
                  </a:lnTo>
                  <a:lnTo>
                    <a:pt x="1163751" y="1425219"/>
                  </a:lnTo>
                  <a:lnTo>
                    <a:pt x="1183030" y="1436611"/>
                  </a:lnTo>
                  <a:lnTo>
                    <a:pt x="1233944" y="1481455"/>
                  </a:lnTo>
                  <a:lnTo>
                    <a:pt x="1260779" y="1517142"/>
                  </a:lnTo>
                  <a:lnTo>
                    <a:pt x="1282623" y="1554086"/>
                  </a:lnTo>
                  <a:lnTo>
                    <a:pt x="1294180" y="1574812"/>
                  </a:lnTo>
                  <a:lnTo>
                    <a:pt x="1294180" y="1575054"/>
                  </a:lnTo>
                  <a:lnTo>
                    <a:pt x="1294574" y="1575574"/>
                  </a:lnTo>
                  <a:lnTo>
                    <a:pt x="1295577" y="1577467"/>
                  </a:lnTo>
                  <a:lnTo>
                    <a:pt x="1297355" y="1578622"/>
                  </a:lnTo>
                  <a:lnTo>
                    <a:pt x="1300276" y="1578622"/>
                  </a:lnTo>
                  <a:lnTo>
                    <a:pt x="1301165" y="1578381"/>
                  </a:lnTo>
                  <a:lnTo>
                    <a:pt x="1301927" y="1577987"/>
                  </a:lnTo>
                  <a:lnTo>
                    <a:pt x="1636712" y="1410868"/>
                  </a:lnTo>
                  <a:lnTo>
                    <a:pt x="1637969" y="1410220"/>
                  </a:lnTo>
                  <a:lnTo>
                    <a:pt x="1638846" y="1408696"/>
                  </a:lnTo>
                  <a:lnTo>
                    <a:pt x="1639887" y="1405890"/>
                  </a:lnTo>
                  <a:close/>
                </a:path>
                <a:path w="1691005" h="1579245">
                  <a:moveTo>
                    <a:pt x="1690420" y="260362"/>
                  </a:moveTo>
                  <a:lnTo>
                    <a:pt x="1686217" y="213639"/>
                  </a:lnTo>
                  <a:lnTo>
                    <a:pt x="1674114" y="169633"/>
                  </a:lnTo>
                  <a:lnTo>
                    <a:pt x="1667725" y="156171"/>
                  </a:lnTo>
                  <a:lnTo>
                    <a:pt x="1666913" y="154444"/>
                  </a:lnTo>
                  <a:lnTo>
                    <a:pt x="1629143" y="92735"/>
                  </a:lnTo>
                  <a:lnTo>
                    <a:pt x="1597748" y="61341"/>
                  </a:lnTo>
                  <a:lnTo>
                    <a:pt x="1561401" y="35623"/>
                  </a:lnTo>
                  <a:lnTo>
                    <a:pt x="1520837" y="16332"/>
                  </a:lnTo>
                  <a:lnTo>
                    <a:pt x="1476806" y="4216"/>
                  </a:lnTo>
                  <a:lnTo>
                    <a:pt x="1430451" y="38"/>
                  </a:lnTo>
                  <a:lnTo>
                    <a:pt x="1430451" y="380123"/>
                  </a:lnTo>
                  <a:lnTo>
                    <a:pt x="1428280" y="386092"/>
                  </a:lnTo>
                  <a:lnTo>
                    <a:pt x="1423847" y="390906"/>
                  </a:lnTo>
                  <a:lnTo>
                    <a:pt x="1420914" y="393077"/>
                  </a:lnTo>
                  <a:lnTo>
                    <a:pt x="1417916" y="393954"/>
                  </a:lnTo>
                  <a:lnTo>
                    <a:pt x="1408861" y="393954"/>
                  </a:lnTo>
                  <a:lnTo>
                    <a:pt x="1404035" y="391668"/>
                  </a:lnTo>
                  <a:lnTo>
                    <a:pt x="1402054" y="388899"/>
                  </a:lnTo>
                  <a:lnTo>
                    <a:pt x="1400860" y="387223"/>
                  </a:lnTo>
                  <a:lnTo>
                    <a:pt x="1322616" y="279298"/>
                  </a:lnTo>
                  <a:lnTo>
                    <a:pt x="1287843" y="314985"/>
                  </a:lnTo>
                  <a:lnTo>
                    <a:pt x="1287843" y="381520"/>
                  </a:lnTo>
                  <a:lnTo>
                    <a:pt x="1280464" y="388899"/>
                  </a:lnTo>
                  <a:lnTo>
                    <a:pt x="1262176" y="388899"/>
                  </a:lnTo>
                  <a:lnTo>
                    <a:pt x="1254798" y="381520"/>
                  </a:lnTo>
                  <a:lnTo>
                    <a:pt x="1254798" y="307098"/>
                  </a:lnTo>
                  <a:lnTo>
                    <a:pt x="1254798" y="232879"/>
                  </a:lnTo>
                  <a:lnTo>
                    <a:pt x="1254683" y="171450"/>
                  </a:lnTo>
                  <a:lnTo>
                    <a:pt x="1262049" y="164109"/>
                  </a:lnTo>
                  <a:lnTo>
                    <a:pt x="1280337" y="164109"/>
                  </a:lnTo>
                  <a:lnTo>
                    <a:pt x="1287716" y="171450"/>
                  </a:lnTo>
                  <a:lnTo>
                    <a:pt x="1287716" y="267589"/>
                  </a:lnTo>
                  <a:lnTo>
                    <a:pt x="1388351" y="164109"/>
                  </a:lnTo>
                  <a:lnTo>
                    <a:pt x="1391196" y="161188"/>
                  </a:lnTo>
                  <a:lnTo>
                    <a:pt x="1396631" y="157492"/>
                  </a:lnTo>
                  <a:lnTo>
                    <a:pt x="1402854" y="156171"/>
                  </a:lnTo>
                  <a:lnTo>
                    <a:pt x="1409090" y="157264"/>
                  </a:lnTo>
                  <a:lnTo>
                    <a:pt x="1414576" y="160782"/>
                  </a:lnTo>
                  <a:lnTo>
                    <a:pt x="1418272" y="166217"/>
                  </a:lnTo>
                  <a:lnTo>
                    <a:pt x="1419593" y="172427"/>
                  </a:lnTo>
                  <a:lnTo>
                    <a:pt x="1418501" y="178676"/>
                  </a:lnTo>
                  <a:lnTo>
                    <a:pt x="1414970" y="184162"/>
                  </a:lnTo>
                  <a:lnTo>
                    <a:pt x="1345869" y="255155"/>
                  </a:lnTo>
                  <a:lnTo>
                    <a:pt x="1427530" y="367804"/>
                  </a:lnTo>
                  <a:lnTo>
                    <a:pt x="1430248" y="373786"/>
                  </a:lnTo>
                  <a:lnTo>
                    <a:pt x="1430350" y="376936"/>
                  </a:lnTo>
                  <a:lnTo>
                    <a:pt x="1430451" y="380123"/>
                  </a:lnTo>
                  <a:lnTo>
                    <a:pt x="1430451" y="38"/>
                  </a:lnTo>
                  <a:lnTo>
                    <a:pt x="1430058" y="0"/>
                  </a:lnTo>
                  <a:lnTo>
                    <a:pt x="1170978" y="0"/>
                  </a:lnTo>
                  <a:lnTo>
                    <a:pt x="1170978" y="324205"/>
                  </a:lnTo>
                  <a:lnTo>
                    <a:pt x="1169454" y="330593"/>
                  </a:lnTo>
                  <a:lnTo>
                    <a:pt x="1152728" y="356997"/>
                  </a:lnTo>
                  <a:lnTo>
                    <a:pt x="1130833" y="376936"/>
                  </a:lnTo>
                  <a:lnTo>
                    <a:pt x="1105077" y="389559"/>
                  </a:lnTo>
                  <a:lnTo>
                    <a:pt x="1076769" y="393954"/>
                  </a:lnTo>
                  <a:lnTo>
                    <a:pt x="1036802" y="384835"/>
                  </a:lnTo>
                  <a:lnTo>
                    <a:pt x="1004874" y="359664"/>
                  </a:lnTo>
                  <a:lnTo>
                    <a:pt x="983716" y="321691"/>
                  </a:lnTo>
                  <a:lnTo>
                    <a:pt x="976058" y="274205"/>
                  </a:lnTo>
                  <a:lnTo>
                    <a:pt x="983716" y="226733"/>
                  </a:lnTo>
                  <a:lnTo>
                    <a:pt x="1004874" y="188760"/>
                  </a:lnTo>
                  <a:lnTo>
                    <a:pt x="1036802" y="163576"/>
                  </a:lnTo>
                  <a:lnTo>
                    <a:pt x="1076718" y="154457"/>
                  </a:lnTo>
                  <a:lnTo>
                    <a:pt x="1102550" y="158102"/>
                  </a:lnTo>
                  <a:lnTo>
                    <a:pt x="1147406" y="185572"/>
                  </a:lnTo>
                  <a:lnTo>
                    <a:pt x="1166075" y="220713"/>
                  </a:lnTo>
                  <a:lnTo>
                    <a:pt x="1124127" y="209118"/>
                  </a:lnTo>
                  <a:lnTo>
                    <a:pt x="1109929" y="197370"/>
                  </a:lnTo>
                  <a:lnTo>
                    <a:pt x="1093876" y="190004"/>
                  </a:lnTo>
                  <a:lnTo>
                    <a:pt x="1076642" y="187452"/>
                  </a:lnTo>
                  <a:lnTo>
                    <a:pt x="1049782" y="194068"/>
                  </a:lnTo>
                  <a:lnTo>
                    <a:pt x="1028319" y="212305"/>
                  </a:lnTo>
                  <a:lnTo>
                    <a:pt x="1014095" y="239801"/>
                  </a:lnTo>
                  <a:lnTo>
                    <a:pt x="1008951" y="274205"/>
                  </a:lnTo>
                  <a:lnTo>
                    <a:pt x="1014107" y="308610"/>
                  </a:lnTo>
                  <a:lnTo>
                    <a:pt x="1028319" y="336105"/>
                  </a:lnTo>
                  <a:lnTo>
                    <a:pt x="1049782" y="354342"/>
                  </a:lnTo>
                  <a:lnTo>
                    <a:pt x="1076642" y="360946"/>
                  </a:lnTo>
                  <a:lnTo>
                    <a:pt x="1095590" y="357860"/>
                  </a:lnTo>
                  <a:lnTo>
                    <a:pt x="1112977" y="349034"/>
                  </a:lnTo>
                  <a:lnTo>
                    <a:pt x="1127772" y="335203"/>
                  </a:lnTo>
                  <a:lnTo>
                    <a:pt x="1130719" y="330593"/>
                  </a:lnTo>
                  <a:lnTo>
                    <a:pt x="1139494" y="316636"/>
                  </a:lnTo>
                  <a:lnTo>
                    <a:pt x="1143431" y="311353"/>
                  </a:lnTo>
                  <a:lnTo>
                    <a:pt x="1148854" y="308102"/>
                  </a:lnTo>
                  <a:lnTo>
                    <a:pt x="1155103" y="307098"/>
                  </a:lnTo>
                  <a:lnTo>
                    <a:pt x="1161465" y="308610"/>
                  </a:lnTo>
                  <a:lnTo>
                    <a:pt x="1166736" y="312496"/>
                  </a:lnTo>
                  <a:lnTo>
                    <a:pt x="1169987" y="317931"/>
                  </a:lnTo>
                  <a:lnTo>
                    <a:pt x="1170978" y="324205"/>
                  </a:lnTo>
                  <a:lnTo>
                    <a:pt x="1170978" y="0"/>
                  </a:lnTo>
                  <a:lnTo>
                    <a:pt x="888276" y="0"/>
                  </a:lnTo>
                  <a:lnTo>
                    <a:pt x="888276" y="161823"/>
                  </a:lnTo>
                  <a:lnTo>
                    <a:pt x="888276" y="386613"/>
                  </a:lnTo>
                  <a:lnTo>
                    <a:pt x="880935" y="393954"/>
                  </a:lnTo>
                  <a:lnTo>
                    <a:pt x="862647" y="393954"/>
                  </a:lnTo>
                  <a:lnTo>
                    <a:pt x="855268" y="386613"/>
                  </a:lnTo>
                  <a:lnTo>
                    <a:pt x="855268" y="174142"/>
                  </a:lnTo>
                  <a:lnTo>
                    <a:pt x="855268" y="161823"/>
                  </a:lnTo>
                  <a:lnTo>
                    <a:pt x="862647" y="154444"/>
                  </a:lnTo>
                  <a:lnTo>
                    <a:pt x="880935" y="154444"/>
                  </a:lnTo>
                  <a:lnTo>
                    <a:pt x="888276" y="161823"/>
                  </a:lnTo>
                  <a:lnTo>
                    <a:pt x="888276" y="0"/>
                  </a:lnTo>
                  <a:lnTo>
                    <a:pt x="755078" y="0"/>
                  </a:lnTo>
                  <a:lnTo>
                    <a:pt x="755078" y="368325"/>
                  </a:lnTo>
                  <a:lnTo>
                    <a:pt x="755078" y="386613"/>
                  </a:lnTo>
                  <a:lnTo>
                    <a:pt x="747699" y="393954"/>
                  </a:lnTo>
                  <a:lnTo>
                    <a:pt x="614476" y="393954"/>
                  </a:lnTo>
                  <a:lnTo>
                    <a:pt x="607098" y="386613"/>
                  </a:lnTo>
                  <a:lnTo>
                    <a:pt x="607098" y="307098"/>
                  </a:lnTo>
                  <a:lnTo>
                    <a:pt x="607098" y="232879"/>
                  </a:lnTo>
                  <a:lnTo>
                    <a:pt x="607098" y="181483"/>
                  </a:lnTo>
                  <a:lnTo>
                    <a:pt x="614476" y="174142"/>
                  </a:lnTo>
                  <a:lnTo>
                    <a:pt x="632764" y="174142"/>
                  </a:lnTo>
                  <a:lnTo>
                    <a:pt x="640143" y="181483"/>
                  </a:lnTo>
                  <a:lnTo>
                    <a:pt x="640143" y="360946"/>
                  </a:lnTo>
                  <a:lnTo>
                    <a:pt x="747699" y="360946"/>
                  </a:lnTo>
                  <a:lnTo>
                    <a:pt x="755078" y="368325"/>
                  </a:lnTo>
                  <a:lnTo>
                    <a:pt x="755078" y="0"/>
                  </a:lnTo>
                  <a:lnTo>
                    <a:pt x="497370" y="0"/>
                  </a:lnTo>
                  <a:lnTo>
                    <a:pt x="497370" y="324205"/>
                  </a:lnTo>
                  <a:lnTo>
                    <a:pt x="495846" y="330593"/>
                  </a:lnTo>
                  <a:lnTo>
                    <a:pt x="479120" y="356997"/>
                  </a:lnTo>
                  <a:lnTo>
                    <a:pt x="457225" y="376936"/>
                  </a:lnTo>
                  <a:lnTo>
                    <a:pt x="431469" y="389559"/>
                  </a:lnTo>
                  <a:lnTo>
                    <a:pt x="403161" y="393954"/>
                  </a:lnTo>
                  <a:lnTo>
                    <a:pt x="363194" y="384835"/>
                  </a:lnTo>
                  <a:lnTo>
                    <a:pt x="331266" y="359664"/>
                  </a:lnTo>
                  <a:lnTo>
                    <a:pt x="310108" y="321691"/>
                  </a:lnTo>
                  <a:lnTo>
                    <a:pt x="302450" y="274205"/>
                  </a:lnTo>
                  <a:lnTo>
                    <a:pt x="310108" y="226733"/>
                  </a:lnTo>
                  <a:lnTo>
                    <a:pt x="331266" y="188760"/>
                  </a:lnTo>
                  <a:lnTo>
                    <a:pt x="363194" y="163576"/>
                  </a:lnTo>
                  <a:lnTo>
                    <a:pt x="403110" y="154457"/>
                  </a:lnTo>
                  <a:lnTo>
                    <a:pt x="428942" y="158102"/>
                  </a:lnTo>
                  <a:lnTo>
                    <a:pt x="473798" y="185572"/>
                  </a:lnTo>
                  <a:lnTo>
                    <a:pt x="492467" y="220713"/>
                  </a:lnTo>
                  <a:lnTo>
                    <a:pt x="450519" y="209118"/>
                  </a:lnTo>
                  <a:lnTo>
                    <a:pt x="436321" y="197370"/>
                  </a:lnTo>
                  <a:lnTo>
                    <a:pt x="420268" y="190004"/>
                  </a:lnTo>
                  <a:lnTo>
                    <a:pt x="403034" y="187452"/>
                  </a:lnTo>
                  <a:lnTo>
                    <a:pt x="376174" y="194068"/>
                  </a:lnTo>
                  <a:lnTo>
                    <a:pt x="354711" y="212305"/>
                  </a:lnTo>
                  <a:lnTo>
                    <a:pt x="340487" y="239801"/>
                  </a:lnTo>
                  <a:lnTo>
                    <a:pt x="335343" y="274205"/>
                  </a:lnTo>
                  <a:lnTo>
                    <a:pt x="340499" y="308610"/>
                  </a:lnTo>
                  <a:lnTo>
                    <a:pt x="354711" y="336105"/>
                  </a:lnTo>
                  <a:lnTo>
                    <a:pt x="376174" y="354342"/>
                  </a:lnTo>
                  <a:lnTo>
                    <a:pt x="403034" y="360946"/>
                  </a:lnTo>
                  <a:lnTo>
                    <a:pt x="421982" y="357860"/>
                  </a:lnTo>
                  <a:lnTo>
                    <a:pt x="439369" y="349034"/>
                  </a:lnTo>
                  <a:lnTo>
                    <a:pt x="454164" y="335203"/>
                  </a:lnTo>
                  <a:lnTo>
                    <a:pt x="457111" y="330593"/>
                  </a:lnTo>
                  <a:lnTo>
                    <a:pt x="465886" y="316636"/>
                  </a:lnTo>
                  <a:lnTo>
                    <a:pt x="469823" y="311353"/>
                  </a:lnTo>
                  <a:lnTo>
                    <a:pt x="475246" y="308102"/>
                  </a:lnTo>
                  <a:lnTo>
                    <a:pt x="481495" y="307098"/>
                  </a:lnTo>
                  <a:lnTo>
                    <a:pt x="487857" y="308610"/>
                  </a:lnTo>
                  <a:lnTo>
                    <a:pt x="493128" y="312496"/>
                  </a:lnTo>
                  <a:lnTo>
                    <a:pt x="496379" y="317931"/>
                  </a:lnTo>
                  <a:lnTo>
                    <a:pt x="497370" y="324205"/>
                  </a:lnTo>
                  <a:lnTo>
                    <a:pt x="497370" y="0"/>
                  </a:lnTo>
                  <a:lnTo>
                    <a:pt x="260388" y="0"/>
                  </a:lnTo>
                  <a:lnTo>
                    <a:pt x="213639" y="4216"/>
                  </a:lnTo>
                  <a:lnTo>
                    <a:pt x="169621" y="16332"/>
                  </a:lnTo>
                  <a:lnTo>
                    <a:pt x="129070" y="35623"/>
                  </a:lnTo>
                  <a:lnTo>
                    <a:pt x="92722" y="61341"/>
                  </a:lnTo>
                  <a:lnTo>
                    <a:pt x="61341" y="92735"/>
                  </a:lnTo>
                  <a:lnTo>
                    <a:pt x="35636" y="129082"/>
                  </a:lnTo>
                  <a:lnTo>
                    <a:pt x="16370" y="169633"/>
                  </a:lnTo>
                  <a:lnTo>
                    <a:pt x="4267" y="213639"/>
                  </a:lnTo>
                  <a:lnTo>
                    <a:pt x="0" y="260362"/>
                  </a:lnTo>
                  <a:lnTo>
                    <a:pt x="0" y="288442"/>
                  </a:lnTo>
                  <a:lnTo>
                    <a:pt x="4267" y="335203"/>
                  </a:lnTo>
                  <a:lnTo>
                    <a:pt x="16383" y="379234"/>
                  </a:lnTo>
                  <a:lnTo>
                    <a:pt x="35661" y="419798"/>
                  </a:lnTo>
                  <a:lnTo>
                    <a:pt x="61379" y="456171"/>
                  </a:lnTo>
                  <a:lnTo>
                    <a:pt x="92773" y="487578"/>
                  </a:lnTo>
                  <a:lnTo>
                    <a:pt x="129120" y="513308"/>
                  </a:lnTo>
                  <a:lnTo>
                    <a:pt x="169659" y="532599"/>
                  </a:lnTo>
                  <a:lnTo>
                    <a:pt x="213664" y="544715"/>
                  </a:lnTo>
                  <a:lnTo>
                    <a:pt x="260388" y="548919"/>
                  </a:lnTo>
                  <a:lnTo>
                    <a:pt x="260388" y="548767"/>
                  </a:lnTo>
                  <a:lnTo>
                    <a:pt x="739444" y="548767"/>
                  </a:lnTo>
                  <a:lnTo>
                    <a:pt x="738314" y="541667"/>
                  </a:lnTo>
                  <a:lnTo>
                    <a:pt x="737400" y="534682"/>
                  </a:lnTo>
                  <a:lnTo>
                    <a:pt x="737489" y="532599"/>
                  </a:lnTo>
                  <a:lnTo>
                    <a:pt x="750671" y="486473"/>
                  </a:lnTo>
                  <a:lnTo>
                    <a:pt x="786053" y="456844"/>
                  </a:lnTo>
                  <a:lnTo>
                    <a:pt x="823214" y="446608"/>
                  </a:lnTo>
                  <a:lnTo>
                    <a:pt x="858126" y="453212"/>
                  </a:lnTo>
                  <a:lnTo>
                    <a:pt x="889317" y="476008"/>
                  </a:lnTo>
                  <a:lnTo>
                    <a:pt x="915339" y="514350"/>
                  </a:lnTo>
                  <a:lnTo>
                    <a:pt x="932624" y="548919"/>
                  </a:lnTo>
                  <a:lnTo>
                    <a:pt x="1430058" y="548919"/>
                  </a:lnTo>
                  <a:lnTo>
                    <a:pt x="1476819" y="544715"/>
                  </a:lnTo>
                  <a:lnTo>
                    <a:pt x="1520850" y="532599"/>
                  </a:lnTo>
                  <a:lnTo>
                    <a:pt x="1561401" y="513308"/>
                  </a:lnTo>
                  <a:lnTo>
                    <a:pt x="1597748" y="487578"/>
                  </a:lnTo>
                  <a:lnTo>
                    <a:pt x="1629143" y="456171"/>
                  </a:lnTo>
                  <a:lnTo>
                    <a:pt x="1635899" y="446608"/>
                  </a:lnTo>
                  <a:lnTo>
                    <a:pt x="1654848" y="419798"/>
                  </a:lnTo>
                  <a:lnTo>
                    <a:pt x="1667116" y="393954"/>
                  </a:lnTo>
                  <a:lnTo>
                    <a:pt x="1674114" y="379234"/>
                  </a:lnTo>
                  <a:lnTo>
                    <a:pt x="1686217" y="335203"/>
                  </a:lnTo>
                  <a:lnTo>
                    <a:pt x="1690420" y="288442"/>
                  </a:lnTo>
                  <a:lnTo>
                    <a:pt x="1690420" y="260362"/>
                  </a:lnTo>
                  <a:close/>
                </a:path>
              </a:pathLst>
            </a:custGeom>
            <a:solidFill>
              <a:srgbClr val="0679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8260190" y="2496131"/>
            <a:ext cx="2199005" cy="1549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3599"/>
              </a:lnSpc>
              <a:spcBef>
                <a:spcPts val="100"/>
              </a:spcBef>
            </a:pPr>
            <a:r>
              <a:rPr sz="2200" b="1" spc="-45" dirty="0">
                <a:solidFill>
                  <a:srgbClr val="D26328"/>
                </a:solidFill>
                <a:latin typeface="Verdana"/>
                <a:cs typeface="Verdana"/>
              </a:rPr>
              <a:t>SERVIDORES </a:t>
            </a:r>
            <a:r>
              <a:rPr sz="2200" b="1" spc="-125" dirty="0">
                <a:solidFill>
                  <a:srgbClr val="D26328"/>
                </a:solidFill>
                <a:latin typeface="Verdana"/>
                <a:cs typeface="Verdana"/>
              </a:rPr>
              <a:t>PÚBLICOS</a:t>
            </a:r>
            <a:r>
              <a:rPr sz="2200" b="1" spc="-140" dirty="0">
                <a:solidFill>
                  <a:srgbClr val="D26328"/>
                </a:solidFill>
                <a:latin typeface="Verdana"/>
                <a:cs typeface="Verdana"/>
              </a:rPr>
              <a:t> </a:t>
            </a:r>
            <a:r>
              <a:rPr sz="2200" b="1" spc="-210" dirty="0">
                <a:solidFill>
                  <a:srgbClr val="D26328"/>
                </a:solidFill>
                <a:latin typeface="Verdana"/>
                <a:cs typeface="Verdana"/>
              </a:rPr>
              <a:t>-</a:t>
            </a:r>
            <a:r>
              <a:rPr sz="2200" b="1" spc="-140" dirty="0">
                <a:solidFill>
                  <a:srgbClr val="D26328"/>
                </a:solidFill>
                <a:latin typeface="Verdana"/>
                <a:cs typeface="Verdana"/>
              </a:rPr>
              <a:t> </a:t>
            </a:r>
            <a:r>
              <a:rPr sz="2200" b="1" spc="-25" dirty="0">
                <a:solidFill>
                  <a:srgbClr val="D26328"/>
                </a:solidFill>
                <a:latin typeface="Verdana"/>
                <a:cs typeface="Verdana"/>
              </a:rPr>
              <a:t>EN </a:t>
            </a:r>
            <a:r>
              <a:rPr sz="2200" b="1" spc="-10" dirty="0">
                <a:solidFill>
                  <a:srgbClr val="D26328"/>
                </a:solidFill>
                <a:latin typeface="Verdana"/>
                <a:cs typeface="Verdana"/>
              </a:rPr>
              <a:t>DERECHO PÚBLICO</a:t>
            </a:r>
            <a:endParaRPr sz="2200">
              <a:latin typeface="Verdana"/>
              <a:cs typeface="Verdana"/>
            </a:endParaRPr>
          </a:p>
        </p:txBody>
      </p:sp>
      <p:pic>
        <p:nvPicPr>
          <p:cNvPr id="32" name="object 32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7602839" y="6341714"/>
            <a:ext cx="66675" cy="66675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7602839" y="6894164"/>
            <a:ext cx="66675" cy="66675"/>
          </a:xfrm>
          <a:prstGeom prst="rect">
            <a:avLst/>
          </a:prstGeom>
        </p:spPr>
      </p:pic>
      <p:sp>
        <p:nvSpPr>
          <p:cNvPr id="34" name="object 34"/>
          <p:cNvSpPr txBox="1"/>
          <p:nvPr/>
        </p:nvSpPr>
        <p:spPr>
          <a:xfrm>
            <a:off x="7881991" y="6188463"/>
            <a:ext cx="3498850" cy="1130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3300"/>
              </a:lnSpc>
              <a:spcBef>
                <a:spcPts val="100"/>
              </a:spcBef>
            </a:pPr>
            <a:r>
              <a:rPr sz="1600" b="1" spc="-100" dirty="0">
                <a:solidFill>
                  <a:srgbClr val="F5F4F0"/>
                </a:solidFill>
                <a:latin typeface="Verdana"/>
                <a:cs typeface="Verdana"/>
              </a:rPr>
              <a:t>PARTICULARES</a:t>
            </a:r>
            <a:r>
              <a:rPr sz="1600" b="1" spc="-75" dirty="0">
                <a:solidFill>
                  <a:srgbClr val="F5F4F0"/>
                </a:solidFill>
                <a:latin typeface="Verdana"/>
                <a:cs typeface="Verdana"/>
              </a:rPr>
              <a:t> </a:t>
            </a:r>
            <a:r>
              <a:rPr sz="1600" b="1" spc="-45" dirty="0">
                <a:solidFill>
                  <a:srgbClr val="F5F4F0"/>
                </a:solidFill>
                <a:latin typeface="Verdana"/>
                <a:cs typeface="Verdana"/>
              </a:rPr>
              <a:t>CON</a:t>
            </a:r>
            <a:r>
              <a:rPr sz="1600" b="1" spc="-70" dirty="0">
                <a:solidFill>
                  <a:srgbClr val="F5F4F0"/>
                </a:solidFill>
                <a:latin typeface="Verdana"/>
                <a:cs typeface="Verdana"/>
              </a:rPr>
              <a:t> </a:t>
            </a:r>
            <a:r>
              <a:rPr sz="1600" b="1" spc="-85" dirty="0">
                <a:solidFill>
                  <a:srgbClr val="F5F4F0"/>
                </a:solidFill>
                <a:latin typeface="Verdana"/>
                <a:cs typeface="Verdana"/>
              </a:rPr>
              <a:t>FUNCIONES </a:t>
            </a:r>
            <a:r>
              <a:rPr sz="1600" b="1" spc="-10" dirty="0">
                <a:solidFill>
                  <a:srgbClr val="F5F4F0"/>
                </a:solidFill>
                <a:latin typeface="Verdana"/>
                <a:cs typeface="Verdana"/>
              </a:rPr>
              <a:t>PÚBLICAS</a:t>
            </a:r>
            <a:endParaRPr sz="1600">
              <a:latin typeface="Verdana"/>
              <a:cs typeface="Verdana"/>
            </a:endParaRPr>
          </a:p>
          <a:p>
            <a:pPr marL="394335" marR="386715" algn="ctr">
              <a:lnSpc>
                <a:spcPct val="113300"/>
              </a:lnSpc>
            </a:pPr>
            <a:r>
              <a:rPr sz="1600" b="1" spc="-110" dirty="0">
                <a:solidFill>
                  <a:srgbClr val="F5F4F0"/>
                </a:solidFill>
                <a:latin typeface="Verdana"/>
                <a:cs typeface="Verdana"/>
              </a:rPr>
              <a:t>PART.</a:t>
            </a:r>
            <a:r>
              <a:rPr sz="1600" b="1" spc="-75" dirty="0">
                <a:solidFill>
                  <a:srgbClr val="F5F4F0"/>
                </a:solidFill>
                <a:latin typeface="Verdana"/>
                <a:cs typeface="Verdana"/>
              </a:rPr>
              <a:t> </a:t>
            </a:r>
            <a:r>
              <a:rPr sz="1600" b="1" spc="-45" dirty="0">
                <a:solidFill>
                  <a:srgbClr val="F5F4F0"/>
                </a:solidFill>
                <a:latin typeface="Verdana"/>
                <a:cs typeface="Verdana"/>
              </a:rPr>
              <a:t>QUE</a:t>
            </a:r>
            <a:r>
              <a:rPr sz="1600" b="1" spc="-75" dirty="0">
                <a:solidFill>
                  <a:srgbClr val="F5F4F0"/>
                </a:solidFill>
                <a:latin typeface="Verdana"/>
                <a:cs typeface="Verdana"/>
              </a:rPr>
              <a:t> </a:t>
            </a:r>
            <a:r>
              <a:rPr sz="1600" b="1" spc="-125" dirty="0">
                <a:solidFill>
                  <a:srgbClr val="F5F4F0"/>
                </a:solidFill>
                <a:latin typeface="Verdana"/>
                <a:cs typeface="Verdana"/>
              </a:rPr>
              <a:t>ADMINISTRAN </a:t>
            </a:r>
            <a:r>
              <a:rPr sz="1600" b="1" spc="-80" dirty="0">
                <a:solidFill>
                  <a:srgbClr val="F5F4F0"/>
                </a:solidFill>
                <a:latin typeface="Verdana"/>
                <a:cs typeface="Verdana"/>
              </a:rPr>
              <a:t>RECURSOS</a:t>
            </a:r>
            <a:r>
              <a:rPr sz="1600" b="1" spc="-70" dirty="0">
                <a:solidFill>
                  <a:srgbClr val="F5F4F0"/>
                </a:solidFill>
                <a:latin typeface="Verdana"/>
                <a:cs typeface="Verdana"/>
              </a:rPr>
              <a:t> </a:t>
            </a:r>
            <a:r>
              <a:rPr sz="1600" b="1" spc="-10" dirty="0">
                <a:solidFill>
                  <a:srgbClr val="F5F4F0"/>
                </a:solidFill>
                <a:latin typeface="Verdana"/>
                <a:cs typeface="Verdana"/>
              </a:rPr>
              <a:t>PÚBLICOS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69372" y="1888862"/>
            <a:ext cx="3574415" cy="2197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25000"/>
              </a:lnSpc>
              <a:spcBef>
                <a:spcPts val="100"/>
              </a:spcBef>
            </a:pPr>
            <a:r>
              <a:rPr sz="1900" i="1" spc="80" dirty="0">
                <a:latin typeface="Arial"/>
                <a:cs typeface="Arial"/>
              </a:rPr>
              <a:t>“</a:t>
            </a:r>
            <a:r>
              <a:rPr sz="1900" i="1" spc="80" dirty="0">
                <a:latin typeface="Verdana"/>
                <a:cs typeface="Verdana"/>
              </a:rPr>
              <a:t>la</a:t>
            </a:r>
            <a:r>
              <a:rPr sz="1900" i="1" spc="-160" dirty="0">
                <a:latin typeface="Verdana"/>
                <a:cs typeface="Verdana"/>
              </a:rPr>
              <a:t> </a:t>
            </a:r>
            <a:r>
              <a:rPr sz="1900" i="1" spc="-35" dirty="0">
                <a:latin typeface="Verdana"/>
                <a:cs typeface="Verdana"/>
              </a:rPr>
              <a:t>administración</a:t>
            </a:r>
            <a:r>
              <a:rPr sz="1900" i="1" spc="-160" dirty="0">
                <a:latin typeface="Verdana"/>
                <a:cs typeface="Verdana"/>
              </a:rPr>
              <a:t> </a:t>
            </a:r>
            <a:r>
              <a:rPr sz="1900" i="1" spc="-25" dirty="0">
                <a:latin typeface="Verdana"/>
                <a:cs typeface="Verdana"/>
              </a:rPr>
              <a:t>de</a:t>
            </a:r>
            <a:r>
              <a:rPr sz="1900" i="1" spc="-160" dirty="0">
                <a:latin typeface="Verdana"/>
                <a:cs typeface="Verdana"/>
              </a:rPr>
              <a:t> </a:t>
            </a:r>
            <a:r>
              <a:rPr sz="1900" i="1" spc="-25" dirty="0">
                <a:latin typeface="Verdana"/>
                <a:cs typeface="Verdana"/>
              </a:rPr>
              <a:t>los </a:t>
            </a:r>
            <a:r>
              <a:rPr sz="1900" i="1" spc="-35" dirty="0">
                <a:latin typeface="Verdana"/>
                <a:cs typeface="Verdana"/>
              </a:rPr>
              <a:t>recursos</a:t>
            </a:r>
            <a:r>
              <a:rPr sz="1900" i="1" spc="-175" dirty="0">
                <a:latin typeface="Verdana"/>
                <a:cs typeface="Verdana"/>
              </a:rPr>
              <a:t> </a:t>
            </a:r>
            <a:r>
              <a:rPr sz="1900" i="1" dirty="0">
                <a:latin typeface="Verdana"/>
                <a:cs typeface="Verdana"/>
              </a:rPr>
              <a:t>públicos</a:t>
            </a:r>
            <a:r>
              <a:rPr sz="1900" i="1" spc="-170" dirty="0">
                <a:latin typeface="Verdana"/>
                <a:cs typeface="Verdana"/>
              </a:rPr>
              <a:t> </a:t>
            </a:r>
            <a:r>
              <a:rPr sz="1900" i="1" spc="-110" dirty="0">
                <a:latin typeface="Verdana"/>
                <a:cs typeface="Verdana"/>
              </a:rPr>
              <a:t>es,</a:t>
            </a:r>
            <a:r>
              <a:rPr sz="1900" i="1" spc="-175" dirty="0">
                <a:latin typeface="Verdana"/>
                <a:cs typeface="Verdana"/>
              </a:rPr>
              <a:t> </a:t>
            </a:r>
            <a:r>
              <a:rPr sz="1900" i="1" dirty="0">
                <a:latin typeface="Verdana"/>
                <a:cs typeface="Verdana"/>
              </a:rPr>
              <a:t>por</a:t>
            </a:r>
            <a:r>
              <a:rPr sz="1900" i="1" spc="-170" dirty="0">
                <a:latin typeface="Verdana"/>
                <a:cs typeface="Verdana"/>
              </a:rPr>
              <a:t> </a:t>
            </a:r>
            <a:r>
              <a:rPr sz="1900" i="1" spc="-25" dirty="0">
                <a:latin typeface="Verdana"/>
                <a:cs typeface="Verdana"/>
              </a:rPr>
              <a:t>sí </a:t>
            </a:r>
            <a:r>
              <a:rPr sz="1900" i="1" spc="-105" dirty="0">
                <a:latin typeface="Verdana"/>
                <a:cs typeface="Verdana"/>
              </a:rPr>
              <a:t>misma,</a:t>
            </a:r>
            <a:r>
              <a:rPr sz="1900" i="1" spc="-95" dirty="0">
                <a:latin typeface="Verdana"/>
                <a:cs typeface="Verdana"/>
              </a:rPr>
              <a:t> </a:t>
            </a:r>
            <a:r>
              <a:rPr sz="1900" i="1" dirty="0">
                <a:latin typeface="Verdana"/>
                <a:cs typeface="Verdana"/>
              </a:rPr>
              <a:t>función</a:t>
            </a:r>
            <a:r>
              <a:rPr sz="1900" i="1" spc="-95" dirty="0">
                <a:latin typeface="Verdana"/>
                <a:cs typeface="Verdana"/>
              </a:rPr>
              <a:t> </a:t>
            </a:r>
            <a:r>
              <a:rPr sz="1900" i="1" dirty="0">
                <a:latin typeface="Verdana"/>
                <a:cs typeface="Verdana"/>
              </a:rPr>
              <a:t>pública</a:t>
            </a:r>
            <a:r>
              <a:rPr sz="1900" i="1" dirty="0">
                <a:latin typeface="Arial"/>
                <a:cs typeface="Arial"/>
              </a:rPr>
              <a:t>”</a:t>
            </a:r>
            <a:r>
              <a:rPr sz="1900" i="1" spc="45" dirty="0">
                <a:latin typeface="Arial"/>
                <a:cs typeface="Arial"/>
              </a:rPr>
              <a:t> </a:t>
            </a:r>
            <a:r>
              <a:rPr sz="1900" i="1" spc="-85" dirty="0">
                <a:latin typeface="Verdana"/>
                <a:cs typeface="Verdana"/>
              </a:rPr>
              <a:t>(Sent.</a:t>
            </a:r>
            <a:endParaRPr sz="1900">
              <a:latin typeface="Verdana"/>
              <a:cs typeface="Verdana"/>
            </a:endParaRPr>
          </a:p>
          <a:p>
            <a:pPr marL="306705" marR="299085" algn="ctr">
              <a:lnSpc>
                <a:spcPct val="125000"/>
              </a:lnSpc>
            </a:pPr>
            <a:r>
              <a:rPr sz="1900" i="1" spc="-85" dirty="0">
                <a:latin typeface="Verdana"/>
                <a:cs typeface="Verdana"/>
              </a:rPr>
              <a:t>C-</a:t>
            </a:r>
            <a:r>
              <a:rPr sz="1900" i="1" spc="-114" dirty="0">
                <a:latin typeface="Verdana"/>
                <a:cs typeface="Verdana"/>
              </a:rPr>
              <a:t>037/03),</a:t>
            </a:r>
            <a:r>
              <a:rPr sz="1900" i="1" spc="-165" dirty="0">
                <a:latin typeface="Verdana"/>
                <a:cs typeface="Verdana"/>
              </a:rPr>
              <a:t> </a:t>
            </a:r>
            <a:r>
              <a:rPr sz="1900" i="1" spc="-40" dirty="0">
                <a:latin typeface="Verdana"/>
                <a:cs typeface="Verdana"/>
              </a:rPr>
              <a:t>línea</a:t>
            </a:r>
            <a:r>
              <a:rPr sz="1900" i="1" spc="-160" dirty="0">
                <a:latin typeface="Verdana"/>
                <a:cs typeface="Verdana"/>
              </a:rPr>
              <a:t> </a:t>
            </a:r>
            <a:r>
              <a:rPr sz="1900" i="1" spc="-40" dirty="0">
                <a:latin typeface="Verdana"/>
                <a:cs typeface="Verdana"/>
              </a:rPr>
              <a:t>que</a:t>
            </a:r>
            <a:r>
              <a:rPr sz="1900" i="1" spc="-165" dirty="0">
                <a:latin typeface="Verdana"/>
                <a:cs typeface="Verdana"/>
              </a:rPr>
              <a:t> </a:t>
            </a:r>
            <a:r>
              <a:rPr sz="1900" i="1" spc="-25" dirty="0">
                <a:latin typeface="Verdana"/>
                <a:cs typeface="Verdana"/>
              </a:rPr>
              <a:t>se </a:t>
            </a:r>
            <a:r>
              <a:rPr sz="1900" i="1" spc="-55" dirty="0">
                <a:latin typeface="Verdana"/>
                <a:cs typeface="Verdana"/>
              </a:rPr>
              <a:t>mantiene</a:t>
            </a:r>
            <a:r>
              <a:rPr sz="1900" i="1" spc="-140" dirty="0">
                <a:latin typeface="Verdana"/>
                <a:cs typeface="Verdana"/>
              </a:rPr>
              <a:t> </a:t>
            </a:r>
            <a:r>
              <a:rPr sz="1900" i="1" spc="-40" dirty="0">
                <a:latin typeface="Verdana"/>
                <a:cs typeface="Verdana"/>
              </a:rPr>
              <a:t>actualmente</a:t>
            </a:r>
            <a:r>
              <a:rPr sz="1900" i="1" spc="-140" dirty="0">
                <a:latin typeface="Verdana"/>
                <a:cs typeface="Verdana"/>
              </a:rPr>
              <a:t> </a:t>
            </a:r>
            <a:r>
              <a:rPr sz="1900" i="1" spc="-95" dirty="0">
                <a:latin typeface="Verdana"/>
                <a:cs typeface="Verdana"/>
              </a:rPr>
              <a:t>(L.</a:t>
            </a:r>
            <a:endParaRPr sz="19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570"/>
              </a:spcBef>
            </a:pPr>
            <a:r>
              <a:rPr sz="1900" i="1" spc="-135" dirty="0">
                <a:latin typeface="Verdana"/>
                <a:cs typeface="Verdana"/>
              </a:rPr>
              <a:t>1952/19,</a:t>
            </a:r>
            <a:r>
              <a:rPr sz="1900" i="1" spc="-165" dirty="0">
                <a:latin typeface="Verdana"/>
                <a:cs typeface="Verdana"/>
              </a:rPr>
              <a:t> </a:t>
            </a:r>
            <a:r>
              <a:rPr sz="1900" i="1" spc="-80" dirty="0">
                <a:latin typeface="Verdana"/>
                <a:cs typeface="Verdana"/>
              </a:rPr>
              <a:t>art.</a:t>
            </a:r>
            <a:r>
              <a:rPr sz="1900" i="1" spc="-165" dirty="0">
                <a:latin typeface="Verdana"/>
                <a:cs typeface="Verdana"/>
              </a:rPr>
              <a:t> </a:t>
            </a:r>
            <a:r>
              <a:rPr sz="1900" i="1" spc="-20" dirty="0">
                <a:latin typeface="Verdana"/>
                <a:cs typeface="Verdana"/>
              </a:rPr>
              <a:t>70).</a:t>
            </a:r>
            <a:endParaRPr sz="1900">
              <a:latin typeface="Verdana"/>
              <a:cs typeface="Verdana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504831" y="4774828"/>
            <a:ext cx="205740" cy="19050"/>
          </a:xfrm>
          <a:custGeom>
            <a:avLst/>
            <a:gdLst/>
            <a:ahLst/>
            <a:cxnLst/>
            <a:rect l="l" t="t" r="r" b="b"/>
            <a:pathLst>
              <a:path w="205740" h="19050">
                <a:moveTo>
                  <a:pt x="205587" y="19050"/>
                </a:moveTo>
                <a:lnTo>
                  <a:pt x="0" y="19050"/>
                </a:lnTo>
                <a:lnTo>
                  <a:pt x="0" y="0"/>
                </a:lnTo>
                <a:lnTo>
                  <a:pt x="205587" y="0"/>
                </a:lnTo>
                <a:lnTo>
                  <a:pt x="205587" y="190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65261" y="4774828"/>
            <a:ext cx="1339215" cy="19050"/>
          </a:xfrm>
          <a:custGeom>
            <a:avLst/>
            <a:gdLst/>
            <a:ahLst/>
            <a:cxnLst/>
            <a:rect l="l" t="t" r="r" b="b"/>
            <a:pathLst>
              <a:path w="1339214" h="19050">
                <a:moveTo>
                  <a:pt x="1339096" y="19050"/>
                </a:moveTo>
                <a:lnTo>
                  <a:pt x="0" y="19050"/>
                </a:lnTo>
                <a:lnTo>
                  <a:pt x="0" y="0"/>
                </a:lnTo>
                <a:lnTo>
                  <a:pt x="1339096" y="0"/>
                </a:lnTo>
                <a:lnTo>
                  <a:pt x="1339096" y="190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2162549" y="4774828"/>
            <a:ext cx="2715260" cy="19050"/>
          </a:xfrm>
          <a:custGeom>
            <a:avLst/>
            <a:gdLst/>
            <a:ahLst/>
            <a:cxnLst/>
            <a:rect l="l" t="t" r="r" b="b"/>
            <a:pathLst>
              <a:path w="2715260" h="19050">
                <a:moveTo>
                  <a:pt x="2714704" y="19050"/>
                </a:moveTo>
                <a:lnTo>
                  <a:pt x="0" y="19050"/>
                </a:lnTo>
                <a:lnTo>
                  <a:pt x="0" y="0"/>
                </a:lnTo>
                <a:lnTo>
                  <a:pt x="2714704" y="0"/>
                </a:lnTo>
                <a:lnTo>
                  <a:pt x="2714704" y="190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53461" y="5041528"/>
            <a:ext cx="993775" cy="19050"/>
          </a:xfrm>
          <a:custGeom>
            <a:avLst/>
            <a:gdLst/>
            <a:ahLst/>
            <a:cxnLst/>
            <a:rect l="l" t="t" r="r" b="b"/>
            <a:pathLst>
              <a:path w="993775" h="19050">
                <a:moveTo>
                  <a:pt x="993279" y="19050"/>
                </a:moveTo>
                <a:lnTo>
                  <a:pt x="0" y="19050"/>
                </a:lnTo>
                <a:lnTo>
                  <a:pt x="0" y="0"/>
                </a:lnTo>
                <a:lnTo>
                  <a:pt x="993279" y="0"/>
                </a:lnTo>
                <a:lnTo>
                  <a:pt x="993279" y="190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601583" y="5041528"/>
            <a:ext cx="2232660" cy="19050"/>
          </a:xfrm>
          <a:custGeom>
            <a:avLst/>
            <a:gdLst/>
            <a:ahLst/>
            <a:cxnLst/>
            <a:rect l="l" t="t" r="r" b="b"/>
            <a:pathLst>
              <a:path w="2232660" h="19050">
                <a:moveTo>
                  <a:pt x="2232373" y="19050"/>
                </a:moveTo>
                <a:lnTo>
                  <a:pt x="0" y="19050"/>
                </a:lnTo>
                <a:lnTo>
                  <a:pt x="0" y="0"/>
                </a:lnTo>
                <a:lnTo>
                  <a:pt x="2232373" y="0"/>
                </a:lnTo>
                <a:lnTo>
                  <a:pt x="2232373" y="190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04831" y="5308229"/>
            <a:ext cx="635635" cy="19050"/>
          </a:xfrm>
          <a:custGeom>
            <a:avLst/>
            <a:gdLst/>
            <a:ahLst/>
            <a:cxnLst/>
            <a:rect l="l" t="t" r="r" b="b"/>
            <a:pathLst>
              <a:path w="635635" h="19050">
                <a:moveTo>
                  <a:pt x="635347" y="19050"/>
                </a:moveTo>
                <a:lnTo>
                  <a:pt x="0" y="19050"/>
                </a:lnTo>
                <a:lnTo>
                  <a:pt x="0" y="0"/>
                </a:lnTo>
                <a:lnTo>
                  <a:pt x="635347" y="0"/>
                </a:lnTo>
                <a:lnTo>
                  <a:pt x="635347" y="190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492131" y="4524004"/>
            <a:ext cx="4398010" cy="8255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6700"/>
              </a:lnSpc>
              <a:spcBef>
                <a:spcPts val="100"/>
              </a:spcBef>
            </a:pPr>
            <a:r>
              <a:rPr sz="1500" spc="-10" dirty="0">
                <a:latin typeface="Arial MT"/>
                <a:cs typeface="Arial MT"/>
                <a:hlinkClick r:id="rId16"/>
              </a:rPr>
              <a:t>https://www.ambitojuridico.com/noticias/informe/los-</a:t>
            </a:r>
            <a:r>
              <a:rPr sz="1500" spc="-10" dirty="0">
                <a:latin typeface="Arial MT"/>
                <a:cs typeface="Arial MT"/>
              </a:rPr>
              <a:t> </a:t>
            </a:r>
            <a:r>
              <a:rPr sz="1500" spc="-10" dirty="0">
                <a:latin typeface="Arial MT"/>
                <a:cs typeface="Arial MT"/>
                <a:hlinkClick r:id="rId16"/>
              </a:rPr>
              <a:t>particulares-pueden-ser-declarados-res</a:t>
            </a:r>
            <a:r>
              <a:rPr sz="1500" u="heavy" spc="-10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  <a:hlinkClick r:id="rId16"/>
              </a:rPr>
              <a:t>ponsables-</a:t>
            </a:r>
            <a:r>
              <a:rPr sz="1500" spc="-10" dirty="0">
                <a:latin typeface="Arial MT"/>
                <a:cs typeface="Arial MT"/>
              </a:rPr>
              <a:t> </a:t>
            </a:r>
            <a:r>
              <a:rPr sz="1500" spc="-10" dirty="0">
                <a:latin typeface="Arial MT"/>
                <a:cs typeface="Arial MT"/>
                <a:hlinkClick r:id="rId16"/>
              </a:rPr>
              <a:t>fiscales</a:t>
            </a:r>
            <a:endParaRPr sz="1500">
              <a:latin typeface="Arial MT"/>
              <a:cs typeface="Arial MT"/>
            </a:endParaRPr>
          </a:p>
        </p:txBody>
      </p:sp>
      <p:pic>
        <p:nvPicPr>
          <p:cNvPr id="43" name="object 43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3193054" y="187054"/>
            <a:ext cx="1809749" cy="1019173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2716" y="427695"/>
            <a:ext cx="17983199" cy="919160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658554" y="5420996"/>
            <a:ext cx="1486535" cy="589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700" spc="114" dirty="0">
                <a:solidFill>
                  <a:srgbClr val="000000"/>
                </a:solidFill>
                <a:latin typeface="Times New Roman"/>
                <a:cs typeface="Times New Roman"/>
              </a:rPr>
              <a:t>Delega</a:t>
            </a:r>
            <a:endParaRPr sz="3700">
              <a:latin typeface="Times New Roman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149611" y="27419"/>
            <a:ext cx="16136619" cy="10250170"/>
            <a:chOff x="2149611" y="27419"/>
            <a:chExt cx="16136619" cy="1025017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390059" y="27419"/>
              <a:ext cx="5895959" cy="80009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353404" y="9258315"/>
              <a:ext cx="1809749" cy="101915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49611" y="8777523"/>
              <a:ext cx="2247899" cy="84770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3" name="object 3"/>
            <p:cNvSpPr/>
            <p:nvPr/>
          </p:nvSpPr>
          <p:spPr>
            <a:xfrm>
              <a:off x="7681919" y="0"/>
              <a:ext cx="10606405" cy="3533140"/>
            </a:xfrm>
            <a:custGeom>
              <a:avLst/>
              <a:gdLst/>
              <a:ahLst/>
              <a:cxnLst/>
              <a:rect l="l" t="t" r="r" b="b"/>
              <a:pathLst>
                <a:path w="10606405" h="3533140">
                  <a:moveTo>
                    <a:pt x="10606081" y="3532723"/>
                  </a:moveTo>
                  <a:lnTo>
                    <a:pt x="2608982" y="3532738"/>
                  </a:lnTo>
                  <a:lnTo>
                    <a:pt x="0" y="0"/>
                  </a:lnTo>
                  <a:lnTo>
                    <a:pt x="10606081" y="0"/>
                  </a:lnTo>
                  <a:lnTo>
                    <a:pt x="10606081" y="3532723"/>
                  </a:lnTo>
                  <a:close/>
                </a:path>
              </a:pathLst>
            </a:custGeom>
            <a:solidFill>
              <a:srgbClr val="298A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863765" y="3532723"/>
              <a:ext cx="6424234" cy="590092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11759"/>
              <a:ext cx="18288000" cy="10275570"/>
            </a:xfrm>
            <a:custGeom>
              <a:avLst/>
              <a:gdLst/>
              <a:ahLst/>
              <a:cxnLst/>
              <a:rect l="l" t="t" r="r" b="b"/>
              <a:pathLst>
                <a:path w="18288000" h="10275570">
                  <a:moveTo>
                    <a:pt x="8766302" y="735457"/>
                  </a:moveTo>
                  <a:lnTo>
                    <a:pt x="8444357" y="0"/>
                  </a:lnTo>
                  <a:lnTo>
                    <a:pt x="0" y="0"/>
                  </a:lnTo>
                  <a:lnTo>
                    <a:pt x="0" y="737222"/>
                  </a:lnTo>
                  <a:lnTo>
                    <a:pt x="8766302" y="737222"/>
                  </a:lnTo>
                  <a:lnTo>
                    <a:pt x="8766302" y="735457"/>
                  </a:lnTo>
                  <a:close/>
                </a:path>
                <a:path w="18288000" h="10275570">
                  <a:moveTo>
                    <a:pt x="9448279" y="6292608"/>
                  </a:moveTo>
                  <a:lnTo>
                    <a:pt x="0" y="6292608"/>
                  </a:lnTo>
                  <a:lnTo>
                    <a:pt x="0" y="6616230"/>
                  </a:lnTo>
                  <a:lnTo>
                    <a:pt x="9448279" y="6616230"/>
                  </a:lnTo>
                  <a:lnTo>
                    <a:pt x="9448279" y="6292608"/>
                  </a:lnTo>
                  <a:close/>
                </a:path>
                <a:path w="18288000" h="10275570">
                  <a:moveTo>
                    <a:pt x="18287988" y="9237040"/>
                  </a:moveTo>
                  <a:lnTo>
                    <a:pt x="11381308" y="9237040"/>
                  </a:lnTo>
                  <a:lnTo>
                    <a:pt x="10806506" y="7933652"/>
                  </a:lnTo>
                  <a:lnTo>
                    <a:pt x="10675518" y="7223252"/>
                  </a:lnTo>
                  <a:lnTo>
                    <a:pt x="0" y="7223252"/>
                  </a:lnTo>
                  <a:lnTo>
                    <a:pt x="0" y="10275240"/>
                  </a:lnTo>
                  <a:lnTo>
                    <a:pt x="11104956" y="10275240"/>
                  </a:lnTo>
                  <a:lnTo>
                    <a:pt x="11238306" y="10275240"/>
                  </a:lnTo>
                  <a:lnTo>
                    <a:pt x="18287988" y="10275240"/>
                  </a:lnTo>
                  <a:lnTo>
                    <a:pt x="18287988" y="9237040"/>
                  </a:lnTo>
                  <a:close/>
                </a:path>
              </a:pathLst>
            </a:custGeom>
            <a:solidFill>
              <a:srgbClr val="298A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1637" y="1514928"/>
              <a:ext cx="2562224" cy="962024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68004" y="3358254"/>
            <a:ext cx="8629015" cy="28257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algn="ctr">
              <a:lnSpc>
                <a:spcPct val="116700"/>
              </a:lnSpc>
              <a:spcBef>
                <a:spcPts val="95"/>
              </a:spcBef>
            </a:pPr>
            <a:r>
              <a:rPr sz="5250" spc="-885" dirty="0">
                <a:solidFill>
                  <a:srgbClr val="000000"/>
                </a:solidFill>
                <a:latin typeface="Verdana"/>
                <a:cs typeface="Verdana"/>
              </a:rPr>
              <a:t>10</a:t>
            </a:r>
            <a:r>
              <a:rPr sz="5250" spc="-265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5250" spc="-40" dirty="0">
                <a:solidFill>
                  <a:srgbClr val="000000"/>
                </a:solidFill>
                <a:latin typeface="Verdana"/>
                <a:cs typeface="Verdana"/>
              </a:rPr>
              <a:t>PECADOS</a:t>
            </a:r>
            <a:r>
              <a:rPr sz="5250" spc="-390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5250" spc="-165" dirty="0">
                <a:solidFill>
                  <a:srgbClr val="000000"/>
                </a:solidFill>
                <a:latin typeface="Verdana"/>
                <a:cs typeface="Verdana"/>
              </a:rPr>
              <a:t>CAPITALES </a:t>
            </a:r>
            <a:r>
              <a:rPr sz="5250" spc="-235" dirty="0">
                <a:solidFill>
                  <a:srgbClr val="000000"/>
                </a:solidFill>
                <a:latin typeface="Verdana"/>
                <a:cs typeface="Verdana"/>
              </a:rPr>
              <a:t>Y</a:t>
            </a:r>
            <a:r>
              <a:rPr sz="5250" spc="-250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5250" spc="-885" dirty="0">
                <a:solidFill>
                  <a:srgbClr val="000000"/>
                </a:solidFill>
                <a:latin typeface="Verdana"/>
                <a:cs typeface="Verdana"/>
              </a:rPr>
              <a:t>10</a:t>
            </a:r>
            <a:r>
              <a:rPr sz="5250" spc="-245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5250" spc="-235" dirty="0">
                <a:solidFill>
                  <a:srgbClr val="000000"/>
                </a:solidFill>
                <a:latin typeface="Verdana"/>
                <a:cs typeface="Verdana"/>
              </a:rPr>
              <a:t>CAMINOS</a:t>
            </a:r>
            <a:r>
              <a:rPr sz="5250" spc="-250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5250" spc="-35" dirty="0">
                <a:solidFill>
                  <a:srgbClr val="000000"/>
                </a:solidFill>
                <a:latin typeface="Verdana"/>
                <a:cs typeface="Verdana"/>
              </a:rPr>
              <a:t>DE </a:t>
            </a:r>
            <a:r>
              <a:rPr sz="5250" spc="-75" dirty="0">
                <a:solidFill>
                  <a:srgbClr val="000000"/>
                </a:solidFill>
                <a:latin typeface="Verdana"/>
                <a:cs typeface="Verdana"/>
              </a:rPr>
              <a:t>SALVACIÓN</a:t>
            </a:r>
            <a:endParaRPr sz="525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98937" y="7367544"/>
            <a:ext cx="3508375" cy="5854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1440180" algn="l"/>
              </a:tabLst>
            </a:pPr>
            <a:r>
              <a:rPr sz="3650" b="1" spc="-25" dirty="0">
                <a:solidFill>
                  <a:srgbClr val="FFFFFF"/>
                </a:solidFill>
                <a:latin typeface="Verdana"/>
                <a:cs typeface="Verdana"/>
              </a:rPr>
              <a:t>Los</a:t>
            </a:r>
            <a:r>
              <a:rPr sz="3650" b="1" dirty="0">
                <a:solidFill>
                  <a:srgbClr val="FFFFFF"/>
                </a:solidFill>
                <a:latin typeface="Verdana"/>
                <a:cs typeface="Verdana"/>
              </a:rPr>
              <a:t>	</a:t>
            </a:r>
            <a:r>
              <a:rPr sz="3650" b="1" spc="-85" dirty="0">
                <a:solidFill>
                  <a:srgbClr val="FFFFFF"/>
                </a:solidFill>
                <a:latin typeface="Verdana"/>
                <a:cs typeface="Verdana"/>
              </a:rPr>
              <a:t>pecados</a:t>
            </a:r>
            <a:endParaRPr sz="365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275259" y="7367544"/>
            <a:ext cx="2223770" cy="5854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650" b="1" spc="-114" dirty="0">
                <a:solidFill>
                  <a:srgbClr val="FFFFFF"/>
                </a:solidFill>
                <a:latin typeface="Verdana"/>
                <a:cs typeface="Verdana"/>
              </a:rPr>
              <a:t>capitales</a:t>
            </a:r>
            <a:endParaRPr sz="365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98937" y="7900944"/>
            <a:ext cx="5328920" cy="5854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2889250" algn="l"/>
              </a:tabLst>
            </a:pPr>
            <a:r>
              <a:rPr sz="3650" b="1" spc="-10" dirty="0">
                <a:solidFill>
                  <a:srgbClr val="FFFFFF"/>
                </a:solidFill>
                <a:latin typeface="Verdana"/>
                <a:cs typeface="Verdana"/>
              </a:rPr>
              <a:t>público</a:t>
            </a:r>
            <a:r>
              <a:rPr sz="3650" b="1" dirty="0">
                <a:solidFill>
                  <a:srgbClr val="FFFFFF"/>
                </a:solidFill>
                <a:latin typeface="Verdana"/>
                <a:cs typeface="Verdana"/>
              </a:rPr>
              <a:t>	</a:t>
            </a:r>
            <a:r>
              <a:rPr sz="3650" b="1" spc="-135" dirty="0">
                <a:solidFill>
                  <a:srgbClr val="FFFFFF"/>
                </a:solidFill>
                <a:latin typeface="Verdana"/>
                <a:cs typeface="Verdana"/>
              </a:rPr>
              <a:t>erosionan</a:t>
            </a:r>
            <a:endParaRPr sz="365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553789" y="7900944"/>
            <a:ext cx="454025" cy="5854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650" b="1" spc="-140" dirty="0">
                <a:solidFill>
                  <a:srgbClr val="FFFFFF"/>
                </a:solidFill>
                <a:latin typeface="Verdana"/>
                <a:cs typeface="Verdana"/>
              </a:rPr>
              <a:t>la</a:t>
            </a:r>
            <a:endParaRPr sz="3650"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066691" y="7367544"/>
            <a:ext cx="3367404" cy="1118870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L="979169" marR="5080" indent="-967105">
              <a:lnSpc>
                <a:spcPts val="4200"/>
              </a:lnSpc>
              <a:spcBef>
                <a:spcPts val="405"/>
              </a:spcBef>
              <a:tabLst>
                <a:tab pos="1362710" algn="l"/>
              </a:tabLst>
            </a:pPr>
            <a:r>
              <a:rPr sz="3650" b="1" spc="-25" dirty="0">
                <a:solidFill>
                  <a:srgbClr val="FFFFFF"/>
                </a:solidFill>
                <a:latin typeface="Verdana"/>
                <a:cs typeface="Verdana"/>
              </a:rPr>
              <a:t>del</a:t>
            </a:r>
            <a:r>
              <a:rPr sz="3650" b="1" dirty="0">
                <a:solidFill>
                  <a:srgbClr val="FFFFFF"/>
                </a:solidFill>
                <a:latin typeface="Verdana"/>
                <a:cs typeface="Verdana"/>
              </a:rPr>
              <a:t>		</a:t>
            </a:r>
            <a:r>
              <a:rPr sz="3650" b="1" spc="-165" dirty="0">
                <a:solidFill>
                  <a:srgbClr val="FFFFFF"/>
                </a:solidFill>
                <a:latin typeface="Verdana"/>
                <a:cs typeface="Verdana"/>
              </a:rPr>
              <a:t>servidor </a:t>
            </a:r>
            <a:r>
              <a:rPr sz="3650" b="1" spc="-120" dirty="0">
                <a:solidFill>
                  <a:srgbClr val="FFFFFF"/>
                </a:solidFill>
                <a:latin typeface="Verdana"/>
                <a:cs typeface="Verdana"/>
              </a:rPr>
              <a:t>confianza</a:t>
            </a:r>
            <a:endParaRPr sz="3650">
              <a:latin typeface="Verdan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041571" y="8434344"/>
            <a:ext cx="3392170" cy="5854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1093470" algn="l"/>
              </a:tabLst>
            </a:pPr>
            <a:r>
              <a:rPr sz="3650" b="1" spc="-25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3650" b="1" dirty="0">
                <a:solidFill>
                  <a:srgbClr val="FFFFFF"/>
                </a:solidFill>
                <a:latin typeface="Verdana"/>
                <a:cs typeface="Verdana"/>
              </a:rPr>
              <a:t>	</a:t>
            </a:r>
            <a:r>
              <a:rPr sz="3650" b="1" spc="-130" dirty="0">
                <a:solidFill>
                  <a:srgbClr val="FFFFFF"/>
                </a:solidFill>
                <a:latin typeface="Verdana"/>
                <a:cs typeface="Verdana"/>
              </a:rPr>
              <a:t>salvación</a:t>
            </a:r>
            <a:endParaRPr sz="3650">
              <a:latin typeface="Verdana"/>
              <a:cs typeface="Verdan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98937" y="8967744"/>
            <a:ext cx="4286885" cy="5854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2374265" algn="l"/>
                <a:tab pos="3261995" algn="l"/>
              </a:tabLst>
            </a:pPr>
            <a:r>
              <a:rPr sz="3650" b="1" spc="-10" dirty="0">
                <a:solidFill>
                  <a:srgbClr val="FFFFFF"/>
                </a:solidFill>
                <a:latin typeface="Verdana"/>
                <a:cs typeface="Verdana"/>
              </a:rPr>
              <a:t>señalan</a:t>
            </a:r>
            <a:r>
              <a:rPr sz="3650" b="1" dirty="0">
                <a:solidFill>
                  <a:srgbClr val="FFFFFF"/>
                </a:solidFill>
                <a:latin typeface="Verdana"/>
                <a:cs typeface="Verdana"/>
              </a:rPr>
              <a:t>	</a:t>
            </a:r>
            <a:r>
              <a:rPr sz="3650" b="1" spc="-25" dirty="0">
                <a:solidFill>
                  <a:srgbClr val="FFFFFF"/>
                </a:solidFill>
                <a:latin typeface="Verdana"/>
                <a:cs typeface="Verdana"/>
              </a:rPr>
              <a:t>la</a:t>
            </a:r>
            <a:r>
              <a:rPr sz="3650" b="1" dirty="0">
                <a:solidFill>
                  <a:srgbClr val="FFFFFF"/>
                </a:solidFill>
                <a:latin typeface="Verdana"/>
                <a:cs typeface="Verdana"/>
              </a:rPr>
              <a:t>	</a:t>
            </a:r>
            <a:r>
              <a:rPr sz="3650" b="1" spc="-130" dirty="0">
                <a:solidFill>
                  <a:srgbClr val="FFFFFF"/>
                </a:solidFill>
                <a:latin typeface="Verdana"/>
                <a:cs typeface="Verdana"/>
              </a:rPr>
              <a:t>ruta</a:t>
            </a:r>
            <a:endParaRPr sz="3650">
              <a:latin typeface="Verdana"/>
              <a:cs typeface="Verdan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98937" y="8434344"/>
            <a:ext cx="6403975" cy="11188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ts val="4290"/>
              </a:lnSpc>
              <a:spcBef>
                <a:spcPts val="120"/>
              </a:spcBef>
              <a:tabLst>
                <a:tab pos="3165475" algn="l"/>
                <a:tab pos="4323080" algn="l"/>
              </a:tabLst>
            </a:pPr>
            <a:r>
              <a:rPr sz="3650" b="1" spc="-10" dirty="0">
                <a:solidFill>
                  <a:srgbClr val="FFFFFF"/>
                </a:solidFill>
                <a:latin typeface="Verdana"/>
                <a:cs typeface="Verdana"/>
              </a:rPr>
              <a:t>ciudadana;</a:t>
            </a:r>
            <a:r>
              <a:rPr sz="3650" b="1" dirty="0">
                <a:solidFill>
                  <a:srgbClr val="FFFFFF"/>
                </a:solidFill>
                <a:latin typeface="Verdana"/>
                <a:cs typeface="Verdana"/>
              </a:rPr>
              <a:t>	</a:t>
            </a:r>
            <a:r>
              <a:rPr sz="3650" b="1" spc="-25" dirty="0">
                <a:solidFill>
                  <a:srgbClr val="FFFFFF"/>
                </a:solidFill>
                <a:latin typeface="Verdana"/>
                <a:cs typeface="Verdana"/>
              </a:rPr>
              <a:t>los</a:t>
            </a:r>
            <a:r>
              <a:rPr sz="3650" b="1" dirty="0">
                <a:solidFill>
                  <a:srgbClr val="FFFFFF"/>
                </a:solidFill>
                <a:latin typeface="Verdana"/>
                <a:cs typeface="Verdana"/>
              </a:rPr>
              <a:t>	</a:t>
            </a:r>
            <a:r>
              <a:rPr sz="3650" b="1" spc="-95" dirty="0">
                <a:solidFill>
                  <a:srgbClr val="FFFFFF"/>
                </a:solidFill>
                <a:latin typeface="Verdana"/>
                <a:cs typeface="Verdana"/>
              </a:rPr>
              <a:t>caminos</a:t>
            </a:r>
            <a:endParaRPr sz="3650">
              <a:latin typeface="Verdana"/>
              <a:cs typeface="Verdana"/>
            </a:endParaRPr>
          </a:p>
          <a:p>
            <a:pPr marL="4733290">
              <a:lnSpc>
                <a:spcPts val="4290"/>
              </a:lnSpc>
            </a:pPr>
            <a:r>
              <a:rPr sz="3650" b="1" spc="-10" dirty="0">
                <a:solidFill>
                  <a:srgbClr val="FFFFFF"/>
                </a:solidFill>
                <a:latin typeface="Verdana"/>
                <a:cs typeface="Verdana"/>
              </a:rPr>
              <a:t>hacia</a:t>
            </a:r>
            <a:endParaRPr sz="3650">
              <a:latin typeface="Verdana"/>
              <a:cs typeface="Verdan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693385" y="8967744"/>
            <a:ext cx="3740785" cy="5854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900430" algn="l"/>
                <a:tab pos="2560320" algn="l"/>
                <a:tab pos="3299460" algn="l"/>
              </a:tabLst>
            </a:pPr>
            <a:r>
              <a:rPr sz="3650" b="1" spc="-25" dirty="0">
                <a:solidFill>
                  <a:srgbClr val="FFFFFF"/>
                </a:solidFill>
                <a:latin typeface="Verdana"/>
                <a:cs typeface="Verdana"/>
              </a:rPr>
              <a:t>la</a:t>
            </a:r>
            <a:r>
              <a:rPr sz="3650" b="1" dirty="0">
                <a:solidFill>
                  <a:srgbClr val="FFFFFF"/>
                </a:solidFill>
                <a:latin typeface="Verdana"/>
                <a:cs typeface="Verdana"/>
              </a:rPr>
              <a:t>	</a:t>
            </a:r>
            <a:r>
              <a:rPr sz="3650" b="1" spc="-20" dirty="0">
                <a:solidFill>
                  <a:srgbClr val="FFFFFF"/>
                </a:solidFill>
                <a:latin typeface="Verdana"/>
                <a:cs typeface="Verdana"/>
              </a:rPr>
              <a:t>ética</a:t>
            </a:r>
            <a:r>
              <a:rPr sz="3650" b="1" dirty="0">
                <a:solidFill>
                  <a:srgbClr val="FFFFFF"/>
                </a:solidFill>
                <a:latin typeface="Verdana"/>
                <a:cs typeface="Verdana"/>
              </a:rPr>
              <a:t>	</a:t>
            </a:r>
            <a:r>
              <a:rPr sz="3650" b="1" spc="-50" dirty="0">
                <a:solidFill>
                  <a:srgbClr val="FFFFFF"/>
                </a:solidFill>
                <a:latin typeface="Verdana"/>
                <a:cs typeface="Verdana"/>
              </a:rPr>
              <a:t>y</a:t>
            </a:r>
            <a:r>
              <a:rPr sz="3650" b="1" dirty="0">
                <a:solidFill>
                  <a:srgbClr val="FFFFFF"/>
                </a:solidFill>
                <a:latin typeface="Verdana"/>
                <a:cs typeface="Verdana"/>
              </a:rPr>
              <a:t>	</a:t>
            </a:r>
            <a:r>
              <a:rPr sz="3650" b="1" spc="-140" dirty="0">
                <a:solidFill>
                  <a:srgbClr val="FFFFFF"/>
                </a:solidFill>
                <a:latin typeface="Verdana"/>
                <a:cs typeface="Verdana"/>
              </a:rPr>
              <a:t>la</a:t>
            </a:r>
            <a:endParaRPr sz="3650">
              <a:latin typeface="Verdana"/>
              <a:cs typeface="Verdan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98937" y="9501144"/>
            <a:ext cx="3417570" cy="5854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650" b="1" spc="-130" dirty="0">
                <a:solidFill>
                  <a:srgbClr val="FFFFFF"/>
                </a:solidFill>
                <a:latin typeface="Verdana"/>
                <a:cs typeface="Verdana"/>
              </a:rPr>
              <a:t>transparencia</a:t>
            </a:r>
            <a:endParaRPr sz="3650">
              <a:latin typeface="Verdana"/>
              <a:cs typeface="Verdana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3170468" y="65864"/>
            <a:ext cx="14902180" cy="2585085"/>
            <a:chOff x="3170468" y="65864"/>
            <a:chExt cx="14902180" cy="2585085"/>
          </a:xfrm>
        </p:grpSpPr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70468" y="1631295"/>
              <a:ext cx="1809749" cy="101917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514039" y="91052"/>
              <a:ext cx="4276739" cy="93344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864998" y="65864"/>
              <a:ext cx="1590674" cy="99059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452914" y="178198"/>
              <a:ext cx="3619499" cy="8762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635"/>
            <a:chOff x="0" y="0"/>
            <a:chExt cx="18288000" cy="1028763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7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126426" y="4860632"/>
              <a:ext cx="2705100" cy="1524000"/>
            </a:xfrm>
            <a:custGeom>
              <a:avLst/>
              <a:gdLst/>
              <a:ahLst/>
              <a:cxnLst/>
              <a:rect l="l" t="t" r="r" b="b"/>
              <a:pathLst>
                <a:path w="2705100" h="1524000">
                  <a:moveTo>
                    <a:pt x="2131733" y="761834"/>
                  </a:moveTo>
                  <a:lnTo>
                    <a:pt x="1880692" y="0"/>
                  </a:lnTo>
                  <a:lnTo>
                    <a:pt x="0" y="0"/>
                  </a:lnTo>
                  <a:lnTo>
                    <a:pt x="251028" y="761834"/>
                  </a:lnTo>
                  <a:lnTo>
                    <a:pt x="0" y="1523682"/>
                  </a:lnTo>
                  <a:lnTo>
                    <a:pt x="1880692" y="1523682"/>
                  </a:lnTo>
                  <a:lnTo>
                    <a:pt x="2131733" y="761834"/>
                  </a:lnTo>
                  <a:close/>
                </a:path>
                <a:path w="2705100" h="1524000">
                  <a:moveTo>
                    <a:pt x="2705049" y="761834"/>
                  </a:moveTo>
                  <a:lnTo>
                    <a:pt x="2454021" y="0"/>
                  </a:lnTo>
                  <a:lnTo>
                    <a:pt x="2066975" y="0"/>
                  </a:lnTo>
                  <a:lnTo>
                    <a:pt x="2318016" y="761834"/>
                  </a:lnTo>
                  <a:lnTo>
                    <a:pt x="2066975" y="1523682"/>
                  </a:lnTo>
                  <a:lnTo>
                    <a:pt x="2454021" y="1523682"/>
                  </a:lnTo>
                  <a:lnTo>
                    <a:pt x="2705049" y="761834"/>
                  </a:lnTo>
                  <a:close/>
                </a:path>
              </a:pathLst>
            </a:custGeom>
            <a:solidFill>
              <a:srgbClr val="1146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831513" y="4860632"/>
              <a:ext cx="2705100" cy="1524000"/>
            </a:xfrm>
            <a:custGeom>
              <a:avLst/>
              <a:gdLst/>
              <a:ahLst/>
              <a:cxnLst/>
              <a:rect l="l" t="t" r="r" b="b"/>
              <a:pathLst>
                <a:path w="2705100" h="1524000">
                  <a:moveTo>
                    <a:pt x="2131733" y="761834"/>
                  </a:moveTo>
                  <a:lnTo>
                    <a:pt x="1880692" y="0"/>
                  </a:lnTo>
                  <a:lnTo>
                    <a:pt x="0" y="0"/>
                  </a:lnTo>
                  <a:lnTo>
                    <a:pt x="251028" y="761834"/>
                  </a:lnTo>
                  <a:lnTo>
                    <a:pt x="0" y="1523682"/>
                  </a:lnTo>
                  <a:lnTo>
                    <a:pt x="1880692" y="1523682"/>
                  </a:lnTo>
                  <a:lnTo>
                    <a:pt x="2131733" y="761834"/>
                  </a:lnTo>
                  <a:close/>
                </a:path>
                <a:path w="2705100" h="1524000">
                  <a:moveTo>
                    <a:pt x="2705049" y="761834"/>
                  </a:moveTo>
                  <a:lnTo>
                    <a:pt x="2454021" y="0"/>
                  </a:lnTo>
                  <a:lnTo>
                    <a:pt x="2066975" y="0"/>
                  </a:lnTo>
                  <a:lnTo>
                    <a:pt x="2318016" y="761834"/>
                  </a:lnTo>
                  <a:lnTo>
                    <a:pt x="2066975" y="1523682"/>
                  </a:lnTo>
                  <a:lnTo>
                    <a:pt x="2454021" y="1523682"/>
                  </a:lnTo>
                  <a:lnTo>
                    <a:pt x="2705049" y="761834"/>
                  </a:lnTo>
                  <a:close/>
                </a:path>
              </a:pathLst>
            </a:custGeom>
            <a:solidFill>
              <a:srgbClr val="1D8A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536614" y="4860632"/>
              <a:ext cx="2705100" cy="1524000"/>
            </a:xfrm>
            <a:custGeom>
              <a:avLst/>
              <a:gdLst/>
              <a:ahLst/>
              <a:cxnLst/>
              <a:rect l="l" t="t" r="r" b="b"/>
              <a:pathLst>
                <a:path w="2705100" h="1524000">
                  <a:moveTo>
                    <a:pt x="2131733" y="761834"/>
                  </a:moveTo>
                  <a:lnTo>
                    <a:pt x="1880692" y="0"/>
                  </a:lnTo>
                  <a:lnTo>
                    <a:pt x="0" y="0"/>
                  </a:lnTo>
                  <a:lnTo>
                    <a:pt x="251028" y="761834"/>
                  </a:lnTo>
                  <a:lnTo>
                    <a:pt x="0" y="1523682"/>
                  </a:lnTo>
                  <a:lnTo>
                    <a:pt x="1880692" y="1523682"/>
                  </a:lnTo>
                  <a:lnTo>
                    <a:pt x="2131733" y="761834"/>
                  </a:lnTo>
                  <a:close/>
                </a:path>
                <a:path w="2705100" h="1524000">
                  <a:moveTo>
                    <a:pt x="2705049" y="761834"/>
                  </a:moveTo>
                  <a:lnTo>
                    <a:pt x="2454021" y="0"/>
                  </a:lnTo>
                  <a:lnTo>
                    <a:pt x="2066975" y="0"/>
                  </a:lnTo>
                  <a:lnTo>
                    <a:pt x="2318016" y="761834"/>
                  </a:lnTo>
                  <a:lnTo>
                    <a:pt x="2066975" y="1523682"/>
                  </a:lnTo>
                  <a:lnTo>
                    <a:pt x="2454021" y="1523682"/>
                  </a:lnTo>
                  <a:lnTo>
                    <a:pt x="2705049" y="761834"/>
                  </a:lnTo>
                  <a:close/>
                </a:path>
              </a:pathLst>
            </a:custGeom>
            <a:solidFill>
              <a:srgbClr val="2BC5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241714" y="4860632"/>
              <a:ext cx="2705100" cy="1524000"/>
            </a:xfrm>
            <a:custGeom>
              <a:avLst/>
              <a:gdLst/>
              <a:ahLst/>
              <a:cxnLst/>
              <a:rect l="l" t="t" r="r" b="b"/>
              <a:pathLst>
                <a:path w="2705100" h="1524000">
                  <a:moveTo>
                    <a:pt x="2131733" y="761834"/>
                  </a:moveTo>
                  <a:lnTo>
                    <a:pt x="1880692" y="0"/>
                  </a:lnTo>
                  <a:lnTo>
                    <a:pt x="0" y="0"/>
                  </a:lnTo>
                  <a:lnTo>
                    <a:pt x="251028" y="761834"/>
                  </a:lnTo>
                  <a:lnTo>
                    <a:pt x="0" y="1523682"/>
                  </a:lnTo>
                  <a:lnTo>
                    <a:pt x="1880692" y="1523682"/>
                  </a:lnTo>
                  <a:lnTo>
                    <a:pt x="2131733" y="761834"/>
                  </a:lnTo>
                  <a:close/>
                </a:path>
                <a:path w="2705100" h="1524000">
                  <a:moveTo>
                    <a:pt x="2705049" y="761834"/>
                  </a:moveTo>
                  <a:lnTo>
                    <a:pt x="2454021" y="0"/>
                  </a:lnTo>
                  <a:lnTo>
                    <a:pt x="2066975" y="0"/>
                  </a:lnTo>
                  <a:lnTo>
                    <a:pt x="2318016" y="761834"/>
                  </a:lnTo>
                  <a:lnTo>
                    <a:pt x="2066975" y="1523682"/>
                  </a:lnTo>
                  <a:lnTo>
                    <a:pt x="2454021" y="1523682"/>
                  </a:lnTo>
                  <a:lnTo>
                    <a:pt x="2705049" y="761834"/>
                  </a:lnTo>
                  <a:close/>
                </a:path>
              </a:pathLst>
            </a:custGeom>
            <a:solidFill>
              <a:srgbClr val="30BE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1946814" y="4860632"/>
              <a:ext cx="2705100" cy="1524000"/>
            </a:xfrm>
            <a:custGeom>
              <a:avLst/>
              <a:gdLst/>
              <a:ahLst/>
              <a:cxnLst/>
              <a:rect l="l" t="t" r="r" b="b"/>
              <a:pathLst>
                <a:path w="2705100" h="1524000">
                  <a:moveTo>
                    <a:pt x="2131733" y="761834"/>
                  </a:moveTo>
                  <a:lnTo>
                    <a:pt x="1880692" y="0"/>
                  </a:lnTo>
                  <a:lnTo>
                    <a:pt x="0" y="0"/>
                  </a:lnTo>
                  <a:lnTo>
                    <a:pt x="251028" y="761834"/>
                  </a:lnTo>
                  <a:lnTo>
                    <a:pt x="0" y="1523682"/>
                  </a:lnTo>
                  <a:lnTo>
                    <a:pt x="1880692" y="1523682"/>
                  </a:lnTo>
                  <a:lnTo>
                    <a:pt x="2131733" y="761834"/>
                  </a:lnTo>
                  <a:close/>
                </a:path>
                <a:path w="2705100" h="1524000">
                  <a:moveTo>
                    <a:pt x="2705049" y="761834"/>
                  </a:moveTo>
                  <a:lnTo>
                    <a:pt x="2454021" y="0"/>
                  </a:lnTo>
                  <a:lnTo>
                    <a:pt x="2066975" y="0"/>
                  </a:lnTo>
                  <a:lnTo>
                    <a:pt x="2318016" y="761834"/>
                  </a:lnTo>
                  <a:lnTo>
                    <a:pt x="2066975" y="1523682"/>
                  </a:lnTo>
                  <a:lnTo>
                    <a:pt x="2454021" y="1523682"/>
                  </a:lnTo>
                  <a:lnTo>
                    <a:pt x="2705049" y="761834"/>
                  </a:lnTo>
                  <a:close/>
                </a:path>
              </a:pathLst>
            </a:custGeom>
            <a:solidFill>
              <a:srgbClr val="77BE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4651914" y="4860632"/>
              <a:ext cx="2705100" cy="1524000"/>
            </a:xfrm>
            <a:custGeom>
              <a:avLst/>
              <a:gdLst/>
              <a:ahLst/>
              <a:cxnLst/>
              <a:rect l="l" t="t" r="r" b="b"/>
              <a:pathLst>
                <a:path w="2705100" h="1524000">
                  <a:moveTo>
                    <a:pt x="2131733" y="761834"/>
                  </a:moveTo>
                  <a:lnTo>
                    <a:pt x="1880692" y="0"/>
                  </a:lnTo>
                  <a:lnTo>
                    <a:pt x="0" y="0"/>
                  </a:lnTo>
                  <a:lnTo>
                    <a:pt x="251028" y="761834"/>
                  </a:lnTo>
                  <a:lnTo>
                    <a:pt x="0" y="1523682"/>
                  </a:lnTo>
                  <a:lnTo>
                    <a:pt x="1880692" y="1523682"/>
                  </a:lnTo>
                  <a:lnTo>
                    <a:pt x="2131733" y="761834"/>
                  </a:lnTo>
                  <a:close/>
                </a:path>
                <a:path w="2705100" h="1524000">
                  <a:moveTo>
                    <a:pt x="2705049" y="761834"/>
                  </a:moveTo>
                  <a:lnTo>
                    <a:pt x="2454021" y="0"/>
                  </a:lnTo>
                  <a:lnTo>
                    <a:pt x="2066975" y="0"/>
                  </a:lnTo>
                  <a:lnTo>
                    <a:pt x="2318016" y="761834"/>
                  </a:lnTo>
                  <a:lnTo>
                    <a:pt x="2066975" y="1523682"/>
                  </a:lnTo>
                  <a:lnTo>
                    <a:pt x="2454021" y="1523682"/>
                  </a:lnTo>
                  <a:lnTo>
                    <a:pt x="2705049" y="761834"/>
                  </a:lnTo>
                  <a:close/>
                </a:path>
              </a:pathLst>
            </a:custGeom>
            <a:solidFill>
              <a:srgbClr val="519D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661160" y="3245509"/>
              <a:ext cx="1138555" cy="1138555"/>
            </a:xfrm>
            <a:custGeom>
              <a:avLst/>
              <a:gdLst/>
              <a:ahLst/>
              <a:cxnLst/>
              <a:rect l="l" t="t" r="r" b="b"/>
              <a:pathLst>
                <a:path w="1138555" h="1138554">
                  <a:moveTo>
                    <a:pt x="569256" y="1138488"/>
                  </a:moveTo>
                  <a:lnTo>
                    <a:pt x="520138" y="1136399"/>
                  </a:lnTo>
                  <a:lnTo>
                    <a:pt x="472181" y="1130245"/>
                  </a:lnTo>
                  <a:lnTo>
                    <a:pt x="425555" y="1120197"/>
                  </a:lnTo>
                  <a:lnTo>
                    <a:pt x="380430" y="1106426"/>
                  </a:lnTo>
                  <a:lnTo>
                    <a:pt x="336979" y="1089102"/>
                  </a:lnTo>
                  <a:lnTo>
                    <a:pt x="295371" y="1068397"/>
                  </a:lnTo>
                  <a:lnTo>
                    <a:pt x="255778" y="1044481"/>
                  </a:lnTo>
                  <a:lnTo>
                    <a:pt x="218371" y="1017526"/>
                  </a:lnTo>
                  <a:lnTo>
                    <a:pt x="183319" y="987701"/>
                  </a:lnTo>
                  <a:lnTo>
                    <a:pt x="150795" y="955179"/>
                  </a:lnTo>
                  <a:lnTo>
                    <a:pt x="120970" y="920129"/>
                  </a:lnTo>
                  <a:lnTo>
                    <a:pt x="94013" y="882722"/>
                  </a:lnTo>
                  <a:lnTo>
                    <a:pt x="70096" y="843130"/>
                  </a:lnTo>
                  <a:lnTo>
                    <a:pt x="49389" y="801523"/>
                  </a:lnTo>
                  <a:lnTo>
                    <a:pt x="32065" y="758072"/>
                  </a:lnTo>
                  <a:lnTo>
                    <a:pt x="18292" y="712948"/>
                  </a:lnTo>
                  <a:lnTo>
                    <a:pt x="8244" y="666321"/>
                  </a:lnTo>
                  <a:lnTo>
                    <a:pt x="2089" y="618363"/>
                  </a:lnTo>
                  <a:lnTo>
                    <a:pt x="0" y="569244"/>
                  </a:lnTo>
                  <a:lnTo>
                    <a:pt x="2089" y="520125"/>
                  </a:lnTo>
                  <a:lnTo>
                    <a:pt x="8244" y="472167"/>
                  </a:lnTo>
                  <a:lnTo>
                    <a:pt x="18292" y="425540"/>
                  </a:lnTo>
                  <a:lnTo>
                    <a:pt x="32065" y="380416"/>
                  </a:lnTo>
                  <a:lnTo>
                    <a:pt x="49389" y="336965"/>
                  </a:lnTo>
                  <a:lnTo>
                    <a:pt x="70096" y="295358"/>
                  </a:lnTo>
                  <a:lnTo>
                    <a:pt x="94013" y="255766"/>
                  </a:lnTo>
                  <a:lnTo>
                    <a:pt x="120970" y="218359"/>
                  </a:lnTo>
                  <a:lnTo>
                    <a:pt x="150795" y="183309"/>
                  </a:lnTo>
                  <a:lnTo>
                    <a:pt x="183319" y="150787"/>
                  </a:lnTo>
                  <a:lnTo>
                    <a:pt x="218371" y="120962"/>
                  </a:lnTo>
                  <a:lnTo>
                    <a:pt x="255778" y="94007"/>
                  </a:lnTo>
                  <a:lnTo>
                    <a:pt x="295371" y="70091"/>
                  </a:lnTo>
                  <a:lnTo>
                    <a:pt x="336979" y="49386"/>
                  </a:lnTo>
                  <a:lnTo>
                    <a:pt x="380430" y="32062"/>
                  </a:lnTo>
                  <a:lnTo>
                    <a:pt x="425555" y="18291"/>
                  </a:lnTo>
                  <a:lnTo>
                    <a:pt x="472181" y="8243"/>
                  </a:lnTo>
                  <a:lnTo>
                    <a:pt x="520138" y="2089"/>
                  </a:lnTo>
                  <a:lnTo>
                    <a:pt x="569256" y="0"/>
                  </a:lnTo>
                  <a:lnTo>
                    <a:pt x="618374" y="2089"/>
                  </a:lnTo>
                  <a:lnTo>
                    <a:pt x="666331" y="8243"/>
                  </a:lnTo>
                  <a:lnTo>
                    <a:pt x="712958" y="18291"/>
                  </a:lnTo>
                  <a:lnTo>
                    <a:pt x="758082" y="32062"/>
                  </a:lnTo>
                  <a:lnTo>
                    <a:pt x="801533" y="49386"/>
                  </a:lnTo>
                  <a:lnTo>
                    <a:pt x="843141" y="70091"/>
                  </a:lnTo>
                  <a:lnTo>
                    <a:pt x="882734" y="94007"/>
                  </a:lnTo>
                  <a:lnTo>
                    <a:pt x="920142" y="120962"/>
                  </a:lnTo>
                  <a:lnTo>
                    <a:pt x="955193" y="150787"/>
                  </a:lnTo>
                  <a:lnTo>
                    <a:pt x="987717" y="183309"/>
                  </a:lnTo>
                  <a:lnTo>
                    <a:pt x="1017543" y="218359"/>
                  </a:lnTo>
                  <a:lnTo>
                    <a:pt x="1044500" y="255766"/>
                  </a:lnTo>
                  <a:lnTo>
                    <a:pt x="1068417" y="295358"/>
                  </a:lnTo>
                  <a:lnTo>
                    <a:pt x="1089123" y="336965"/>
                  </a:lnTo>
                  <a:lnTo>
                    <a:pt x="1106448" y="380416"/>
                  </a:lnTo>
                  <a:lnTo>
                    <a:pt x="1120220" y="425540"/>
                  </a:lnTo>
                  <a:lnTo>
                    <a:pt x="1130269" y="472167"/>
                  </a:lnTo>
                  <a:lnTo>
                    <a:pt x="1136423" y="520125"/>
                  </a:lnTo>
                  <a:lnTo>
                    <a:pt x="1138513" y="569244"/>
                  </a:lnTo>
                  <a:lnTo>
                    <a:pt x="1136423" y="618363"/>
                  </a:lnTo>
                  <a:lnTo>
                    <a:pt x="1130269" y="666321"/>
                  </a:lnTo>
                  <a:lnTo>
                    <a:pt x="1120220" y="712948"/>
                  </a:lnTo>
                  <a:lnTo>
                    <a:pt x="1106448" y="758072"/>
                  </a:lnTo>
                  <a:lnTo>
                    <a:pt x="1089123" y="801523"/>
                  </a:lnTo>
                  <a:lnTo>
                    <a:pt x="1068417" y="843130"/>
                  </a:lnTo>
                  <a:lnTo>
                    <a:pt x="1044500" y="882722"/>
                  </a:lnTo>
                  <a:lnTo>
                    <a:pt x="1017543" y="920129"/>
                  </a:lnTo>
                  <a:lnTo>
                    <a:pt x="987717" y="955179"/>
                  </a:lnTo>
                  <a:lnTo>
                    <a:pt x="955193" y="987701"/>
                  </a:lnTo>
                  <a:lnTo>
                    <a:pt x="920142" y="1017526"/>
                  </a:lnTo>
                  <a:lnTo>
                    <a:pt x="882734" y="1044481"/>
                  </a:lnTo>
                  <a:lnTo>
                    <a:pt x="843141" y="1068397"/>
                  </a:lnTo>
                  <a:lnTo>
                    <a:pt x="801533" y="1089102"/>
                  </a:lnTo>
                  <a:lnTo>
                    <a:pt x="758082" y="1106426"/>
                  </a:lnTo>
                  <a:lnTo>
                    <a:pt x="712958" y="1120197"/>
                  </a:lnTo>
                  <a:lnTo>
                    <a:pt x="666331" y="1130245"/>
                  </a:lnTo>
                  <a:lnTo>
                    <a:pt x="618374" y="1136399"/>
                  </a:lnTo>
                  <a:lnTo>
                    <a:pt x="569256" y="11384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661162" y="3245507"/>
              <a:ext cx="1138555" cy="1138555"/>
            </a:xfrm>
            <a:custGeom>
              <a:avLst/>
              <a:gdLst/>
              <a:ahLst/>
              <a:cxnLst/>
              <a:rect l="l" t="t" r="r" b="b"/>
              <a:pathLst>
                <a:path w="1138555" h="1138554">
                  <a:moveTo>
                    <a:pt x="569191" y="0"/>
                  </a:moveTo>
                  <a:lnTo>
                    <a:pt x="520078" y="2094"/>
                  </a:lnTo>
                  <a:lnTo>
                    <a:pt x="472127" y="8252"/>
                  </a:lnTo>
                  <a:lnTo>
                    <a:pt x="425507" y="18304"/>
                  </a:lnTo>
                  <a:lnTo>
                    <a:pt x="380390" y="32077"/>
                  </a:lnTo>
                  <a:lnTo>
                    <a:pt x="336945" y="49401"/>
                  </a:lnTo>
                  <a:lnTo>
                    <a:pt x="295344" y="70106"/>
                  </a:lnTo>
                  <a:lnTo>
                    <a:pt x="255757" y="94021"/>
                  </a:lnTo>
                  <a:lnTo>
                    <a:pt x="218355" y="120974"/>
                  </a:lnTo>
                  <a:lnTo>
                    <a:pt x="183309" y="150796"/>
                  </a:lnTo>
                  <a:lnTo>
                    <a:pt x="150790" y="183315"/>
                  </a:lnTo>
                  <a:lnTo>
                    <a:pt x="120968" y="218361"/>
                  </a:lnTo>
                  <a:lnTo>
                    <a:pt x="94014" y="255763"/>
                  </a:lnTo>
                  <a:lnTo>
                    <a:pt x="70100" y="295350"/>
                  </a:lnTo>
                  <a:lnTo>
                    <a:pt x="49395" y="336951"/>
                  </a:lnTo>
                  <a:lnTo>
                    <a:pt x="32072" y="380396"/>
                  </a:lnTo>
                  <a:lnTo>
                    <a:pt x="18299" y="425513"/>
                  </a:lnTo>
                  <a:lnTo>
                    <a:pt x="8249" y="472133"/>
                  </a:lnTo>
                  <a:lnTo>
                    <a:pt x="2092" y="520084"/>
                  </a:lnTo>
                  <a:lnTo>
                    <a:pt x="0" y="569195"/>
                  </a:lnTo>
                  <a:lnTo>
                    <a:pt x="2084" y="618308"/>
                  </a:lnTo>
                  <a:lnTo>
                    <a:pt x="8233" y="666261"/>
                  </a:lnTo>
                  <a:lnTo>
                    <a:pt x="18276" y="712883"/>
                  </a:lnTo>
                  <a:lnTo>
                    <a:pt x="32041" y="758006"/>
                  </a:lnTo>
                  <a:lnTo>
                    <a:pt x="49359" y="801456"/>
                  </a:lnTo>
                  <a:lnTo>
                    <a:pt x="70059" y="843064"/>
                  </a:lnTo>
                  <a:lnTo>
                    <a:pt x="93970" y="882658"/>
                  </a:lnTo>
                  <a:lnTo>
                    <a:pt x="120921" y="920067"/>
                  </a:lnTo>
                  <a:lnTo>
                    <a:pt x="150741" y="955121"/>
                  </a:lnTo>
                  <a:lnTo>
                    <a:pt x="183261" y="987648"/>
                  </a:lnTo>
                  <a:lnTo>
                    <a:pt x="218308" y="1017477"/>
                  </a:lnTo>
                  <a:lnTo>
                    <a:pt x="255712" y="1044438"/>
                  </a:lnTo>
                  <a:lnTo>
                    <a:pt x="295302" y="1068359"/>
                  </a:lnTo>
                  <a:lnTo>
                    <a:pt x="336908" y="1089071"/>
                  </a:lnTo>
                  <a:lnTo>
                    <a:pt x="380358" y="1106400"/>
                  </a:lnTo>
                  <a:lnTo>
                    <a:pt x="425482" y="1120178"/>
                  </a:lnTo>
                  <a:lnTo>
                    <a:pt x="472108" y="1130232"/>
                  </a:lnTo>
                  <a:lnTo>
                    <a:pt x="520067" y="1136393"/>
                  </a:lnTo>
                  <a:lnTo>
                    <a:pt x="569191" y="1138385"/>
                  </a:lnTo>
                  <a:lnTo>
                    <a:pt x="618307" y="1136404"/>
                  </a:lnTo>
                  <a:lnTo>
                    <a:pt x="666268" y="1130255"/>
                  </a:lnTo>
                  <a:lnTo>
                    <a:pt x="712900" y="1120212"/>
                  </a:lnTo>
                  <a:lnTo>
                    <a:pt x="758030" y="1106444"/>
                  </a:lnTo>
                  <a:lnTo>
                    <a:pt x="801488" y="1089122"/>
                  </a:lnTo>
                  <a:lnTo>
                    <a:pt x="843103" y="1068418"/>
                  </a:lnTo>
                  <a:lnTo>
                    <a:pt x="882703" y="1044502"/>
                  </a:lnTo>
                  <a:lnTo>
                    <a:pt x="920118" y="1017544"/>
                  </a:lnTo>
                  <a:lnTo>
                    <a:pt x="955176" y="987717"/>
                  </a:lnTo>
                  <a:lnTo>
                    <a:pt x="987706" y="955190"/>
                  </a:lnTo>
                  <a:lnTo>
                    <a:pt x="1017538" y="920135"/>
                  </a:lnTo>
                  <a:lnTo>
                    <a:pt x="1044499" y="882723"/>
                  </a:lnTo>
                  <a:lnTo>
                    <a:pt x="1068420" y="843124"/>
                  </a:lnTo>
                  <a:lnTo>
                    <a:pt x="1089129" y="801510"/>
                  </a:lnTo>
                  <a:lnTo>
                    <a:pt x="1106325" y="758000"/>
                  </a:lnTo>
                  <a:lnTo>
                    <a:pt x="1120096" y="712881"/>
                  </a:lnTo>
                  <a:lnTo>
                    <a:pt x="1130144" y="666260"/>
                  </a:lnTo>
                  <a:lnTo>
                    <a:pt x="1136423" y="618313"/>
                  </a:lnTo>
                  <a:lnTo>
                    <a:pt x="1136296" y="618360"/>
                  </a:lnTo>
                  <a:lnTo>
                    <a:pt x="1138257" y="572251"/>
                  </a:lnTo>
                  <a:lnTo>
                    <a:pt x="1138383" y="569195"/>
                  </a:lnTo>
                  <a:lnTo>
                    <a:pt x="1138257" y="566243"/>
                  </a:lnTo>
                  <a:lnTo>
                    <a:pt x="1136419" y="520078"/>
                  </a:lnTo>
                  <a:lnTo>
                    <a:pt x="1130260" y="472116"/>
                  </a:lnTo>
                  <a:lnTo>
                    <a:pt x="1120206" y="425487"/>
                  </a:lnTo>
                  <a:lnTo>
                    <a:pt x="1106427" y="380360"/>
                  </a:lnTo>
                  <a:lnTo>
                    <a:pt x="1089097" y="336907"/>
                  </a:lnTo>
                  <a:lnTo>
                    <a:pt x="1068384" y="295299"/>
                  </a:lnTo>
                  <a:lnTo>
                    <a:pt x="1044460" y="255706"/>
                  </a:lnTo>
                  <a:lnTo>
                    <a:pt x="1017496" y="218301"/>
                  </a:lnTo>
                  <a:lnTo>
                    <a:pt x="987664" y="183253"/>
                  </a:lnTo>
                  <a:lnTo>
                    <a:pt x="955134" y="150733"/>
                  </a:lnTo>
                  <a:lnTo>
                    <a:pt x="920078" y="120912"/>
                  </a:lnTo>
                  <a:lnTo>
                    <a:pt x="882666" y="93962"/>
                  </a:lnTo>
                  <a:lnTo>
                    <a:pt x="843069" y="70051"/>
                  </a:lnTo>
                  <a:lnTo>
                    <a:pt x="801459" y="49353"/>
                  </a:lnTo>
                  <a:lnTo>
                    <a:pt x="758006" y="32036"/>
                  </a:lnTo>
                  <a:lnTo>
                    <a:pt x="712883" y="18272"/>
                  </a:lnTo>
                  <a:lnTo>
                    <a:pt x="666258" y="8230"/>
                  </a:lnTo>
                  <a:lnTo>
                    <a:pt x="618304" y="2083"/>
                  </a:lnTo>
                  <a:lnTo>
                    <a:pt x="569191" y="0"/>
                  </a:lnTo>
                </a:path>
              </a:pathLst>
            </a:custGeom>
            <a:ln w="152400">
              <a:solidFill>
                <a:srgbClr val="11468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370496" y="6861504"/>
              <a:ext cx="1138555" cy="1138555"/>
            </a:xfrm>
            <a:custGeom>
              <a:avLst/>
              <a:gdLst/>
              <a:ahLst/>
              <a:cxnLst/>
              <a:rect l="l" t="t" r="r" b="b"/>
              <a:pathLst>
                <a:path w="1138554" h="1138554">
                  <a:moveTo>
                    <a:pt x="569244" y="1138519"/>
                  </a:moveTo>
                  <a:lnTo>
                    <a:pt x="520129" y="1136429"/>
                  </a:lnTo>
                  <a:lnTo>
                    <a:pt x="472175" y="1130275"/>
                  </a:lnTo>
                  <a:lnTo>
                    <a:pt x="425551" y="1120225"/>
                  </a:lnTo>
                  <a:lnTo>
                    <a:pt x="380428" y="1106453"/>
                  </a:lnTo>
                  <a:lnTo>
                    <a:pt x="336978" y="1089128"/>
                  </a:lnTo>
                  <a:lnTo>
                    <a:pt x="295371" y="1068421"/>
                  </a:lnTo>
                  <a:lnTo>
                    <a:pt x="255779" y="1044504"/>
                  </a:lnTo>
                  <a:lnTo>
                    <a:pt x="218372" y="1017547"/>
                  </a:lnTo>
                  <a:lnTo>
                    <a:pt x="183321" y="987721"/>
                  </a:lnTo>
                  <a:lnTo>
                    <a:pt x="150797" y="955197"/>
                  </a:lnTo>
                  <a:lnTo>
                    <a:pt x="120971" y="920146"/>
                  </a:lnTo>
                  <a:lnTo>
                    <a:pt x="94014" y="882739"/>
                  </a:lnTo>
                  <a:lnTo>
                    <a:pt x="70097" y="843147"/>
                  </a:lnTo>
                  <a:lnTo>
                    <a:pt x="49391" y="801540"/>
                  </a:lnTo>
                  <a:lnTo>
                    <a:pt x="32066" y="758090"/>
                  </a:lnTo>
                  <a:lnTo>
                    <a:pt x="18293" y="712968"/>
                  </a:lnTo>
                  <a:lnTo>
                    <a:pt x="8244" y="666344"/>
                  </a:lnTo>
                  <a:lnTo>
                    <a:pt x="2089" y="618389"/>
                  </a:lnTo>
                  <a:lnTo>
                    <a:pt x="0" y="569274"/>
                  </a:lnTo>
                  <a:lnTo>
                    <a:pt x="2089" y="520155"/>
                  </a:lnTo>
                  <a:lnTo>
                    <a:pt x="8244" y="472196"/>
                  </a:lnTo>
                  <a:lnTo>
                    <a:pt x="18293" y="425569"/>
                  </a:lnTo>
                  <a:lnTo>
                    <a:pt x="32066" y="380443"/>
                  </a:lnTo>
                  <a:lnTo>
                    <a:pt x="49391" y="336990"/>
                  </a:lnTo>
                  <a:lnTo>
                    <a:pt x="70097" y="295381"/>
                  </a:lnTo>
                  <a:lnTo>
                    <a:pt x="94014" y="255787"/>
                  </a:lnTo>
                  <a:lnTo>
                    <a:pt x="120971" y="218378"/>
                  </a:lnTo>
                  <a:lnTo>
                    <a:pt x="150797" y="183326"/>
                  </a:lnTo>
                  <a:lnTo>
                    <a:pt x="183321" y="150801"/>
                  </a:lnTo>
                  <a:lnTo>
                    <a:pt x="218372" y="120974"/>
                  </a:lnTo>
                  <a:lnTo>
                    <a:pt x="255779" y="94016"/>
                  </a:lnTo>
                  <a:lnTo>
                    <a:pt x="295371" y="70098"/>
                  </a:lnTo>
                  <a:lnTo>
                    <a:pt x="336978" y="49391"/>
                  </a:lnTo>
                  <a:lnTo>
                    <a:pt x="380428" y="32066"/>
                  </a:lnTo>
                  <a:lnTo>
                    <a:pt x="425551" y="18293"/>
                  </a:lnTo>
                  <a:lnTo>
                    <a:pt x="472175" y="8244"/>
                  </a:lnTo>
                  <a:lnTo>
                    <a:pt x="520129" y="2089"/>
                  </a:lnTo>
                  <a:lnTo>
                    <a:pt x="569244" y="0"/>
                  </a:lnTo>
                  <a:lnTo>
                    <a:pt x="618363" y="2089"/>
                  </a:lnTo>
                  <a:lnTo>
                    <a:pt x="666322" y="8244"/>
                  </a:lnTo>
                  <a:lnTo>
                    <a:pt x="712950" y="18293"/>
                  </a:lnTo>
                  <a:lnTo>
                    <a:pt x="758075" y="32066"/>
                  </a:lnTo>
                  <a:lnTo>
                    <a:pt x="801528" y="49391"/>
                  </a:lnTo>
                  <a:lnTo>
                    <a:pt x="843137" y="70098"/>
                  </a:lnTo>
                  <a:lnTo>
                    <a:pt x="882732" y="94016"/>
                  </a:lnTo>
                  <a:lnTo>
                    <a:pt x="920140" y="120974"/>
                  </a:lnTo>
                  <a:lnTo>
                    <a:pt x="955193" y="150801"/>
                  </a:lnTo>
                  <a:lnTo>
                    <a:pt x="987718" y="183326"/>
                  </a:lnTo>
                  <a:lnTo>
                    <a:pt x="1017545" y="218378"/>
                  </a:lnTo>
                  <a:lnTo>
                    <a:pt x="1044503" y="255787"/>
                  </a:lnTo>
                  <a:lnTo>
                    <a:pt x="1068420" y="295381"/>
                  </a:lnTo>
                  <a:lnTo>
                    <a:pt x="1089127" y="336990"/>
                  </a:lnTo>
                  <a:lnTo>
                    <a:pt x="1106453" y="380443"/>
                  </a:lnTo>
                  <a:lnTo>
                    <a:pt x="1120225" y="425569"/>
                  </a:lnTo>
                  <a:lnTo>
                    <a:pt x="1130275" y="472196"/>
                  </a:lnTo>
                  <a:lnTo>
                    <a:pt x="1136429" y="520155"/>
                  </a:lnTo>
                  <a:lnTo>
                    <a:pt x="1138519" y="569274"/>
                  </a:lnTo>
                  <a:lnTo>
                    <a:pt x="1136429" y="618389"/>
                  </a:lnTo>
                  <a:lnTo>
                    <a:pt x="1130275" y="666344"/>
                  </a:lnTo>
                  <a:lnTo>
                    <a:pt x="1120225" y="712968"/>
                  </a:lnTo>
                  <a:lnTo>
                    <a:pt x="1106453" y="758090"/>
                  </a:lnTo>
                  <a:lnTo>
                    <a:pt x="1089127" y="801540"/>
                  </a:lnTo>
                  <a:lnTo>
                    <a:pt x="1068420" y="843147"/>
                  </a:lnTo>
                  <a:lnTo>
                    <a:pt x="1044503" y="882739"/>
                  </a:lnTo>
                  <a:lnTo>
                    <a:pt x="1017545" y="920146"/>
                  </a:lnTo>
                  <a:lnTo>
                    <a:pt x="987718" y="955197"/>
                  </a:lnTo>
                  <a:lnTo>
                    <a:pt x="955193" y="987721"/>
                  </a:lnTo>
                  <a:lnTo>
                    <a:pt x="920140" y="1017547"/>
                  </a:lnTo>
                  <a:lnTo>
                    <a:pt x="882732" y="1044504"/>
                  </a:lnTo>
                  <a:lnTo>
                    <a:pt x="843137" y="1068421"/>
                  </a:lnTo>
                  <a:lnTo>
                    <a:pt x="801528" y="1089128"/>
                  </a:lnTo>
                  <a:lnTo>
                    <a:pt x="758075" y="1106453"/>
                  </a:lnTo>
                  <a:lnTo>
                    <a:pt x="712950" y="1120225"/>
                  </a:lnTo>
                  <a:lnTo>
                    <a:pt x="666322" y="1130275"/>
                  </a:lnTo>
                  <a:lnTo>
                    <a:pt x="618363" y="1136429"/>
                  </a:lnTo>
                  <a:lnTo>
                    <a:pt x="569244" y="113851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370499" y="6861502"/>
              <a:ext cx="1138555" cy="1138555"/>
            </a:xfrm>
            <a:custGeom>
              <a:avLst/>
              <a:gdLst/>
              <a:ahLst/>
              <a:cxnLst/>
              <a:rect l="l" t="t" r="r" b="b"/>
              <a:pathLst>
                <a:path w="1138554" h="1138554">
                  <a:moveTo>
                    <a:pt x="569189" y="0"/>
                  </a:moveTo>
                  <a:lnTo>
                    <a:pt x="520077" y="2093"/>
                  </a:lnTo>
                  <a:lnTo>
                    <a:pt x="472126" y="8252"/>
                  </a:lnTo>
                  <a:lnTo>
                    <a:pt x="425506" y="18304"/>
                  </a:lnTo>
                  <a:lnTo>
                    <a:pt x="380389" y="32079"/>
                  </a:lnTo>
                  <a:lnTo>
                    <a:pt x="336946" y="49405"/>
                  </a:lnTo>
                  <a:lnTo>
                    <a:pt x="295346" y="70111"/>
                  </a:lnTo>
                  <a:lnTo>
                    <a:pt x="255760" y="94027"/>
                  </a:lnTo>
                  <a:lnTo>
                    <a:pt x="218360" y="120982"/>
                  </a:lnTo>
                  <a:lnTo>
                    <a:pt x="183316" y="150805"/>
                  </a:lnTo>
                  <a:lnTo>
                    <a:pt x="150798" y="183324"/>
                  </a:lnTo>
                  <a:lnTo>
                    <a:pt x="120977" y="218369"/>
                  </a:lnTo>
                  <a:lnTo>
                    <a:pt x="94024" y="255770"/>
                  </a:lnTo>
                  <a:lnTo>
                    <a:pt x="70110" y="295356"/>
                  </a:lnTo>
                  <a:lnTo>
                    <a:pt x="49405" y="336956"/>
                  </a:lnTo>
                  <a:lnTo>
                    <a:pt x="32080" y="380399"/>
                  </a:lnTo>
                  <a:lnTo>
                    <a:pt x="18306" y="425516"/>
                  </a:lnTo>
                  <a:lnTo>
                    <a:pt x="8254" y="472134"/>
                  </a:lnTo>
                  <a:lnTo>
                    <a:pt x="2095" y="520084"/>
                  </a:lnTo>
                  <a:lnTo>
                    <a:pt x="0" y="569195"/>
                  </a:lnTo>
                  <a:lnTo>
                    <a:pt x="2082" y="618307"/>
                  </a:lnTo>
                  <a:lnTo>
                    <a:pt x="8229" y="666260"/>
                  </a:lnTo>
                  <a:lnTo>
                    <a:pt x="18271" y="712884"/>
                  </a:lnTo>
                  <a:lnTo>
                    <a:pt x="32036" y="758006"/>
                  </a:lnTo>
                  <a:lnTo>
                    <a:pt x="49353" y="801458"/>
                  </a:lnTo>
                  <a:lnTo>
                    <a:pt x="70052" y="843066"/>
                  </a:lnTo>
                  <a:lnTo>
                    <a:pt x="93962" y="882661"/>
                  </a:lnTo>
                  <a:lnTo>
                    <a:pt x="120913" y="920072"/>
                  </a:lnTo>
                  <a:lnTo>
                    <a:pt x="150732" y="955127"/>
                  </a:lnTo>
                  <a:lnTo>
                    <a:pt x="183250" y="987656"/>
                  </a:lnTo>
                  <a:lnTo>
                    <a:pt x="218297" y="1017488"/>
                  </a:lnTo>
                  <a:lnTo>
                    <a:pt x="255700" y="1044452"/>
                  </a:lnTo>
                  <a:lnTo>
                    <a:pt x="295290" y="1068377"/>
                  </a:lnTo>
                  <a:lnTo>
                    <a:pt x="336896" y="1089091"/>
                  </a:lnTo>
                  <a:lnTo>
                    <a:pt x="380347" y="1106424"/>
                  </a:lnTo>
                  <a:lnTo>
                    <a:pt x="425472" y="1120205"/>
                  </a:lnTo>
                  <a:lnTo>
                    <a:pt x="472101" y="1130262"/>
                  </a:lnTo>
                  <a:lnTo>
                    <a:pt x="520062" y="1136423"/>
                  </a:lnTo>
                  <a:lnTo>
                    <a:pt x="566093" y="1138268"/>
                  </a:lnTo>
                  <a:lnTo>
                    <a:pt x="569190" y="1138326"/>
                  </a:lnTo>
                  <a:lnTo>
                    <a:pt x="618301" y="1136302"/>
                  </a:lnTo>
                  <a:lnTo>
                    <a:pt x="666253" y="1130148"/>
                  </a:lnTo>
                  <a:lnTo>
                    <a:pt x="712875" y="1120101"/>
                  </a:lnTo>
                  <a:lnTo>
                    <a:pt x="757994" y="1106330"/>
                  </a:lnTo>
                  <a:lnTo>
                    <a:pt x="801441" y="1089007"/>
                  </a:lnTo>
                  <a:lnTo>
                    <a:pt x="843044" y="1068302"/>
                  </a:lnTo>
                  <a:lnTo>
                    <a:pt x="882722" y="1044511"/>
                  </a:lnTo>
                  <a:lnTo>
                    <a:pt x="920126" y="1017557"/>
                  </a:lnTo>
                  <a:lnTo>
                    <a:pt x="955184" y="987728"/>
                  </a:lnTo>
                  <a:lnTo>
                    <a:pt x="987714" y="955199"/>
                  </a:lnTo>
                  <a:lnTo>
                    <a:pt x="1017546" y="920143"/>
                  </a:lnTo>
                  <a:lnTo>
                    <a:pt x="1044508" y="882729"/>
                  </a:lnTo>
                  <a:lnTo>
                    <a:pt x="1068297" y="843050"/>
                  </a:lnTo>
                  <a:lnTo>
                    <a:pt x="1089001" y="801447"/>
                  </a:lnTo>
                  <a:lnTo>
                    <a:pt x="1106324" y="758000"/>
                  </a:lnTo>
                  <a:lnTo>
                    <a:pt x="1120095" y="712880"/>
                  </a:lnTo>
                  <a:lnTo>
                    <a:pt x="1130143" y="666259"/>
                  </a:lnTo>
                  <a:lnTo>
                    <a:pt x="1136297" y="618307"/>
                  </a:lnTo>
                  <a:lnTo>
                    <a:pt x="1138381" y="569195"/>
                  </a:lnTo>
                  <a:lnTo>
                    <a:pt x="1138259" y="566129"/>
                  </a:lnTo>
                  <a:lnTo>
                    <a:pt x="1136422" y="520077"/>
                  </a:lnTo>
                  <a:lnTo>
                    <a:pt x="1130260" y="472116"/>
                  </a:lnTo>
                  <a:lnTo>
                    <a:pt x="1120204" y="425486"/>
                  </a:lnTo>
                  <a:lnTo>
                    <a:pt x="1106423" y="380360"/>
                  </a:lnTo>
                  <a:lnTo>
                    <a:pt x="1089090" y="336908"/>
                  </a:lnTo>
                  <a:lnTo>
                    <a:pt x="1068376" y="295301"/>
                  </a:lnTo>
                  <a:lnTo>
                    <a:pt x="1044451" y="255710"/>
                  </a:lnTo>
                  <a:lnTo>
                    <a:pt x="1017488" y="218306"/>
                  </a:lnTo>
                  <a:lnTo>
                    <a:pt x="987655" y="183259"/>
                  </a:lnTo>
                  <a:lnTo>
                    <a:pt x="955126" y="150739"/>
                  </a:lnTo>
                  <a:lnTo>
                    <a:pt x="920070" y="120919"/>
                  </a:lnTo>
                  <a:lnTo>
                    <a:pt x="882659" y="93968"/>
                  </a:lnTo>
                  <a:lnTo>
                    <a:pt x="843064" y="70058"/>
                  </a:lnTo>
                  <a:lnTo>
                    <a:pt x="801455" y="49358"/>
                  </a:lnTo>
                  <a:lnTo>
                    <a:pt x="758003" y="32041"/>
                  </a:lnTo>
                  <a:lnTo>
                    <a:pt x="712880" y="18275"/>
                  </a:lnTo>
                  <a:lnTo>
                    <a:pt x="666256" y="8233"/>
                  </a:lnTo>
                  <a:lnTo>
                    <a:pt x="618302" y="2084"/>
                  </a:lnTo>
                  <a:lnTo>
                    <a:pt x="569189" y="0"/>
                  </a:lnTo>
                </a:path>
              </a:pathLst>
            </a:custGeom>
            <a:ln w="152400">
              <a:solidFill>
                <a:srgbClr val="1D8A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070293" y="3245509"/>
              <a:ext cx="1138555" cy="1138555"/>
            </a:xfrm>
            <a:custGeom>
              <a:avLst/>
              <a:gdLst/>
              <a:ahLst/>
              <a:cxnLst/>
              <a:rect l="l" t="t" r="r" b="b"/>
              <a:pathLst>
                <a:path w="1138554" h="1138554">
                  <a:moveTo>
                    <a:pt x="569274" y="1138488"/>
                  </a:moveTo>
                  <a:lnTo>
                    <a:pt x="520155" y="1136399"/>
                  </a:lnTo>
                  <a:lnTo>
                    <a:pt x="472196" y="1130245"/>
                  </a:lnTo>
                  <a:lnTo>
                    <a:pt x="425569" y="1120197"/>
                  </a:lnTo>
                  <a:lnTo>
                    <a:pt x="380443" y="1106426"/>
                  </a:lnTo>
                  <a:lnTo>
                    <a:pt x="336990" y="1089102"/>
                  </a:lnTo>
                  <a:lnTo>
                    <a:pt x="295381" y="1068397"/>
                  </a:lnTo>
                  <a:lnTo>
                    <a:pt x="255787" y="1044481"/>
                  </a:lnTo>
                  <a:lnTo>
                    <a:pt x="218378" y="1017526"/>
                  </a:lnTo>
                  <a:lnTo>
                    <a:pt x="183326" y="987701"/>
                  </a:lnTo>
                  <a:lnTo>
                    <a:pt x="150801" y="955179"/>
                  </a:lnTo>
                  <a:lnTo>
                    <a:pt x="120974" y="920129"/>
                  </a:lnTo>
                  <a:lnTo>
                    <a:pt x="94016" y="882722"/>
                  </a:lnTo>
                  <a:lnTo>
                    <a:pt x="70098" y="843130"/>
                  </a:lnTo>
                  <a:lnTo>
                    <a:pt x="49391" y="801523"/>
                  </a:lnTo>
                  <a:lnTo>
                    <a:pt x="32066" y="758072"/>
                  </a:lnTo>
                  <a:lnTo>
                    <a:pt x="18293" y="712948"/>
                  </a:lnTo>
                  <a:lnTo>
                    <a:pt x="8244" y="666321"/>
                  </a:lnTo>
                  <a:lnTo>
                    <a:pt x="2089" y="618363"/>
                  </a:lnTo>
                  <a:lnTo>
                    <a:pt x="0" y="569244"/>
                  </a:lnTo>
                  <a:lnTo>
                    <a:pt x="2089" y="520125"/>
                  </a:lnTo>
                  <a:lnTo>
                    <a:pt x="8244" y="472167"/>
                  </a:lnTo>
                  <a:lnTo>
                    <a:pt x="18293" y="425540"/>
                  </a:lnTo>
                  <a:lnTo>
                    <a:pt x="32066" y="380416"/>
                  </a:lnTo>
                  <a:lnTo>
                    <a:pt x="49391" y="336965"/>
                  </a:lnTo>
                  <a:lnTo>
                    <a:pt x="70098" y="295358"/>
                  </a:lnTo>
                  <a:lnTo>
                    <a:pt x="94016" y="255766"/>
                  </a:lnTo>
                  <a:lnTo>
                    <a:pt x="120974" y="218359"/>
                  </a:lnTo>
                  <a:lnTo>
                    <a:pt x="150801" y="183309"/>
                  </a:lnTo>
                  <a:lnTo>
                    <a:pt x="183326" y="150787"/>
                  </a:lnTo>
                  <a:lnTo>
                    <a:pt x="218378" y="120962"/>
                  </a:lnTo>
                  <a:lnTo>
                    <a:pt x="255787" y="94007"/>
                  </a:lnTo>
                  <a:lnTo>
                    <a:pt x="295381" y="70091"/>
                  </a:lnTo>
                  <a:lnTo>
                    <a:pt x="336990" y="49386"/>
                  </a:lnTo>
                  <a:lnTo>
                    <a:pt x="380443" y="32062"/>
                  </a:lnTo>
                  <a:lnTo>
                    <a:pt x="425569" y="18291"/>
                  </a:lnTo>
                  <a:lnTo>
                    <a:pt x="472196" y="8243"/>
                  </a:lnTo>
                  <a:lnTo>
                    <a:pt x="520155" y="2089"/>
                  </a:lnTo>
                  <a:lnTo>
                    <a:pt x="569274" y="0"/>
                  </a:lnTo>
                  <a:lnTo>
                    <a:pt x="618389" y="2089"/>
                  </a:lnTo>
                  <a:lnTo>
                    <a:pt x="666344" y="8243"/>
                  </a:lnTo>
                  <a:lnTo>
                    <a:pt x="712968" y="18291"/>
                  </a:lnTo>
                  <a:lnTo>
                    <a:pt x="758090" y="32062"/>
                  </a:lnTo>
                  <a:lnTo>
                    <a:pt x="801540" y="49386"/>
                  </a:lnTo>
                  <a:lnTo>
                    <a:pt x="843147" y="70091"/>
                  </a:lnTo>
                  <a:lnTo>
                    <a:pt x="882739" y="94007"/>
                  </a:lnTo>
                  <a:lnTo>
                    <a:pt x="920146" y="120962"/>
                  </a:lnTo>
                  <a:lnTo>
                    <a:pt x="955197" y="150787"/>
                  </a:lnTo>
                  <a:lnTo>
                    <a:pt x="987721" y="183309"/>
                  </a:lnTo>
                  <a:lnTo>
                    <a:pt x="1017547" y="218359"/>
                  </a:lnTo>
                  <a:lnTo>
                    <a:pt x="1044504" y="255766"/>
                  </a:lnTo>
                  <a:lnTo>
                    <a:pt x="1068421" y="295358"/>
                  </a:lnTo>
                  <a:lnTo>
                    <a:pt x="1089128" y="336965"/>
                  </a:lnTo>
                  <a:lnTo>
                    <a:pt x="1106453" y="380416"/>
                  </a:lnTo>
                  <a:lnTo>
                    <a:pt x="1120225" y="425540"/>
                  </a:lnTo>
                  <a:lnTo>
                    <a:pt x="1130275" y="472167"/>
                  </a:lnTo>
                  <a:lnTo>
                    <a:pt x="1136429" y="520125"/>
                  </a:lnTo>
                  <a:lnTo>
                    <a:pt x="1138519" y="569244"/>
                  </a:lnTo>
                  <a:lnTo>
                    <a:pt x="1136429" y="618363"/>
                  </a:lnTo>
                  <a:lnTo>
                    <a:pt x="1130275" y="666321"/>
                  </a:lnTo>
                  <a:lnTo>
                    <a:pt x="1120225" y="712948"/>
                  </a:lnTo>
                  <a:lnTo>
                    <a:pt x="1106453" y="758072"/>
                  </a:lnTo>
                  <a:lnTo>
                    <a:pt x="1089128" y="801523"/>
                  </a:lnTo>
                  <a:lnTo>
                    <a:pt x="1068421" y="843130"/>
                  </a:lnTo>
                  <a:lnTo>
                    <a:pt x="1044504" y="882722"/>
                  </a:lnTo>
                  <a:lnTo>
                    <a:pt x="1017547" y="920129"/>
                  </a:lnTo>
                  <a:lnTo>
                    <a:pt x="987721" y="955179"/>
                  </a:lnTo>
                  <a:lnTo>
                    <a:pt x="955197" y="987701"/>
                  </a:lnTo>
                  <a:lnTo>
                    <a:pt x="920146" y="1017526"/>
                  </a:lnTo>
                  <a:lnTo>
                    <a:pt x="882739" y="1044481"/>
                  </a:lnTo>
                  <a:lnTo>
                    <a:pt x="843147" y="1068397"/>
                  </a:lnTo>
                  <a:lnTo>
                    <a:pt x="801540" y="1089102"/>
                  </a:lnTo>
                  <a:lnTo>
                    <a:pt x="758090" y="1106426"/>
                  </a:lnTo>
                  <a:lnTo>
                    <a:pt x="712968" y="1120197"/>
                  </a:lnTo>
                  <a:lnTo>
                    <a:pt x="666344" y="1130245"/>
                  </a:lnTo>
                  <a:lnTo>
                    <a:pt x="618389" y="1136399"/>
                  </a:lnTo>
                  <a:lnTo>
                    <a:pt x="569274" y="11384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070295" y="3245506"/>
              <a:ext cx="1138555" cy="1138555"/>
            </a:xfrm>
            <a:custGeom>
              <a:avLst/>
              <a:gdLst/>
              <a:ahLst/>
              <a:cxnLst/>
              <a:rect l="l" t="t" r="r" b="b"/>
              <a:pathLst>
                <a:path w="1138554" h="1138554">
                  <a:moveTo>
                    <a:pt x="569191" y="0"/>
                  </a:moveTo>
                  <a:lnTo>
                    <a:pt x="520079" y="2095"/>
                  </a:lnTo>
                  <a:lnTo>
                    <a:pt x="472128" y="8255"/>
                  </a:lnTo>
                  <a:lnTo>
                    <a:pt x="425508" y="18307"/>
                  </a:lnTo>
                  <a:lnTo>
                    <a:pt x="380391" y="32081"/>
                  </a:lnTo>
                  <a:lnTo>
                    <a:pt x="336947" y="49406"/>
                  </a:lnTo>
                  <a:lnTo>
                    <a:pt x="295346" y="70111"/>
                  </a:lnTo>
                  <a:lnTo>
                    <a:pt x="255760" y="94025"/>
                  </a:lnTo>
                  <a:lnTo>
                    <a:pt x="218358" y="120978"/>
                  </a:lnTo>
                  <a:lnTo>
                    <a:pt x="183312" y="150800"/>
                  </a:lnTo>
                  <a:lnTo>
                    <a:pt x="150793" y="183319"/>
                  </a:lnTo>
                  <a:lnTo>
                    <a:pt x="120971" y="218364"/>
                  </a:lnTo>
                  <a:lnTo>
                    <a:pt x="94017" y="255765"/>
                  </a:lnTo>
                  <a:lnTo>
                    <a:pt x="70102" y="295352"/>
                  </a:lnTo>
                  <a:lnTo>
                    <a:pt x="49397" y="336953"/>
                  </a:lnTo>
                  <a:lnTo>
                    <a:pt x="32073" y="380397"/>
                  </a:lnTo>
                  <a:lnTo>
                    <a:pt x="18300" y="425514"/>
                  </a:lnTo>
                  <a:lnTo>
                    <a:pt x="8250" y="472134"/>
                  </a:lnTo>
                  <a:lnTo>
                    <a:pt x="2093" y="520085"/>
                  </a:lnTo>
                  <a:lnTo>
                    <a:pt x="0" y="569196"/>
                  </a:lnTo>
                  <a:lnTo>
                    <a:pt x="2084" y="618308"/>
                  </a:lnTo>
                  <a:lnTo>
                    <a:pt x="8234" y="666261"/>
                  </a:lnTo>
                  <a:lnTo>
                    <a:pt x="18276" y="712884"/>
                  </a:lnTo>
                  <a:lnTo>
                    <a:pt x="32042" y="758006"/>
                  </a:lnTo>
                  <a:lnTo>
                    <a:pt x="49361" y="801456"/>
                  </a:lnTo>
                  <a:lnTo>
                    <a:pt x="70061" y="843063"/>
                  </a:lnTo>
                  <a:lnTo>
                    <a:pt x="93972" y="882657"/>
                  </a:lnTo>
                  <a:lnTo>
                    <a:pt x="120924" y="920066"/>
                  </a:lnTo>
                  <a:lnTo>
                    <a:pt x="150744" y="955119"/>
                  </a:lnTo>
                  <a:lnTo>
                    <a:pt x="183264" y="987645"/>
                  </a:lnTo>
                  <a:lnTo>
                    <a:pt x="218311" y="1017474"/>
                  </a:lnTo>
                  <a:lnTo>
                    <a:pt x="255715" y="1044435"/>
                  </a:lnTo>
                  <a:lnTo>
                    <a:pt x="295305" y="1068356"/>
                  </a:lnTo>
                  <a:lnTo>
                    <a:pt x="336910" y="1089067"/>
                  </a:lnTo>
                  <a:lnTo>
                    <a:pt x="380360" y="1106397"/>
                  </a:lnTo>
                  <a:lnTo>
                    <a:pt x="425483" y="1120175"/>
                  </a:lnTo>
                  <a:lnTo>
                    <a:pt x="472109" y="1130230"/>
                  </a:lnTo>
                  <a:lnTo>
                    <a:pt x="520067" y="1136392"/>
                  </a:lnTo>
                  <a:lnTo>
                    <a:pt x="569191" y="1138385"/>
                  </a:lnTo>
                  <a:lnTo>
                    <a:pt x="618307" y="1136406"/>
                  </a:lnTo>
                  <a:lnTo>
                    <a:pt x="666269" y="1130258"/>
                  </a:lnTo>
                  <a:lnTo>
                    <a:pt x="712900" y="1120214"/>
                  </a:lnTo>
                  <a:lnTo>
                    <a:pt x="758031" y="1106447"/>
                  </a:lnTo>
                  <a:lnTo>
                    <a:pt x="801489" y="1089125"/>
                  </a:lnTo>
                  <a:lnTo>
                    <a:pt x="843104" y="1068421"/>
                  </a:lnTo>
                  <a:lnTo>
                    <a:pt x="882704" y="1044505"/>
                  </a:lnTo>
                  <a:lnTo>
                    <a:pt x="920119" y="1017547"/>
                  </a:lnTo>
                  <a:lnTo>
                    <a:pt x="955178" y="987720"/>
                  </a:lnTo>
                  <a:lnTo>
                    <a:pt x="987708" y="955193"/>
                  </a:lnTo>
                  <a:lnTo>
                    <a:pt x="1017540" y="920138"/>
                  </a:lnTo>
                  <a:lnTo>
                    <a:pt x="1044502" y="882725"/>
                  </a:lnTo>
                  <a:lnTo>
                    <a:pt x="1068423" y="843127"/>
                  </a:lnTo>
                  <a:lnTo>
                    <a:pt x="1089002" y="801448"/>
                  </a:lnTo>
                  <a:lnTo>
                    <a:pt x="1106325" y="758001"/>
                  </a:lnTo>
                  <a:lnTo>
                    <a:pt x="1120096" y="712882"/>
                  </a:lnTo>
                  <a:lnTo>
                    <a:pt x="1130144" y="666260"/>
                  </a:lnTo>
                  <a:lnTo>
                    <a:pt x="1136298" y="618308"/>
                  </a:lnTo>
                  <a:lnTo>
                    <a:pt x="1138383" y="569196"/>
                  </a:lnTo>
                  <a:lnTo>
                    <a:pt x="1136425" y="520079"/>
                  </a:lnTo>
                  <a:lnTo>
                    <a:pt x="1130265" y="472116"/>
                  </a:lnTo>
                  <a:lnTo>
                    <a:pt x="1120211" y="425486"/>
                  </a:lnTo>
                  <a:lnTo>
                    <a:pt x="1106432" y="380359"/>
                  </a:lnTo>
                  <a:lnTo>
                    <a:pt x="1089101" y="336906"/>
                  </a:lnTo>
                  <a:lnTo>
                    <a:pt x="1068387" y="295298"/>
                  </a:lnTo>
                  <a:lnTo>
                    <a:pt x="1044463" y="255705"/>
                  </a:lnTo>
                  <a:lnTo>
                    <a:pt x="1017499" y="218300"/>
                  </a:lnTo>
                  <a:lnTo>
                    <a:pt x="987667" y="183251"/>
                  </a:lnTo>
                  <a:lnTo>
                    <a:pt x="955137" y="150732"/>
                  </a:lnTo>
                  <a:lnTo>
                    <a:pt x="920080" y="120911"/>
                  </a:lnTo>
                  <a:lnTo>
                    <a:pt x="882668" y="93960"/>
                  </a:lnTo>
                  <a:lnTo>
                    <a:pt x="843071" y="70050"/>
                  </a:lnTo>
                  <a:lnTo>
                    <a:pt x="801461" y="49351"/>
                  </a:lnTo>
                  <a:lnTo>
                    <a:pt x="758008" y="32034"/>
                  </a:lnTo>
                  <a:lnTo>
                    <a:pt x="712883" y="18269"/>
                  </a:lnTo>
                  <a:lnTo>
                    <a:pt x="666259" y="8229"/>
                  </a:lnTo>
                  <a:lnTo>
                    <a:pt x="618304" y="2082"/>
                  </a:lnTo>
                  <a:lnTo>
                    <a:pt x="569191" y="0"/>
                  </a:lnTo>
                </a:path>
              </a:pathLst>
            </a:custGeom>
            <a:ln w="152400">
              <a:solidFill>
                <a:srgbClr val="2BC5C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779447" y="6861504"/>
              <a:ext cx="1138555" cy="1138555"/>
            </a:xfrm>
            <a:custGeom>
              <a:avLst/>
              <a:gdLst/>
              <a:ahLst/>
              <a:cxnLst/>
              <a:rect l="l" t="t" r="r" b="b"/>
              <a:pathLst>
                <a:path w="1138554" h="1138554">
                  <a:moveTo>
                    <a:pt x="569274" y="1138519"/>
                  </a:moveTo>
                  <a:lnTo>
                    <a:pt x="520155" y="1136429"/>
                  </a:lnTo>
                  <a:lnTo>
                    <a:pt x="472196" y="1130275"/>
                  </a:lnTo>
                  <a:lnTo>
                    <a:pt x="425569" y="1120225"/>
                  </a:lnTo>
                  <a:lnTo>
                    <a:pt x="380443" y="1106453"/>
                  </a:lnTo>
                  <a:lnTo>
                    <a:pt x="336990" y="1089128"/>
                  </a:lnTo>
                  <a:lnTo>
                    <a:pt x="295381" y="1068421"/>
                  </a:lnTo>
                  <a:lnTo>
                    <a:pt x="255787" y="1044504"/>
                  </a:lnTo>
                  <a:lnTo>
                    <a:pt x="218378" y="1017547"/>
                  </a:lnTo>
                  <a:lnTo>
                    <a:pt x="183326" y="987721"/>
                  </a:lnTo>
                  <a:lnTo>
                    <a:pt x="150801" y="955197"/>
                  </a:lnTo>
                  <a:lnTo>
                    <a:pt x="120974" y="920146"/>
                  </a:lnTo>
                  <a:lnTo>
                    <a:pt x="94016" y="882739"/>
                  </a:lnTo>
                  <a:lnTo>
                    <a:pt x="70098" y="843147"/>
                  </a:lnTo>
                  <a:lnTo>
                    <a:pt x="49391" y="801540"/>
                  </a:lnTo>
                  <a:lnTo>
                    <a:pt x="32066" y="758090"/>
                  </a:lnTo>
                  <a:lnTo>
                    <a:pt x="18293" y="712968"/>
                  </a:lnTo>
                  <a:lnTo>
                    <a:pt x="8244" y="666344"/>
                  </a:lnTo>
                  <a:lnTo>
                    <a:pt x="2089" y="618389"/>
                  </a:lnTo>
                  <a:lnTo>
                    <a:pt x="0" y="569274"/>
                  </a:lnTo>
                  <a:lnTo>
                    <a:pt x="2089" y="520155"/>
                  </a:lnTo>
                  <a:lnTo>
                    <a:pt x="8244" y="472196"/>
                  </a:lnTo>
                  <a:lnTo>
                    <a:pt x="18293" y="425569"/>
                  </a:lnTo>
                  <a:lnTo>
                    <a:pt x="32066" y="380443"/>
                  </a:lnTo>
                  <a:lnTo>
                    <a:pt x="49391" y="336990"/>
                  </a:lnTo>
                  <a:lnTo>
                    <a:pt x="70098" y="295381"/>
                  </a:lnTo>
                  <a:lnTo>
                    <a:pt x="94016" y="255787"/>
                  </a:lnTo>
                  <a:lnTo>
                    <a:pt x="120974" y="218378"/>
                  </a:lnTo>
                  <a:lnTo>
                    <a:pt x="150801" y="183326"/>
                  </a:lnTo>
                  <a:lnTo>
                    <a:pt x="183326" y="150801"/>
                  </a:lnTo>
                  <a:lnTo>
                    <a:pt x="218378" y="120974"/>
                  </a:lnTo>
                  <a:lnTo>
                    <a:pt x="255787" y="94016"/>
                  </a:lnTo>
                  <a:lnTo>
                    <a:pt x="295381" y="70098"/>
                  </a:lnTo>
                  <a:lnTo>
                    <a:pt x="336990" y="49391"/>
                  </a:lnTo>
                  <a:lnTo>
                    <a:pt x="380443" y="32066"/>
                  </a:lnTo>
                  <a:lnTo>
                    <a:pt x="425569" y="18293"/>
                  </a:lnTo>
                  <a:lnTo>
                    <a:pt x="472196" y="8244"/>
                  </a:lnTo>
                  <a:lnTo>
                    <a:pt x="520155" y="2089"/>
                  </a:lnTo>
                  <a:lnTo>
                    <a:pt x="569274" y="0"/>
                  </a:lnTo>
                  <a:lnTo>
                    <a:pt x="618389" y="2089"/>
                  </a:lnTo>
                  <a:lnTo>
                    <a:pt x="666344" y="8244"/>
                  </a:lnTo>
                  <a:lnTo>
                    <a:pt x="712968" y="18293"/>
                  </a:lnTo>
                  <a:lnTo>
                    <a:pt x="758090" y="32066"/>
                  </a:lnTo>
                  <a:lnTo>
                    <a:pt x="801540" y="49391"/>
                  </a:lnTo>
                  <a:lnTo>
                    <a:pt x="843147" y="70098"/>
                  </a:lnTo>
                  <a:lnTo>
                    <a:pt x="882739" y="94016"/>
                  </a:lnTo>
                  <a:lnTo>
                    <a:pt x="920146" y="120974"/>
                  </a:lnTo>
                  <a:lnTo>
                    <a:pt x="955197" y="150801"/>
                  </a:lnTo>
                  <a:lnTo>
                    <a:pt x="987721" y="183326"/>
                  </a:lnTo>
                  <a:lnTo>
                    <a:pt x="1017547" y="218378"/>
                  </a:lnTo>
                  <a:lnTo>
                    <a:pt x="1044504" y="255787"/>
                  </a:lnTo>
                  <a:lnTo>
                    <a:pt x="1068421" y="295381"/>
                  </a:lnTo>
                  <a:lnTo>
                    <a:pt x="1089128" y="336990"/>
                  </a:lnTo>
                  <a:lnTo>
                    <a:pt x="1106453" y="380443"/>
                  </a:lnTo>
                  <a:lnTo>
                    <a:pt x="1120225" y="425569"/>
                  </a:lnTo>
                  <a:lnTo>
                    <a:pt x="1130275" y="472196"/>
                  </a:lnTo>
                  <a:lnTo>
                    <a:pt x="1136429" y="520155"/>
                  </a:lnTo>
                  <a:lnTo>
                    <a:pt x="1138519" y="569274"/>
                  </a:lnTo>
                  <a:lnTo>
                    <a:pt x="1136429" y="618389"/>
                  </a:lnTo>
                  <a:lnTo>
                    <a:pt x="1130275" y="666344"/>
                  </a:lnTo>
                  <a:lnTo>
                    <a:pt x="1120225" y="712968"/>
                  </a:lnTo>
                  <a:lnTo>
                    <a:pt x="1106453" y="758090"/>
                  </a:lnTo>
                  <a:lnTo>
                    <a:pt x="1089128" y="801540"/>
                  </a:lnTo>
                  <a:lnTo>
                    <a:pt x="1068421" y="843147"/>
                  </a:lnTo>
                  <a:lnTo>
                    <a:pt x="1044504" y="882739"/>
                  </a:lnTo>
                  <a:lnTo>
                    <a:pt x="1017547" y="920146"/>
                  </a:lnTo>
                  <a:lnTo>
                    <a:pt x="987721" y="955197"/>
                  </a:lnTo>
                  <a:lnTo>
                    <a:pt x="955197" y="987721"/>
                  </a:lnTo>
                  <a:lnTo>
                    <a:pt x="920146" y="1017547"/>
                  </a:lnTo>
                  <a:lnTo>
                    <a:pt x="882739" y="1044504"/>
                  </a:lnTo>
                  <a:lnTo>
                    <a:pt x="843147" y="1068421"/>
                  </a:lnTo>
                  <a:lnTo>
                    <a:pt x="801540" y="1089128"/>
                  </a:lnTo>
                  <a:lnTo>
                    <a:pt x="758090" y="1106453"/>
                  </a:lnTo>
                  <a:lnTo>
                    <a:pt x="712968" y="1120225"/>
                  </a:lnTo>
                  <a:lnTo>
                    <a:pt x="666344" y="1130275"/>
                  </a:lnTo>
                  <a:lnTo>
                    <a:pt x="618389" y="1136429"/>
                  </a:lnTo>
                  <a:lnTo>
                    <a:pt x="569274" y="113851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9779450" y="6861501"/>
              <a:ext cx="1138555" cy="1138555"/>
            </a:xfrm>
            <a:custGeom>
              <a:avLst/>
              <a:gdLst/>
              <a:ahLst/>
              <a:cxnLst/>
              <a:rect l="l" t="t" r="r" b="b"/>
              <a:pathLst>
                <a:path w="1138554" h="1138554">
                  <a:moveTo>
                    <a:pt x="569189" y="0"/>
                  </a:moveTo>
                  <a:lnTo>
                    <a:pt x="520077" y="2096"/>
                  </a:lnTo>
                  <a:lnTo>
                    <a:pt x="472126" y="8256"/>
                  </a:lnTo>
                  <a:lnTo>
                    <a:pt x="425507" y="18309"/>
                  </a:lnTo>
                  <a:lnTo>
                    <a:pt x="380391" y="32084"/>
                  </a:lnTo>
                  <a:lnTo>
                    <a:pt x="336947" y="49410"/>
                  </a:lnTo>
                  <a:lnTo>
                    <a:pt x="295348" y="70117"/>
                  </a:lnTo>
                  <a:lnTo>
                    <a:pt x="255762" y="94032"/>
                  </a:lnTo>
                  <a:lnTo>
                    <a:pt x="218362" y="120986"/>
                  </a:lnTo>
                  <a:lnTo>
                    <a:pt x="183318" y="150808"/>
                  </a:lnTo>
                  <a:lnTo>
                    <a:pt x="150800" y="183327"/>
                  </a:lnTo>
                  <a:lnTo>
                    <a:pt x="120978" y="218372"/>
                  </a:lnTo>
                  <a:lnTo>
                    <a:pt x="94025" y="255772"/>
                  </a:lnTo>
                  <a:lnTo>
                    <a:pt x="70111" y="295358"/>
                  </a:lnTo>
                  <a:lnTo>
                    <a:pt x="49406" y="336958"/>
                  </a:lnTo>
                  <a:lnTo>
                    <a:pt x="32081" y="380401"/>
                  </a:lnTo>
                  <a:lnTo>
                    <a:pt x="18307" y="425517"/>
                  </a:lnTo>
                  <a:lnTo>
                    <a:pt x="8254" y="472135"/>
                  </a:lnTo>
                  <a:lnTo>
                    <a:pt x="2095" y="520085"/>
                  </a:lnTo>
                  <a:lnTo>
                    <a:pt x="0" y="569196"/>
                  </a:lnTo>
                  <a:lnTo>
                    <a:pt x="2082" y="618308"/>
                  </a:lnTo>
                  <a:lnTo>
                    <a:pt x="8229" y="666262"/>
                  </a:lnTo>
                  <a:lnTo>
                    <a:pt x="18271" y="712885"/>
                  </a:lnTo>
                  <a:lnTo>
                    <a:pt x="32036" y="758008"/>
                  </a:lnTo>
                  <a:lnTo>
                    <a:pt x="49354" y="801459"/>
                  </a:lnTo>
                  <a:lnTo>
                    <a:pt x="70053" y="843067"/>
                  </a:lnTo>
                  <a:lnTo>
                    <a:pt x="93963" y="882662"/>
                  </a:lnTo>
                  <a:lnTo>
                    <a:pt x="120914" y="920072"/>
                  </a:lnTo>
                  <a:lnTo>
                    <a:pt x="150734" y="955127"/>
                  </a:lnTo>
                  <a:lnTo>
                    <a:pt x="183253" y="987655"/>
                  </a:lnTo>
                  <a:lnTo>
                    <a:pt x="218299" y="1017486"/>
                  </a:lnTo>
                  <a:lnTo>
                    <a:pt x="255703" y="1044450"/>
                  </a:lnTo>
                  <a:lnTo>
                    <a:pt x="295293" y="1068374"/>
                  </a:lnTo>
                  <a:lnTo>
                    <a:pt x="336899" y="1089088"/>
                  </a:lnTo>
                  <a:lnTo>
                    <a:pt x="337026" y="1089052"/>
                  </a:lnTo>
                  <a:lnTo>
                    <a:pt x="380349" y="1106420"/>
                  </a:lnTo>
                  <a:lnTo>
                    <a:pt x="425474" y="1120201"/>
                  </a:lnTo>
                  <a:lnTo>
                    <a:pt x="472102" y="1130258"/>
                  </a:lnTo>
                  <a:lnTo>
                    <a:pt x="520062" y="1136421"/>
                  </a:lnTo>
                  <a:lnTo>
                    <a:pt x="566123" y="1138270"/>
                  </a:lnTo>
                  <a:lnTo>
                    <a:pt x="569191" y="1138328"/>
                  </a:lnTo>
                  <a:lnTo>
                    <a:pt x="618301" y="1136304"/>
                  </a:lnTo>
                  <a:lnTo>
                    <a:pt x="666254" y="1130150"/>
                  </a:lnTo>
                  <a:lnTo>
                    <a:pt x="712875" y="1120102"/>
                  </a:lnTo>
                  <a:lnTo>
                    <a:pt x="757994" y="1106331"/>
                  </a:lnTo>
                  <a:lnTo>
                    <a:pt x="801441" y="1089008"/>
                  </a:lnTo>
                  <a:lnTo>
                    <a:pt x="843044" y="1068304"/>
                  </a:lnTo>
                  <a:lnTo>
                    <a:pt x="882724" y="1044516"/>
                  </a:lnTo>
                  <a:lnTo>
                    <a:pt x="920128" y="1017561"/>
                  </a:lnTo>
                  <a:lnTo>
                    <a:pt x="955186" y="987731"/>
                  </a:lnTo>
                  <a:lnTo>
                    <a:pt x="987716" y="955202"/>
                  </a:lnTo>
                  <a:lnTo>
                    <a:pt x="1017547" y="920145"/>
                  </a:lnTo>
                  <a:lnTo>
                    <a:pt x="1044509" y="882731"/>
                  </a:lnTo>
                  <a:lnTo>
                    <a:pt x="1068297" y="843051"/>
                  </a:lnTo>
                  <a:lnTo>
                    <a:pt x="1089001" y="801448"/>
                  </a:lnTo>
                  <a:lnTo>
                    <a:pt x="1106324" y="758001"/>
                  </a:lnTo>
                  <a:lnTo>
                    <a:pt x="1120095" y="712882"/>
                  </a:lnTo>
                  <a:lnTo>
                    <a:pt x="1130143" y="666260"/>
                  </a:lnTo>
                  <a:lnTo>
                    <a:pt x="1136297" y="618308"/>
                  </a:lnTo>
                  <a:lnTo>
                    <a:pt x="1138381" y="569196"/>
                  </a:lnTo>
                  <a:lnTo>
                    <a:pt x="1138259" y="566130"/>
                  </a:lnTo>
                  <a:lnTo>
                    <a:pt x="1136422" y="520079"/>
                  </a:lnTo>
                  <a:lnTo>
                    <a:pt x="1130260" y="472117"/>
                  </a:lnTo>
                  <a:lnTo>
                    <a:pt x="1120204" y="425488"/>
                  </a:lnTo>
                  <a:lnTo>
                    <a:pt x="1106423" y="380361"/>
                  </a:lnTo>
                  <a:lnTo>
                    <a:pt x="1089091" y="336909"/>
                  </a:lnTo>
                  <a:lnTo>
                    <a:pt x="1068377" y="295302"/>
                  </a:lnTo>
                  <a:lnTo>
                    <a:pt x="1044453" y="255711"/>
                  </a:lnTo>
                  <a:lnTo>
                    <a:pt x="1017489" y="218306"/>
                  </a:lnTo>
                  <a:lnTo>
                    <a:pt x="987657" y="183258"/>
                  </a:lnTo>
                  <a:lnTo>
                    <a:pt x="955128" y="150739"/>
                  </a:lnTo>
                  <a:lnTo>
                    <a:pt x="920073" y="120918"/>
                  </a:lnTo>
                  <a:lnTo>
                    <a:pt x="882662" y="93966"/>
                  </a:lnTo>
                  <a:lnTo>
                    <a:pt x="843066" y="70055"/>
                  </a:lnTo>
                  <a:lnTo>
                    <a:pt x="801457" y="49355"/>
                  </a:lnTo>
                  <a:lnTo>
                    <a:pt x="758005" y="32037"/>
                  </a:lnTo>
                  <a:lnTo>
                    <a:pt x="712882" y="18271"/>
                  </a:lnTo>
                  <a:lnTo>
                    <a:pt x="666257" y="8229"/>
                  </a:lnTo>
                  <a:lnTo>
                    <a:pt x="618303" y="2082"/>
                  </a:lnTo>
                  <a:lnTo>
                    <a:pt x="569189" y="0"/>
                  </a:lnTo>
                </a:path>
              </a:pathLst>
            </a:custGeom>
            <a:ln w="152400">
              <a:solidFill>
                <a:srgbClr val="30BE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2475036" y="3245509"/>
              <a:ext cx="1138555" cy="1138555"/>
            </a:xfrm>
            <a:custGeom>
              <a:avLst/>
              <a:gdLst/>
              <a:ahLst/>
              <a:cxnLst/>
              <a:rect l="l" t="t" r="r" b="b"/>
              <a:pathLst>
                <a:path w="1138555" h="1138554">
                  <a:moveTo>
                    <a:pt x="569244" y="1138488"/>
                  </a:moveTo>
                  <a:lnTo>
                    <a:pt x="520129" y="1136399"/>
                  </a:lnTo>
                  <a:lnTo>
                    <a:pt x="472175" y="1130245"/>
                  </a:lnTo>
                  <a:lnTo>
                    <a:pt x="425551" y="1120197"/>
                  </a:lnTo>
                  <a:lnTo>
                    <a:pt x="380428" y="1106426"/>
                  </a:lnTo>
                  <a:lnTo>
                    <a:pt x="336978" y="1089102"/>
                  </a:lnTo>
                  <a:lnTo>
                    <a:pt x="295371" y="1068397"/>
                  </a:lnTo>
                  <a:lnTo>
                    <a:pt x="255779" y="1044481"/>
                  </a:lnTo>
                  <a:lnTo>
                    <a:pt x="218372" y="1017526"/>
                  </a:lnTo>
                  <a:lnTo>
                    <a:pt x="183321" y="987701"/>
                  </a:lnTo>
                  <a:lnTo>
                    <a:pt x="150797" y="955179"/>
                  </a:lnTo>
                  <a:lnTo>
                    <a:pt x="120971" y="920129"/>
                  </a:lnTo>
                  <a:lnTo>
                    <a:pt x="94014" y="882722"/>
                  </a:lnTo>
                  <a:lnTo>
                    <a:pt x="70097" y="843130"/>
                  </a:lnTo>
                  <a:lnTo>
                    <a:pt x="49391" y="801523"/>
                  </a:lnTo>
                  <a:lnTo>
                    <a:pt x="32066" y="758072"/>
                  </a:lnTo>
                  <a:lnTo>
                    <a:pt x="18293" y="712948"/>
                  </a:lnTo>
                  <a:lnTo>
                    <a:pt x="8244" y="666321"/>
                  </a:lnTo>
                  <a:lnTo>
                    <a:pt x="2089" y="618363"/>
                  </a:lnTo>
                  <a:lnTo>
                    <a:pt x="0" y="569244"/>
                  </a:lnTo>
                  <a:lnTo>
                    <a:pt x="2089" y="520125"/>
                  </a:lnTo>
                  <a:lnTo>
                    <a:pt x="8244" y="472167"/>
                  </a:lnTo>
                  <a:lnTo>
                    <a:pt x="18293" y="425540"/>
                  </a:lnTo>
                  <a:lnTo>
                    <a:pt x="32066" y="380416"/>
                  </a:lnTo>
                  <a:lnTo>
                    <a:pt x="49391" y="336965"/>
                  </a:lnTo>
                  <a:lnTo>
                    <a:pt x="70097" y="295358"/>
                  </a:lnTo>
                  <a:lnTo>
                    <a:pt x="94014" y="255766"/>
                  </a:lnTo>
                  <a:lnTo>
                    <a:pt x="120971" y="218359"/>
                  </a:lnTo>
                  <a:lnTo>
                    <a:pt x="150797" y="183309"/>
                  </a:lnTo>
                  <a:lnTo>
                    <a:pt x="183321" y="150787"/>
                  </a:lnTo>
                  <a:lnTo>
                    <a:pt x="218372" y="120962"/>
                  </a:lnTo>
                  <a:lnTo>
                    <a:pt x="255779" y="94007"/>
                  </a:lnTo>
                  <a:lnTo>
                    <a:pt x="295371" y="70091"/>
                  </a:lnTo>
                  <a:lnTo>
                    <a:pt x="336978" y="49386"/>
                  </a:lnTo>
                  <a:lnTo>
                    <a:pt x="380428" y="32062"/>
                  </a:lnTo>
                  <a:lnTo>
                    <a:pt x="425551" y="18291"/>
                  </a:lnTo>
                  <a:lnTo>
                    <a:pt x="472175" y="8243"/>
                  </a:lnTo>
                  <a:lnTo>
                    <a:pt x="520129" y="2089"/>
                  </a:lnTo>
                  <a:lnTo>
                    <a:pt x="569244" y="0"/>
                  </a:lnTo>
                  <a:lnTo>
                    <a:pt x="618363" y="2089"/>
                  </a:lnTo>
                  <a:lnTo>
                    <a:pt x="666322" y="8243"/>
                  </a:lnTo>
                  <a:lnTo>
                    <a:pt x="712950" y="18291"/>
                  </a:lnTo>
                  <a:lnTo>
                    <a:pt x="758075" y="32062"/>
                  </a:lnTo>
                  <a:lnTo>
                    <a:pt x="801528" y="49386"/>
                  </a:lnTo>
                  <a:lnTo>
                    <a:pt x="843137" y="70091"/>
                  </a:lnTo>
                  <a:lnTo>
                    <a:pt x="882732" y="94007"/>
                  </a:lnTo>
                  <a:lnTo>
                    <a:pt x="920140" y="120962"/>
                  </a:lnTo>
                  <a:lnTo>
                    <a:pt x="955193" y="150787"/>
                  </a:lnTo>
                  <a:lnTo>
                    <a:pt x="987718" y="183309"/>
                  </a:lnTo>
                  <a:lnTo>
                    <a:pt x="1017545" y="218359"/>
                  </a:lnTo>
                  <a:lnTo>
                    <a:pt x="1044503" y="255766"/>
                  </a:lnTo>
                  <a:lnTo>
                    <a:pt x="1068420" y="295358"/>
                  </a:lnTo>
                  <a:lnTo>
                    <a:pt x="1089127" y="336965"/>
                  </a:lnTo>
                  <a:lnTo>
                    <a:pt x="1106453" y="380416"/>
                  </a:lnTo>
                  <a:lnTo>
                    <a:pt x="1120225" y="425540"/>
                  </a:lnTo>
                  <a:lnTo>
                    <a:pt x="1130275" y="472167"/>
                  </a:lnTo>
                  <a:lnTo>
                    <a:pt x="1136429" y="520125"/>
                  </a:lnTo>
                  <a:lnTo>
                    <a:pt x="1138519" y="569244"/>
                  </a:lnTo>
                  <a:lnTo>
                    <a:pt x="1136429" y="618363"/>
                  </a:lnTo>
                  <a:lnTo>
                    <a:pt x="1130275" y="666321"/>
                  </a:lnTo>
                  <a:lnTo>
                    <a:pt x="1120225" y="712948"/>
                  </a:lnTo>
                  <a:lnTo>
                    <a:pt x="1106453" y="758072"/>
                  </a:lnTo>
                  <a:lnTo>
                    <a:pt x="1089127" y="801523"/>
                  </a:lnTo>
                  <a:lnTo>
                    <a:pt x="1068420" y="843130"/>
                  </a:lnTo>
                  <a:lnTo>
                    <a:pt x="1044503" y="882722"/>
                  </a:lnTo>
                  <a:lnTo>
                    <a:pt x="1017545" y="920129"/>
                  </a:lnTo>
                  <a:lnTo>
                    <a:pt x="987718" y="955179"/>
                  </a:lnTo>
                  <a:lnTo>
                    <a:pt x="955193" y="987701"/>
                  </a:lnTo>
                  <a:lnTo>
                    <a:pt x="920140" y="1017526"/>
                  </a:lnTo>
                  <a:lnTo>
                    <a:pt x="882732" y="1044481"/>
                  </a:lnTo>
                  <a:lnTo>
                    <a:pt x="843137" y="1068397"/>
                  </a:lnTo>
                  <a:lnTo>
                    <a:pt x="801528" y="1089102"/>
                  </a:lnTo>
                  <a:lnTo>
                    <a:pt x="758075" y="1106426"/>
                  </a:lnTo>
                  <a:lnTo>
                    <a:pt x="712950" y="1120197"/>
                  </a:lnTo>
                  <a:lnTo>
                    <a:pt x="666322" y="1130245"/>
                  </a:lnTo>
                  <a:lnTo>
                    <a:pt x="618363" y="1136399"/>
                  </a:lnTo>
                  <a:lnTo>
                    <a:pt x="569244" y="11384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2475040" y="3245507"/>
              <a:ext cx="1138555" cy="1138555"/>
            </a:xfrm>
            <a:custGeom>
              <a:avLst/>
              <a:gdLst/>
              <a:ahLst/>
              <a:cxnLst/>
              <a:rect l="l" t="t" r="r" b="b"/>
              <a:pathLst>
                <a:path w="1138555" h="1138554">
                  <a:moveTo>
                    <a:pt x="569191" y="0"/>
                  </a:moveTo>
                  <a:lnTo>
                    <a:pt x="520079" y="2093"/>
                  </a:lnTo>
                  <a:lnTo>
                    <a:pt x="472127" y="8251"/>
                  </a:lnTo>
                  <a:lnTo>
                    <a:pt x="425507" y="18302"/>
                  </a:lnTo>
                  <a:lnTo>
                    <a:pt x="380390" y="32075"/>
                  </a:lnTo>
                  <a:lnTo>
                    <a:pt x="336945" y="49400"/>
                  </a:lnTo>
                  <a:lnTo>
                    <a:pt x="295344" y="70106"/>
                  </a:lnTo>
                  <a:lnTo>
                    <a:pt x="255758" y="94020"/>
                  </a:lnTo>
                  <a:lnTo>
                    <a:pt x="218356" y="120974"/>
                  </a:lnTo>
                  <a:lnTo>
                    <a:pt x="183310" y="150796"/>
                  </a:lnTo>
                  <a:lnTo>
                    <a:pt x="150791" y="183316"/>
                  </a:lnTo>
                  <a:lnTo>
                    <a:pt x="120969" y="218361"/>
                  </a:lnTo>
                  <a:lnTo>
                    <a:pt x="94016" y="255763"/>
                  </a:lnTo>
                  <a:lnTo>
                    <a:pt x="70101" y="295350"/>
                  </a:lnTo>
                  <a:lnTo>
                    <a:pt x="49396" y="336951"/>
                  </a:lnTo>
                  <a:lnTo>
                    <a:pt x="32072" y="380396"/>
                  </a:lnTo>
                  <a:lnTo>
                    <a:pt x="18300" y="425513"/>
                  </a:lnTo>
                  <a:lnTo>
                    <a:pt x="8250" y="472133"/>
                  </a:lnTo>
                  <a:lnTo>
                    <a:pt x="2093" y="520083"/>
                  </a:lnTo>
                  <a:lnTo>
                    <a:pt x="0" y="569195"/>
                  </a:lnTo>
                  <a:lnTo>
                    <a:pt x="2084" y="618307"/>
                  </a:lnTo>
                  <a:lnTo>
                    <a:pt x="8234" y="666260"/>
                  </a:lnTo>
                  <a:lnTo>
                    <a:pt x="18276" y="712883"/>
                  </a:lnTo>
                  <a:lnTo>
                    <a:pt x="32042" y="758005"/>
                  </a:lnTo>
                  <a:lnTo>
                    <a:pt x="49360" y="801455"/>
                  </a:lnTo>
                  <a:lnTo>
                    <a:pt x="70060" y="843063"/>
                  </a:lnTo>
                  <a:lnTo>
                    <a:pt x="93971" y="882656"/>
                  </a:lnTo>
                  <a:lnTo>
                    <a:pt x="120922" y="920066"/>
                  </a:lnTo>
                  <a:lnTo>
                    <a:pt x="150743" y="955119"/>
                  </a:lnTo>
                  <a:lnTo>
                    <a:pt x="183262" y="987646"/>
                  </a:lnTo>
                  <a:lnTo>
                    <a:pt x="218309" y="1017476"/>
                  </a:lnTo>
                  <a:lnTo>
                    <a:pt x="255712" y="1044437"/>
                  </a:lnTo>
                  <a:lnTo>
                    <a:pt x="295302" y="1068359"/>
                  </a:lnTo>
                  <a:lnTo>
                    <a:pt x="336908" y="1089070"/>
                  </a:lnTo>
                  <a:lnTo>
                    <a:pt x="380358" y="1106401"/>
                  </a:lnTo>
                  <a:lnTo>
                    <a:pt x="425482" y="1120179"/>
                  </a:lnTo>
                  <a:lnTo>
                    <a:pt x="472108" y="1130233"/>
                  </a:lnTo>
                  <a:lnTo>
                    <a:pt x="520067" y="1136394"/>
                  </a:lnTo>
                  <a:lnTo>
                    <a:pt x="569191" y="1138385"/>
                  </a:lnTo>
                  <a:lnTo>
                    <a:pt x="618307" y="1136403"/>
                  </a:lnTo>
                  <a:lnTo>
                    <a:pt x="666268" y="1130254"/>
                  </a:lnTo>
                  <a:lnTo>
                    <a:pt x="712900" y="1120209"/>
                  </a:lnTo>
                  <a:lnTo>
                    <a:pt x="758030" y="1106441"/>
                  </a:lnTo>
                  <a:lnTo>
                    <a:pt x="801487" y="1089120"/>
                  </a:lnTo>
                  <a:lnTo>
                    <a:pt x="843102" y="1068416"/>
                  </a:lnTo>
                  <a:lnTo>
                    <a:pt x="882702" y="1044500"/>
                  </a:lnTo>
                  <a:lnTo>
                    <a:pt x="920117" y="1017543"/>
                  </a:lnTo>
                  <a:lnTo>
                    <a:pt x="955176" y="987716"/>
                  </a:lnTo>
                  <a:lnTo>
                    <a:pt x="987707" y="955190"/>
                  </a:lnTo>
                  <a:lnTo>
                    <a:pt x="1017539" y="920135"/>
                  </a:lnTo>
                  <a:lnTo>
                    <a:pt x="1044501" y="882723"/>
                  </a:lnTo>
                  <a:lnTo>
                    <a:pt x="1068423" y="843125"/>
                  </a:lnTo>
                  <a:lnTo>
                    <a:pt x="1089002" y="801446"/>
                  </a:lnTo>
                  <a:lnTo>
                    <a:pt x="1106325" y="758000"/>
                  </a:lnTo>
                  <a:lnTo>
                    <a:pt x="1120096" y="712880"/>
                  </a:lnTo>
                  <a:lnTo>
                    <a:pt x="1130144" y="666259"/>
                  </a:lnTo>
                  <a:lnTo>
                    <a:pt x="1136298" y="618307"/>
                  </a:lnTo>
                  <a:lnTo>
                    <a:pt x="1138383" y="569195"/>
                  </a:lnTo>
                  <a:lnTo>
                    <a:pt x="1136425" y="520077"/>
                  </a:lnTo>
                  <a:lnTo>
                    <a:pt x="1130265" y="472115"/>
                  </a:lnTo>
                  <a:lnTo>
                    <a:pt x="1120211" y="425485"/>
                  </a:lnTo>
                  <a:lnTo>
                    <a:pt x="1106432" y="380358"/>
                  </a:lnTo>
                  <a:lnTo>
                    <a:pt x="1089100" y="336905"/>
                  </a:lnTo>
                  <a:lnTo>
                    <a:pt x="1068387" y="295297"/>
                  </a:lnTo>
                  <a:lnTo>
                    <a:pt x="1044462" y="255705"/>
                  </a:lnTo>
                  <a:lnTo>
                    <a:pt x="1017498" y="218299"/>
                  </a:lnTo>
                  <a:lnTo>
                    <a:pt x="987665" y="183252"/>
                  </a:lnTo>
                  <a:lnTo>
                    <a:pt x="955134" y="150732"/>
                  </a:lnTo>
                  <a:lnTo>
                    <a:pt x="920077" y="120912"/>
                  </a:lnTo>
                  <a:lnTo>
                    <a:pt x="882665" y="93962"/>
                  </a:lnTo>
                  <a:lnTo>
                    <a:pt x="843068" y="70053"/>
                  </a:lnTo>
                  <a:lnTo>
                    <a:pt x="801458" y="49354"/>
                  </a:lnTo>
                  <a:lnTo>
                    <a:pt x="758006" y="32038"/>
                  </a:lnTo>
                  <a:lnTo>
                    <a:pt x="712882" y="18273"/>
                  </a:lnTo>
                  <a:lnTo>
                    <a:pt x="666258" y="8232"/>
                  </a:lnTo>
                  <a:lnTo>
                    <a:pt x="618304" y="2084"/>
                  </a:lnTo>
                  <a:lnTo>
                    <a:pt x="569191" y="0"/>
                  </a:lnTo>
                </a:path>
              </a:pathLst>
            </a:custGeom>
            <a:ln w="152400">
              <a:solidFill>
                <a:srgbClr val="77BE6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5189646" y="6861504"/>
              <a:ext cx="1138555" cy="1138555"/>
            </a:xfrm>
            <a:custGeom>
              <a:avLst/>
              <a:gdLst/>
              <a:ahLst/>
              <a:cxnLst/>
              <a:rect l="l" t="t" r="r" b="b"/>
              <a:pathLst>
                <a:path w="1138555" h="1138554">
                  <a:moveTo>
                    <a:pt x="569274" y="1138519"/>
                  </a:moveTo>
                  <a:lnTo>
                    <a:pt x="520155" y="1136429"/>
                  </a:lnTo>
                  <a:lnTo>
                    <a:pt x="472196" y="1130275"/>
                  </a:lnTo>
                  <a:lnTo>
                    <a:pt x="425569" y="1120225"/>
                  </a:lnTo>
                  <a:lnTo>
                    <a:pt x="380443" y="1106453"/>
                  </a:lnTo>
                  <a:lnTo>
                    <a:pt x="336990" y="1089128"/>
                  </a:lnTo>
                  <a:lnTo>
                    <a:pt x="295381" y="1068421"/>
                  </a:lnTo>
                  <a:lnTo>
                    <a:pt x="255787" y="1044504"/>
                  </a:lnTo>
                  <a:lnTo>
                    <a:pt x="218378" y="1017547"/>
                  </a:lnTo>
                  <a:lnTo>
                    <a:pt x="183326" y="987721"/>
                  </a:lnTo>
                  <a:lnTo>
                    <a:pt x="150801" y="955197"/>
                  </a:lnTo>
                  <a:lnTo>
                    <a:pt x="120974" y="920146"/>
                  </a:lnTo>
                  <a:lnTo>
                    <a:pt x="94016" y="882739"/>
                  </a:lnTo>
                  <a:lnTo>
                    <a:pt x="70098" y="843147"/>
                  </a:lnTo>
                  <a:lnTo>
                    <a:pt x="49391" y="801540"/>
                  </a:lnTo>
                  <a:lnTo>
                    <a:pt x="32066" y="758090"/>
                  </a:lnTo>
                  <a:lnTo>
                    <a:pt x="18293" y="712968"/>
                  </a:lnTo>
                  <a:lnTo>
                    <a:pt x="8244" y="666344"/>
                  </a:lnTo>
                  <a:lnTo>
                    <a:pt x="2089" y="618389"/>
                  </a:lnTo>
                  <a:lnTo>
                    <a:pt x="0" y="569274"/>
                  </a:lnTo>
                  <a:lnTo>
                    <a:pt x="2089" y="520155"/>
                  </a:lnTo>
                  <a:lnTo>
                    <a:pt x="8244" y="472196"/>
                  </a:lnTo>
                  <a:lnTo>
                    <a:pt x="18293" y="425569"/>
                  </a:lnTo>
                  <a:lnTo>
                    <a:pt x="32066" y="380443"/>
                  </a:lnTo>
                  <a:lnTo>
                    <a:pt x="49391" y="336990"/>
                  </a:lnTo>
                  <a:lnTo>
                    <a:pt x="70098" y="295381"/>
                  </a:lnTo>
                  <a:lnTo>
                    <a:pt x="94016" y="255787"/>
                  </a:lnTo>
                  <a:lnTo>
                    <a:pt x="120974" y="218378"/>
                  </a:lnTo>
                  <a:lnTo>
                    <a:pt x="150801" y="183326"/>
                  </a:lnTo>
                  <a:lnTo>
                    <a:pt x="183326" y="150801"/>
                  </a:lnTo>
                  <a:lnTo>
                    <a:pt x="218378" y="120974"/>
                  </a:lnTo>
                  <a:lnTo>
                    <a:pt x="255787" y="94016"/>
                  </a:lnTo>
                  <a:lnTo>
                    <a:pt x="295381" y="70098"/>
                  </a:lnTo>
                  <a:lnTo>
                    <a:pt x="336990" y="49391"/>
                  </a:lnTo>
                  <a:lnTo>
                    <a:pt x="380443" y="32066"/>
                  </a:lnTo>
                  <a:lnTo>
                    <a:pt x="425569" y="18293"/>
                  </a:lnTo>
                  <a:lnTo>
                    <a:pt x="472196" y="8244"/>
                  </a:lnTo>
                  <a:lnTo>
                    <a:pt x="520155" y="2089"/>
                  </a:lnTo>
                  <a:lnTo>
                    <a:pt x="569274" y="0"/>
                  </a:lnTo>
                  <a:lnTo>
                    <a:pt x="618389" y="2089"/>
                  </a:lnTo>
                  <a:lnTo>
                    <a:pt x="666344" y="8244"/>
                  </a:lnTo>
                  <a:lnTo>
                    <a:pt x="712968" y="18293"/>
                  </a:lnTo>
                  <a:lnTo>
                    <a:pt x="758090" y="32066"/>
                  </a:lnTo>
                  <a:lnTo>
                    <a:pt x="801540" y="49391"/>
                  </a:lnTo>
                  <a:lnTo>
                    <a:pt x="843147" y="70098"/>
                  </a:lnTo>
                  <a:lnTo>
                    <a:pt x="882739" y="94016"/>
                  </a:lnTo>
                  <a:lnTo>
                    <a:pt x="920146" y="120974"/>
                  </a:lnTo>
                  <a:lnTo>
                    <a:pt x="955197" y="150801"/>
                  </a:lnTo>
                  <a:lnTo>
                    <a:pt x="987721" y="183326"/>
                  </a:lnTo>
                  <a:lnTo>
                    <a:pt x="1017547" y="218378"/>
                  </a:lnTo>
                  <a:lnTo>
                    <a:pt x="1044504" y="255787"/>
                  </a:lnTo>
                  <a:lnTo>
                    <a:pt x="1068421" y="295381"/>
                  </a:lnTo>
                  <a:lnTo>
                    <a:pt x="1089128" y="336990"/>
                  </a:lnTo>
                  <a:lnTo>
                    <a:pt x="1106453" y="380443"/>
                  </a:lnTo>
                  <a:lnTo>
                    <a:pt x="1120225" y="425569"/>
                  </a:lnTo>
                  <a:lnTo>
                    <a:pt x="1130275" y="472196"/>
                  </a:lnTo>
                  <a:lnTo>
                    <a:pt x="1136429" y="520155"/>
                  </a:lnTo>
                  <a:lnTo>
                    <a:pt x="1138519" y="569274"/>
                  </a:lnTo>
                  <a:lnTo>
                    <a:pt x="1136429" y="618389"/>
                  </a:lnTo>
                  <a:lnTo>
                    <a:pt x="1130275" y="666344"/>
                  </a:lnTo>
                  <a:lnTo>
                    <a:pt x="1120225" y="712968"/>
                  </a:lnTo>
                  <a:lnTo>
                    <a:pt x="1106453" y="758090"/>
                  </a:lnTo>
                  <a:lnTo>
                    <a:pt x="1089128" y="801540"/>
                  </a:lnTo>
                  <a:lnTo>
                    <a:pt x="1068421" y="843147"/>
                  </a:lnTo>
                  <a:lnTo>
                    <a:pt x="1044504" y="882739"/>
                  </a:lnTo>
                  <a:lnTo>
                    <a:pt x="1017547" y="920146"/>
                  </a:lnTo>
                  <a:lnTo>
                    <a:pt x="987721" y="955197"/>
                  </a:lnTo>
                  <a:lnTo>
                    <a:pt x="955197" y="987721"/>
                  </a:lnTo>
                  <a:lnTo>
                    <a:pt x="920146" y="1017547"/>
                  </a:lnTo>
                  <a:lnTo>
                    <a:pt x="882739" y="1044504"/>
                  </a:lnTo>
                  <a:lnTo>
                    <a:pt x="843147" y="1068421"/>
                  </a:lnTo>
                  <a:lnTo>
                    <a:pt x="801540" y="1089128"/>
                  </a:lnTo>
                  <a:lnTo>
                    <a:pt x="758090" y="1106453"/>
                  </a:lnTo>
                  <a:lnTo>
                    <a:pt x="712968" y="1120225"/>
                  </a:lnTo>
                  <a:lnTo>
                    <a:pt x="666344" y="1130275"/>
                  </a:lnTo>
                  <a:lnTo>
                    <a:pt x="618389" y="1136429"/>
                  </a:lnTo>
                  <a:lnTo>
                    <a:pt x="569274" y="113851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5189651" y="6861501"/>
              <a:ext cx="1138555" cy="1138555"/>
            </a:xfrm>
            <a:custGeom>
              <a:avLst/>
              <a:gdLst/>
              <a:ahLst/>
              <a:cxnLst/>
              <a:rect l="l" t="t" r="r" b="b"/>
              <a:pathLst>
                <a:path w="1138555" h="1138554">
                  <a:moveTo>
                    <a:pt x="569190" y="0"/>
                  </a:moveTo>
                  <a:lnTo>
                    <a:pt x="520077" y="2096"/>
                  </a:lnTo>
                  <a:lnTo>
                    <a:pt x="472127" y="8256"/>
                  </a:lnTo>
                  <a:lnTo>
                    <a:pt x="425507" y="18309"/>
                  </a:lnTo>
                  <a:lnTo>
                    <a:pt x="380391" y="32084"/>
                  </a:lnTo>
                  <a:lnTo>
                    <a:pt x="336947" y="49410"/>
                  </a:lnTo>
                  <a:lnTo>
                    <a:pt x="295348" y="70116"/>
                  </a:lnTo>
                  <a:lnTo>
                    <a:pt x="255762" y="94032"/>
                  </a:lnTo>
                  <a:lnTo>
                    <a:pt x="218362" y="120986"/>
                  </a:lnTo>
                  <a:lnTo>
                    <a:pt x="183318" y="150808"/>
                  </a:lnTo>
                  <a:lnTo>
                    <a:pt x="150800" y="183327"/>
                  </a:lnTo>
                  <a:lnTo>
                    <a:pt x="120979" y="218372"/>
                  </a:lnTo>
                  <a:lnTo>
                    <a:pt x="94025" y="255772"/>
                  </a:lnTo>
                  <a:lnTo>
                    <a:pt x="70111" y="295358"/>
                  </a:lnTo>
                  <a:lnTo>
                    <a:pt x="49406" y="336958"/>
                  </a:lnTo>
                  <a:lnTo>
                    <a:pt x="32081" y="380401"/>
                  </a:lnTo>
                  <a:lnTo>
                    <a:pt x="18307" y="425517"/>
                  </a:lnTo>
                  <a:lnTo>
                    <a:pt x="8254" y="472135"/>
                  </a:lnTo>
                  <a:lnTo>
                    <a:pt x="2095" y="520085"/>
                  </a:lnTo>
                  <a:lnTo>
                    <a:pt x="0" y="569196"/>
                  </a:lnTo>
                  <a:lnTo>
                    <a:pt x="2082" y="618308"/>
                  </a:lnTo>
                  <a:lnTo>
                    <a:pt x="8229" y="666262"/>
                  </a:lnTo>
                  <a:lnTo>
                    <a:pt x="18271" y="712885"/>
                  </a:lnTo>
                  <a:lnTo>
                    <a:pt x="32036" y="758008"/>
                  </a:lnTo>
                  <a:lnTo>
                    <a:pt x="49354" y="801459"/>
                  </a:lnTo>
                  <a:lnTo>
                    <a:pt x="70053" y="843067"/>
                  </a:lnTo>
                  <a:lnTo>
                    <a:pt x="93963" y="882662"/>
                  </a:lnTo>
                  <a:lnTo>
                    <a:pt x="120914" y="920072"/>
                  </a:lnTo>
                  <a:lnTo>
                    <a:pt x="150734" y="955127"/>
                  </a:lnTo>
                  <a:lnTo>
                    <a:pt x="183253" y="987655"/>
                  </a:lnTo>
                  <a:lnTo>
                    <a:pt x="218299" y="1017487"/>
                  </a:lnTo>
                  <a:lnTo>
                    <a:pt x="255703" y="1044450"/>
                  </a:lnTo>
                  <a:lnTo>
                    <a:pt x="295293" y="1068374"/>
                  </a:lnTo>
                  <a:lnTo>
                    <a:pt x="336899" y="1089088"/>
                  </a:lnTo>
                  <a:lnTo>
                    <a:pt x="337026" y="1089052"/>
                  </a:lnTo>
                  <a:lnTo>
                    <a:pt x="380349" y="1106420"/>
                  </a:lnTo>
                  <a:lnTo>
                    <a:pt x="425474" y="1120201"/>
                  </a:lnTo>
                  <a:lnTo>
                    <a:pt x="472102" y="1130258"/>
                  </a:lnTo>
                  <a:lnTo>
                    <a:pt x="520062" y="1136421"/>
                  </a:lnTo>
                  <a:lnTo>
                    <a:pt x="566123" y="1138270"/>
                  </a:lnTo>
                  <a:lnTo>
                    <a:pt x="569191" y="1138328"/>
                  </a:lnTo>
                  <a:lnTo>
                    <a:pt x="618302" y="1136304"/>
                  </a:lnTo>
                  <a:lnTo>
                    <a:pt x="666254" y="1130150"/>
                  </a:lnTo>
                  <a:lnTo>
                    <a:pt x="712875" y="1120102"/>
                  </a:lnTo>
                  <a:lnTo>
                    <a:pt x="757994" y="1106331"/>
                  </a:lnTo>
                  <a:lnTo>
                    <a:pt x="801441" y="1089008"/>
                  </a:lnTo>
                  <a:lnTo>
                    <a:pt x="843044" y="1068304"/>
                  </a:lnTo>
                  <a:lnTo>
                    <a:pt x="882725" y="1044516"/>
                  </a:lnTo>
                  <a:lnTo>
                    <a:pt x="920128" y="1017561"/>
                  </a:lnTo>
                  <a:lnTo>
                    <a:pt x="955186" y="987731"/>
                  </a:lnTo>
                  <a:lnTo>
                    <a:pt x="987716" y="955202"/>
                  </a:lnTo>
                  <a:lnTo>
                    <a:pt x="1017547" y="920145"/>
                  </a:lnTo>
                  <a:lnTo>
                    <a:pt x="1044509" y="882731"/>
                  </a:lnTo>
                  <a:lnTo>
                    <a:pt x="1068297" y="843051"/>
                  </a:lnTo>
                  <a:lnTo>
                    <a:pt x="1089001" y="801448"/>
                  </a:lnTo>
                  <a:lnTo>
                    <a:pt x="1106324" y="758001"/>
                  </a:lnTo>
                  <a:lnTo>
                    <a:pt x="1120095" y="712882"/>
                  </a:lnTo>
                  <a:lnTo>
                    <a:pt x="1130143" y="666260"/>
                  </a:lnTo>
                  <a:lnTo>
                    <a:pt x="1136297" y="618308"/>
                  </a:lnTo>
                  <a:lnTo>
                    <a:pt x="1138381" y="569196"/>
                  </a:lnTo>
                  <a:lnTo>
                    <a:pt x="1138259" y="566130"/>
                  </a:lnTo>
                  <a:lnTo>
                    <a:pt x="1136422" y="520079"/>
                  </a:lnTo>
                  <a:lnTo>
                    <a:pt x="1130260" y="472117"/>
                  </a:lnTo>
                  <a:lnTo>
                    <a:pt x="1120204" y="425488"/>
                  </a:lnTo>
                  <a:lnTo>
                    <a:pt x="1106423" y="380361"/>
                  </a:lnTo>
                  <a:lnTo>
                    <a:pt x="1089091" y="336909"/>
                  </a:lnTo>
                  <a:lnTo>
                    <a:pt x="1068377" y="295302"/>
                  </a:lnTo>
                  <a:lnTo>
                    <a:pt x="1044453" y="255711"/>
                  </a:lnTo>
                  <a:lnTo>
                    <a:pt x="1017489" y="218306"/>
                  </a:lnTo>
                  <a:lnTo>
                    <a:pt x="987657" y="183258"/>
                  </a:lnTo>
                  <a:lnTo>
                    <a:pt x="955128" y="150739"/>
                  </a:lnTo>
                  <a:lnTo>
                    <a:pt x="920073" y="120918"/>
                  </a:lnTo>
                  <a:lnTo>
                    <a:pt x="882662" y="93966"/>
                  </a:lnTo>
                  <a:lnTo>
                    <a:pt x="843066" y="70055"/>
                  </a:lnTo>
                  <a:lnTo>
                    <a:pt x="801457" y="49355"/>
                  </a:lnTo>
                  <a:lnTo>
                    <a:pt x="758005" y="32037"/>
                  </a:lnTo>
                  <a:lnTo>
                    <a:pt x="712882" y="18271"/>
                  </a:lnTo>
                  <a:lnTo>
                    <a:pt x="666257" y="8229"/>
                  </a:lnTo>
                  <a:lnTo>
                    <a:pt x="618303" y="2082"/>
                  </a:lnTo>
                  <a:lnTo>
                    <a:pt x="569190" y="0"/>
                  </a:lnTo>
                </a:path>
              </a:pathLst>
            </a:custGeom>
            <a:ln w="152400">
              <a:solidFill>
                <a:srgbClr val="519D3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2230416" y="4383999"/>
              <a:ext cx="0" cy="476250"/>
            </a:xfrm>
            <a:custGeom>
              <a:avLst/>
              <a:gdLst/>
              <a:ahLst/>
              <a:cxnLst/>
              <a:rect l="l" t="t" r="r" b="b"/>
              <a:pathLst>
                <a:path h="476250">
                  <a:moveTo>
                    <a:pt x="0" y="476250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11468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939741" y="6385254"/>
              <a:ext cx="0" cy="476250"/>
            </a:xfrm>
            <a:custGeom>
              <a:avLst/>
              <a:gdLst/>
              <a:ahLst/>
              <a:cxnLst/>
              <a:rect l="l" t="t" r="r" b="b"/>
              <a:pathLst>
                <a:path h="476250">
                  <a:moveTo>
                    <a:pt x="0" y="476249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1D8A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7639567" y="4383999"/>
              <a:ext cx="0" cy="476250"/>
            </a:xfrm>
            <a:custGeom>
              <a:avLst/>
              <a:gdLst/>
              <a:ahLst/>
              <a:cxnLst/>
              <a:rect l="l" t="t" r="r" b="b"/>
              <a:pathLst>
                <a:path h="476250">
                  <a:moveTo>
                    <a:pt x="0" y="476249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2BC5C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0348721" y="6385254"/>
              <a:ext cx="0" cy="476250"/>
            </a:xfrm>
            <a:custGeom>
              <a:avLst/>
              <a:gdLst/>
              <a:ahLst/>
              <a:cxnLst/>
              <a:rect l="l" t="t" r="r" b="b"/>
              <a:pathLst>
                <a:path h="476250">
                  <a:moveTo>
                    <a:pt x="0" y="476249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30BE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3044281" y="4383999"/>
              <a:ext cx="0" cy="476250"/>
            </a:xfrm>
            <a:custGeom>
              <a:avLst/>
              <a:gdLst/>
              <a:ahLst/>
              <a:cxnLst/>
              <a:rect l="l" t="t" r="r" b="b"/>
              <a:pathLst>
                <a:path h="476250">
                  <a:moveTo>
                    <a:pt x="0" y="476249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77BE6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5758921" y="6385254"/>
              <a:ext cx="0" cy="476250"/>
            </a:xfrm>
            <a:custGeom>
              <a:avLst/>
              <a:gdLst/>
              <a:ahLst/>
              <a:cxnLst/>
              <a:rect l="l" t="t" r="r" b="b"/>
              <a:pathLst>
                <a:path h="476250">
                  <a:moveTo>
                    <a:pt x="0" y="476249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519D3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0" y="0"/>
              <a:ext cx="1437005" cy="1015365"/>
            </a:xfrm>
            <a:custGeom>
              <a:avLst/>
              <a:gdLst/>
              <a:ahLst/>
              <a:cxnLst/>
              <a:rect l="l" t="t" r="r" b="b"/>
              <a:pathLst>
                <a:path w="1437005" h="1015365">
                  <a:moveTo>
                    <a:pt x="0" y="393700"/>
                  </a:moveTo>
                  <a:lnTo>
                    <a:pt x="0" y="129428"/>
                  </a:lnTo>
                  <a:lnTo>
                    <a:pt x="7373" y="126532"/>
                  </a:lnTo>
                  <a:lnTo>
                    <a:pt x="102854" y="90553"/>
                  </a:lnTo>
                  <a:lnTo>
                    <a:pt x="198934" y="56033"/>
                  </a:lnTo>
                  <a:lnTo>
                    <a:pt x="362423" y="0"/>
                  </a:lnTo>
                  <a:lnTo>
                    <a:pt x="846312" y="0"/>
                  </a:lnTo>
                  <a:lnTo>
                    <a:pt x="268094" y="195973"/>
                  </a:lnTo>
                  <a:lnTo>
                    <a:pt x="1433629" y="195973"/>
                  </a:lnTo>
                  <a:lnTo>
                    <a:pt x="1424227" y="261719"/>
                  </a:lnTo>
                  <a:lnTo>
                    <a:pt x="1387015" y="281823"/>
                  </a:lnTo>
                  <a:lnTo>
                    <a:pt x="1340123" y="285302"/>
                  </a:lnTo>
                  <a:lnTo>
                    <a:pt x="1296307" y="292910"/>
                  </a:lnTo>
                  <a:lnTo>
                    <a:pt x="1251739" y="303829"/>
                  </a:lnTo>
                  <a:lnTo>
                    <a:pt x="1239661" y="307491"/>
                  </a:lnTo>
                  <a:lnTo>
                    <a:pt x="819200" y="307491"/>
                  </a:lnTo>
                  <a:lnTo>
                    <a:pt x="666049" y="316924"/>
                  </a:lnTo>
                  <a:lnTo>
                    <a:pt x="615740" y="320708"/>
                  </a:lnTo>
                  <a:lnTo>
                    <a:pt x="565401" y="325399"/>
                  </a:lnTo>
                  <a:lnTo>
                    <a:pt x="515058" y="330842"/>
                  </a:lnTo>
                  <a:lnTo>
                    <a:pt x="414466" y="343365"/>
                  </a:lnTo>
                  <a:lnTo>
                    <a:pt x="164758" y="376961"/>
                  </a:lnTo>
                  <a:lnTo>
                    <a:pt x="115331" y="382830"/>
                  </a:lnTo>
                  <a:lnTo>
                    <a:pt x="66137" y="388053"/>
                  </a:lnTo>
                  <a:lnTo>
                    <a:pt x="17203" y="392474"/>
                  </a:lnTo>
                  <a:lnTo>
                    <a:pt x="0" y="393700"/>
                  </a:lnTo>
                  <a:close/>
                </a:path>
                <a:path w="1437005" h="1015365">
                  <a:moveTo>
                    <a:pt x="1433629" y="195973"/>
                  </a:moveTo>
                  <a:lnTo>
                    <a:pt x="268094" y="195973"/>
                  </a:lnTo>
                  <a:lnTo>
                    <a:pt x="319101" y="190992"/>
                  </a:lnTo>
                  <a:lnTo>
                    <a:pt x="421219" y="182432"/>
                  </a:lnTo>
                  <a:lnTo>
                    <a:pt x="523420" y="175365"/>
                  </a:lnTo>
                  <a:lnTo>
                    <a:pt x="982582" y="150058"/>
                  </a:lnTo>
                  <a:lnTo>
                    <a:pt x="1134666" y="139284"/>
                  </a:lnTo>
                  <a:lnTo>
                    <a:pt x="1235592" y="130146"/>
                  </a:lnTo>
                  <a:lnTo>
                    <a:pt x="1285892" y="124822"/>
                  </a:lnTo>
                  <a:lnTo>
                    <a:pt x="1326840" y="125252"/>
                  </a:lnTo>
                  <a:lnTo>
                    <a:pt x="1366284" y="131410"/>
                  </a:lnTo>
                  <a:lnTo>
                    <a:pt x="1407721" y="142009"/>
                  </a:lnTo>
                  <a:lnTo>
                    <a:pt x="1425072" y="158416"/>
                  </a:lnTo>
                  <a:lnTo>
                    <a:pt x="1430640" y="169201"/>
                  </a:lnTo>
                  <a:lnTo>
                    <a:pt x="1433629" y="195973"/>
                  </a:lnTo>
                  <a:close/>
                </a:path>
                <a:path w="1437005" h="1015365">
                  <a:moveTo>
                    <a:pt x="0" y="806091"/>
                  </a:moveTo>
                  <a:lnTo>
                    <a:pt x="0" y="616409"/>
                  </a:lnTo>
                  <a:lnTo>
                    <a:pt x="27763" y="604143"/>
                  </a:lnTo>
                  <a:lnTo>
                    <a:pt x="58383" y="591251"/>
                  </a:lnTo>
                  <a:lnTo>
                    <a:pt x="84921" y="580794"/>
                  </a:lnTo>
                  <a:lnTo>
                    <a:pt x="819200" y="307491"/>
                  </a:lnTo>
                  <a:lnTo>
                    <a:pt x="1239661" y="307491"/>
                  </a:lnTo>
                  <a:lnTo>
                    <a:pt x="1206471" y="317554"/>
                  </a:lnTo>
                  <a:lnTo>
                    <a:pt x="1160551" y="333582"/>
                  </a:lnTo>
                  <a:lnTo>
                    <a:pt x="1114031" y="351411"/>
                  </a:lnTo>
                  <a:lnTo>
                    <a:pt x="1066962" y="370536"/>
                  </a:lnTo>
                  <a:lnTo>
                    <a:pt x="922957" y="430662"/>
                  </a:lnTo>
                  <a:lnTo>
                    <a:pt x="874191" y="449944"/>
                  </a:lnTo>
                  <a:lnTo>
                    <a:pt x="586612" y="560583"/>
                  </a:lnTo>
                  <a:lnTo>
                    <a:pt x="1272550" y="560583"/>
                  </a:lnTo>
                  <a:lnTo>
                    <a:pt x="1274902" y="583131"/>
                  </a:lnTo>
                  <a:lnTo>
                    <a:pt x="1266765" y="611224"/>
                  </a:lnTo>
                  <a:lnTo>
                    <a:pt x="1250397" y="636078"/>
                  </a:lnTo>
                  <a:lnTo>
                    <a:pt x="1228605" y="654152"/>
                  </a:lnTo>
                  <a:lnTo>
                    <a:pt x="1101545" y="684916"/>
                  </a:lnTo>
                  <a:lnTo>
                    <a:pt x="1022751" y="706641"/>
                  </a:lnTo>
                  <a:lnTo>
                    <a:pt x="1011647" y="710675"/>
                  </a:lnTo>
                  <a:lnTo>
                    <a:pt x="616019" y="710675"/>
                  </a:lnTo>
                  <a:lnTo>
                    <a:pt x="566450" y="718406"/>
                  </a:lnTo>
                  <a:lnTo>
                    <a:pt x="516967" y="727058"/>
                  </a:lnTo>
                  <a:lnTo>
                    <a:pt x="270029" y="774794"/>
                  </a:lnTo>
                  <a:lnTo>
                    <a:pt x="220577" y="783371"/>
                  </a:lnTo>
                  <a:lnTo>
                    <a:pt x="171049" y="791005"/>
                  </a:lnTo>
                  <a:lnTo>
                    <a:pt x="121424" y="797427"/>
                  </a:lnTo>
                  <a:lnTo>
                    <a:pt x="71678" y="802372"/>
                  </a:lnTo>
                  <a:lnTo>
                    <a:pt x="21788" y="805573"/>
                  </a:lnTo>
                  <a:lnTo>
                    <a:pt x="0" y="806091"/>
                  </a:lnTo>
                  <a:close/>
                </a:path>
                <a:path w="1437005" h="1015365">
                  <a:moveTo>
                    <a:pt x="1272550" y="560583"/>
                  </a:moveTo>
                  <a:lnTo>
                    <a:pt x="586612" y="560583"/>
                  </a:lnTo>
                  <a:lnTo>
                    <a:pt x="690078" y="546192"/>
                  </a:lnTo>
                  <a:lnTo>
                    <a:pt x="793792" y="533642"/>
                  </a:lnTo>
                  <a:lnTo>
                    <a:pt x="845725" y="528177"/>
                  </a:lnTo>
                  <a:lnTo>
                    <a:pt x="897698" y="523314"/>
                  </a:lnTo>
                  <a:lnTo>
                    <a:pt x="949707" y="519103"/>
                  </a:lnTo>
                  <a:lnTo>
                    <a:pt x="1001743" y="515589"/>
                  </a:lnTo>
                  <a:lnTo>
                    <a:pt x="1053799" y="512821"/>
                  </a:lnTo>
                  <a:lnTo>
                    <a:pt x="1105870" y="510847"/>
                  </a:lnTo>
                  <a:lnTo>
                    <a:pt x="1157947" y="509713"/>
                  </a:lnTo>
                  <a:lnTo>
                    <a:pt x="1161767" y="509445"/>
                  </a:lnTo>
                  <a:lnTo>
                    <a:pt x="1168457" y="509178"/>
                  </a:lnTo>
                  <a:lnTo>
                    <a:pt x="1169027" y="509178"/>
                  </a:lnTo>
                  <a:lnTo>
                    <a:pt x="1221871" y="514822"/>
                  </a:lnTo>
                  <a:lnTo>
                    <a:pt x="1255261" y="531389"/>
                  </a:lnTo>
                  <a:lnTo>
                    <a:pt x="1272002" y="555339"/>
                  </a:lnTo>
                  <a:lnTo>
                    <a:pt x="1272550" y="560583"/>
                  </a:lnTo>
                  <a:close/>
                </a:path>
                <a:path w="1437005" h="1015365">
                  <a:moveTo>
                    <a:pt x="297576" y="1015244"/>
                  </a:moveTo>
                  <a:lnTo>
                    <a:pt x="270771" y="1012232"/>
                  </a:lnTo>
                  <a:lnTo>
                    <a:pt x="245071" y="996930"/>
                  </a:lnTo>
                  <a:lnTo>
                    <a:pt x="233093" y="975682"/>
                  </a:lnTo>
                  <a:lnTo>
                    <a:pt x="234560" y="949686"/>
                  </a:lnTo>
                  <a:lnTo>
                    <a:pt x="276716" y="888237"/>
                  </a:lnTo>
                  <a:lnTo>
                    <a:pt x="316851" y="855178"/>
                  </a:lnTo>
                  <a:lnTo>
                    <a:pt x="369321" y="822160"/>
                  </a:lnTo>
                  <a:lnTo>
                    <a:pt x="433847" y="790379"/>
                  </a:lnTo>
                  <a:lnTo>
                    <a:pt x="569993" y="730089"/>
                  </a:lnTo>
                  <a:lnTo>
                    <a:pt x="615817" y="710675"/>
                  </a:lnTo>
                  <a:lnTo>
                    <a:pt x="1011647" y="710675"/>
                  </a:lnTo>
                  <a:lnTo>
                    <a:pt x="959425" y="729647"/>
                  </a:lnTo>
                  <a:lnTo>
                    <a:pt x="831710" y="784262"/>
                  </a:lnTo>
                  <a:lnTo>
                    <a:pt x="784181" y="803602"/>
                  </a:lnTo>
                  <a:lnTo>
                    <a:pt x="592839" y="878915"/>
                  </a:lnTo>
                  <a:lnTo>
                    <a:pt x="545568" y="898383"/>
                  </a:lnTo>
                  <a:lnTo>
                    <a:pt x="498870" y="918568"/>
                  </a:lnTo>
                  <a:lnTo>
                    <a:pt x="452919" y="939700"/>
                  </a:lnTo>
                  <a:lnTo>
                    <a:pt x="407889" y="962010"/>
                  </a:lnTo>
                  <a:lnTo>
                    <a:pt x="363954" y="985727"/>
                  </a:lnTo>
                  <a:lnTo>
                    <a:pt x="345742" y="996678"/>
                  </a:lnTo>
                  <a:lnTo>
                    <a:pt x="323091" y="1008288"/>
                  </a:lnTo>
                  <a:lnTo>
                    <a:pt x="297576" y="1015244"/>
                  </a:lnTo>
                  <a:close/>
                </a:path>
              </a:pathLst>
            </a:custGeom>
            <a:solidFill>
              <a:srgbClr val="E7D1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6960718" y="8819629"/>
              <a:ext cx="1327785" cy="1467485"/>
            </a:xfrm>
            <a:custGeom>
              <a:avLst/>
              <a:gdLst/>
              <a:ahLst/>
              <a:cxnLst/>
              <a:rect l="l" t="t" r="r" b="b"/>
              <a:pathLst>
                <a:path w="1327784" h="1467484">
                  <a:moveTo>
                    <a:pt x="1327279" y="573926"/>
                  </a:moveTo>
                  <a:lnTo>
                    <a:pt x="1327279" y="456139"/>
                  </a:lnTo>
                  <a:lnTo>
                    <a:pt x="1311800" y="445726"/>
                  </a:lnTo>
                  <a:lnTo>
                    <a:pt x="1190543" y="360623"/>
                  </a:lnTo>
                  <a:lnTo>
                    <a:pt x="1149586" y="332643"/>
                  </a:lnTo>
                  <a:lnTo>
                    <a:pt x="1108333" y="305043"/>
                  </a:lnTo>
                  <a:lnTo>
                    <a:pt x="1066768" y="277933"/>
                  </a:lnTo>
                  <a:lnTo>
                    <a:pt x="1024874" y="251425"/>
                  </a:lnTo>
                  <a:lnTo>
                    <a:pt x="982635" y="225630"/>
                  </a:lnTo>
                  <a:lnTo>
                    <a:pt x="940036" y="200659"/>
                  </a:lnTo>
                  <a:lnTo>
                    <a:pt x="897059" y="176623"/>
                  </a:lnTo>
                  <a:lnTo>
                    <a:pt x="853688" y="153634"/>
                  </a:lnTo>
                  <a:lnTo>
                    <a:pt x="809907" y="131802"/>
                  </a:lnTo>
                  <a:lnTo>
                    <a:pt x="765700" y="111239"/>
                  </a:lnTo>
                  <a:lnTo>
                    <a:pt x="721051" y="92056"/>
                  </a:lnTo>
                  <a:lnTo>
                    <a:pt x="675943" y="74364"/>
                  </a:lnTo>
                  <a:lnTo>
                    <a:pt x="630360" y="58274"/>
                  </a:lnTo>
                  <a:lnTo>
                    <a:pt x="584286" y="43898"/>
                  </a:lnTo>
                  <a:lnTo>
                    <a:pt x="537704" y="31346"/>
                  </a:lnTo>
                  <a:lnTo>
                    <a:pt x="490598" y="20730"/>
                  </a:lnTo>
                  <a:lnTo>
                    <a:pt x="442952" y="12161"/>
                  </a:lnTo>
                  <a:lnTo>
                    <a:pt x="394750" y="5750"/>
                  </a:lnTo>
                  <a:lnTo>
                    <a:pt x="345976" y="1608"/>
                  </a:lnTo>
                  <a:lnTo>
                    <a:pt x="300907" y="0"/>
                  </a:lnTo>
                  <a:lnTo>
                    <a:pt x="285615" y="0"/>
                  </a:lnTo>
                  <a:lnTo>
                    <a:pt x="237274" y="3733"/>
                  </a:lnTo>
                  <a:lnTo>
                    <a:pt x="189930" y="13553"/>
                  </a:lnTo>
                  <a:lnTo>
                    <a:pt x="145062" y="29665"/>
                  </a:lnTo>
                  <a:lnTo>
                    <a:pt x="104153" y="52377"/>
                  </a:lnTo>
                  <a:lnTo>
                    <a:pt x="68684" y="82000"/>
                  </a:lnTo>
                  <a:lnTo>
                    <a:pt x="59546" y="93795"/>
                  </a:lnTo>
                  <a:lnTo>
                    <a:pt x="308058" y="93795"/>
                  </a:lnTo>
                  <a:lnTo>
                    <a:pt x="351610" y="96942"/>
                  </a:lnTo>
                  <a:lnTo>
                    <a:pt x="399579" y="103798"/>
                  </a:lnTo>
                  <a:lnTo>
                    <a:pt x="448976" y="113355"/>
                  </a:lnTo>
                  <a:lnTo>
                    <a:pt x="486358" y="122171"/>
                  </a:lnTo>
                  <a:lnTo>
                    <a:pt x="528132" y="133558"/>
                  </a:lnTo>
                  <a:lnTo>
                    <a:pt x="595405" y="155039"/>
                  </a:lnTo>
                  <a:lnTo>
                    <a:pt x="641435" y="171719"/>
                  </a:lnTo>
                  <a:lnTo>
                    <a:pt x="686988" y="189749"/>
                  </a:lnTo>
                  <a:lnTo>
                    <a:pt x="732074" y="209050"/>
                  </a:lnTo>
                  <a:lnTo>
                    <a:pt x="776705" y="229540"/>
                  </a:lnTo>
                  <a:lnTo>
                    <a:pt x="820636" y="251014"/>
                  </a:lnTo>
                  <a:lnTo>
                    <a:pt x="864640" y="273764"/>
                  </a:lnTo>
                  <a:lnTo>
                    <a:pt x="907965" y="297337"/>
                  </a:lnTo>
                  <a:lnTo>
                    <a:pt x="950878" y="321775"/>
                  </a:lnTo>
                  <a:lnTo>
                    <a:pt x="993387" y="346999"/>
                  </a:lnTo>
                  <a:lnTo>
                    <a:pt x="1035503" y="372926"/>
                  </a:lnTo>
                  <a:lnTo>
                    <a:pt x="1077238" y="399477"/>
                  </a:lnTo>
                  <a:lnTo>
                    <a:pt x="1118602" y="426571"/>
                  </a:lnTo>
                  <a:lnTo>
                    <a:pt x="1159605" y="454127"/>
                  </a:lnTo>
                  <a:lnTo>
                    <a:pt x="1200257" y="482063"/>
                  </a:lnTo>
                  <a:lnTo>
                    <a:pt x="1240571" y="510300"/>
                  </a:lnTo>
                  <a:lnTo>
                    <a:pt x="1320221" y="567349"/>
                  </a:lnTo>
                  <a:lnTo>
                    <a:pt x="1327279" y="573926"/>
                  </a:lnTo>
                  <a:close/>
                </a:path>
                <a:path w="1327784" h="1467484">
                  <a:moveTo>
                    <a:pt x="171173" y="740008"/>
                  </a:moveTo>
                  <a:lnTo>
                    <a:pt x="288887" y="740008"/>
                  </a:lnTo>
                  <a:lnTo>
                    <a:pt x="256977" y="698408"/>
                  </a:lnTo>
                  <a:lnTo>
                    <a:pt x="226612" y="654644"/>
                  </a:lnTo>
                  <a:lnTo>
                    <a:pt x="198255" y="609133"/>
                  </a:lnTo>
                  <a:lnTo>
                    <a:pt x="172371" y="562291"/>
                  </a:lnTo>
                  <a:lnTo>
                    <a:pt x="149422" y="514533"/>
                  </a:lnTo>
                  <a:lnTo>
                    <a:pt x="129871" y="466276"/>
                  </a:lnTo>
                  <a:lnTo>
                    <a:pt x="114181" y="417936"/>
                  </a:lnTo>
                  <a:lnTo>
                    <a:pt x="102816" y="369929"/>
                  </a:lnTo>
                  <a:lnTo>
                    <a:pt x="96238" y="322670"/>
                  </a:lnTo>
                  <a:lnTo>
                    <a:pt x="94951" y="277933"/>
                  </a:lnTo>
                  <a:lnTo>
                    <a:pt x="94912" y="276575"/>
                  </a:lnTo>
                  <a:lnTo>
                    <a:pt x="99299" y="232061"/>
                  </a:lnTo>
                  <a:lnTo>
                    <a:pt x="109812" y="189749"/>
                  </a:lnTo>
                  <a:lnTo>
                    <a:pt x="133328" y="148451"/>
                  </a:lnTo>
                  <a:lnTo>
                    <a:pt x="168950" y="120453"/>
                  </a:lnTo>
                  <a:lnTo>
                    <a:pt x="212658" y="103427"/>
                  </a:lnTo>
                  <a:lnTo>
                    <a:pt x="260384" y="95249"/>
                  </a:lnTo>
                  <a:lnTo>
                    <a:pt x="308058" y="93795"/>
                  </a:lnTo>
                  <a:lnTo>
                    <a:pt x="59546" y="93795"/>
                  </a:lnTo>
                  <a:lnTo>
                    <a:pt x="19997" y="163216"/>
                  </a:lnTo>
                  <a:lnTo>
                    <a:pt x="8643" y="206750"/>
                  </a:lnTo>
                  <a:lnTo>
                    <a:pt x="2060" y="251014"/>
                  </a:lnTo>
                  <a:lnTo>
                    <a:pt x="0" y="295858"/>
                  </a:lnTo>
                  <a:lnTo>
                    <a:pt x="2215" y="341135"/>
                  </a:lnTo>
                  <a:lnTo>
                    <a:pt x="8457" y="386695"/>
                  </a:lnTo>
                  <a:lnTo>
                    <a:pt x="18479" y="432390"/>
                  </a:lnTo>
                  <a:lnTo>
                    <a:pt x="31936" y="477748"/>
                  </a:lnTo>
                  <a:lnTo>
                    <a:pt x="32032" y="478072"/>
                  </a:lnTo>
                  <a:lnTo>
                    <a:pt x="48869" y="523591"/>
                  </a:lnTo>
                  <a:lnTo>
                    <a:pt x="68715" y="568739"/>
                  </a:lnTo>
                  <a:lnTo>
                    <a:pt x="91403" y="613548"/>
                  </a:lnTo>
                  <a:lnTo>
                    <a:pt x="116604" y="657688"/>
                  </a:lnTo>
                  <a:lnTo>
                    <a:pt x="144097" y="701071"/>
                  </a:lnTo>
                  <a:lnTo>
                    <a:pt x="171173" y="740008"/>
                  </a:lnTo>
                  <a:close/>
                </a:path>
                <a:path w="1327784" h="1467484">
                  <a:moveTo>
                    <a:pt x="1056634" y="1286977"/>
                  </a:moveTo>
                  <a:lnTo>
                    <a:pt x="1103345" y="1281746"/>
                  </a:lnTo>
                  <a:lnTo>
                    <a:pt x="1148415" y="1270212"/>
                  </a:lnTo>
                  <a:lnTo>
                    <a:pt x="1190523" y="1252038"/>
                  </a:lnTo>
                  <a:lnTo>
                    <a:pt x="1228347" y="1226888"/>
                  </a:lnTo>
                  <a:lnTo>
                    <a:pt x="1260566" y="1194427"/>
                  </a:lnTo>
                  <a:lnTo>
                    <a:pt x="1285859" y="1154319"/>
                  </a:lnTo>
                  <a:lnTo>
                    <a:pt x="1302904" y="1106228"/>
                  </a:lnTo>
                  <a:lnTo>
                    <a:pt x="1309590" y="1057003"/>
                  </a:lnTo>
                  <a:lnTo>
                    <a:pt x="1306897" y="1008306"/>
                  </a:lnTo>
                  <a:lnTo>
                    <a:pt x="1295977" y="960462"/>
                  </a:lnTo>
                  <a:lnTo>
                    <a:pt x="1277981" y="913795"/>
                  </a:lnTo>
                  <a:lnTo>
                    <a:pt x="1254062" y="868631"/>
                  </a:lnTo>
                  <a:lnTo>
                    <a:pt x="1225294" y="825194"/>
                  </a:lnTo>
                  <a:lnTo>
                    <a:pt x="1193059" y="784104"/>
                  </a:lnTo>
                  <a:lnTo>
                    <a:pt x="1158279" y="745391"/>
                  </a:lnTo>
                  <a:lnTo>
                    <a:pt x="1124311" y="711093"/>
                  </a:lnTo>
                  <a:lnTo>
                    <a:pt x="1088776" y="677869"/>
                  </a:lnTo>
                  <a:lnTo>
                    <a:pt x="1051753" y="646002"/>
                  </a:lnTo>
                  <a:lnTo>
                    <a:pt x="1013320" y="615774"/>
                  </a:lnTo>
                  <a:lnTo>
                    <a:pt x="973558" y="587466"/>
                  </a:lnTo>
                  <a:lnTo>
                    <a:pt x="932543" y="561361"/>
                  </a:lnTo>
                  <a:lnTo>
                    <a:pt x="890354" y="537740"/>
                  </a:lnTo>
                  <a:lnTo>
                    <a:pt x="847071" y="516886"/>
                  </a:lnTo>
                  <a:lnTo>
                    <a:pt x="802772" y="499080"/>
                  </a:lnTo>
                  <a:lnTo>
                    <a:pt x="757535" y="484604"/>
                  </a:lnTo>
                  <a:lnTo>
                    <a:pt x="711439" y="473741"/>
                  </a:lnTo>
                  <a:lnTo>
                    <a:pt x="664563" y="466772"/>
                  </a:lnTo>
                  <a:lnTo>
                    <a:pt x="616985" y="463980"/>
                  </a:lnTo>
                  <a:lnTo>
                    <a:pt x="572409" y="467250"/>
                  </a:lnTo>
                  <a:lnTo>
                    <a:pt x="529263" y="477748"/>
                  </a:lnTo>
                  <a:lnTo>
                    <a:pt x="487996" y="494778"/>
                  </a:lnTo>
                  <a:lnTo>
                    <a:pt x="449055" y="517644"/>
                  </a:lnTo>
                  <a:lnTo>
                    <a:pt x="412889" y="545650"/>
                  </a:lnTo>
                  <a:lnTo>
                    <a:pt x="400770" y="557588"/>
                  </a:lnTo>
                  <a:lnTo>
                    <a:pt x="615820" y="557588"/>
                  </a:lnTo>
                  <a:lnTo>
                    <a:pt x="661577" y="560888"/>
                  </a:lnTo>
                  <a:lnTo>
                    <a:pt x="707239" y="568739"/>
                  </a:lnTo>
                  <a:lnTo>
                    <a:pt x="752597" y="580834"/>
                  </a:lnTo>
                  <a:lnTo>
                    <a:pt x="797442" y="596871"/>
                  </a:lnTo>
                  <a:lnTo>
                    <a:pt x="841565" y="616542"/>
                  </a:lnTo>
                  <a:lnTo>
                    <a:pt x="884756" y="639545"/>
                  </a:lnTo>
                  <a:lnTo>
                    <a:pt x="926805" y="665572"/>
                  </a:lnTo>
                  <a:lnTo>
                    <a:pt x="967504" y="694319"/>
                  </a:lnTo>
                  <a:lnTo>
                    <a:pt x="1006644" y="725482"/>
                  </a:lnTo>
                  <a:lnTo>
                    <a:pt x="1044014" y="758754"/>
                  </a:lnTo>
                  <a:lnTo>
                    <a:pt x="1079407" y="793831"/>
                  </a:lnTo>
                  <a:lnTo>
                    <a:pt x="1112611" y="830409"/>
                  </a:lnTo>
                  <a:lnTo>
                    <a:pt x="1143419" y="868181"/>
                  </a:lnTo>
                  <a:lnTo>
                    <a:pt x="1171621" y="906842"/>
                  </a:lnTo>
                  <a:lnTo>
                    <a:pt x="1194074" y="947635"/>
                  </a:lnTo>
                  <a:lnTo>
                    <a:pt x="1208597" y="992251"/>
                  </a:lnTo>
                  <a:lnTo>
                    <a:pt x="1214167" y="1038111"/>
                  </a:lnTo>
                  <a:lnTo>
                    <a:pt x="1209761" y="1082638"/>
                  </a:lnTo>
                  <a:lnTo>
                    <a:pt x="1194354" y="1123251"/>
                  </a:lnTo>
                  <a:lnTo>
                    <a:pt x="1166925" y="1157373"/>
                  </a:lnTo>
                  <a:lnTo>
                    <a:pt x="1126653" y="1182300"/>
                  </a:lnTo>
                  <a:lnTo>
                    <a:pt x="1126888" y="1182300"/>
                  </a:lnTo>
                  <a:lnTo>
                    <a:pt x="1080357" y="1195662"/>
                  </a:lnTo>
                  <a:lnTo>
                    <a:pt x="1032871" y="1198895"/>
                  </a:lnTo>
                  <a:lnTo>
                    <a:pt x="727863" y="1198895"/>
                  </a:lnTo>
                  <a:lnTo>
                    <a:pt x="731042" y="1200466"/>
                  </a:lnTo>
                  <a:lnTo>
                    <a:pt x="776122" y="1220662"/>
                  </a:lnTo>
                  <a:lnTo>
                    <a:pt x="821948" y="1238935"/>
                  </a:lnTo>
                  <a:lnTo>
                    <a:pt x="868488" y="1255051"/>
                  </a:lnTo>
                  <a:lnTo>
                    <a:pt x="915707" y="1268775"/>
                  </a:lnTo>
                  <a:lnTo>
                    <a:pt x="963573" y="1279872"/>
                  </a:lnTo>
                  <a:lnTo>
                    <a:pt x="1009603" y="1286241"/>
                  </a:lnTo>
                  <a:lnTo>
                    <a:pt x="1056634" y="1286977"/>
                  </a:lnTo>
                  <a:close/>
                </a:path>
                <a:path w="1327784" h="1467484">
                  <a:moveTo>
                    <a:pt x="727863" y="1198895"/>
                  </a:moveTo>
                  <a:lnTo>
                    <a:pt x="1032871" y="1198895"/>
                  </a:lnTo>
                  <a:lnTo>
                    <a:pt x="984595" y="1193863"/>
                  </a:lnTo>
                  <a:lnTo>
                    <a:pt x="936133" y="1182300"/>
                  </a:lnTo>
                  <a:lnTo>
                    <a:pt x="888088" y="1165942"/>
                  </a:lnTo>
                  <a:lnTo>
                    <a:pt x="841063" y="1146525"/>
                  </a:lnTo>
                  <a:lnTo>
                    <a:pt x="795661" y="1125784"/>
                  </a:lnTo>
                  <a:lnTo>
                    <a:pt x="752486" y="1105456"/>
                  </a:lnTo>
                  <a:lnTo>
                    <a:pt x="706267" y="1082638"/>
                  </a:lnTo>
                  <a:lnTo>
                    <a:pt x="661239" y="1057983"/>
                  </a:lnTo>
                  <a:lnTo>
                    <a:pt x="617195" y="1031447"/>
                  </a:lnTo>
                  <a:lnTo>
                    <a:pt x="574244" y="1003154"/>
                  </a:lnTo>
                  <a:lnTo>
                    <a:pt x="532413" y="973188"/>
                  </a:lnTo>
                  <a:lnTo>
                    <a:pt x="491732" y="941629"/>
                  </a:lnTo>
                  <a:lnTo>
                    <a:pt x="452231" y="908561"/>
                  </a:lnTo>
                  <a:lnTo>
                    <a:pt x="413937" y="874066"/>
                  </a:lnTo>
                  <a:lnTo>
                    <a:pt x="376879" y="838227"/>
                  </a:lnTo>
                  <a:lnTo>
                    <a:pt x="367289" y="836378"/>
                  </a:lnTo>
                  <a:lnTo>
                    <a:pt x="378716" y="768200"/>
                  </a:lnTo>
                  <a:lnTo>
                    <a:pt x="395214" y="722039"/>
                  </a:lnTo>
                  <a:lnTo>
                    <a:pt x="418276" y="678807"/>
                  </a:lnTo>
                  <a:lnTo>
                    <a:pt x="447293" y="639961"/>
                  </a:lnTo>
                  <a:lnTo>
                    <a:pt x="481651" y="606959"/>
                  </a:lnTo>
                  <a:lnTo>
                    <a:pt x="520741" y="581257"/>
                  </a:lnTo>
                  <a:lnTo>
                    <a:pt x="563950" y="564315"/>
                  </a:lnTo>
                  <a:lnTo>
                    <a:pt x="610667" y="557588"/>
                  </a:lnTo>
                  <a:lnTo>
                    <a:pt x="400770" y="557588"/>
                  </a:lnTo>
                  <a:lnTo>
                    <a:pt x="350673" y="614302"/>
                  </a:lnTo>
                  <a:lnTo>
                    <a:pt x="325518" y="653556"/>
                  </a:lnTo>
                  <a:lnTo>
                    <a:pt x="304930" y="695167"/>
                  </a:lnTo>
                  <a:lnTo>
                    <a:pt x="289355" y="738440"/>
                  </a:lnTo>
                  <a:lnTo>
                    <a:pt x="288887" y="740008"/>
                  </a:lnTo>
                  <a:lnTo>
                    <a:pt x="171173" y="740008"/>
                  </a:lnTo>
                  <a:lnTo>
                    <a:pt x="173635" y="743549"/>
                  </a:lnTo>
                  <a:lnTo>
                    <a:pt x="204970" y="784973"/>
                  </a:lnTo>
                  <a:lnTo>
                    <a:pt x="237853" y="825194"/>
                  </a:lnTo>
                  <a:lnTo>
                    <a:pt x="272038" y="864063"/>
                  </a:lnTo>
                  <a:lnTo>
                    <a:pt x="274834" y="922471"/>
                  </a:lnTo>
                  <a:lnTo>
                    <a:pt x="278594" y="960462"/>
                  </a:lnTo>
                  <a:lnTo>
                    <a:pt x="280133" y="967711"/>
                  </a:lnTo>
                  <a:lnTo>
                    <a:pt x="377347" y="967711"/>
                  </a:lnTo>
                  <a:lnTo>
                    <a:pt x="445076" y="1025519"/>
                  </a:lnTo>
                  <a:lnTo>
                    <a:pt x="490908" y="1061764"/>
                  </a:lnTo>
                  <a:lnTo>
                    <a:pt x="535775" y="1091726"/>
                  </a:lnTo>
                  <a:lnTo>
                    <a:pt x="600606" y="1130684"/>
                  </a:lnTo>
                  <a:lnTo>
                    <a:pt x="643251" y="1155242"/>
                  </a:lnTo>
                  <a:lnTo>
                    <a:pt x="686741" y="1178581"/>
                  </a:lnTo>
                  <a:lnTo>
                    <a:pt x="727863" y="1198895"/>
                  </a:lnTo>
                  <a:close/>
                </a:path>
                <a:path w="1327784" h="1467484">
                  <a:moveTo>
                    <a:pt x="643647" y="1467379"/>
                  </a:moveTo>
                  <a:lnTo>
                    <a:pt x="836614" y="1467379"/>
                  </a:lnTo>
                  <a:lnTo>
                    <a:pt x="805895" y="1452166"/>
                  </a:lnTo>
                  <a:lnTo>
                    <a:pt x="763608" y="1429700"/>
                  </a:lnTo>
                  <a:lnTo>
                    <a:pt x="722108" y="1405853"/>
                  </a:lnTo>
                  <a:lnTo>
                    <a:pt x="681646" y="1380503"/>
                  </a:lnTo>
                  <a:lnTo>
                    <a:pt x="642475" y="1353530"/>
                  </a:lnTo>
                  <a:lnTo>
                    <a:pt x="604848" y="1324810"/>
                  </a:lnTo>
                  <a:lnTo>
                    <a:pt x="569017" y="1294223"/>
                  </a:lnTo>
                  <a:lnTo>
                    <a:pt x="535235" y="1261647"/>
                  </a:lnTo>
                  <a:lnTo>
                    <a:pt x="503698" y="1226888"/>
                  </a:lnTo>
                  <a:lnTo>
                    <a:pt x="474828" y="1190042"/>
                  </a:lnTo>
                  <a:lnTo>
                    <a:pt x="448709" y="1150770"/>
                  </a:lnTo>
                  <a:lnTo>
                    <a:pt x="425648" y="1109022"/>
                  </a:lnTo>
                  <a:lnTo>
                    <a:pt x="405899" y="1064677"/>
                  </a:lnTo>
                  <a:lnTo>
                    <a:pt x="389715" y="1017614"/>
                  </a:lnTo>
                  <a:lnTo>
                    <a:pt x="377347" y="967711"/>
                  </a:lnTo>
                  <a:lnTo>
                    <a:pt x="280133" y="967711"/>
                  </a:lnTo>
                  <a:lnTo>
                    <a:pt x="299189" y="1041872"/>
                  </a:lnTo>
                  <a:lnTo>
                    <a:pt x="314508" y="1087331"/>
                  </a:lnTo>
                  <a:lnTo>
                    <a:pt x="333184" y="1131117"/>
                  </a:lnTo>
                  <a:lnTo>
                    <a:pt x="355018" y="1173237"/>
                  </a:lnTo>
                  <a:lnTo>
                    <a:pt x="379809" y="1213701"/>
                  </a:lnTo>
                  <a:lnTo>
                    <a:pt x="407357" y="1252514"/>
                  </a:lnTo>
                  <a:lnTo>
                    <a:pt x="437461" y="1289685"/>
                  </a:lnTo>
                  <a:lnTo>
                    <a:pt x="469921" y="1325221"/>
                  </a:lnTo>
                  <a:lnTo>
                    <a:pt x="504537" y="1359130"/>
                  </a:lnTo>
                  <a:lnTo>
                    <a:pt x="541108" y="1391419"/>
                  </a:lnTo>
                  <a:lnTo>
                    <a:pt x="579435" y="1422096"/>
                  </a:lnTo>
                  <a:lnTo>
                    <a:pt x="619317" y="1451168"/>
                  </a:lnTo>
                  <a:lnTo>
                    <a:pt x="643647" y="1467379"/>
                  </a:lnTo>
                  <a:close/>
                </a:path>
              </a:pathLst>
            </a:custGeom>
            <a:solidFill>
              <a:srgbClr val="99BB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>
            <a:spLocks noGrp="1"/>
          </p:cNvSpPr>
          <p:nvPr>
            <p:ph type="title"/>
          </p:nvPr>
        </p:nvSpPr>
        <p:spPr>
          <a:xfrm>
            <a:off x="1994774" y="1419303"/>
            <a:ext cx="14493240" cy="741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700" b="0" spc="-285" dirty="0">
                <a:solidFill>
                  <a:srgbClr val="1F0948"/>
                </a:solidFill>
                <a:latin typeface="Arial Black"/>
                <a:cs typeface="Arial Black"/>
              </a:rPr>
              <a:t>10</a:t>
            </a:r>
            <a:r>
              <a:rPr sz="4700" b="0" spc="-445" dirty="0">
                <a:solidFill>
                  <a:srgbClr val="1F0948"/>
                </a:solidFill>
                <a:latin typeface="Arial Black"/>
                <a:cs typeface="Arial Black"/>
              </a:rPr>
              <a:t> </a:t>
            </a:r>
            <a:r>
              <a:rPr sz="4700" b="0" spc="-370" dirty="0">
                <a:solidFill>
                  <a:srgbClr val="1F0948"/>
                </a:solidFill>
                <a:latin typeface="Arial Black"/>
                <a:cs typeface="Arial Black"/>
              </a:rPr>
              <a:t>PECADOS</a:t>
            </a:r>
            <a:r>
              <a:rPr sz="4700" b="0" spc="-440" dirty="0">
                <a:solidFill>
                  <a:srgbClr val="1F0948"/>
                </a:solidFill>
                <a:latin typeface="Arial Black"/>
                <a:cs typeface="Arial Black"/>
              </a:rPr>
              <a:t> </a:t>
            </a:r>
            <a:r>
              <a:rPr sz="4700" b="0" spc="-450" dirty="0">
                <a:solidFill>
                  <a:srgbClr val="1F0948"/>
                </a:solidFill>
                <a:latin typeface="Arial Black"/>
                <a:cs typeface="Arial Black"/>
              </a:rPr>
              <a:t>CAPITALES</a:t>
            </a:r>
            <a:r>
              <a:rPr sz="4700" b="0" spc="-440" dirty="0">
                <a:solidFill>
                  <a:srgbClr val="1F0948"/>
                </a:solidFill>
                <a:latin typeface="Arial Black"/>
                <a:cs typeface="Arial Black"/>
              </a:rPr>
              <a:t> </a:t>
            </a:r>
            <a:r>
              <a:rPr sz="4700" b="0" spc="-360" dirty="0">
                <a:solidFill>
                  <a:srgbClr val="1F0948"/>
                </a:solidFill>
                <a:latin typeface="Arial Black"/>
                <a:cs typeface="Arial Black"/>
              </a:rPr>
              <a:t>DEL</a:t>
            </a:r>
            <a:r>
              <a:rPr sz="4700" b="0" spc="-440" dirty="0">
                <a:solidFill>
                  <a:srgbClr val="1F0948"/>
                </a:solidFill>
                <a:latin typeface="Arial Black"/>
                <a:cs typeface="Arial Black"/>
              </a:rPr>
              <a:t> </a:t>
            </a:r>
            <a:r>
              <a:rPr sz="4700" b="0" spc="-420" dirty="0">
                <a:solidFill>
                  <a:srgbClr val="1F0948"/>
                </a:solidFill>
                <a:latin typeface="Arial Black"/>
                <a:cs typeface="Arial Black"/>
              </a:rPr>
              <a:t>SERVIDOR</a:t>
            </a:r>
            <a:r>
              <a:rPr sz="4700" b="0" spc="-440" dirty="0">
                <a:solidFill>
                  <a:srgbClr val="1F0948"/>
                </a:solidFill>
                <a:latin typeface="Arial Black"/>
                <a:cs typeface="Arial Black"/>
              </a:rPr>
              <a:t> </a:t>
            </a:r>
            <a:r>
              <a:rPr sz="4700" b="0" spc="-375" dirty="0">
                <a:solidFill>
                  <a:srgbClr val="1F0948"/>
                </a:solidFill>
                <a:latin typeface="Arial Black"/>
                <a:cs typeface="Arial Black"/>
              </a:rPr>
              <a:t>PÚBLICO</a:t>
            </a:r>
            <a:endParaRPr sz="4700">
              <a:latin typeface="Arial Black"/>
              <a:cs typeface="Arial Black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290502" y="9325902"/>
            <a:ext cx="15901669" cy="692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07945" marR="5080" indent="-2595880">
              <a:lnSpc>
                <a:spcPct val="115100"/>
              </a:lnSpc>
              <a:spcBef>
                <a:spcPts val="100"/>
              </a:spcBef>
            </a:pPr>
            <a:r>
              <a:rPr sz="1900" spc="85" dirty="0">
                <a:latin typeface="Arial MT"/>
                <a:cs typeface="Arial MT"/>
              </a:rPr>
              <a:t>Editorial</a:t>
            </a:r>
            <a:r>
              <a:rPr sz="1900" spc="-25" dirty="0">
                <a:latin typeface="Arial MT"/>
                <a:cs typeface="Arial MT"/>
              </a:rPr>
              <a:t> </a:t>
            </a:r>
            <a:r>
              <a:rPr sz="1900" spc="55" dirty="0">
                <a:latin typeface="Arial MT"/>
                <a:cs typeface="Arial MT"/>
              </a:rPr>
              <a:t>Amarante.</a:t>
            </a:r>
            <a:r>
              <a:rPr sz="1900" spc="-2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(2016).</a:t>
            </a:r>
            <a:r>
              <a:rPr sz="1900" spc="-2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Reseña</a:t>
            </a:r>
            <a:r>
              <a:rPr sz="1900" spc="-20" dirty="0">
                <a:latin typeface="Arial MT"/>
                <a:cs typeface="Arial MT"/>
              </a:rPr>
              <a:t> </a:t>
            </a:r>
            <a:r>
              <a:rPr sz="1900" spc="80" dirty="0">
                <a:latin typeface="Arial MT"/>
                <a:cs typeface="Arial MT"/>
              </a:rPr>
              <a:t>de</a:t>
            </a:r>
            <a:r>
              <a:rPr sz="1900" spc="-20" dirty="0">
                <a:latin typeface="Arial MT"/>
                <a:cs typeface="Arial MT"/>
              </a:rPr>
              <a:t> </a:t>
            </a:r>
            <a:r>
              <a:rPr sz="1900" spc="70" dirty="0">
                <a:latin typeface="Arial MT"/>
                <a:cs typeface="Arial MT"/>
              </a:rPr>
              <a:t>“Los</a:t>
            </a:r>
            <a:r>
              <a:rPr sz="1900" spc="-2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diez</a:t>
            </a:r>
            <a:r>
              <a:rPr sz="1900" spc="-20" dirty="0">
                <a:latin typeface="Arial MT"/>
                <a:cs typeface="Arial MT"/>
              </a:rPr>
              <a:t> </a:t>
            </a:r>
            <a:r>
              <a:rPr sz="1900" spc="65" dirty="0">
                <a:latin typeface="Arial MT"/>
                <a:cs typeface="Arial MT"/>
              </a:rPr>
              <a:t>pecados</a:t>
            </a:r>
            <a:r>
              <a:rPr sz="1900" spc="-20" dirty="0">
                <a:latin typeface="Arial MT"/>
                <a:cs typeface="Arial MT"/>
              </a:rPr>
              <a:t> </a:t>
            </a:r>
            <a:r>
              <a:rPr sz="1900" spc="70" dirty="0">
                <a:latin typeface="Arial MT"/>
                <a:cs typeface="Arial MT"/>
              </a:rPr>
              <a:t>capitales</a:t>
            </a:r>
            <a:r>
              <a:rPr sz="1900" spc="-20" dirty="0">
                <a:latin typeface="Arial MT"/>
                <a:cs typeface="Arial MT"/>
              </a:rPr>
              <a:t> </a:t>
            </a:r>
            <a:r>
              <a:rPr sz="1900" spc="80" dirty="0">
                <a:latin typeface="Arial MT"/>
                <a:cs typeface="Arial MT"/>
              </a:rPr>
              <a:t>de</a:t>
            </a:r>
            <a:r>
              <a:rPr sz="1900" spc="-20" dirty="0">
                <a:latin typeface="Arial MT"/>
                <a:cs typeface="Arial MT"/>
              </a:rPr>
              <a:t> </a:t>
            </a:r>
            <a:r>
              <a:rPr sz="1900" spc="70" dirty="0">
                <a:latin typeface="Arial MT"/>
                <a:cs typeface="Arial MT"/>
              </a:rPr>
              <a:t>los</a:t>
            </a:r>
            <a:r>
              <a:rPr sz="1900" spc="-20" dirty="0">
                <a:latin typeface="Arial MT"/>
                <a:cs typeface="Arial MT"/>
              </a:rPr>
              <a:t> </a:t>
            </a:r>
            <a:r>
              <a:rPr sz="1900" spc="70" dirty="0">
                <a:latin typeface="Arial MT"/>
                <a:cs typeface="Arial MT"/>
              </a:rPr>
              <a:t>empleados</a:t>
            </a:r>
            <a:r>
              <a:rPr sz="1900" spc="-25" dirty="0">
                <a:latin typeface="Arial MT"/>
                <a:cs typeface="Arial MT"/>
              </a:rPr>
              <a:t> </a:t>
            </a:r>
            <a:r>
              <a:rPr sz="1900" spc="95" dirty="0">
                <a:latin typeface="Arial MT"/>
                <a:cs typeface="Arial MT"/>
              </a:rPr>
              <a:t>públicos</a:t>
            </a:r>
            <a:r>
              <a:rPr sz="1900" spc="-2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(Leyenda</a:t>
            </a:r>
            <a:r>
              <a:rPr sz="1900" spc="-20" dirty="0">
                <a:latin typeface="Arial MT"/>
                <a:cs typeface="Arial MT"/>
              </a:rPr>
              <a:t> </a:t>
            </a:r>
            <a:r>
              <a:rPr sz="1900" spc="120" dirty="0">
                <a:latin typeface="Arial MT"/>
                <a:cs typeface="Arial MT"/>
              </a:rPr>
              <a:t>y</a:t>
            </a:r>
            <a:r>
              <a:rPr sz="1900" spc="-20" dirty="0">
                <a:latin typeface="Arial MT"/>
                <a:cs typeface="Arial MT"/>
              </a:rPr>
              <a:t> </a:t>
            </a:r>
            <a:r>
              <a:rPr sz="1900" spc="75" dirty="0">
                <a:latin typeface="Arial MT"/>
                <a:cs typeface="Arial MT"/>
              </a:rPr>
              <a:t>realidad</a:t>
            </a:r>
            <a:r>
              <a:rPr sz="1900" spc="-20" dirty="0">
                <a:latin typeface="Arial MT"/>
                <a:cs typeface="Arial MT"/>
              </a:rPr>
              <a:t> </a:t>
            </a:r>
            <a:r>
              <a:rPr sz="1900" spc="80" dirty="0">
                <a:latin typeface="Arial MT"/>
                <a:cs typeface="Arial MT"/>
              </a:rPr>
              <a:t>de</a:t>
            </a:r>
            <a:r>
              <a:rPr sz="1900" spc="-20" dirty="0">
                <a:latin typeface="Arial MT"/>
                <a:cs typeface="Arial MT"/>
              </a:rPr>
              <a:t> </a:t>
            </a:r>
            <a:r>
              <a:rPr sz="1900" spc="60" dirty="0">
                <a:latin typeface="Arial MT"/>
                <a:cs typeface="Arial MT"/>
              </a:rPr>
              <a:t>una</a:t>
            </a:r>
            <a:r>
              <a:rPr sz="1900" spc="-25" dirty="0">
                <a:latin typeface="Arial MT"/>
                <a:cs typeface="Arial MT"/>
              </a:rPr>
              <a:t> </a:t>
            </a:r>
            <a:r>
              <a:rPr sz="1900" spc="140" dirty="0">
                <a:latin typeface="Arial MT"/>
                <a:cs typeface="Arial MT"/>
              </a:rPr>
              <a:t>tribu</a:t>
            </a:r>
            <a:r>
              <a:rPr sz="1900" spc="-20" dirty="0">
                <a:latin typeface="Arial MT"/>
                <a:cs typeface="Arial MT"/>
              </a:rPr>
              <a:t> </a:t>
            </a:r>
            <a:r>
              <a:rPr sz="1900" spc="-10" dirty="0">
                <a:latin typeface="Arial MT"/>
                <a:cs typeface="Arial MT"/>
              </a:rPr>
              <a:t>universal)”.</a:t>
            </a:r>
            <a:r>
              <a:rPr sz="1900" spc="95" dirty="0">
                <a:latin typeface="Arial MT"/>
                <a:cs typeface="Arial MT"/>
              </a:rPr>
              <a:t> https://https://delajusticia.com/2016/05/20/los-</a:t>
            </a:r>
            <a:r>
              <a:rPr sz="1900" dirty="0">
                <a:latin typeface="Arial MT"/>
                <a:cs typeface="Arial MT"/>
              </a:rPr>
              <a:t>diez-</a:t>
            </a:r>
            <a:r>
              <a:rPr sz="1900" spc="60" dirty="0">
                <a:latin typeface="Arial MT"/>
                <a:cs typeface="Arial MT"/>
              </a:rPr>
              <a:t>pecados-</a:t>
            </a:r>
            <a:r>
              <a:rPr sz="1900" spc="70" dirty="0">
                <a:latin typeface="Arial MT"/>
                <a:cs typeface="Arial MT"/>
              </a:rPr>
              <a:t>capitales-</a:t>
            </a:r>
            <a:r>
              <a:rPr sz="1900" spc="75" dirty="0">
                <a:latin typeface="Arial MT"/>
                <a:cs typeface="Arial MT"/>
              </a:rPr>
              <a:t>de-</a:t>
            </a:r>
            <a:r>
              <a:rPr sz="1900" spc="55" dirty="0">
                <a:latin typeface="Arial MT"/>
                <a:cs typeface="Arial MT"/>
              </a:rPr>
              <a:t>los-</a:t>
            </a:r>
            <a:r>
              <a:rPr sz="1900" spc="85" dirty="0">
                <a:latin typeface="Arial MT"/>
                <a:cs typeface="Arial MT"/>
              </a:rPr>
              <a:t>funcionarios/</a:t>
            </a:r>
            <a:endParaRPr sz="1900">
              <a:latin typeface="Arial MT"/>
              <a:cs typeface="Arial MT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0" y="0"/>
            <a:ext cx="18080990" cy="10014585"/>
            <a:chOff x="0" y="0"/>
            <a:chExt cx="18080990" cy="10014585"/>
          </a:xfrm>
        </p:grpSpPr>
        <p:pic>
          <p:nvPicPr>
            <p:cNvPr id="33" name="object 3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9309354"/>
              <a:ext cx="1257299" cy="704849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2409412" cy="934946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50350" y="3412289"/>
              <a:ext cx="714328" cy="711199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4589154" y="7081505"/>
              <a:ext cx="704850" cy="702310"/>
            </a:xfrm>
            <a:custGeom>
              <a:avLst/>
              <a:gdLst/>
              <a:ahLst/>
              <a:cxnLst/>
              <a:rect l="l" t="t" r="r" b="b"/>
              <a:pathLst>
                <a:path w="704850" h="702309">
                  <a:moveTo>
                    <a:pt x="352271" y="702226"/>
                  </a:moveTo>
                  <a:lnTo>
                    <a:pt x="312568" y="700020"/>
                  </a:lnTo>
                  <a:lnTo>
                    <a:pt x="258566" y="689682"/>
                  </a:lnTo>
                  <a:lnTo>
                    <a:pt x="206864" y="671015"/>
                  </a:lnTo>
                  <a:lnTo>
                    <a:pt x="158695" y="644575"/>
                  </a:lnTo>
                  <a:lnTo>
                    <a:pt x="115291" y="610919"/>
                  </a:lnTo>
                  <a:lnTo>
                    <a:pt x="77592" y="571061"/>
                  </a:lnTo>
                  <a:lnTo>
                    <a:pt x="46567" y="525784"/>
                  </a:lnTo>
                  <a:lnTo>
                    <a:pt x="23018" y="476232"/>
                  </a:lnTo>
                  <a:lnTo>
                    <a:pt x="7530" y="423672"/>
                  </a:lnTo>
                  <a:lnTo>
                    <a:pt x="450" y="369348"/>
                  </a:lnTo>
                  <a:lnTo>
                    <a:pt x="0" y="351043"/>
                  </a:lnTo>
                  <a:lnTo>
                    <a:pt x="3122" y="304088"/>
                  </a:lnTo>
                  <a:lnTo>
                    <a:pt x="12222" y="259017"/>
                  </a:lnTo>
                  <a:lnTo>
                    <a:pt x="26898" y="216231"/>
                  </a:lnTo>
                  <a:lnTo>
                    <a:pt x="46749" y="176129"/>
                  </a:lnTo>
                  <a:lnTo>
                    <a:pt x="71373" y="139112"/>
                  </a:lnTo>
                  <a:lnTo>
                    <a:pt x="100368" y="105581"/>
                  </a:lnTo>
                  <a:lnTo>
                    <a:pt x="133335" y="75936"/>
                  </a:lnTo>
                  <a:lnTo>
                    <a:pt x="169870" y="50576"/>
                  </a:lnTo>
                  <a:lnTo>
                    <a:pt x="209572" y="29902"/>
                  </a:lnTo>
                  <a:lnTo>
                    <a:pt x="252041" y="14314"/>
                  </a:lnTo>
                  <a:lnTo>
                    <a:pt x="296875" y="4213"/>
                  </a:lnTo>
                  <a:lnTo>
                    <a:pt x="362777" y="0"/>
                  </a:lnTo>
                  <a:lnTo>
                    <a:pt x="395592" y="2510"/>
                  </a:lnTo>
                  <a:lnTo>
                    <a:pt x="474544" y="21552"/>
                  </a:lnTo>
                  <a:lnTo>
                    <a:pt x="514976" y="39328"/>
                  </a:lnTo>
                  <a:lnTo>
                    <a:pt x="552770" y="62155"/>
                  </a:lnTo>
                  <a:lnTo>
                    <a:pt x="587925" y="90035"/>
                  </a:lnTo>
                  <a:lnTo>
                    <a:pt x="622049" y="125220"/>
                  </a:lnTo>
                  <a:lnTo>
                    <a:pt x="650934" y="164793"/>
                  </a:lnTo>
                  <a:lnTo>
                    <a:pt x="675333" y="210819"/>
                  </a:lnTo>
                  <a:lnTo>
                    <a:pt x="692557" y="259963"/>
                  </a:lnTo>
                  <a:lnTo>
                    <a:pt x="693289" y="262789"/>
                  </a:lnTo>
                  <a:lnTo>
                    <a:pt x="693670" y="264213"/>
                  </a:lnTo>
                  <a:lnTo>
                    <a:pt x="701378" y="303720"/>
                  </a:lnTo>
                  <a:lnTo>
                    <a:pt x="704536" y="351043"/>
                  </a:lnTo>
                  <a:lnTo>
                    <a:pt x="701110" y="400200"/>
                  </a:lnTo>
                  <a:lnTo>
                    <a:pt x="691141" y="447266"/>
                  </a:lnTo>
                  <a:lnTo>
                    <a:pt x="675091" y="491782"/>
                  </a:lnTo>
                  <a:lnTo>
                    <a:pt x="653425" y="533286"/>
                  </a:lnTo>
                  <a:lnTo>
                    <a:pt x="626604" y="571318"/>
                  </a:lnTo>
                  <a:lnTo>
                    <a:pt x="595092" y="605418"/>
                  </a:lnTo>
                  <a:lnTo>
                    <a:pt x="559352" y="635124"/>
                  </a:lnTo>
                  <a:lnTo>
                    <a:pt x="519846" y="659976"/>
                  </a:lnTo>
                  <a:lnTo>
                    <a:pt x="478231" y="679111"/>
                  </a:lnTo>
                  <a:lnTo>
                    <a:pt x="438502" y="691630"/>
                  </a:lnTo>
                  <a:lnTo>
                    <a:pt x="400125" y="699021"/>
                  </a:lnTo>
                  <a:lnTo>
                    <a:pt x="359415" y="702156"/>
                  </a:lnTo>
                  <a:lnTo>
                    <a:pt x="352271" y="702226"/>
                  </a:lnTo>
                  <a:close/>
                </a:path>
              </a:pathLst>
            </a:custGeom>
            <a:solidFill>
              <a:srgbClr val="CC3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4634953" y="7127048"/>
              <a:ext cx="613410" cy="611505"/>
            </a:xfrm>
            <a:custGeom>
              <a:avLst/>
              <a:gdLst/>
              <a:ahLst/>
              <a:cxnLst/>
              <a:rect l="l" t="t" r="r" b="b"/>
              <a:pathLst>
                <a:path w="613410" h="611504">
                  <a:moveTo>
                    <a:pt x="306472" y="611000"/>
                  </a:moveTo>
                  <a:lnTo>
                    <a:pt x="261503" y="607693"/>
                  </a:lnTo>
                  <a:lnTo>
                    <a:pt x="217508" y="597845"/>
                  </a:lnTo>
                  <a:lnTo>
                    <a:pt x="175438" y="581669"/>
                  </a:lnTo>
                  <a:lnTo>
                    <a:pt x="136205" y="559514"/>
                  </a:lnTo>
                  <a:lnTo>
                    <a:pt x="100657" y="531860"/>
                  </a:lnTo>
                  <a:lnTo>
                    <a:pt x="69566" y="499307"/>
                  </a:lnTo>
                  <a:lnTo>
                    <a:pt x="43601" y="462558"/>
                  </a:lnTo>
                  <a:lnTo>
                    <a:pt x="23328" y="422409"/>
                  </a:lnTo>
                  <a:lnTo>
                    <a:pt x="9184" y="379730"/>
                  </a:lnTo>
                  <a:lnTo>
                    <a:pt x="1475" y="335444"/>
                  </a:lnTo>
                  <a:lnTo>
                    <a:pt x="0" y="305500"/>
                  </a:lnTo>
                  <a:lnTo>
                    <a:pt x="92" y="298000"/>
                  </a:lnTo>
                  <a:lnTo>
                    <a:pt x="4511" y="253273"/>
                  </a:lnTo>
                  <a:lnTo>
                    <a:pt x="15468" y="209668"/>
                  </a:lnTo>
                  <a:lnTo>
                    <a:pt x="32722" y="168145"/>
                  </a:lnTo>
                  <a:lnTo>
                    <a:pt x="55906" y="129588"/>
                  </a:lnTo>
                  <a:lnTo>
                    <a:pt x="84509" y="94846"/>
                  </a:lnTo>
                  <a:lnTo>
                    <a:pt x="117922" y="64658"/>
                  </a:lnTo>
                  <a:lnTo>
                    <a:pt x="155411" y="39689"/>
                  </a:lnTo>
                  <a:lnTo>
                    <a:pt x="196176" y="20469"/>
                  </a:lnTo>
                  <a:lnTo>
                    <a:pt x="239322" y="7423"/>
                  </a:lnTo>
                  <a:lnTo>
                    <a:pt x="283929" y="827"/>
                  </a:lnTo>
                  <a:lnTo>
                    <a:pt x="306472" y="0"/>
                  </a:lnTo>
                  <a:lnTo>
                    <a:pt x="313996" y="91"/>
                  </a:lnTo>
                  <a:lnTo>
                    <a:pt x="358865" y="4497"/>
                  </a:lnTo>
                  <a:lnTo>
                    <a:pt x="402609" y="15419"/>
                  </a:lnTo>
                  <a:lnTo>
                    <a:pt x="444264" y="32618"/>
                  </a:lnTo>
                  <a:lnTo>
                    <a:pt x="482944" y="55728"/>
                  </a:lnTo>
                  <a:lnTo>
                    <a:pt x="517797" y="84240"/>
                  </a:lnTo>
                  <a:lnTo>
                    <a:pt x="548081" y="117548"/>
                  </a:lnTo>
                  <a:lnTo>
                    <a:pt x="573130" y="154917"/>
                  </a:lnTo>
                  <a:lnTo>
                    <a:pt x="592410" y="195553"/>
                  </a:lnTo>
                  <a:lnTo>
                    <a:pt x="605498" y="238562"/>
                  </a:lnTo>
                  <a:lnTo>
                    <a:pt x="612115" y="283028"/>
                  </a:lnTo>
                  <a:lnTo>
                    <a:pt x="612945" y="305500"/>
                  </a:lnTo>
                  <a:lnTo>
                    <a:pt x="612853" y="312999"/>
                  </a:lnTo>
                  <a:lnTo>
                    <a:pt x="608434" y="357726"/>
                  </a:lnTo>
                  <a:lnTo>
                    <a:pt x="597476" y="401332"/>
                  </a:lnTo>
                  <a:lnTo>
                    <a:pt x="580223" y="442854"/>
                  </a:lnTo>
                  <a:lnTo>
                    <a:pt x="557039" y="481411"/>
                  </a:lnTo>
                  <a:lnTo>
                    <a:pt x="528436" y="516153"/>
                  </a:lnTo>
                  <a:lnTo>
                    <a:pt x="495023" y="546341"/>
                  </a:lnTo>
                  <a:lnTo>
                    <a:pt x="457534" y="571311"/>
                  </a:lnTo>
                  <a:lnTo>
                    <a:pt x="416768" y="590530"/>
                  </a:lnTo>
                  <a:lnTo>
                    <a:pt x="373623" y="603576"/>
                  </a:lnTo>
                  <a:lnTo>
                    <a:pt x="329016" y="610172"/>
                  </a:lnTo>
                  <a:lnTo>
                    <a:pt x="306472" y="61100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4861829" y="7215346"/>
              <a:ext cx="123189" cy="353060"/>
            </a:xfrm>
            <a:custGeom>
              <a:avLst/>
              <a:gdLst/>
              <a:ahLst/>
              <a:cxnLst/>
              <a:rect l="l" t="t" r="r" b="b"/>
              <a:pathLst>
                <a:path w="123189" h="353059">
                  <a:moveTo>
                    <a:pt x="108016" y="352928"/>
                  </a:moveTo>
                  <a:lnTo>
                    <a:pt x="36596" y="352928"/>
                  </a:lnTo>
                  <a:lnTo>
                    <a:pt x="0" y="18258"/>
                  </a:lnTo>
                  <a:lnTo>
                    <a:pt x="26998" y="0"/>
                  </a:lnTo>
                  <a:lnTo>
                    <a:pt x="79596" y="273241"/>
                  </a:lnTo>
                  <a:lnTo>
                    <a:pt x="123102" y="335794"/>
                  </a:lnTo>
                  <a:lnTo>
                    <a:pt x="108016" y="352928"/>
                  </a:lnTo>
                  <a:close/>
                </a:path>
              </a:pathLst>
            </a:custGeom>
            <a:solidFill>
              <a:srgbClr val="CC3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4888828" y="7215346"/>
              <a:ext cx="132715" cy="335915"/>
            </a:xfrm>
            <a:custGeom>
              <a:avLst/>
              <a:gdLst/>
              <a:ahLst/>
              <a:cxnLst/>
              <a:rect l="l" t="t" r="r" b="b"/>
              <a:pathLst>
                <a:path w="132714" h="335915">
                  <a:moveTo>
                    <a:pt x="96103" y="335794"/>
                  </a:moveTo>
                  <a:lnTo>
                    <a:pt x="25760" y="335794"/>
                  </a:lnTo>
                  <a:lnTo>
                    <a:pt x="0" y="0"/>
                  </a:lnTo>
                  <a:lnTo>
                    <a:pt x="132187" y="0"/>
                  </a:lnTo>
                  <a:lnTo>
                    <a:pt x="96103" y="335794"/>
                  </a:lnTo>
                  <a:close/>
                </a:path>
              </a:pathLst>
            </a:custGeom>
            <a:solidFill>
              <a:srgbClr val="E435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887150" y="7602900"/>
              <a:ext cx="107364" cy="99691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4603597" y="7081507"/>
              <a:ext cx="687070" cy="696595"/>
            </a:xfrm>
            <a:custGeom>
              <a:avLst/>
              <a:gdLst/>
              <a:ahLst/>
              <a:cxnLst/>
              <a:rect l="l" t="t" r="r" b="b"/>
              <a:pathLst>
                <a:path w="687070" h="696595">
                  <a:moveTo>
                    <a:pt x="417017" y="8813"/>
                  </a:moveTo>
                  <a:lnTo>
                    <a:pt x="413867" y="8102"/>
                  </a:lnTo>
                  <a:lnTo>
                    <a:pt x="381139" y="2514"/>
                  </a:lnTo>
                  <a:lnTo>
                    <a:pt x="348322" y="0"/>
                  </a:lnTo>
                  <a:lnTo>
                    <a:pt x="315417" y="571"/>
                  </a:lnTo>
                  <a:lnTo>
                    <a:pt x="282422" y="4216"/>
                  </a:lnTo>
                  <a:lnTo>
                    <a:pt x="247840" y="58940"/>
                  </a:lnTo>
                  <a:lnTo>
                    <a:pt x="34658" y="396125"/>
                  </a:lnTo>
                  <a:lnTo>
                    <a:pt x="0" y="450900"/>
                  </a:lnTo>
                  <a:lnTo>
                    <a:pt x="11214" y="482904"/>
                  </a:lnTo>
                  <a:lnTo>
                    <a:pt x="25323" y="513410"/>
                  </a:lnTo>
                  <a:lnTo>
                    <a:pt x="42341" y="542391"/>
                  </a:lnTo>
                  <a:lnTo>
                    <a:pt x="62280" y="569861"/>
                  </a:lnTo>
                  <a:lnTo>
                    <a:pt x="268300" y="244043"/>
                  </a:lnTo>
                  <a:lnTo>
                    <a:pt x="290944" y="208254"/>
                  </a:lnTo>
                  <a:lnTo>
                    <a:pt x="337959" y="133845"/>
                  </a:lnTo>
                  <a:lnTo>
                    <a:pt x="417017" y="8813"/>
                  </a:lnTo>
                  <a:close/>
                </a:path>
                <a:path w="687070" h="696595">
                  <a:moveTo>
                    <a:pt x="686536" y="301028"/>
                  </a:moveTo>
                  <a:lnTo>
                    <a:pt x="678853" y="262788"/>
                  </a:lnTo>
                  <a:lnTo>
                    <a:pt x="678497" y="261378"/>
                  </a:lnTo>
                  <a:lnTo>
                    <a:pt x="678116" y="259969"/>
                  </a:lnTo>
                  <a:lnTo>
                    <a:pt x="402196" y="696341"/>
                  </a:lnTo>
                  <a:lnTo>
                    <a:pt x="412496" y="694283"/>
                  </a:lnTo>
                  <a:lnTo>
                    <a:pt x="422719" y="691934"/>
                  </a:lnTo>
                  <a:lnTo>
                    <a:pt x="432866" y="689267"/>
                  </a:lnTo>
                  <a:lnTo>
                    <a:pt x="442925" y="686295"/>
                  </a:lnTo>
                  <a:lnTo>
                    <a:pt x="686536" y="301028"/>
                  </a:lnTo>
                  <a:close/>
                </a:path>
              </a:pathLst>
            </a:custGeom>
            <a:solidFill>
              <a:srgbClr val="D5D5D5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403058" y="3556085"/>
              <a:ext cx="571494" cy="608330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10101605" y="7071778"/>
              <a:ext cx="584200" cy="705485"/>
            </a:xfrm>
            <a:custGeom>
              <a:avLst/>
              <a:gdLst/>
              <a:ahLst/>
              <a:cxnLst/>
              <a:rect l="l" t="t" r="r" b="b"/>
              <a:pathLst>
                <a:path w="584200" h="705484">
                  <a:moveTo>
                    <a:pt x="583971" y="215633"/>
                  </a:moveTo>
                  <a:lnTo>
                    <a:pt x="578878" y="184861"/>
                  </a:lnTo>
                  <a:lnTo>
                    <a:pt x="562483" y="171691"/>
                  </a:lnTo>
                  <a:lnTo>
                    <a:pt x="543534" y="174459"/>
                  </a:lnTo>
                  <a:lnTo>
                    <a:pt x="530758" y="191452"/>
                  </a:lnTo>
                  <a:lnTo>
                    <a:pt x="516115" y="271462"/>
                  </a:lnTo>
                  <a:lnTo>
                    <a:pt x="505129" y="330111"/>
                  </a:lnTo>
                  <a:lnTo>
                    <a:pt x="498195" y="364401"/>
                  </a:lnTo>
                  <a:lnTo>
                    <a:pt x="492798" y="374726"/>
                  </a:lnTo>
                  <a:lnTo>
                    <a:pt x="483501" y="379691"/>
                  </a:lnTo>
                  <a:lnTo>
                    <a:pt x="473506" y="376682"/>
                  </a:lnTo>
                  <a:lnTo>
                    <a:pt x="465975" y="363029"/>
                  </a:lnTo>
                  <a:lnTo>
                    <a:pt x="478624" y="113576"/>
                  </a:lnTo>
                  <a:lnTo>
                    <a:pt x="469785" y="84213"/>
                  </a:lnTo>
                  <a:lnTo>
                    <a:pt x="449287" y="73215"/>
                  </a:lnTo>
                  <a:lnTo>
                    <a:pt x="427621" y="80111"/>
                  </a:lnTo>
                  <a:lnTo>
                    <a:pt x="415315" y="104419"/>
                  </a:lnTo>
                  <a:lnTo>
                    <a:pt x="397446" y="323786"/>
                  </a:lnTo>
                  <a:lnTo>
                    <a:pt x="389051" y="339801"/>
                  </a:lnTo>
                  <a:lnTo>
                    <a:pt x="376097" y="344868"/>
                  </a:lnTo>
                  <a:lnTo>
                    <a:pt x="363613" y="339509"/>
                  </a:lnTo>
                  <a:lnTo>
                    <a:pt x="356654" y="324243"/>
                  </a:lnTo>
                  <a:lnTo>
                    <a:pt x="355752" y="33312"/>
                  </a:lnTo>
                  <a:lnTo>
                    <a:pt x="345782" y="9677"/>
                  </a:lnTo>
                  <a:lnTo>
                    <a:pt x="324980" y="0"/>
                  </a:lnTo>
                  <a:lnTo>
                    <a:pt x="303009" y="5956"/>
                  </a:lnTo>
                  <a:lnTo>
                    <a:pt x="289547" y="29210"/>
                  </a:lnTo>
                  <a:lnTo>
                    <a:pt x="280466" y="313194"/>
                  </a:lnTo>
                  <a:lnTo>
                    <a:pt x="274853" y="330288"/>
                  </a:lnTo>
                  <a:lnTo>
                    <a:pt x="262902" y="336346"/>
                  </a:lnTo>
                  <a:lnTo>
                    <a:pt x="250253" y="331749"/>
                  </a:lnTo>
                  <a:lnTo>
                    <a:pt x="242570" y="316903"/>
                  </a:lnTo>
                  <a:lnTo>
                    <a:pt x="226098" y="194881"/>
                  </a:lnTo>
                  <a:lnTo>
                    <a:pt x="217119" y="129844"/>
                  </a:lnTo>
                  <a:lnTo>
                    <a:pt x="212521" y="99860"/>
                  </a:lnTo>
                  <a:lnTo>
                    <a:pt x="209156" y="83032"/>
                  </a:lnTo>
                  <a:lnTo>
                    <a:pt x="197002" y="62725"/>
                  </a:lnTo>
                  <a:lnTo>
                    <a:pt x="177761" y="58077"/>
                  </a:lnTo>
                  <a:lnTo>
                    <a:pt x="160261" y="68097"/>
                  </a:lnTo>
                  <a:lnTo>
                    <a:pt x="153339" y="91782"/>
                  </a:lnTo>
                  <a:lnTo>
                    <a:pt x="169329" y="387553"/>
                  </a:lnTo>
                  <a:lnTo>
                    <a:pt x="169100" y="397408"/>
                  </a:lnTo>
                  <a:lnTo>
                    <a:pt x="166230" y="420509"/>
                  </a:lnTo>
                  <a:lnTo>
                    <a:pt x="157518" y="447167"/>
                  </a:lnTo>
                  <a:lnTo>
                    <a:pt x="139725" y="467715"/>
                  </a:lnTo>
                  <a:lnTo>
                    <a:pt x="125552" y="448805"/>
                  </a:lnTo>
                  <a:lnTo>
                    <a:pt x="111061" y="428409"/>
                  </a:lnTo>
                  <a:lnTo>
                    <a:pt x="94246" y="401751"/>
                  </a:lnTo>
                  <a:lnTo>
                    <a:pt x="73126" y="364058"/>
                  </a:lnTo>
                  <a:lnTo>
                    <a:pt x="58343" y="343509"/>
                  </a:lnTo>
                  <a:lnTo>
                    <a:pt x="41592" y="331038"/>
                  </a:lnTo>
                  <a:lnTo>
                    <a:pt x="24904" y="326694"/>
                  </a:lnTo>
                  <a:lnTo>
                    <a:pt x="10325" y="330492"/>
                  </a:lnTo>
                  <a:lnTo>
                    <a:pt x="5016" y="335216"/>
                  </a:lnTo>
                  <a:lnTo>
                    <a:pt x="1511" y="341337"/>
                  </a:lnTo>
                  <a:lnTo>
                    <a:pt x="0" y="348322"/>
                  </a:lnTo>
                  <a:lnTo>
                    <a:pt x="622" y="355638"/>
                  </a:lnTo>
                  <a:lnTo>
                    <a:pt x="8001" y="379806"/>
                  </a:lnTo>
                  <a:lnTo>
                    <a:pt x="19608" y="413080"/>
                  </a:lnTo>
                  <a:lnTo>
                    <a:pt x="31978" y="449160"/>
                  </a:lnTo>
                  <a:lnTo>
                    <a:pt x="41694" y="481711"/>
                  </a:lnTo>
                  <a:lnTo>
                    <a:pt x="58839" y="530161"/>
                  </a:lnTo>
                  <a:lnTo>
                    <a:pt x="80137" y="564705"/>
                  </a:lnTo>
                  <a:lnTo>
                    <a:pt x="104800" y="599821"/>
                  </a:lnTo>
                  <a:lnTo>
                    <a:pt x="132067" y="650036"/>
                  </a:lnTo>
                  <a:lnTo>
                    <a:pt x="142684" y="667905"/>
                  </a:lnTo>
                  <a:lnTo>
                    <a:pt x="159829" y="685850"/>
                  </a:lnTo>
                  <a:lnTo>
                    <a:pt x="183591" y="699681"/>
                  </a:lnTo>
                  <a:lnTo>
                    <a:pt x="214096" y="705218"/>
                  </a:lnTo>
                  <a:lnTo>
                    <a:pt x="240601" y="704037"/>
                  </a:lnTo>
                  <a:lnTo>
                    <a:pt x="292569" y="698766"/>
                  </a:lnTo>
                  <a:lnTo>
                    <a:pt x="318477" y="697484"/>
                  </a:lnTo>
                  <a:lnTo>
                    <a:pt x="341160" y="698779"/>
                  </a:lnTo>
                  <a:lnTo>
                    <a:pt x="364680" y="701586"/>
                  </a:lnTo>
                  <a:lnTo>
                    <a:pt x="389318" y="704278"/>
                  </a:lnTo>
                  <a:lnTo>
                    <a:pt x="415429" y="705218"/>
                  </a:lnTo>
                  <a:lnTo>
                    <a:pt x="430631" y="704303"/>
                  </a:lnTo>
                  <a:lnTo>
                    <a:pt x="446011" y="701700"/>
                  </a:lnTo>
                  <a:lnTo>
                    <a:pt x="495617" y="676148"/>
                  </a:lnTo>
                  <a:lnTo>
                    <a:pt x="519747" y="639826"/>
                  </a:lnTo>
                  <a:lnTo>
                    <a:pt x="530352" y="595655"/>
                  </a:lnTo>
                  <a:lnTo>
                    <a:pt x="540575" y="531914"/>
                  </a:lnTo>
                  <a:lnTo>
                    <a:pt x="547001" y="488022"/>
                  </a:lnTo>
                  <a:lnTo>
                    <a:pt x="554443" y="435178"/>
                  </a:lnTo>
                  <a:lnTo>
                    <a:pt x="563016" y="372630"/>
                  </a:lnTo>
                  <a:lnTo>
                    <a:pt x="572820" y="299694"/>
                  </a:lnTo>
                  <a:lnTo>
                    <a:pt x="583971" y="215633"/>
                  </a:lnTo>
                  <a:close/>
                </a:path>
              </a:pathLst>
            </a:custGeom>
            <a:solidFill>
              <a:srgbClr val="FDC4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0294432" y="7447096"/>
              <a:ext cx="283845" cy="284480"/>
            </a:xfrm>
            <a:custGeom>
              <a:avLst/>
              <a:gdLst/>
              <a:ahLst/>
              <a:cxnLst/>
              <a:rect l="l" t="t" r="r" b="b"/>
              <a:pathLst>
                <a:path w="283845" h="284479">
                  <a:moveTo>
                    <a:pt x="142446" y="284445"/>
                  </a:moveTo>
                  <a:lnTo>
                    <a:pt x="97581" y="277392"/>
                  </a:lnTo>
                  <a:lnTo>
                    <a:pt x="58559" y="257377"/>
                  </a:lnTo>
                  <a:lnTo>
                    <a:pt x="27725" y="226728"/>
                  </a:lnTo>
                  <a:lnTo>
                    <a:pt x="7424" y="187775"/>
                  </a:lnTo>
                  <a:lnTo>
                    <a:pt x="0" y="142848"/>
                  </a:lnTo>
                  <a:lnTo>
                    <a:pt x="7033" y="97856"/>
                  </a:lnTo>
                  <a:lnTo>
                    <a:pt x="26992" y="58724"/>
                  </a:lnTo>
                  <a:lnTo>
                    <a:pt x="57554" y="27803"/>
                  </a:lnTo>
                  <a:lnTo>
                    <a:pt x="96397" y="7445"/>
                  </a:lnTo>
                  <a:lnTo>
                    <a:pt x="141198" y="0"/>
                  </a:lnTo>
                  <a:lnTo>
                    <a:pt x="186064" y="7052"/>
                  </a:lnTo>
                  <a:lnTo>
                    <a:pt x="225085" y="27068"/>
                  </a:lnTo>
                  <a:lnTo>
                    <a:pt x="255919" y="57716"/>
                  </a:lnTo>
                  <a:lnTo>
                    <a:pt x="276221" y="96669"/>
                  </a:lnTo>
                  <a:lnTo>
                    <a:pt x="283645" y="141596"/>
                  </a:lnTo>
                  <a:lnTo>
                    <a:pt x="276612" y="186588"/>
                  </a:lnTo>
                  <a:lnTo>
                    <a:pt x="256653" y="225720"/>
                  </a:lnTo>
                  <a:lnTo>
                    <a:pt x="226090" y="256641"/>
                  </a:lnTo>
                  <a:lnTo>
                    <a:pt x="187247" y="277000"/>
                  </a:lnTo>
                  <a:lnTo>
                    <a:pt x="142446" y="284445"/>
                  </a:lnTo>
                  <a:close/>
                </a:path>
              </a:pathLst>
            </a:custGeom>
            <a:solidFill>
              <a:srgbClr val="E05C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0331582" y="7568240"/>
              <a:ext cx="204470" cy="45720"/>
            </a:xfrm>
            <a:custGeom>
              <a:avLst/>
              <a:gdLst/>
              <a:ahLst/>
              <a:cxnLst/>
              <a:rect l="l" t="t" r="r" b="b"/>
              <a:pathLst>
                <a:path w="204470" h="45720">
                  <a:moveTo>
                    <a:pt x="204224" y="45511"/>
                  </a:moveTo>
                  <a:lnTo>
                    <a:pt x="0" y="45511"/>
                  </a:lnTo>
                  <a:lnTo>
                    <a:pt x="0" y="0"/>
                  </a:lnTo>
                  <a:lnTo>
                    <a:pt x="204224" y="0"/>
                  </a:lnTo>
                  <a:lnTo>
                    <a:pt x="204224" y="45511"/>
                  </a:lnTo>
                  <a:close/>
                </a:path>
              </a:pathLst>
            </a:custGeom>
            <a:solidFill>
              <a:srgbClr val="E7F1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0246179" y="7541965"/>
              <a:ext cx="43815" cy="24765"/>
            </a:xfrm>
            <a:custGeom>
              <a:avLst/>
              <a:gdLst/>
              <a:ahLst/>
              <a:cxnLst/>
              <a:rect l="l" t="t" r="r" b="b"/>
              <a:pathLst>
                <a:path w="43815" h="24765">
                  <a:moveTo>
                    <a:pt x="39250" y="24541"/>
                  </a:moveTo>
                  <a:lnTo>
                    <a:pt x="36295" y="24541"/>
                  </a:lnTo>
                  <a:lnTo>
                    <a:pt x="35614" y="24422"/>
                  </a:lnTo>
                  <a:lnTo>
                    <a:pt x="10177" y="15035"/>
                  </a:lnTo>
                  <a:lnTo>
                    <a:pt x="1004" y="9978"/>
                  </a:lnTo>
                  <a:lnTo>
                    <a:pt x="0" y="6519"/>
                  </a:lnTo>
                  <a:lnTo>
                    <a:pt x="3017" y="1012"/>
                  </a:lnTo>
                  <a:lnTo>
                    <a:pt x="6467" y="0"/>
                  </a:lnTo>
                  <a:lnTo>
                    <a:pt x="14880" y="4647"/>
                  </a:lnTo>
                  <a:lnTo>
                    <a:pt x="38978" y="13533"/>
                  </a:lnTo>
                  <a:lnTo>
                    <a:pt x="41905" y="14648"/>
                  </a:lnTo>
                  <a:lnTo>
                    <a:pt x="43375" y="17937"/>
                  </a:lnTo>
                  <a:lnTo>
                    <a:pt x="41406" y="23142"/>
                  </a:lnTo>
                  <a:lnTo>
                    <a:pt x="39250" y="24541"/>
                  </a:lnTo>
                  <a:close/>
                </a:path>
              </a:pathLst>
            </a:custGeom>
            <a:solidFill>
              <a:srgbClr val="F7B6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12719180" y="3442008"/>
              <a:ext cx="704215" cy="641985"/>
            </a:xfrm>
            <a:custGeom>
              <a:avLst/>
              <a:gdLst/>
              <a:ahLst/>
              <a:cxnLst/>
              <a:rect l="l" t="t" r="r" b="b"/>
              <a:pathLst>
                <a:path w="704215" h="641985">
                  <a:moveTo>
                    <a:pt x="667381" y="641868"/>
                  </a:moveTo>
                  <a:lnTo>
                    <a:pt x="36610" y="641868"/>
                  </a:lnTo>
                  <a:lnTo>
                    <a:pt x="22654" y="639266"/>
                  </a:lnTo>
                  <a:lnTo>
                    <a:pt x="10984" y="631916"/>
                  </a:lnTo>
                  <a:lnTo>
                    <a:pt x="2975" y="620498"/>
                  </a:lnTo>
                  <a:lnTo>
                    <a:pt x="0" y="605694"/>
                  </a:lnTo>
                  <a:lnTo>
                    <a:pt x="61" y="602860"/>
                  </a:lnTo>
                  <a:lnTo>
                    <a:pt x="330792" y="11504"/>
                  </a:lnTo>
                  <a:lnTo>
                    <a:pt x="355784" y="0"/>
                  </a:lnTo>
                  <a:lnTo>
                    <a:pt x="369083" y="2875"/>
                  </a:lnTo>
                  <a:lnTo>
                    <a:pt x="696962" y="578830"/>
                  </a:lnTo>
                  <a:lnTo>
                    <a:pt x="703937" y="600827"/>
                  </a:lnTo>
                  <a:lnTo>
                    <a:pt x="703854" y="604004"/>
                  </a:lnTo>
                  <a:lnTo>
                    <a:pt x="700900" y="619072"/>
                  </a:lnTo>
                  <a:lnTo>
                    <a:pt x="692939" y="631071"/>
                  </a:lnTo>
                  <a:lnTo>
                    <a:pt x="681316" y="639002"/>
                  </a:lnTo>
                  <a:lnTo>
                    <a:pt x="667381" y="64186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12719180" y="3442008"/>
              <a:ext cx="704215" cy="641985"/>
            </a:xfrm>
            <a:custGeom>
              <a:avLst/>
              <a:gdLst/>
              <a:ahLst/>
              <a:cxnLst/>
              <a:rect l="l" t="t" r="r" b="b"/>
              <a:pathLst>
                <a:path w="704215" h="641985">
                  <a:moveTo>
                    <a:pt x="10415" y="575088"/>
                  </a:moveTo>
                  <a:lnTo>
                    <a:pt x="0" y="605694"/>
                  </a:lnTo>
                  <a:lnTo>
                    <a:pt x="2975" y="620498"/>
                  </a:lnTo>
                  <a:lnTo>
                    <a:pt x="10984" y="631916"/>
                  </a:lnTo>
                  <a:lnTo>
                    <a:pt x="22654" y="639266"/>
                  </a:lnTo>
                  <a:lnTo>
                    <a:pt x="36610" y="641868"/>
                  </a:lnTo>
                  <a:lnTo>
                    <a:pt x="667381" y="641868"/>
                  </a:lnTo>
                  <a:lnTo>
                    <a:pt x="700900" y="619072"/>
                  </a:lnTo>
                  <a:lnTo>
                    <a:pt x="703937" y="600827"/>
                  </a:lnTo>
                  <a:lnTo>
                    <a:pt x="702959" y="593338"/>
                  </a:lnTo>
                  <a:lnTo>
                    <a:pt x="380774" y="11502"/>
                  </a:lnTo>
                  <a:lnTo>
                    <a:pt x="355784" y="0"/>
                  </a:lnTo>
                  <a:lnTo>
                    <a:pt x="342485" y="2876"/>
                  </a:lnTo>
                  <a:lnTo>
                    <a:pt x="330792" y="11504"/>
                  </a:lnTo>
                  <a:lnTo>
                    <a:pt x="10420" y="575098"/>
                  </a:lnTo>
                  <a:close/>
                </a:path>
              </a:pathLst>
            </a:custGeom>
            <a:ln w="103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12744189" y="3472230"/>
              <a:ext cx="647700" cy="581660"/>
            </a:xfrm>
            <a:custGeom>
              <a:avLst/>
              <a:gdLst/>
              <a:ahLst/>
              <a:cxnLst/>
              <a:rect l="l" t="t" r="r" b="b"/>
              <a:pathLst>
                <a:path w="647700" h="581660">
                  <a:moveTo>
                    <a:pt x="647566" y="581535"/>
                  </a:moveTo>
                  <a:lnTo>
                    <a:pt x="0" y="581535"/>
                  </a:lnTo>
                  <a:lnTo>
                    <a:pt x="329751" y="0"/>
                  </a:lnTo>
                  <a:lnTo>
                    <a:pt x="333999" y="0"/>
                  </a:lnTo>
                  <a:lnTo>
                    <a:pt x="647566" y="581535"/>
                  </a:lnTo>
                  <a:close/>
                </a:path>
              </a:pathLst>
            </a:custGeom>
            <a:solidFill>
              <a:srgbClr val="FFC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12744189" y="3472230"/>
              <a:ext cx="647700" cy="581660"/>
            </a:xfrm>
            <a:custGeom>
              <a:avLst/>
              <a:gdLst/>
              <a:ahLst/>
              <a:cxnLst/>
              <a:rect l="l" t="t" r="r" b="b"/>
              <a:pathLst>
                <a:path w="647700" h="581660">
                  <a:moveTo>
                    <a:pt x="329751" y="0"/>
                  </a:moveTo>
                  <a:lnTo>
                    <a:pt x="0" y="581535"/>
                  </a:lnTo>
                  <a:lnTo>
                    <a:pt x="647566" y="581535"/>
                  </a:lnTo>
                  <a:lnTo>
                    <a:pt x="333999" y="0"/>
                  </a:lnTo>
                  <a:lnTo>
                    <a:pt x="329775" y="0"/>
                  </a:lnTo>
                  <a:close/>
                </a:path>
              </a:pathLst>
            </a:custGeom>
            <a:ln w="252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12944818" y="3733545"/>
              <a:ext cx="259079" cy="259715"/>
            </a:xfrm>
            <a:custGeom>
              <a:avLst/>
              <a:gdLst/>
              <a:ahLst/>
              <a:cxnLst/>
              <a:rect l="l" t="t" r="r" b="b"/>
              <a:pathLst>
                <a:path w="259080" h="259714">
                  <a:moveTo>
                    <a:pt x="258660" y="202438"/>
                  </a:moveTo>
                  <a:lnTo>
                    <a:pt x="186486" y="128930"/>
                  </a:lnTo>
                  <a:lnTo>
                    <a:pt x="256819" y="57810"/>
                  </a:lnTo>
                  <a:lnTo>
                    <a:pt x="199504" y="1104"/>
                  </a:lnTo>
                  <a:lnTo>
                    <a:pt x="129997" y="71386"/>
                  </a:lnTo>
                  <a:lnTo>
                    <a:pt x="59931" y="0"/>
                  </a:lnTo>
                  <a:lnTo>
                    <a:pt x="2400" y="56489"/>
                  </a:lnTo>
                  <a:lnTo>
                    <a:pt x="73291" y="128714"/>
                  </a:lnTo>
                  <a:lnTo>
                    <a:pt x="0" y="202806"/>
                  </a:lnTo>
                  <a:lnTo>
                    <a:pt x="57327" y="259511"/>
                  </a:lnTo>
                  <a:lnTo>
                    <a:pt x="129781" y="186258"/>
                  </a:lnTo>
                  <a:lnTo>
                    <a:pt x="201142" y="258927"/>
                  </a:lnTo>
                  <a:lnTo>
                    <a:pt x="258660" y="20243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15735053" y="6981148"/>
              <a:ext cx="471170" cy="341630"/>
            </a:xfrm>
            <a:custGeom>
              <a:avLst/>
              <a:gdLst/>
              <a:ahLst/>
              <a:cxnLst/>
              <a:rect l="l" t="t" r="r" b="b"/>
              <a:pathLst>
                <a:path w="471169" h="341629">
                  <a:moveTo>
                    <a:pt x="231774" y="341198"/>
                  </a:moveTo>
                  <a:lnTo>
                    <a:pt x="187791" y="335945"/>
                  </a:lnTo>
                  <a:lnTo>
                    <a:pt x="146110" y="321036"/>
                  </a:lnTo>
                  <a:lnTo>
                    <a:pt x="108864" y="297236"/>
                  </a:lnTo>
                  <a:lnTo>
                    <a:pt x="77924" y="265758"/>
                  </a:lnTo>
                  <a:lnTo>
                    <a:pt x="54856" y="228172"/>
                  </a:lnTo>
                  <a:lnTo>
                    <a:pt x="33056" y="159362"/>
                  </a:lnTo>
                  <a:lnTo>
                    <a:pt x="23083" y="123787"/>
                  </a:lnTo>
                  <a:lnTo>
                    <a:pt x="12927" y="88273"/>
                  </a:lnTo>
                  <a:lnTo>
                    <a:pt x="2558" y="52814"/>
                  </a:lnTo>
                  <a:lnTo>
                    <a:pt x="0" y="41690"/>
                  </a:lnTo>
                  <a:lnTo>
                    <a:pt x="672" y="32802"/>
                  </a:lnTo>
                  <a:lnTo>
                    <a:pt x="6271" y="26229"/>
                  </a:lnTo>
                  <a:lnTo>
                    <a:pt x="18491" y="22049"/>
                  </a:lnTo>
                  <a:lnTo>
                    <a:pt x="35861" y="18300"/>
                  </a:lnTo>
                  <a:lnTo>
                    <a:pt x="53021" y="13818"/>
                  </a:lnTo>
                  <a:lnTo>
                    <a:pt x="69970" y="8605"/>
                  </a:lnTo>
                  <a:lnTo>
                    <a:pt x="86708" y="2659"/>
                  </a:lnTo>
                  <a:lnTo>
                    <a:pt x="99785" y="0"/>
                  </a:lnTo>
                  <a:lnTo>
                    <a:pt x="108558" y="2902"/>
                  </a:lnTo>
                  <a:lnTo>
                    <a:pt x="114307" y="10530"/>
                  </a:lnTo>
                  <a:lnTo>
                    <a:pt x="118313" y="22049"/>
                  </a:lnTo>
                  <a:lnTo>
                    <a:pt x="127890" y="57736"/>
                  </a:lnTo>
                  <a:lnTo>
                    <a:pt x="137773" y="93338"/>
                  </a:lnTo>
                  <a:lnTo>
                    <a:pt x="158306" y="164239"/>
                  </a:lnTo>
                  <a:lnTo>
                    <a:pt x="201348" y="217115"/>
                  </a:lnTo>
                  <a:lnTo>
                    <a:pt x="233816" y="223161"/>
                  </a:lnTo>
                  <a:lnTo>
                    <a:pt x="270289" y="214393"/>
                  </a:lnTo>
                  <a:lnTo>
                    <a:pt x="304430" y="199649"/>
                  </a:lnTo>
                  <a:lnTo>
                    <a:pt x="372712" y="170403"/>
                  </a:lnTo>
                  <a:lnTo>
                    <a:pt x="406853" y="155513"/>
                  </a:lnTo>
                  <a:lnTo>
                    <a:pt x="414532" y="152994"/>
                  </a:lnTo>
                  <a:lnTo>
                    <a:pt x="420290" y="153437"/>
                  </a:lnTo>
                  <a:lnTo>
                    <a:pt x="424695" y="156922"/>
                  </a:lnTo>
                  <a:lnTo>
                    <a:pt x="428313" y="163528"/>
                  </a:lnTo>
                  <a:lnTo>
                    <a:pt x="465511" y="250199"/>
                  </a:lnTo>
                  <a:lnTo>
                    <a:pt x="470843" y="256145"/>
                  </a:lnTo>
                  <a:lnTo>
                    <a:pt x="460373" y="260475"/>
                  </a:lnTo>
                  <a:lnTo>
                    <a:pt x="413604" y="280612"/>
                  </a:lnTo>
                  <a:lnTo>
                    <a:pt x="366957" y="301209"/>
                  </a:lnTo>
                  <a:lnTo>
                    <a:pt x="319871" y="320716"/>
                  </a:lnTo>
                  <a:lnTo>
                    <a:pt x="271785" y="337581"/>
                  </a:lnTo>
                  <a:lnTo>
                    <a:pt x="267356" y="338628"/>
                  </a:lnTo>
                  <a:lnTo>
                    <a:pt x="262869" y="339300"/>
                  </a:lnTo>
                  <a:lnTo>
                    <a:pt x="258323" y="339584"/>
                  </a:lnTo>
                  <a:lnTo>
                    <a:pt x="249488" y="340520"/>
                  </a:lnTo>
                  <a:lnTo>
                    <a:pt x="240638" y="341058"/>
                  </a:lnTo>
                  <a:lnTo>
                    <a:pt x="231774" y="341198"/>
                  </a:lnTo>
                  <a:close/>
                </a:path>
              </a:pathLst>
            </a:custGeom>
            <a:solidFill>
              <a:srgbClr val="D745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15735053" y="6981148"/>
              <a:ext cx="471170" cy="341630"/>
            </a:xfrm>
            <a:custGeom>
              <a:avLst/>
              <a:gdLst/>
              <a:ahLst/>
              <a:cxnLst/>
              <a:rect l="l" t="t" r="r" b="b"/>
              <a:pathLst>
                <a:path w="471169" h="341629">
                  <a:moveTo>
                    <a:pt x="258323" y="339584"/>
                  </a:moveTo>
                  <a:lnTo>
                    <a:pt x="249488" y="340520"/>
                  </a:lnTo>
                  <a:lnTo>
                    <a:pt x="240638" y="341058"/>
                  </a:lnTo>
                  <a:lnTo>
                    <a:pt x="231774" y="341198"/>
                  </a:lnTo>
                  <a:lnTo>
                    <a:pt x="222895" y="340941"/>
                  </a:lnTo>
                  <a:lnTo>
                    <a:pt x="179194" y="333716"/>
                  </a:lnTo>
                  <a:lnTo>
                    <a:pt x="138250" y="316960"/>
                  </a:lnTo>
                  <a:lnTo>
                    <a:pt x="102123" y="291512"/>
                  </a:lnTo>
                  <a:lnTo>
                    <a:pt x="72635" y="258665"/>
                  </a:lnTo>
                  <a:lnTo>
                    <a:pt x="51294" y="220082"/>
                  </a:lnTo>
                  <a:lnTo>
                    <a:pt x="33056" y="159362"/>
                  </a:lnTo>
                  <a:lnTo>
                    <a:pt x="23083" y="123787"/>
                  </a:lnTo>
                  <a:lnTo>
                    <a:pt x="12927" y="88273"/>
                  </a:lnTo>
                  <a:lnTo>
                    <a:pt x="2558" y="52814"/>
                  </a:lnTo>
                  <a:lnTo>
                    <a:pt x="0" y="41690"/>
                  </a:lnTo>
                  <a:lnTo>
                    <a:pt x="672" y="32802"/>
                  </a:lnTo>
                  <a:lnTo>
                    <a:pt x="6271" y="26229"/>
                  </a:lnTo>
                  <a:lnTo>
                    <a:pt x="18491" y="22049"/>
                  </a:lnTo>
                  <a:lnTo>
                    <a:pt x="35861" y="18300"/>
                  </a:lnTo>
                  <a:lnTo>
                    <a:pt x="53021" y="13818"/>
                  </a:lnTo>
                  <a:lnTo>
                    <a:pt x="69970" y="8605"/>
                  </a:lnTo>
                  <a:lnTo>
                    <a:pt x="86708" y="2659"/>
                  </a:lnTo>
                  <a:lnTo>
                    <a:pt x="99785" y="0"/>
                  </a:lnTo>
                  <a:lnTo>
                    <a:pt x="108558" y="2902"/>
                  </a:lnTo>
                  <a:lnTo>
                    <a:pt x="114307" y="10530"/>
                  </a:lnTo>
                  <a:lnTo>
                    <a:pt x="118313" y="22049"/>
                  </a:lnTo>
                  <a:lnTo>
                    <a:pt x="127890" y="57736"/>
                  </a:lnTo>
                  <a:lnTo>
                    <a:pt x="137773" y="93338"/>
                  </a:lnTo>
                  <a:lnTo>
                    <a:pt x="158306" y="164239"/>
                  </a:lnTo>
                  <a:lnTo>
                    <a:pt x="201348" y="217115"/>
                  </a:lnTo>
                  <a:lnTo>
                    <a:pt x="233816" y="223161"/>
                  </a:lnTo>
                  <a:lnTo>
                    <a:pt x="270289" y="214393"/>
                  </a:lnTo>
                  <a:lnTo>
                    <a:pt x="304430" y="199649"/>
                  </a:lnTo>
                  <a:lnTo>
                    <a:pt x="338571" y="185050"/>
                  </a:lnTo>
                  <a:lnTo>
                    <a:pt x="372712" y="170403"/>
                  </a:lnTo>
                  <a:lnTo>
                    <a:pt x="406853" y="155513"/>
                  </a:lnTo>
                  <a:lnTo>
                    <a:pt x="414532" y="152994"/>
                  </a:lnTo>
                  <a:lnTo>
                    <a:pt x="420290" y="153437"/>
                  </a:lnTo>
                  <a:lnTo>
                    <a:pt x="424695" y="156922"/>
                  </a:lnTo>
                  <a:lnTo>
                    <a:pt x="428313" y="163528"/>
                  </a:lnTo>
                  <a:lnTo>
                    <a:pt x="436932" y="183835"/>
                  </a:lnTo>
                  <a:lnTo>
                    <a:pt x="445660" y="204076"/>
                  </a:lnTo>
                  <a:lnTo>
                    <a:pt x="454413" y="224305"/>
                  </a:lnTo>
                  <a:lnTo>
                    <a:pt x="463105" y="244576"/>
                  </a:lnTo>
                  <a:lnTo>
                    <a:pt x="465511" y="250199"/>
                  </a:lnTo>
                  <a:lnTo>
                    <a:pt x="470843" y="256145"/>
                  </a:lnTo>
                  <a:lnTo>
                    <a:pt x="460373" y="260475"/>
                  </a:lnTo>
                  <a:lnTo>
                    <a:pt x="413604" y="280612"/>
                  </a:lnTo>
                  <a:lnTo>
                    <a:pt x="366957" y="301209"/>
                  </a:lnTo>
                  <a:lnTo>
                    <a:pt x="319871" y="320716"/>
                  </a:lnTo>
                  <a:lnTo>
                    <a:pt x="271785" y="337581"/>
                  </a:lnTo>
                  <a:lnTo>
                    <a:pt x="267356" y="338628"/>
                  </a:lnTo>
                  <a:lnTo>
                    <a:pt x="262869" y="339300"/>
                  </a:lnTo>
                  <a:lnTo>
                    <a:pt x="258323" y="339584"/>
                  </a:lnTo>
                  <a:close/>
                </a:path>
              </a:pathLst>
            </a:custGeom>
            <a:ln w="194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15933202" y="7349787"/>
              <a:ext cx="338455" cy="474980"/>
            </a:xfrm>
            <a:custGeom>
              <a:avLst/>
              <a:gdLst/>
              <a:ahLst/>
              <a:cxnLst/>
              <a:rect l="l" t="t" r="r" b="b"/>
              <a:pathLst>
                <a:path w="338455" h="474979">
                  <a:moveTo>
                    <a:pt x="85796" y="474490"/>
                  </a:moveTo>
                  <a:lnTo>
                    <a:pt x="81439" y="464084"/>
                  </a:lnTo>
                  <a:lnTo>
                    <a:pt x="61214" y="416880"/>
                  </a:lnTo>
                  <a:lnTo>
                    <a:pt x="40543" y="369875"/>
                  </a:lnTo>
                  <a:lnTo>
                    <a:pt x="20909" y="322471"/>
                  </a:lnTo>
                  <a:lnTo>
                    <a:pt x="3793" y="274067"/>
                  </a:lnTo>
                  <a:lnTo>
                    <a:pt x="2654" y="269084"/>
                  </a:lnTo>
                  <a:lnTo>
                    <a:pt x="1939" y="264043"/>
                  </a:lnTo>
                  <a:lnTo>
                    <a:pt x="1647" y="258943"/>
                  </a:lnTo>
                  <a:lnTo>
                    <a:pt x="709" y="250302"/>
                  </a:lnTo>
                  <a:lnTo>
                    <a:pt x="160" y="241644"/>
                  </a:lnTo>
                  <a:lnTo>
                    <a:pt x="0" y="232970"/>
                  </a:lnTo>
                  <a:lnTo>
                    <a:pt x="229" y="224281"/>
                  </a:lnTo>
                  <a:lnTo>
                    <a:pt x="7140" y="181483"/>
                  </a:lnTo>
                  <a:lnTo>
                    <a:pt x="23351" y="141265"/>
                  </a:lnTo>
                  <a:lnTo>
                    <a:pt x="48076" y="105582"/>
                  </a:lnTo>
                  <a:lnTo>
                    <a:pt x="80106" y="76171"/>
                  </a:lnTo>
                  <a:lnTo>
                    <a:pt x="117870" y="54491"/>
                  </a:lnTo>
                  <a:lnTo>
                    <a:pt x="179835" y="35073"/>
                  </a:lnTo>
                  <a:lnTo>
                    <a:pt x="217101" y="24233"/>
                  </a:lnTo>
                  <a:lnTo>
                    <a:pt x="254281" y="13103"/>
                  </a:lnTo>
                  <a:lnTo>
                    <a:pt x="291358" y="1645"/>
                  </a:lnTo>
                  <a:lnTo>
                    <a:pt x="299427" y="0"/>
                  </a:lnTo>
                  <a:lnTo>
                    <a:pt x="305185" y="1087"/>
                  </a:lnTo>
                  <a:lnTo>
                    <a:pt x="309200" y="5071"/>
                  </a:lnTo>
                  <a:lnTo>
                    <a:pt x="312038" y="12115"/>
                  </a:lnTo>
                  <a:lnTo>
                    <a:pt x="324296" y="54546"/>
                  </a:lnTo>
                  <a:lnTo>
                    <a:pt x="330620" y="75700"/>
                  </a:lnTo>
                  <a:lnTo>
                    <a:pt x="337139" y="96782"/>
                  </a:lnTo>
                  <a:lnTo>
                    <a:pt x="338295" y="104355"/>
                  </a:lnTo>
                  <a:lnTo>
                    <a:pt x="336286" y="109377"/>
                  </a:lnTo>
                  <a:lnTo>
                    <a:pt x="331680" y="112642"/>
                  </a:lnTo>
                  <a:lnTo>
                    <a:pt x="325044" y="114944"/>
                  </a:lnTo>
                  <a:lnTo>
                    <a:pt x="252510" y="135723"/>
                  </a:lnTo>
                  <a:lnTo>
                    <a:pt x="180025" y="156696"/>
                  </a:lnTo>
                  <a:lnTo>
                    <a:pt x="147382" y="173003"/>
                  </a:lnTo>
                  <a:lnTo>
                    <a:pt x="126359" y="198302"/>
                  </a:lnTo>
                  <a:lnTo>
                    <a:pt x="118480" y="230024"/>
                  </a:lnTo>
                  <a:lnTo>
                    <a:pt x="125270" y="265600"/>
                  </a:lnTo>
                  <a:lnTo>
                    <a:pt x="140224" y="302251"/>
                  </a:lnTo>
                  <a:lnTo>
                    <a:pt x="155696" y="338884"/>
                  </a:lnTo>
                  <a:lnTo>
                    <a:pt x="171497" y="375457"/>
                  </a:lnTo>
                  <a:lnTo>
                    <a:pt x="187439" y="411926"/>
                  </a:lnTo>
                  <a:lnTo>
                    <a:pt x="190186" y="419661"/>
                  </a:lnTo>
                  <a:lnTo>
                    <a:pt x="190203" y="425717"/>
                  </a:lnTo>
                  <a:lnTo>
                    <a:pt x="186707" y="430549"/>
                  </a:lnTo>
                  <a:lnTo>
                    <a:pt x="178920" y="434612"/>
                  </a:lnTo>
                  <a:lnTo>
                    <a:pt x="158798" y="442487"/>
                  </a:lnTo>
                  <a:lnTo>
                    <a:pt x="138853" y="450834"/>
                  </a:lnTo>
                  <a:lnTo>
                    <a:pt x="92039" y="471129"/>
                  </a:lnTo>
                  <a:lnTo>
                    <a:pt x="85796" y="474490"/>
                  </a:lnTo>
                  <a:close/>
                </a:path>
              </a:pathLst>
            </a:custGeom>
            <a:solidFill>
              <a:srgbClr val="D745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15933202" y="7349787"/>
              <a:ext cx="338455" cy="474980"/>
            </a:xfrm>
            <a:custGeom>
              <a:avLst/>
              <a:gdLst/>
              <a:ahLst/>
              <a:cxnLst/>
              <a:rect l="l" t="t" r="r" b="b"/>
              <a:pathLst>
                <a:path w="338455" h="474979">
                  <a:moveTo>
                    <a:pt x="1647" y="258943"/>
                  </a:moveTo>
                  <a:lnTo>
                    <a:pt x="709" y="250302"/>
                  </a:lnTo>
                  <a:lnTo>
                    <a:pt x="160" y="241644"/>
                  </a:lnTo>
                  <a:lnTo>
                    <a:pt x="0" y="232970"/>
                  </a:lnTo>
                  <a:lnTo>
                    <a:pt x="229" y="224281"/>
                  </a:lnTo>
                  <a:lnTo>
                    <a:pt x="7140" y="181483"/>
                  </a:lnTo>
                  <a:lnTo>
                    <a:pt x="23351" y="141265"/>
                  </a:lnTo>
                  <a:lnTo>
                    <a:pt x="48076" y="105582"/>
                  </a:lnTo>
                  <a:lnTo>
                    <a:pt x="80106" y="76171"/>
                  </a:lnTo>
                  <a:lnTo>
                    <a:pt x="117870" y="54491"/>
                  </a:lnTo>
                  <a:lnTo>
                    <a:pt x="179835" y="35073"/>
                  </a:lnTo>
                  <a:lnTo>
                    <a:pt x="217101" y="24233"/>
                  </a:lnTo>
                  <a:lnTo>
                    <a:pt x="254281" y="13103"/>
                  </a:lnTo>
                  <a:lnTo>
                    <a:pt x="291358" y="1645"/>
                  </a:lnTo>
                  <a:lnTo>
                    <a:pt x="299427" y="0"/>
                  </a:lnTo>
                  <a:lnTo>
                    <a:pt x="305185" y="1087"/>
                  </a:lnTo>
                  <a:lnTo>
                    <a:pt x="309200" y="5071"/>
                  </a:lnTo>
                  <a:lnTo>
                    <a:pt x="312038" y="12115"/>
                  </a:lnTo>
                  <a:lnTo>
                    <a:pt x="318118" y="33342"/>
                  </a:lnTo>
                  <a:lnTo>
                    <a:pt x="324296" y="54546"/>
                  </a:lnTo>
                  <a:lnTo>
                    <a:pt x="330620" y="75700"/>
                  </a:lnTo>
                  <a:lnTo>
                    <a:pt x="337139" y="96782"/>
                  </a:lnTo>
                  <a:lnTo>
                    <a:pt x="338295" y="104355"/>
                  </a:lnTo>
                  <a:lnTo>
                    <a:pt x="336286" y="109377"/>
                  </a:lnTo>
                  <a:lnTo>
                    <a:pt x="331680" y="112642"/>
                  </a:lnTo>
                  <a:lnTo>
                    <a:pt x="325044" y="114944"/>
                  </a:lnTo>
                  <a:lnTo>
                    <a:pt x="288768" y="125285"/>
                  </a:lnTo>
                  <a:lnTo>
                    <a:pt x="252510" y="135723"/>
                  </a:lnTo>
                  <a:lnTo>
                    <a:pt x="180025" y="156696"/>
                  </a:lnTo>
                  <a:lnTo>
                    <a:pt x="126359" y="198302"/>
                  </a:lnTo>
                  <a:lnTo>
                    <a:pt x="118480" y="230024"/>
                  </a:lnTo>
                  <a:lnTo>
                    <a:pt x="125270" y="265600"/>
                  </a:lnTo>
                  <a:lnTo>
                    <a:pt x="140224" y="302251"/>
                  </a:lnTo>
                  <a:lnTo>
                    <a:pt x="155696" y="338884"/>
                  </a:lnTo>
                  <a:lnTo>
                    <a:pt x="171497" y="375457"/>
                  </a:lnTo>
                  <a:lnTo>
                    <a:pt x="187439" y="411926"/>
                  </a:lnTo>
                  <a:lnTo>
                    <a:pt x="190186" y="419661"/>
                  </a:lnTo>
                  <a:lnTo>
                    <a:pt x="190203" y="425717"/>
                  </a:lnTo>
                  <a:lnTo>
                    <a:pt x="186707" y="430549"/>
                  </a:lnTo>
                  <a:lnTo>
                    <a:pt x="178920" y="434612"/>
                  </a:lnTo>
                  <a:lnTo>
                    <a:pt x="158798" y="442487"/>
                  </a:lnTo>
                  <a:lnTo>
                    <a:pt x="138853" y="450834"/>
                  </a:lnTo>
                  <a:lnTo>
                    <a:pt x="118993" y="459424"/>
                  </a:lnTo>
                  <a:lnTo>
                    <a:pt x="99127" y="468026"/>
                  </a:lnTo>
                  <a:lnTo>
                    <a:pt x="92039" y="471129"/>
                  </a:lnTo>
                  <a:lnTo>
                    <a:pt x="85796" y="474490"/>
                  </a:lnTo>
                  <a:lnTo>
                    <a:pt x="81439" y="464084"/>
                  </a:lnTo>
                  <a:lnTo>
                    <a:pt x="61214" y="416880"/>
                  </a:lnTo>
                  <a:lnTo>
                    <a:pt x="40543" y="369875"/>
                  </a:lnTo>
                  <a:lnTo>
                    <a:pt x="20909" y="322471"/>
                  </a:lnTo>
                  <a:lnTo>
                    <a:pt x="3793" y="274067"/>
                  </a:lnTo>
                  <a:lnTo>
                    <a:pt x="2654" y="269084"/>
                  </a:lnTo>
                  <a:lnTo>
                    <a:pt x="1939" y="264043"/>
                  </a:lnTo>
                  <a:lnTo>
                    <a:pt x="1647" y="258943"/>
                  </a:lnTo>
                  <a:close/>
                </a:path>
              </a:pathLst>
            </a:custGeom>
            <a:ln w="194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15352731" y="7055937"/>
              <a:ext cx="335915" cy="475615"/>
            </a:xfrm>
            <a:custGeom>
              <a:avLst/>
              <a:gdLst/>
              <a:ahLst/>
              <a:cxnLst/>
              <a:rect l="l" t="t" r="r" b="b"/>
              <a:pathLst>
                <a:path w="335915" h="475615">
                  <a:moveTo>
                    <a:pt x="32870" y="475430"/>
                  </a:moveTo>
                  <a:lnTo>
                    <a:pt x="28383" y="473168"/>
                  </a:lnTo>
                  <a:lnTo>
                    <a:pt x="19849" y="441534"/>
                  </a:lnTo>
                  <a:lnTo>
                    <a:pt x="14077" y="421349"/>
                  </a:lnTo>
                  <a:lnTo>
                    <a:pt x="8012" y="401237"/>
                  </a:lnTo>
                  <a:lnTo>
                    <a:pt x="1656" y="381197"/>
                  </a:lnTo>
                  <a:lnTo>
                    <a:pt x="0" y="372170"/>
                  </a:lnTo>
                  <a:lnTo>
                    <a:pt x="1672" y="365451"/>
                  </a:lnTo>
                  <a:lnTo>
                    <a:pt x="6685" y="360611"/>
                  </a:lnTo>
                  <a:lnTo>
                    <a:pt x="15052" y="357218"/>
                  </a:lnTo>
                  <a:lnTo>
                    <a:pt x="50859" y="347126"/>
                  </a:lnTo>
                  <a:lnTo>
                    <a:pt x="158119" y="316242"/>
                  </a:lnTo>
                  <a:lnTo>
                    <a:pt x="190080" y="300226"/>
                  </a:lnTo>
                  <a:lnTo>
                    <a:pt x="210859" y="275266"/>
                  </a:lnTo>
                  <a:lnTo>
                    <a:pt x="218860" y="244004"/>
                  </a:lnTo>
                  <a:lnTo>
                    <a:pt x="212485" y="209083"/>
                  </a:lnTo>
                  <a:lnTo>
                    <a:pt x="197993" y="173063"/>
                  </a:lnTo>
                  <a:lnTo>
                    <a:pt x="182831" y="136873"/>
                  </a:lnTo>
                  <a:lnTo>
                    <a:pt x="167181" y="100708"/>
                  </a:lnTo>
                  <a:lnTo>
                    <a:pt x="151226" y="64760"/>
                  </a:lnTo>
                  <a:lnTo>
                    <a:pt x="147852" y="55004"/>
                  </a:lnTo>
                  <a:lnTo>
                    <a:pt x="147983" y="47593"/>
                  </a:lnTo>
                  <a:lnTo>
                    <a:pt x="152369" y="41866"/>
                  </a:lnTo>
                  <a:lnTo>
                    <a:pt x="161761" y="37163"/>
                  </a:lnTo>
                  <a:lnTo>
                    <a:pt x="181401" y="29623"/>
                  </a:lnTo>
                  <a:lnTo>
                    <a:pt x="200853" y="21586"/>
                  </a:lnTo>
                  <a:lnTo>
                    <a:pt x="239408" y="4847"/>
                  </a:lnTo>
                  <a:lnTo>
                    <a:pt x="246496" y="1680"/>
                  </a:lnTo>
                  <a:lnTo>
                    <a:pt x="252414" y="0"/>
                  </a:lnTo>
                  <a:lnTo>
                    <a:pt x="255600" y="8466"/>
                  </a:lnTo>
                  <a:lnTo>
                    <a:pt x="275836" y="56227"/>
                  </a:lnTo>
                  <a:lnTo>
                    <a:pt x="296919" y="103636"/>
                  </a:lnTo>
                  <a:lnTo>
                    <a:pt x="316624" y="151579"/>
                  </a:lnTo>
                  <a:lnTo>
                    <a:pt x="332727" y="200939"/>
                  </a:lnTo>
                  <a:lnTo>
                    <a:pt x="335365" y="262167"/>
                  </a:lnTo>
                  <a:lnTo>
                    <a:pt x="325542" y="306849"/>
                  </a:lnTo>
                  <a:lnTo>
                    <a:pt x="305820" y="346942"/>
                  </a:lnTo>
                  <a:lnTo>
                    <a:pt x="277005" y="381218"/>
                  </a:lnTo>
                  <a:lnTo>
                    <a:pt x="239902" y="408450"/>
                  </a:lnTo>
                  <a:lnTo>
                    <a:pt x="195317" y="427408"/>
                  </a:lnTo>
                  <a:lnTo>
                    <a:pt x="157554" y="438630"/>
                  </a:lnTo>
                  <a:lnTo>
                    <a:pt x="81883" y="460710"/>
                  </a:lnTo>
                  <a:lnTo>
                    <a:pt x="32870" y="475430"/>
                  </a:lnTo>
                  <a:close/>
                </a:path>
              </a:pathLst>
            </a:custGeom>
            <a:solidFill>
              <a:srgbClr val="D745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15352731" y="7055937"/>
              <a:ext cx="335915" cy="475615"/>
            </a:xfrm>
            <a:custGeom>
              <a:avLst/>
              <a:gdLst/>
              <a:ahLst/>
              <a:cxnLst/>
              <a:rect l="l" t="t" r="r" b="b"/>
              <a:pathLst>
                <a:path w="335915" h="475615">
                  <a:moveTo>
                    <a:pt x="334482" y="214124"/>
                  </a:moveTo>
                  <a:lnTo>
                    <a:pt x="335365" y="262167"/>
                  </a:lnTo>
                  <a:lnTo>
                    <a:pt x="325542" y="306849"/>
                  </a:lnTo>
                  <a:lnTo>
                    <a:pt x="305820" y="346942"/>
                  </a:lnTo>
                  <a:lnTo>
                    <a:pt x="277005" y="381218"/>
                  </a:lnTo>
                  <a:lnTo>
                    <a:pt x="239902" y="408450"/>
                  </a:lnTo>
                  <a:lnTo>
                    <a:pt x="195317" y="427408"/>
                  </a:lnTo>
                  <a:lnTo>
                    <a:pt x="157554" y="438630"/>
                  </a:lnTo>
                  <a:lnTo>
                    <a:pt x="119719" y="449658"/>
                  </a:lnTo>
                  <a:lnTo>
                    <a:pt x="81883" y="460710"/>
                  </a:lnTo>
                  <a:lnTo>
                    <a:pt x="44121" y="472004"/>
                  </a:lnTo>
                  <a:lnTo>
                    <a:pt x="32870" y="475430"/>
                  </a:lnTo>
                  <a:lnTo>
                    <a:pt x="28383" y="473168"/>
                  </a:lnTo>
                  <a:lnTo>
                    <a:pt x="14077" y="421349"/>
                  </a:lnTo>
                  <a:lnTo>
                    <a:pt x="1656" y="381197"/>
                  </a:lnTo>
                  <a:lnTo>
                    <a:pt x="0" y="372170"/>
                  </a:lnTo>
                  <a:lnTo>
                    <a:pt x="1672" y="365451"/>
                  </a:lnTo>
                  <a:lnTo>
                    <a:pt x="6685" y="360611"/>
                  </a:lnTo>
                  <a:lnTo>
                    <a:pt x="15052" y="357218"/>
                  </a:lnTo>
                  <a:lnTo>
                    <a:pt x="50859" y="347126"/>
                  </a:lnTo>
                  <a:lnTo>
                    <a:pt x="86610" y="336876"/>
                  </a:lnTo>
                  <a:lnTo>
                    <a:pt x="122350" y="326553"/>
                  </a:lnTo>
                  <a:lnTo>
                    <a:pt x="158119" y="316242"/>
                  </a:lnTo>
                  <a:lnTo>
                    <a:pt x="190080" y="300226"/>
                  </a:lnTo>
                  <a:lnTo>
                    <a:pt x="210859" y="275266"/>
                  </a:lnTo>
                  <a:lnTo>
                    <a:pt x="218860" y="244004"/>
                  </a:lnTo>
                  <a:lnTo>
                    <a:pt x="212485" y="209083"/>
                  </a:lnTo>
                  <a:lnTo>
                    <a:pt x="197993" y="173063"/>
                  </a:lnTo>
                  <a:lnTo>
                    <a:pt x="182831" y="136873"/>
                  </a:lnTo>
                  <a:lnTo>
                    <a:pt x="167181" y="100708"/>
                  </a:lnTo>
                  <a:lnTo>
                    <a:pt x="151226" y="64760"/>
                  </a:lnTo>
                  <a:lnTo>
                    <a:pt x="147852" y="55004"/>
                  </a:lnTo>
                  <a:lnTo>
                    <a:pt x="147983" y="47593"/>
                  </a:lnTo>
                  <a:lnTo>
                    <a:pt x="152369" y="41866"/>
                  </a:lnTo>
                  <a:lnTo>
                    <a:pt x="161761" y="37163"/>
                  </a:lnTo>
                  <a:lnTo>
                    <a:pt x="181401" y="29623"/>
                  </a:lnTo>
                  <a:lnTo>
                    <a:pt x="200853" y="21586"/>
                  </a:lnTo>
                  <a:lnTo>
                    <a:pt x="220170" y="13259"/>
                  </a:lnTo>
                  <a:lnTo>
                    <a:pt x="239408" y="4847"/>
                  </a:lnTo>
                  <a:lnTo>
                    <a:pt x="246496" y="1680"/>
                  </a:lnTo>
                  <a:lnTo>
                    <a:pt x="252414" y="0"/>
                  </a:lnTo>
                  <a:lnTo>
                    <a:pt x="255600" y="8466"/>
                  </a:lnTo>
                  <a:lnTo>
                    <a:pt x="275836" y="56227"/>
                  </a:lnTo>
                  <a:lnTo>
                    <a:pt x="296919" y="103636"/>
                  </a:lnTo>
                  <a:lnTo>
                    <a:pt x="316624" y="151579"/>
                  </a:lnTo>
                  <a:lnTo>
                    <a:pt x="332727" y="200939"/>
                  </a:lnTo>
                  <a:lnTo>
                    <a:pt x="333585" y="205295"/>
                  </a:lnTo>
                  <a:lnTo>
                    <a:pt x="334170" y="209690"/>
                  </a:lnTo>
                  <a:lnTo>
                    <a:pt x="334482" y="214124"/>
                  </a:lnTo>
                  <a:close/>
                </a:path>
              </a:pathLst>
            </a:custGeom>
            <a:ln w="1946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15418897" y="7558541"/>
              <a:ext cx="472440" cy="340360"/>
            </a:xfrm>
            <a:custGeom>
              <a:avLst/>
              <a:gdLst/>
              <a:ahLst/>
              <a:cxnLst/>
              <a:rect l="l" t="t" r="r" b="b"/>
              <a:pathLst>
                <a:path w="472440" h="340359">
                  <a:moveTo>
                    <a:pt x="366131" y="340135"/>
                  </a:moveTo>
                  <a:lnTo>
                    <a:pt x="360944" y="338947"/>
                  </a:lnTo>
                  <a:lnTo>
                    <a:pt x="357159" y="334973"/>
                  </a:lnTo>
                  <a:lnTo>
                    <a:pt x="354416" y="327847"/>
                  </a:lnTo>
                  <a:lnTo>
                    <a:pt x="344329" y="290587"/>
                  </a:lnTo>
                  <a:lnTo>
                    <a:pt x="323205" y="216309"/>
                  </a:lnTo>
                  <a:lnTo>
                    <a:pt x="312862" y="179194"/>
                  </a:lnTo>
                  <a:lnTo>
                    <a:pt x="296471" y="145278"/>
                  </a:lnTo>
                  <a:lnTo>
                    <a:pt x="270551" y="123958"/>
                  </a:lnTo>
                  <a:lnTo>
                    <a:pt x="237791" y="116636"/>
                  </a:lnTo>
                  <a:lnTo>
                    <a:pt x="200879" y="124710"/>
                  </a:lnTo>
                  <a:lnTo>
                    <a:pt x="131434" y="154077"/>
                  </a:lnTo>
                  <a:lnTo>
                    <a:pt x="96764" y="168927"/>
                  </a:lnTo>
                  <a:lnTo>
                    <a:pt x="62234" y="184171"/>
                  </a:lnTo>
                  <a:lnTo>
                    <a:pt x="54596" y="186730"/>
                  </a:lnTo>
                  <a:lnTo>
                    <a:pt x="48976" y="186368"/>
                  </a:lnTo>
                  <a:lnTo>
                    <a:pt x="44685" y="182808"/>
                  </a:lnTo>
                  <a:lnTo>
                    <a:pt x="41034" y="175769"/>
                  </a:lnTo>
                  <a:lnTo>
                    <a:pt x="32623" y="155369"/>
                  </a:lnTo>
                  <a:lnTo>
                    <a:pt x="23833" y="135115"/>
                  </a:lnTo>
                  <a:lnTo>
                    <a:pt x="3446" y="88645"/>
                  </a:lnTo>
                  <a:lnTo>
                    <a:pt x="0" y="82441"/>
                  </a:lnTo>
                  <a:lnTo>
                    <a:pt x="9884" y="78627"/>
                  </a:lnTo>
                  <a:lnTo>
                    <a:pt x="56992" y="58919"/>
                  </a:lnTo>
                  <a:lnTo>
                    <a:pt x="103666" y="38168"/>
                  </a:lnTo>
                  <a:lnTo>
                    <a:pt x="150743" y="18532"/>
                  </a:lnTo>
                  <a:lnTo>
                    <a:pt x="199058" y="2168"/>
                  </a:lnTo>
                  <a:lnTo>
                    <a:pt x="203350" y="1005"/>
                  </a:lnTo>
                  <a:lnTo>
                    <a:pt x="207772" y="423"/>
                  </a:lnTo>
                  <a:lnTo>
                    <a:pt x="209528" y="35"/>
                  </a:lnTo>
                  <a:lnTo>
                    <a:pt x="260135" y="0"/>
                  </a:lnTo>
                  <a:lnTo>
                    <a:pt x="306335" y="11253"/>
                  </a:lnTo>
                  <a:lnTo>
                    <a:pt x="347230" y="33094"/>
                  </a:lnTo>
                  <a:lnTo>
                    <a:pt x="381927" y="64825"/>
                  </a:lnTo>
                  <a:lnTo>
                    <a:pt x="409527" y="105744"/>
                  </a:lnTo>
                  <a:lnTo>
                    <a:pt x="429136" y="155151"/>
                  </a:lnTo>
                  <a:lnTo>
                    <a:pt x="458976" y="261909"/>
                  </a:lnTo>
                  <a:lnTo>
                    <a:pt x="472252" y="307294"/>
                  </a:lnTo>
                  <a:lnTo>
                    <a:pt x="471406" y="311560"/>
                  </a:lnTo>
                  <a:lnTo>
                    <a:pt x="460611" y="314339"/>
                  </a:lnTo>
                  <a:lnTo>
                    <a:pt x="438640" y="320212"/>
                  </a:lnTo>
                  <a:lnTo>
                    <a:pt x="416724" y="326328"/>
                  </a:lnTo>
                  <a:lnTo>
                    <a:pt x="373080" y="338899"/>
                  </a:lnTo>
                  <a:lnTo>
                    <a:pt x="366131" y="340135"/>
                  </a:lnTo>
                  <a:close/>
                </a:path>
              </a:pathLst>
            </a:custGeom>
            <a:solidFill>
              <a:srgbClr val="D745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15418897" y="7558541"/>
              <a:ext cx="472440" cy="340360"/>
            </a:xfrm>
            <a:custGeom>
              <a:avLst/>
              <a:gdLst/>
              <a:ahLst/>
              <a:cxnLst/>
              <a:rect l="l" t="t" r="r" b="b"/>
              <a:pathLst>
                <a:path w="472440" h="340359">
                  <a:moveTo>
                    <a:pt x="209528" y="35"/>
                  </a:moveTo>
                  <a:lnTo>
                    <a:pt x="260135" y="0"/>
                  </a:lnTo>
                  <a:lnTo>
                    <a:pt x="306335" y="11253"/>
                  </a:lnTo>
                  <a:lnTo>
                    <a:pt x="347230" y="33094"/>
                  </a:lnTo>
                  <a:lnTo>
                    <a:pt x="381927" y="64825"/>
                  </a:lnTo>
                  <a:lnTo>
                    <a:pt x="409527" y="105744"/>
                  </a:lnTo>
                  <a:lnTo>
                    <a:pt x="429136" y="155151"/>
                  </a:lnTo>
                  <a:lnTo>
                    <a:pt x="449011" y="226343"/>
                  </a:lnTo>
                  <a:lnTo>
                    <a:pt x="458976" y="261909"/>
                  </a:lnTo>
                  <a:lnTo>
                    <a:pt x="469325" y="297341"/>
                  </a:lnTo>
                  <a:lnTo>
                    <a:pt x="472252" y="307294"/>
                  </a:lnTo>
                  <a:lnTo>
                    <a:pt x="471406" y="311560"/>
                  </a:lnTo>
                  <a:lnTo>
                    <a:pt x="416724" y="326328"/>
                  </a:lnTo>
                  <a:lnTo>
                    <a:pt x="373080" y="338899"/>
                  </a:lnTo>
                  <a:lnTo>
                    <a:pt x="366131" y="340135"/>
                  </a:lnTo>
                  <a:lnTo>
                    <a:pt x="360944" y="338947"/>
                  </a:lnTo>
                  <a:lnTo>
                    <a:pt x="357159" y="334973"/>
                  </a:lnTo>
                  <a:lnTo>
                    <a:pt x="354416" y="327847"/>
                  </a:lnTo>
                  <a:lnTo>
                    <a:pt x="344329" y="290587"/>
                  </a:lnTo>
                  <a:lnTo>
                    <a:pt x="333810" y="253424"/>
                  </a:lnTo>
                  <a:lnTo>
                    <a:pt x="323205" y="216309"/>
                  </a:lnTo>
                  <a:lnTo>
                    <a:pt x="312862" y="179194"/>
                  </a:lnTo>
                  <a:lnTo>
                    <a:pt x="296471" y="145278"/>
                  </a:lnTo>
                  <a:lnTo>
                    <a:pt x="270551" y="123958"/>
                  </a:lnTo>
                  <a:lnTo>
                    <a:pt x="237791" y="116636"/>
                  </a:lnTo>
                  <a:lnTo>
                    <a:pt x="200879" y="124710"/>
                  </a:lnTo>
                  <a:lnTo>
                    <a:pt x="166166" y="139408"/>
                  </a:lnTo>
                  <a:lnTo>
                    <a:pt x="131434" y="154077"/>
                  </a:lnTo>
                  <a:lnTo>
                    <a:pt x="96764" y="168927"/>
                  </a:lnTo>
                  <a:lnTo>
                    <a:pt x="62234" y="184171"/>
                  </a:lnTo>
                  <a:lnTo>
                    <a:pt x="54596" y="186730"/>
                  </a:lnTo>
                  <a:lnTo>
                    <a:pt x="48976" y="186368"/>
                  </a:lnTo>
                  <a:lnTo>
                    <a:pt x="44685" y="182808"/>
                  </a:lnTo>
                  <a:lnTo>
                    <a:pt x="41034" y="175769"/>
                  </a:lnTo>
                  <a:lnTo>
                    <a:pt x="32623" y="155369"/>
                  </a:lnTo>
                  <a:lnTo>
                    <a:pt x="23833" y="135115"/>
                  </a:lnTo>
                  <a:lnTo>
                    <a:pt x="14898" y="114910"/>
                  </a:lnTo>
                  <a:lnTo>
                    <a:pt x="6047" y="94656"/>
                  </a:lnTo>
                  <a:lnTo>
                    <a:pt x="3446" y="88645"/>
                  </a:lnTo>
                  <a:lnTo>
                    <a:pt x="0" y="82441"/>
                  </a:lnTo>
                  <a:lnTo>
                    <a:pt x="9884" y="78627"/>
                  </a:lnTo>
                  <a:lnTo>
                    <a:pt x="56992" y="58919"/>
                  </a:lnTo>
                  <a:lnTo>
                    <a:pt x="103666" y="38168"/>
                  </a:lnTo>
                  <a:lnTo>
                    <a:pt x="150743" y="18532"/>
                  </a:lnTo>
                  <a:lnTo>
                    <a:pt x="199058" y="2168"/>
                  </a:lnTo>
                  <a:lnTo>
                    <a:pt x="203350" y="1005"/>
                  </a:lnTo>
                  <a:lnTo>
                    <a:pt x="207772" y="423"/>
                  </a:lnTo>
                  <a:lnTo>
                    <a:pt x="209528" y="35"/>
                  </a:lnTo>
                  <a:close/>
                </a:path>
              </a:pathLst>
            </a:custGeom>
            <a:ln w="194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0" name="object 6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801364" y="6988876"/>
              <a:ext cx="98021" cy="203794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042513" y="7423216"/>
              <a:ext cx="208021" cy="98025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5723913" y="7682503"/>
              <a:ext cx="97955" cy="206830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363657" y="7360457"/>
              <a:ext cx="209586" cy="97964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397428" y="109258"/>
              <a:ext cx="3543299" cy="781049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5185014" y="178198"/>
              <a:ext cx="2895599" cy="695324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4137203" y="178198"/>
              <a:ext cx="1028699" cy="638174"/>
            </a:xfrm>
            <a:prstGeom prst="rect">
              <a:avLst/>
            </a:prstGeom>
          </p:spPr>
        </p:pic>
      </p:grpSp>
      <p:sp>
        <p:nvSpPr>
          <p:cNvPr id="67" name="object 67"/>
          <p:cNvSpPr txBox="1"/>
          <p:nvPr/>
        </p:nvSpPr>
        <p:spPr>
          <a:xfrm>
            <a:off x="1762611" y="5451380"/>
            <a:ext cx="1033144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35" dirty="0">
                <a:solidFill>
                  <a:srgbClr val="FFFFFF"/>
                </a:solidFill>
                <a:latin typeface="Arial Black"/>
                <a:cs typeface="Arial Black"/>
              </a:rPr>
              <a:t>Avaricia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4685516" y="5451380"/>
            <a:ext cx="59563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14" dirty="0">
                <a:solidFill>
                  <a:srgbClr val="FFFFFF"/>
                </a:solidFill>
                <a:latin typeface="Arial Black"/>
                <a:cs typeface="Arial Black"/>
              </a:rPr>
              <a:t>Gula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7116991" y="5451380"/>
            <a:ext cx="114173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14" dirty="0">
                <a:solidFill>
                  <a:srgbClr val="FFFFFF"/>
                </a:solidFill>
                <a:latin typeface="Arial Black"/>
                <a:cs typeface="Arial Black"/>
              </a:rPr>
              <a:t>Soberbia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9953675" y="5451380"/>
            <a:ext cx="88773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10" dirty="0">
                <a:solidFill>
                  <a:srgbClr val="FFFFFF"/>
                </a:solidFill>
                <a:latin typeface="Arial Black"/>
                <a:cs typeface="Arial Black"/>
              </a:rPr>
              <a:t>Lujuria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12630498" y="5451380"/>
            <a:ext cx="944244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10" dirty="0">
                <a:solidFill>
                  <a:srgbClr val="FFFFFF"/>
                </a:solidFill>
                <a:latin typeface="Arial Black"/>
                <a:cs typeface="Arial Black"/>
              </a:rPr>
              <a:t>Envidia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15622965" y="5451380"/>
            <a:ext cx="36004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05" dirty="0">
                <a:solidFill>
                  <a:srgbClr val="FFFFFF"/>
                </a:solidFill>
                <a:latin typeface="Arial Black"/>
                <a:cs typeface="Arial Black"/>
              </a:rPr>
              <a:t>Ira</a:t>
            </a:r>
            <a:endParaRPr sz="20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635"/>
            <a:chOff x="0" y="0"/>
            <a:chExt cx="18288000" cy="1028763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7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661477" y="5013032"/>
              <a:ext cx="2705100" cy="1524000"/>
            </a:xfrm>
            <a:custGeom>
              <a:avLst/>
              <a:gdLst/>
              <a:ahLst/>
              <a:cxnLst/>
              <a:rect l="l" t="t" r="r" b="b"/>
              <a:pathLst>
                <a:path w="2705100" h="1524000">
                  <a:moveTo>
                    <a:pt x="2131720" y="761834"/>
                  </a:moveTo>
                  <a:lnTo>
                    <a:pt x="1880679" y="0"/>
                  </a:lnTo>
                  <a:lnTo>
                    <a:pt x="0" y="0"/>
                  </a:lnTo>
                  <a:lnTo>
                    <a:pt x="251028" y="761834"/>
                  </a:lnTo>
                  <a:lnTo>
                    <a:pt x="0" y="1523682"/>
                  </a:lnTo>
                  <a:lnTo>
                    <a:pt x="1880679" y="1523682"/>
                  </a:lnTo>
                  <a:lnTo>
                    <a:pt x="2131720" y="761834"/>
                  </a:lnTo>
                  <a:close/>
                </a:path>
                <a:path w="2705100" h="1524000">
                  <a:moveTo>
                    <a:pt x="2705049" y="761834"/>
                  </a:moveTo>
                  <a:lnTo>
                    <a:pt x="2454021" y="0"/>
                  </a:lnTo>
                  <a:lnTo>
                    <a:pt x="2066975" y="0"/>
                  </a:lnTo>
                  <a:lnTo>
                    <a:pt x="2318004" y="761834"/>
                  </a:lnTo>
                  <a:lnTo>
                    <a:pt x="2066975" y="1523682"/>
                  </a:lnTo>
                  <a:lnTo>
                    <a:pt x="2454021" y="1523682"/>
                  </a:lnTo>
                  <a:lnTo>
                    <a:pt x="2705049" y="761834"/>
                  </a:lnTo>
                  <a:close/>
                </a:path>
              </a:pathLst>
            </a:custGeom>
            <a:solidFill>
              <a:srgbClr val="1146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940071" y="4911711"/>
              <a:ext cx="2705100" cy="1524000"/>
            </a:xfrm>
            <a:custGeom>
              <a:avLst/>
              <a:gdLst/>
              <a:ahLst/>
              <a:cxnLst/>
              <a:rect l="l" t="t" r="r" b="b"/>
              <a:pathLst>
                <a:path w="2705100" h="1524000">
                  <a:moveTo>
                    <a:pt x="2131733" y="761847"/>
                  </a:moveTo>
                  <a:lnTo>
                    <a:pt x="1880692" y="0"/>
                  </a:lnTo>
                  <a:lnTo>
                    <a:pt x="0" y="0"/>
                  </a:lnTo>
                  <a:lnTo>
                    <a:pt x="251028" y="761847"/>
                  </a:lnTo>
                  <a:lnTo>
                    <a:pt x="0" y="1523682"/>
                  </a:lnTo>
                  <a:lnTo>
                    <a:pt x="1880692" y="1523682"/>
                  </a:lnTo>
                  <a:lnTo>
                    <a:pt x="2131733" y="761847"/>
                  </a:lnTo>
                  <a:close/>
                </a:path>
                <a:path w="2705100" h="1524000">
                  <a:moveTo>
                    <a:pt x="2705049" y="761847"/>
                  </a:moveTo>
                  <a:lnTo>
                    <a:pt x="2454021" y="0"/>
                  </a:lnTo>
                  <a:lnTo>
                    <a:pt x="2066975" y="0"/>
                  </a:lnTo>
                  <a:lnTo>
                    <a:pt x="2318016" y="761847"/>
                  </a:lnTo>
                  <a:lnTo>
                    <a:pt x="2066975" y="1523682"/>
                  </a:lnTo>
                  <a:lnTo>
                    <a:pt x="2454021" y="1523682"/>
                  </a:lnTo>
                  <a:lnTo>
                    <a:pt x="2705049" y="761847"/>
                  </a:lnTo>
                  <a:close/>
                </a:path>
              </a:pathLst>
            </a:custGeom>
            <a:solidFill>
              <a:srgbClr val="1D8A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209115" y="4911711"/>
              <a:ext cx="2705100" cy="1524000"/>
            </a:xfrm>
            <a:custGeom>
              <a:avLst/>
              <a:gdLst/>
              <a:ahLst/>
              <a:cxnLst/>
              <a:rect l="l" t="t" r="r" b="b"/>
              <a:pathLst>
                <a:path w="2705100" h="1524000">
                  <a:moveTo>
                    <a:pt x="2131733" y="761847"/>
                  </a:moveTo>
                  <a:lnTo>
                    <a:pt x="1880692" y="0"/>
                  </a:lnTo>
                  <a:lnTo>
                    <a:pt x="0" y="0"/>
                  </a:lnTo>
                  <a:lnTo>
                    <a:pt x="251028" y="761847"/>
                  </a:lnTo>
                  <a:lnTo>
                    <a:pt x="0" y="1523682"/>
                  </a:lnTo>
                  <a:lnTo>
                    <a:pt x="1880692" y="1523682"/>
                  </a:lnTo>
                  <a:lnTo>
                    <a:pt x="2131733" y="761847"/>
                  </a:lnTo>
                  <a:close/>
                </a:path>
                <a:path w="2705100" h="1524000">
                  <a:moveTo>
                    <a:pt x="2705049" y="761847"/>
                  </a:moveTo>
                  <a:lnTo>
                    <a:pt x="2454021" y="0"/>
                  </a:lnTo>
                  <a:lnTo>
                    <a:pt x="2066975" y="0"/>
                  </a:lnTo>
                  <a:lnTo>
                    <a:pt x="2318016" y="761847"/>
                  </a:lnTo>
                  <a:lnTo>
                    <a:pt x="2066975" y="1523682"/>
                  </a:lnTo>
                  <a:lnTo>
                    <a:pt x="2454021" y="1523682"/>
                  </a:lnTo>
                  <a:lnTo>
                    <a:pt x="2705049" y="761847"/>
                  </a:lnTo>
                  <a:close/>
                </a:path>
              </a:pathLst>
            </a:custGeom>
            <a:solidFill>
              <a:srgbClr val="2BC5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1413414" y="4759311"/>
              <a:ext cx="2705100" cy="1524000"/>
            </a:xfrm>
            <a:custGeom>
              <a:avLst/>
              <a:gdLst/>
              <a:ahLst/>
              <a:cxnLst/>
              <a:rect l="l" t="t" r="r" b="b"/>
              <a:pathLst>
                <a:path w="2705100" h="1524000">
                  <a:moveTo>
                    <a:pt x="2131733" y="761847"/>
                  </a:moveTo>
                  <a:lnTo>
                    <a:pt x="1880692" y="0"/>
                  </a:lnTo>
                  <a:lnTo>
                    <a:pt x="0" y="0"/>
                  </a:lnTo>
                  <a:lnTo>
                    <a:pt x="251028" y="761847"/>
                  </a:lnTo>
                  <a:lnTo>
                    <a:pt x="0" y="1523682"/>
                  </a:lnTo>
                  <a:lnTo>
                    <a:pt x="1880692" y="1523682"/>
                  </a:lnTo>
                  <a:lnTo>
                    <a:pt x="2131733" y="761847"/>
                  </a:lnTo>
                  <a:close/>
                </a:path>
                <a:path w="2705100" h="1524000">
                  <a:moveTo>
                    <a:pt x="2705049" y="761847"/>
                  </a:moveTo>
                  <a:lnTo>
                    <a:pt x="2454021" y="0"/>
                  </a:lnTo>
                  <a:lnTo>
                    <a:pt x="2066975" y="0"/>
                  </a:lnTo>
                  <a:lnTo>
                    <a:pt x="2318016" y="761847"/>
                  </a:lnTo>
                  <a:lnTo>
                    <a:pt x="2066975" y="1523682"/>
                  </a:lnTo>
                  <a:lnTo>
                    <a:pt x="2454021" y="1523682"/>
                  </a:lnTo>
                  <a:lnTo>
                    <a:pt x="2705049" y="761847"/>
                  </a:lnTo>
                  <a:close/>
                </a:path>
              </a:pathLst>
            </a:custGeom>
            <a:solidFill>
              <a:srgbClr val="30BE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207684" y="3390686"/>
              <a:ext cx="1138555" cy="1138555"/>
            </a:xfrm>
            <a:custGeom>
              <a:avLst/>
              <a:gdLst/>
              <a:ahLst/>
              <a:cxnLst/>
              <a:rect l="l" t="t" r="r" b="b"/>
              <a:pathLst>
                <a:path w="1138554" h="1138554">
                  <a:moveTo>
                    <a:pt x="569256" y="1138519"/>
                  </a:moveTo>
                  <a:lnTo>
                    <a:pt x="520138" y="1136429"/>
                  </a:lnTo>
                  <a:lnTo>
                    <a:pt x="472181" y="1130275"/>
                  </a:lnTo>
                  <a:lnTo>
                    <a:pt x="425555" y="1120225"/>
                  </a:lnTo>
                  <a:lnTo>
                    <a:pt x="380430" y="1106453"/>
                  </a:lnTo>
                  <a:lnTo>
                    <a:pt x="336979" y="1089128"/>
                  </a:lnTo>
                  <a:lnTo>
                    <a:pt x="295371" y="1068421"/>
                  </a:lnTo>
                  <a:lnTo>
                    <a:pt x="255778" y="1044504"/>
                  </a:lnTo>
                  <a:lnTo>
                    <a:pt x="218371" y="1017547"/>
                  </a:lnTo>
                  <a:lnTo>
                    <a:pt x="183319" y="987721"/>
                  </a:lnTo>
                  <a:lnTo>
                    <a:pt x="150795" y="955197"/>
                  </a:lnTo>
                  <a:lnTo>
                    <a:pt x="120970" y="920146"/>
                  </a:lnTo>
                  <a:lnTo>
                    <a:pt x="94013" y="882739"/>
                  </a:lnTo>
                  <a:lnTo>
                    <a:pt x="70096" y="843147"/>
                  </a:lnTo>
                  <a:lnTo>
                    <a:pt x="49389" y="801540"/>
                  </a:lnTo>
                  <a:lnTo>
                    <a:pt x="32065" y="758090"/>
                  </a:lnTo>
                  <a:lnTo>
                    <a:pt x="18292" y="712968"/>
                  </a:lnTo>
                  <a:lnTo>
                    <a:pt x="8244" y="666344"/>
                  </a:lnTo>
                  <a:lnTo>
                    <a:pt x="2089" y="618389"/>
                  </a:lnTo>
                  <a:lnTo>
                    <a:pt x="0" y="569274"/>
                  </a:lnTo>
                  <a:lnTo>
                    <a:pt x="2089" y="520155"/>
                  </a:lnTo>
                  <a:lnTo>
                    <a:pt x="8244" y="472196"/>
                  </a:lnTo>
                  <a:lnTo>
                    <a:pt x="18292" y="425569"/>
                  </a:lnTo>
                  <a:lnTo>
                    <a:pt x="32065" y="380443"/>
                  </a:lnTo>
                  <a:lnTo>
                    <a:pt x="49389" y="336990"/>
                  </a:lnTo>
                  <a:lnTo>
                    <a:pt x="70096" y="295381"/>
                  </a:lnTo>
                  <a:lnTo>
                    <a:pt x="94013" y="255787"/>
                  </a:lnTo>
                  <a:lnTo>
                    <a:pt x="120970" y="218378"/>
                  </a:lnTo>
                  <a:lnTo>
                    <a:pt x="150795" y="183326"/>
                  </a:lnTo>
                  <a:lnTo>
                    <a:pt x="183319" y="150801"/>
                  </a:lnTo>
                  <a:lnTo>
                    <a:pt x="218371" y="120974"/>
                  </a:lnTo>
                  <a:lnTo>
                    <a:pt x="255778" y="94016"/>
                  </a:lnTo>
                  <a:lnTo>
                    <a:pt x="295371" y="70098"/>
                  </a:lnTo>
                  <a:lnTo>
                    <a:pt x="336979" y="49391"/>
                  </a:lnTo>
                  <a:lnTo>
                    <a:pt x="380430" y="32066"/>
                  </a:lnTo>
                  <a:lnTo>
                    <a:pt x="425555" y="18293"/>
                  </a:lnTo>
                  <a:lnTo>
                    <a:pt x="472181" y="8244"/>
                  </a:lnTo>
                  <a:lnTo>
                    <a:pt x="520138" y="2089"/>
                  </a:lnTo>
                  <a:lnTo>
                    <a:pt x="569256" y="0"/>
                  </a:lnTo>
                  <a:lnTo>
                    <a:pt x="618375" y="2089"/>
                  </a:lnTo>
                  <a:lnTo>
                    <a:pt x="666333" y="8244"/>
                  </a:lnTo>
                  <a:lnTo>
                    <a:pt x="712960" y="18293"/>
                  </a:lnTo>
                  <a:lnTo>
                    <a:pt x="758084" y="32066"/>
                  </a:lnTo>
                  <a:lnTo>
                    <a:pt x="801535" y="49391"/>
                  </a:lnTo>
                  <a:lnTo>
                    <a:pt x="843142" y="70098"/>
                  </a:lnTo>
                  <a:lnTo>
                    <a:pt x="882734" y="94016"/>
                  </a:lnTo>
                  <a:lnTo>
                    <a:pt x="920141" y="120974"/>
                  </a:lnTo>
                  <a:lnTo>
                    <a:pt x="955191" y="150801"/>
                  </a:lnTo>
                  <a:lnTo>
                    <a:pt x="987714" y="183326"/>
                  </a:lnTo>
                  <a:lnTo>
                    <a:pt x="1017538" y="218378"/>
                  </a:lnTo>
                  <a:lnTo>
                    <a:pt x="1044494" y="255787"/>
                  </a:lnTo>
                  <a:lnTo>
                    <a:pt x="1068409" y="295381"/>
                  </a:lnTo>
                  <a:lnTo>
                    <a:pt x="1089114" y="336990"/>
                  </a:lnTo>
                  <a:lnTo>
                    <a:pt x="1106438" y="380443"/>
                  </a:lnTo>
                  <a:lnTo>
                    <a:pt x="1120209" y="425569"/>
                  </a:lnTo>
                  <a:lnTo>
                    <a:pt x="1130257" y="472196"/>
                  </a:lnTo>
                  <a:lnTo>
                    <a:pt x="1136411" y="520155"/>
                  </a:lnTo>
                  <a:lnTo>
                    <a:pt x="1138501" y="569274"/>
                  </a:lnTo>
                  <a:lnTo>
                    <a:pt x="1136411" y="618389"/>
                  </a:lnTo>
                  <a:lnTo>
                    <a:pt x="1130257" y="666344"/>
                  </a:lnTo>
                  <a:lnTo>
                    <a:pt x="1120209" y="712968"/>
                  </a:lnTo>
                  <a:lnTo>
                    <a:pt x="1106438" y="758090"/>
                  </a:lnTo>
                  <a:lnTo>
                    <a:pt x="1089114" y="801540"/>
                  </a:lnTo>
                  <a:lnTo>
                    <a:pt x="1068409" y="843147"/>
                  </a:lnTo>
                  <a:lnTo>
                    <a:pt x="1044494" y="882739"/>
                  </a:lnTo>
                  <a:lnTo>
                    <a:pt x="1017538" y="920146"/>
                  </a:lnTo>
                  <a:lnTo>
                    <a:pt x="987714" y="955197"/>
                  </a:lnTo>
                  <a:lnTo>
                    <a:pt x="955191" y="987721"/>
                  </a:lnTo>
                  <a:lnTo>
                    <a:pt x="920141" y="1017547"/>
                  </a:lnTo>
                  <a:lnTo>
                    <a:pt x="882734" y="1044504"/>
                  </a:lnTo>
                  <a:lnTo>
                    <a:pt x="843142" y="1068421"/>
                  </a:lnTo>
                  <a:lnTo>
                    <a:pt x="801535" y="1089128"/>
                  </a:lnTo>
                  <a:lnTo>
                    <a:pt x="758084" y="1106453"/>
                  </a:lnTo>
                  <a:lnTo>
                    <a:pt x="712960" y="1120225"/>
                  </a:lnTo>
                  <a:lnTo>
                    <a:pt x="666333" y="1130275"/>
                  </a:lnTo>
                  <a:lnTo>
                    <a:pt x="618375" y="1136429"/>
                  </a:lnTo>
                  <a:lnTo>
                    <a:pt x="569256" y="113851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207688" y="3390684"/>
              <a:ext cx="1138555" cy="1138555"/>
            </a:xfrm>
            <a:custGeom>
              <a:avLst/>
              <a:gdLst/>
              <a:ahLst/>
              <a:cxnLst/>
              <a:rect l="l" t="t" r="r" b="b"/>
              <a:pathLst>
                <a:path w="1138554" h="1138554">
                  <a:moveTo>
                    <a:pt x="1106451" y="758039"/>
                  </a:moveTo>
                  <a:lnTo>
                    <a:pt x="1106307" y="758054"/>
                  </a:lnTo>
                  <a:lnTo>
                    <a:pt x="1120221" y="712920"/>
                  </a:lnTo>
                  <a:lnTo>
                    <a:pt x="1130267" y="666286"/>
                  </a:lnTo>
                  <a:lnTo>
                    <a:pt x="1136417" y="618323"/>
                  </a:lnTo>
                  <a:lnTo>
                    <a:pt x="1138385" y="569195"/>
                  </a:lnTo>
                  <a:lnTo>
                    <a:pt x="1136405" y="520079"/>
                  </a:lnTo>
                  <a:lnTo>
                    <a:pt x="1130243" y="472118"/>
                  </a:lnTo>
                  <a:lnTo>
                    <a:pt x="1120188" y="425490"/>
                  </a:lnTo>
                  <a:lnTo>
                    <a:pt x="1106410" y="380365"/>
                  </a:lnTo>
                  <a:lnTo>
                    <a:pt x="1089079" y="336913"/>
                  </a:lnTo>
                  <a:lnTo>
                    <a:pt x="1068367" y="295306"/>
                  </a:lnTo>
                  <a:lnTo>
                    <a:pt x="1044445" y="255715"/>
                  </a:lnTo>
                  <a:lnTo>
                    <a:pt x="1017483" y="218309"/>
                  </a:lnTo>
                  <a:lnTo>
                    <a:pt x="987653" y="183261"/>
                  </a:lnTo>
                  <a:lnTo>
                    <a:pt x="955125" y="150741"/>
                  </a:lnTo>
                  <a:lnTo>
                    <a:pt x="920070" y="120919"/>
                  </a:lnTo>
                  <a:lnTo>
                    <a:pt x="882660" y="93968"/>
                  </a:lnTo>
                  <a:lnTo>
                    <a:pt x="843065" y="70056"/>
                  </a:lnTo>
                  <a:lnTo>
                    <a:pt x="801456" y="49356"/>
                  </a:lnTo>
                  <a:lnTo>
                    <a:pt x="758004" y="32038"/>
                  </a:lnTo>
                  <a:lnTo>
                    <a:pt x="712881" y="18273"/>
                  </a:lnTo>
                  <a:lnTo>
                    <a:pt x="666257" y="8231"/>
                  </a:lnTo>
                  <a:lnTo>
                    <a:pt x="618302" y="2083"/>
                  </a:lnTo>
                  <a:lnTo>
                    <a:pt x="569189" y="0"/>
                  </a:lnTo>
                  <a:lnTo>
                    <a:pt x="520077" y="2094"/>
                  </a:lnTo>
                  <a:lnTo>
                    <a:pt x="472126" y="8253"/>
                  </a:lnTo>
                  <a:lnTo>
                    <a:pt x="425507" y="18305"/>
                  </a:lnTo>
                  <a:lnTo>
                    <a:pt x="380390" y="32080"/>
                  </a:lnTo>
                  <a:lnTo>
                    <a:pt x="336946" y="49406"/>
                  </a:lnTo>
                  <a:lnTo>
                    <a:pt x="295346" y="70112"/>
                  </a:lnTo>
                  <a:lnTo>
                    <a:pt x="255760" y="94028"/>
                  </a:lnTo>
                  <a:lnTo>
                    <a:pt x="218360" y="120982"/>
                  </a:lnTo>
                  <a:lnTo>
                    <a:pt x="183315" y="150804"/>
                  </a:lnTo>
                  <a:lnTo>
                    <a:pt x="150797" y="183323"/>
                  </a:lnTo>
                  <a:lnTo>
                    <a:pt x="120976" y="218369"/>
                  </a:lnTo>
                  <a:lnTo>
                    <a:pt x="94023" y="255770"/>
                  </a:lnTo>
                  <a:lnTo>
                    <a:pt x="70109" y="295356"/>
                  </a:lnTo>
                  <a:lnTo>
                    <a:pt x="49404" y="336956"/>
                  </a:lnTo>
                  <a:lnTo>
                    <a:pt x="32080" y="380400"/>
                  </a:lnTo>
                  <a:lnTo>
                    <a:pt x="18306" y="425516"/>
                  </a:lnTo>
                  <a:lnTo>
                    <a:pt x="8254" y="472134"/>
                  </a:lnTo>
                  <a:lnTo>
                    <a:pt x="2095" y="520084"/>
                  </a:lnTo>
                  <a:lnTo>
                    <a:pt x="0" y="569195"/>
                  </a:lnTo>
                  <a:lnTo>
                    <a:pt x="2082" y="618308"/>
                  </a:lnTo>
                  <a:lnTo>
                    <a:pt x="8229" y="666261"/>
                  </a:lnTo>
                  <a:lnTo>
                    <a:pt x="18270" y="712884"/>
                  </a:lnTo>
                  <a:lnTo>
                    <a:pt x="32035" y="758007"/>
                  </a:lnTo>
                  <a:lnTo>
                    <a:pt x="49352" y="801458"/>
                  </a:lnTo>
                  <a:lnTo>
                    <a:pt x="70051" y="843067"/>
                  </a:lnTo>
                  <a:lnTo>
                    <a:pt x="93961" y="882662"/>
                  </a:lnTo>
                  <a:lnTo>
                    <a:pt x="120911" y="920073"/>
                  </a:lnTo>
                  <a:lnTo>
                    <a:pt x="150731" y="955128"/>
                  </a:lnTo>
                  <a:lnTo>
                    <a:pt x="183250" y="987657"/>
                  </a:lnTo>
                  <a:lnTo>
                    <a:pt x="218296" y="1017489"/>
                  </a:lnTo>
                  <a:lnTo>
                    <a:pt x="255700" y="1044453"/>
                  </a:lnTo>
                  <a:lnTo>
                    <a:pt x="295290" y="1068377"/>
                  </a:lnTo>
                  <a:lnTo>
                    <a:pt x="336896" y="1089091"/>
                  </a:lnTo>
                  <a:lnTo>
                    <a:pt x="380347" y="1106424"/>
                  </a:lnTo>
                  <a:lnTo>
                    <a:pt x="425472" y="1120204"/>
                  </a:lnTo>
                  <a:lnTo>
                    <a:pt x="472101" y="1130261"/>
                  </a:lnTo>
                  <a:lnTo>
                    <a:pt x="520062" y="1136423"/>
                  </a:lnTo>
                  <a:lnTo>
                    <a:pt x="566106" y="1138261"/>
                  </a:lnTo>
                  <a:lnTo>
                    <a:pt x="569189" y="1138388"/>
                  </a:lnTo>
                  <a:lnTo>
                    <a:pt x="618301" y="1136303"/>
                  </a:lnTo>
                  <a:lnTo>
                    <a:pt x="666253" y="1130149"/>
                  </a:lnTo>
                  <a:lnTo>
                    <a:pt x="712875" y="1120101"/>
                  </a:lnTo>
                  <a:lnTo>
                    <a:pt x="757994" y="1106330"/>
                  </a:lnTo>
                  <a:lnTo>
                    <a:pt x="801441" y="1089007"/>
                  </a:lnTo>
                  <a:lnTo>
                    <a:pt x="843044" y="1068303"/>
                  </a:lnTo>
                  <a:lnTo>
                    <a:pt x="882723" y="1044513"/>
                  </a:lnTo>
                  <a:lnTo>
                    <a:pt x="920126" y="1017558"/>
                  </a:lnTo>
                  <a:lnTo>
                    <a:pt x="955183" y="987727"/>
                  </a:lnTo>
                  <a:lnTo>
                    <a:pt x="987712" y="955198"/>
                  </a:lnTo>
                  <a:lnTo>
                    <a:pt x="1017542" y="920140"/>
                  </a:lnTo>
                  <a:lnTo>
                    <a:pt x="1044502" y="882726"/>
                  </a:lnTo>
                  <a:lnTo>
                    <a:pt x="1068421" y="843125"/>
                  </a:lnTo>
                  <a:lnTo>
                    <a:pt x="1089127" y="801510"/>
                  </a:lnTo>
                </a:path>
              </a:pathLst>
            </a:custGeom>
            <a:ln w="152400">
              <a:solidFill>
                <a:srgbClr val="11468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509016" y="6912619"/>
              <a:ext cx="1138555" cy="1138555"/>
            </a:xfrm>
            <a:custGeom>
              <a:avLst/>
              <a:gdLst/>
              <a:ahLst/>
              <a:cxnLst/>
              <a:rect l="l" t="t" r="r" b="b"/>
              <a:pathLst>
                <a:path w="1138554" h="1138554">
                  <a:moveTo>
                    <a:pt x="569244" y="1138519"/>
                  </a:moveTo>
                  <a:lnTo>
                    <a:pt x="520125" y="1136429"/>
                  </a:lnTo>
                  <a:lnTo>
                    <a:pt x="472167" y="1130275"/>
                  </a:lnTo>
                  <a:lnTo>
                    <a:pt x="425540" y="1120225"/>
                  </a:lnTo>
                  <a:lnTo>
                    <a:pt x="380416" y="1106453"/>
                  </a:lnTo>
                  <a:lnTo>
                    <a:pt x="336965" y="1089127"/>
                  </a:lnTo>
                  <a:lnTo>
                    <a:pt x="295358" y="1068420"/>
                  </a:lnTo>
                  <a:lnTo>
                    <a:pt x="255766" y="1044503"/>
                  </a:lnTo>
                  <a:lnTo>
                    <a:pt x="218359" y="1017545"/>
                  </a:lnTo>
                  <a:lnTo>
                    <a:pt x="183309" y="987718"/>
                  </a:lnTo>
                  <a:lnTo>
                    <a:pt x="150787" y="955193"/>
                  </a:lnTo>
                  <a:lnTo>
                    <a:pt x="120962" y="920140"/>
                  </a:lnTo>
                  <a:lnTo>
                    <a:pt x="94007" y="882732"/>
                  </a:lnTo>
                  <a:lnTo>
                    <a:pt x="70091" y="843137"/>
                  </a:lnTo>
                  <a:lnTo>
                    <a:pt x="49386" y="801528"/>
                  </a:lnTo>
                  <a:lnTo>
                    <a:pt x="32062" y="758075"/>
                  </a:lnTo>
                  <a:lnTo>
                    <a:pt x="18291" y="712950"/>
                  </a:lnTo>
                  <a:lnTo>
                    <a:pt x="8243" y="666322"/>
                  </a:lnTo>
                  <a:lnTo>
                    <a:pt x="2089" y="618363"/>
                  </a:lnTo>
                  <a:lnTo>
                    <a:pt x="0" y="569244"/>
                  </a:lnTo>
                  <a:lnTo>
                    <a:pt x="2089" y="520129"/>
                  </a:lnTo>
                  <a:lnTo>
                    <a:pt x="8243" y="472175"/>
                  </a:lnTo>
                  <a:lnTo>
                    <a:pt x="18291" y="425551"/>
                  </a:lnTo>
                  <a:lnTo>
                    <a:pt x="32062" y="380428"/>
                  </a:lnTo>
                  <a:lnTo>
                    <a:pt x="49386" y="336978"/>
                  </a:lnTo>
                  <a:lnTo>
                    <a:pt x="70091" y="295371"/>
                  </a:lnTo>
                  <a:lnTo>
                    <a:pt x="94007" y="255779"/>
                  </a:lnTo>
                  <a:lnTo>
                    <a:pt x="120962" y="218372"/>
                  </a:lnTo>
                  <a:lnTo>
                    <a:pt x="150787" y="183321"/>
                  </a:lnTo>
                  <a:lnTo>
                    <a:pt x="183309" y="150797"/>
                  </a:lnTo>
                  <a:lnTo>
                    <a:pt x="218359" y="120971"/>
                  </a:lnTo>
                  <a:lnTo>
                    <a:pt x="255766" y="94014"/>
                  </a:lnTo>
                  <a:lnTo>
                    <a:pt x="295358" y="70097"/>
                  </a:lnTo>
                  <a:lnTo>
                    <a:pt x="336965" y="49391"/>
                  </a:lnTo>
                  <a:lnTo>
                    <a:pt x="380416" y="32066"/>
                  </a:lnTo>
                  <a:lnTo>
                    <a:pt x="425540" y="18293"/>
                  </a:lnTo>
                  <a:lnTo>
                    <a:pt x="472167" y="8244"/>
                  </a:lnTo>
                  <a:lnTo>
                    <a:pt x="520125" y="2089"/>
                  </a:lnTo>
                  <a:lnTo>
                    <a:pt x="569244" y="0"/>
                  </a:lnTo>
                  <a:lnTo>
                    <a:pt x="618363" y="2089"/>
                  </a:lnTo>
                  <a:lnTo>
                    <a:pt x="666321" y="8244"/>
                  </a:lnTo>
                  <a:lnTo>
                    <a:pt x="712948" y="18293"/>
                  </a:lnTo>
                  <a:lnTo>
                    <a:pt x="758072" y="32066"/>
                  </a:lnTo>
                  <a:lnTo>
                    <a:pt x="801523" y="49391"/>
                  </a:lnTo>
                  <a:lnTo>
                    <a:pt x="843130" y="70097"/>
                  </a:lnTo>
                  <a:lnTo>
                    <a:pt x="882722" y="94014"/>
                  </a:lnTo>
                  <a:lnTo>
                    <a:pt x="920129" y="120971"/>
                  </a:lnTo>
                  <a:lnTo>
                    <a:pt x="955179" y="150797"/>
                  </a:lnTo>
                  <a:lnTo>
                    <a:pt x="987701" y="183321"/>
                  </a:lnTo>
                  <a:lnTo>
                    <a:pt x="1017526" y="218372"/>
                  </a:lnTo>
                  <a:lnTo>
                    <a:pt x="1044481" y="255779"/>
                  </a:lnTo>
                  <a:lnTo>
                    <a:pt x="1068397" y="295371"/>
                  </a:lnTo>
                  <a:lnTo>
                    <a:pt x="1089102" y="336978"/>
                  </a:lnTo>
                  <a:lnTo>
                    <a:pt x="1106426" y="380428"/>
                  </a:lnTo>
                  <a:lnTo>
                    <a:pt x="1120197" y="425551"/>
                  </a:lnTo>
                  <a:lnTo>
                    <a:pt x="1130245" y="472175"/>
                  </a:lnTo>
                  <a:lnTo>
                    <a:pt x="1136399" y="520129"/>
                  </a:lnTo>
                  <a:lnTo>
                    <a:pt x="1138488" y="569244"/>
                  </a:lnTo>
                  <a:lnTo>
                    <a:pt x="1136399" y="618363"/>
                  </a:lnTo>
                  <a:lnTo>
                    <a:pt x="1130245" y="666322"/>
                  </a:lnTo>
                  <a:lnTo>
                    <a:pt x="1120197" y="712950"/>
                  </a:lnTo>
                  <a:lnTo>
                    <a:pt x="1106426" y="758075"/>
                  </a:lnTo>
                  <a:lnTo>
                    <a:pt x="1089102" y="801528"/>
                  </a:lnTo>
                  <a:lnTo>
                    <a:pt x="1068397" y="843137"/>
                  </a:lnTo>
                  <a:lnTo>
                    <a:pt x="1044481" y="882732"/>
                  </a:lnTo>
                  <a:lnTo>
                    <a:pt x="1017526" y="920140"/>
                  </a:lnTo>
                  <a:lnTo>
                    <a:pt x="987701" y="955193"/>
                  </a:lnTo>
                  <a:lnTo>
                    <a:pt x="955179" y="987718"/>
                  </a:lnTo>
                  <a:lnTo>
                    <a:pt x="920129" y="1017545"/>
                  </a:lnTo>
                  <a:lnTo>
                    <a:pt x="882722" y="1044503"/>
                  </a:lnTo>
                  <a:lnTo>
                    <a:pt x="843130" y="1068420"/>
                  </a:lnTo>
                  <a:lnTo>
                    <a:pt x="801523" y="1089127"/>
                  </a:lnTo>
                  <a:lnTo>
                    <a:pt x="758072" y="1106453"/>
                  </a:lnTo>
                  <a:lnTo>
                    <a:pt x="712948" y="1120225"/>
                  </a:lnTo>
                  <a:lnTo>
                    <a:pt x="666321" y="1130275"/>
                  </a:lnTo>
                  <a:lnTo>
                    <a:pt x="618363" y="1136429"/>
                  </a:lnTo>
                  <a:lnTo>
                    <a:pt x="569244" y="113851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509018" y="6912617"/>
              <a:ext cx="1138555" cy="1138555"/>
            </a:xfrm>
            <a:custGeom>
              <a:avLst/>
              <a:gdLst/>
              <a:ahLst/>
              <a:cxnLst/>
              <a:rect l="l" t="t" r="r" b="b"/>
              <a:pathLst>
                <a:path w="1138554" h="1138554">
                  <a:moveTo>
                    <a:pt x="569191" y="0"/>
                  </a:moveTo>
                  <a:lnTo>
                    <a:pt x="520078" y="2093"/>
                  </a:lnTo>
                  <a:lnTo>
                    <a:pt x="472127" y="8251"/>
                  </a:lnTo>
                  <a:lnTo>
                    <a:pt x="425507" y="18302"/>
                  </a:lnTo>
                  <a:lnTo>
                    <a:pt x="380390" y="32075"/>
                  </a:lnTo>
                  <a:lnTo>
                    <a:pt x="336945" y="49400"/>
                  </a:lnTo>
                  <a:lnTo>
                    <a:pt x="295344" y="70105"/>
                  </a:lnTo>
                  <a:lnTo>
                    <a:pt x="255757" y="94020"/>
                  </a:lnTo>
                  <a:lnTo>
                    <a:pt x="218356" y="120974"/>
                  </a:lnTo>
                  <a:lnTo>
                    <a:pt x="183310" y="150797"/>
                  </a:lnTo>
                  <a:lnTo>
                    <a:pt x="150792" y="183316"/>
                  </a:lnTo>
                  <a:lnTo>
                    <a:pt x="120970" y="218362"/>
                  </a:lnTo>
                  <a:lnTo>
                    <a:pt x="94017" y="255764"/>
                  </a:lnTo>
                  <a:lnTo>
                    <a:pt x="70102" y="295351"/>
                  </a:lnTo>
                  <a:lnTo>
                    <a:pt x="49398" y="336952"/>
                  </a:lnTo>
                  <a:lnTo>
                    <a:pt x="32074" y="380396"/>
                  </a:lnTo>
                  <a:lnTo>
                    <a:pt x="18301" y="425513"/>
                  </a:lnTo>
                  <a:lnTo>
                    <a:pt x="8250" y="472133"/>
                  </a:lnTo>
                  <a:lnTo>
                    <a:pt x="2093" y="520084"/>
                  </a:lnTo>
                  <a:lnTo>
                    <a:pt x="0" y="569195"/>
                  </a:lnTo>
                  <a:lnTo>
                    <a:pt x="2084" y="618307"/>
                  </a:lnTo>
                  <a:lnTo>
                    <a:pt x="8233" y="666260"/>
                  </a:lnTo>
                  <a:lnTo>
                    <a:pt x="18274" y="712883"/>
                  </a:lnTo>
                  <a:lnTo>
                    <a:pt x="32038" y="758006"/>
                  </a:lnTo>
                  <a:lnTo>
                    <a:pt x="49355" y="801457"/>
                  </a:lnTo>
                  <a:lnTo>
                    <a:pt x="70052" y="843066"/>
                  </a:lnTo>
                  <a:lnTo>
                    <a:pt x="93961" y="882662"/>
                  </a:lnTo>
                  <a:lnTo>
                    <a:pt x="120910" y="920074"/>
                  </a:lnTo>
                  <a:lnTo>
                    <a:pt x="150729" y="955130"/>
                  </a:lnTo>
                  <a:lnTo>
                    <a:pt x="183247" y="987660"/>
                  </a:lnTo>
                  <a:lnTo>
                    <a:pt x="218294" y="1017493"/>
                  </a:lnTo>
                  <a:lnTo>
                    <a:pt x="255698" y="1044457"/>
                  </a:lnTo>
                  <a:lnTo>
                    <a:pt x="295288" y="1068382"/>
                  </a:lnTo>
                  <a:lnTo>
                    <a:pt x="336895" y="1089096"/>
                  </a:lnTo>
                  <a:lnTo>
                    <a:pt x="380347" y="1106428"/>
                  </a:lnTo>
                  <a:lnTo>
                    <a:pt x="425473" y="1120208"/>
                  </a:lnTo>
                  <a:lnTo>
                    <a:pt x="472102" y="1130263"/>
                  </a:lnTo>
                  <a:lnTo>
                    <a:pt x="520063" y="1136424"/>
                  </a:lnTo>
                  <a:lnTo>
                    <a:pt x="566095" y="1138260"/>
                  </a:lnTo>
                  <a:lnTo>
                    <a:pt x="569191" y="1138387"/>
                  </a:lnTo>
                  <a:lnTo>
                    <a:pt x="618303" y="1136302"/>
                  </a:lnTo>
                  <a:lnTo>
                    <a:pt x="666255" y="1130148"/>
                  </a:lnTo>
                  <a:lnTo>
                    <a:pt x="712876" y="1120101"/>
                  </a:lnTo>
                  <a:lnTo>
                    <a:pt x="757995" y="1106330"/>
                  </a:lnTo>
                  <a:lnTo>
                    <a:pt x="801442" y="1089007"/>
                  </a:lnTo>
                  <a:lnTo>
                    <a:pt x="843121" y="1068427"/>
                  </a:lnTo>
                  <a:lnTo>
                    <a:pt x="882709" y="1044511"/>
                  </a:lnTo>
                  <a:lnTo>
                    <a:pt x="920122" y="1017550"/>
                  </a:lnTo>
                  <a:lnTo>
                    <a:pt x="955178" y="987719"/>
                  </a:lnTo>
                  <a:lnTo>
                    <a:pt x="987705" y="955189"/>
                  </a:lnTo>
                  <a:lnTo>
                    <a:pt x="1017533" y="920131"/>
                  </a:lnTo>
                  <a:lnTo>
                    <a:pt x="1044492" y="882717"/>
                  </a:lnTo>
                  <a:lnTo>
                    <a:pt x="1068409" y="843117"/>
                  </a:lnTo>
                  <a:lnTo>
                    <a:pt x="1089114" y="801502"/>
                  </a:lnTo>
                  <a:lnTo>
                    <a:pt x="1106437" y="758044"/>
                  </a:lnTo>
                  <a:lnTo>
                    <a:pt x="1120206" y="712914"/>
                  </a:lnTo>
                  <a:lnTo>
                    <a:pt x="1130252" y="666282"/>
                  </a:lnTo>
                  <a:lnTo>
                    <a:pt x="1136403" y="618320"/>
                  </a:lnTo>
                  <a:lnTo>
                    <a:pt x="1138385" y="569195"/>
                  </a:lnTo>
                  <a:lnTo>
                    <a:pt x="1136395" y="520079"/>
                  </a:lnTo>
                  <a:lnTo>
                    <a:pt x="1130235" y="472119"/>
                  </a:lnTo>
                  <a:lnTo>
                    <a:pt x="1120181" y="425491"/>
                  </a:lnTo>
                  <a:lnTo>
                    <a:pt x="1106404" y="380366"/>
                  </a:lnTo>
                  <a:lnTo>
                    <a:pt x="1089074" y="336915"/>
                  </a:lnTo>
                  <a:lnTo>
                    <a:pt x="1068363" y="295309"/>
                  </a:lnTo>
                  <a:lnTo>
                    <a:pt x="1044441" y="255718"/>
                  </a:lnTo>
                  <a:lnTo>
                    <a:pt x="1017479" y="218313"/>
                  </a:lnTo>
                  <a:lnTo>
                    <a:pt x="987649" y="183265"/>
                  </a:lnTo>
                  <a:lnTo>
                    <a:pt x="955122" y="150745"/>
                  </a:lnTo>
                  <a:lnTo>
                    <a:pt x="920068" y="120924"/>
                  </a:lnTo>
                  <a:lnTo>
                    <a:pt x="882658" y="93972"/>
                  </a:lnTo>
                  <a:lnTo>
                    <a:pt x="843063" y="70060"/>
                  </a:lnTo>
                  <a:lnTo>
                    <a:pt x="801455" y="49360"/>
                  </a:lnTo>
                  <a:lnTo>
                    <a:pt x="758004" y="32042"/>
                  </a:lnTo>
                  <a:lnTo>
                    <a:pt x="712881" y="18276"/>
                  </a:lnTo>
                  <a:lnTo>
                    <a:pt x="666257" y="8233"/>
                  </a:lnTo>
                  <a:lnTo>
                    <a:pt x="618304" y="2084"/>
                  </a:lnTo>
                  <a:lnTo>
                    <a:pt x="569191" y="0"/>
                  </a:lnTo>
                </a:path>
              </a:pathLst>
            </a:custGeom>
            <a:ln w="152400">
              <a:solidFill>
                <a:srgbClr val="1D8A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672169" y="2987919"/>
              <a:ext cx="1138555" cy="1138555"/>
            </a:xfrm>
            <a:custGeom>
              <a:avLst/>
              <a:gdLst/>
              <a:ahLst/>
              <a:cxnLst/>
              <a:rect l="l" t="t" r="r" b="b"/>
              <a:pathLst>
                <a:path w="1138554" h="1138554">
                  <a:moveTo>
                    <a:pt x="569244" y="1138522"/>
                  </a:moveTo>
                  <a:lnTo>
                    <a:pt x="520125" y="1136432"/>
                  </a:lnTo>
                  <a:lnTo>
                    <a:pt x="472167" y="1130278"/>
                  </a:lnTo>
                  <a:lnTo>
                    <a:pt x="425540" y="1120228"/>
                  </a:lnTo>
                  <a:lnTo>
                    <a:pt x="380416" y="1106456"/>
                  </a:lnTo>
                  <a:lnTo>
                    <a:pt x="336965" y="1089130"/>
                  </a:lnTo>
                  <a:lnTo>
                    <a:pt x="295358" y="1068423"/>
                  </a:lnTo>
                  <a:lnTo>
                    <a:pt x="255766" y="1044506"/>
                  </a:lnTo>
                  <a:lnTo>
                    <a:pt x="218359" y="1017548"/>
                  </a:lnTo>
                  <a:lnTo>
                    <a:pt x="183309" y="987721"/>
                  </a:lnTo>
                  <a:lnTo>
                    <a:pt x="150787" y="955196"/>
                  </a:lnTo>
                  <a:lnTo>
                    <a:pt x="120962" y="920143"/>
                  </a:lnTo>
                  <a:lnTo>
                    <a:pt x="94007" y="882735"/>
                  </a:lnTo>
                  <a:lnTo>
                    <a:pt x="70091" y="843140"/>
                  </a:lnTo>
                  <a:lnTo>
                    <a:pt x="49386" y="801531"/>
                  </a:lnTo>
                  <a:lnTo>
                    <a:pt x="32062" y="758078"/>
                  </a:lnTo>
                  <a:lnTo>
                    <a:pt x="18291" y="712953"/>
                  </a:lnTo>
                  <a:lnTo>
                    <a:pt x="8243" y="666325"/>
                  </a:lnTo>
                  <a:lnTo>
                    <a:pt x="2089" y="618366"/>
                  </a:lnTo>
                  <a:lnTo>
                    <a:pt x="0" y="569247"/>
                  </a:lnTo>
                  <a:lnTo>
                    <a:pt x="2089" y="520132"/>
                  </a:lnTo>
                  <a:lnTo>
                    <a:pt x="8243" y="472178"/>
                  </a:lnTo>
                  <a:lnTo>
                    <a:pt x="18291" y="425553"/>
                  </a:lnTo>
                  <a:lnTo>
                    <a:pt x="32062" y="380431"/>
                  </a:lnTo>
                  <a:lnTo>
                    <a:pt x="49386" y="336981"/>
                  </a:lnTo>
                  <a:lnTo>
                    <a:pt x="70091" y="295374"/>
                  </a:lnTo>
                  <a:lnTo>
                    <a:pt x="94007" y="255781"/>
                  </a:lnTo>
                  <a:lnTo>
                    <a:pt x="120962" y="218374"/>
                  </a:lnTo>
                  <a:lnTo>
                    <a:pt x="150787" y="183323"/>
                  </a:lnTo>
                  <a:lnTo>
                    <a:pt x="183309" y="150799"/>
                  </a:lnTo>
                  <a:lnTo>
                    <a:pt x="218359" y="120973"/>
                  </a:lnTo>
                  <a:lnTo>
                    <a:pt x="255766" y="94015"/>
                  </a:lnTo>
                  <a:lnTo>
                    <a:pt x="295358" y="70098"/>
                  </a:lnTo>
                  <a:lnTo>
                    <a:pt x="336965" y="49391"/>
                  </a:lnTo>
                  <a:lnTo>
                    <a:pt x="380416" y="32066"/>
                  </a:lnTo>
                  <a:lnTo>
                    <a:pt x="425540" y="18293"/>
                  </a:lnTo>
                  <a:lnTo>
                    <a:pt x="472167" y="8244"/>
                  </a:lnTo>
                  <a:lnTo>
                    <a:pt x="520125" y="2089"/>
                  </a:lnTo>
                  <a:lnTo>
                    <a:pt x="569244" y="0"/>
                  </a:lnTo>
                  <a:lnTo>
                    <a:pt x="618363" y="2089"/>
                  </a:lnTo>
                  <a:lnTo>
                    <a:pt x="666321" y="8244"/>
                  </a:lnTo>
                  <a:lnTo>
                    <a:pt x="712948" y="18293"/>
                  </a:lnTo>
                  <a:lnTo>
                    <a:pt x="758072" y="32066"/>
                  </a:lnTo>
                  <a:lnTo>
                    <a:pt x="801523" y="49391"/>
                  </a:lnTo>
                  <a:lnTo>
                    <a:pt x="843130" y="70098"/>
                  </a:lnTo>
                  <a:lnTo>
                    <a:pt x="882722" y="94015"/>
                  </a:lnTo>
                  <a:lnTo>
                    <a:pt x="920129" y="120973"/>
                  </a:lnTo>
                  <a:lnTo>
                    <a:pt x="955179" y="150799"/>
                  </a:lnTo>
                  <a:lnTo>
                    <a:pt x="987701" y="183323"/>
                  </a:lnTo>
                  <a:lnTo>
                    <a:pt x="1017526" y="218374"/>
                  </a:lnTo>
                  <a:lnTo>
                    <a:pt x="1044481" y="255781"/>
                  </a:lnTo>
                  <a:lnTo>
                    <a:pt x="1068397" y="295374"/>
                  </a:lnTo>
                  <a:lnTo>
                    <a:pt x="1089102" y="336981"/>
                  </a:lnTo>
                  <a:lnTo>
                    <a:pt x="1106426" y="380431"/>
                  </a:lnTo>
                  <a:lnTo>
                    <a:pt x="1120197" y="425553"/>
                  </a:lnTo>
                  <a:lnTo>
                    <a:pt x="1130245" y="472178"/>
                  </a:lnTo>
                  <a:lnTo>
                    <a:pt x="1136399" y="520132"/>
                  </a:lnTo>
                  <a:lnTo>
                    <a:pt x="1138488" y="569247"/>
                  </a:lnTo>
                  <a:lnTo>
                    <a:pt x="1136399" y="618366"/>
                  </a:lnTo>
                  <a:lnTo>
                    <a:pt x="1130245" y="666325"/>
                  </a:lnTo>
                  <a:lnTo>
                    <a:pt x="1120197" y="712953"/>
                  </a:lnTo>
                  <a:lnTo>
                    <a:pt x="1106426" y="758078"/>
                  </a:lnTo>
                  <a:lnTo>
                    <a:pt x="1089102" y="801531"/>
                  </a:lnTo>
                  <a:lnTo>
                    <a:pt x="1068397" y="843140"/>
                  </a:lnTo>
                  <a:lnTo>
                    <a:pt x="1044481" y="882735"/>
                  </a:lnTo>
                  <a:lnTo>
                    <a:pt x="1017526" y="920143"/>
                  </a:lnTo>
                  <a:lnTo>
                    <a:pt x="987701" y="955196"/>
                  </a:lnTo>
                  <a:lnTo>
                    <a:pt x="955179" y="987721"/>
                  </a:lnTo>
                  <a:lnTo>
                    <a:pt x="920129" y="1017548"/>
                  </a:lnTo>
                  <a:lnTo>
                    <a:pt x="882722" y="1044506"/>
                  </a:lnTo>
                  <a:lnTo>
                    <a:pt x="843130" y="1068423"/>
                  </a:lnTo>
                  <a:lnTo>
                    <a:pt x="801523" y="1089130"/>
                  </a:lnTo>
                  <a:lnTo>
                    <a:pt x="758072" y="1106456"/>
                  </a:lnTo>
                  <a:lnTo>
                    <a:pt x="712948" y="1120228"/>
                  </a:lnTo>
                  <a:lnTo>
                    <a:pt x="666321" y="1130278"/>
                  </a:lnTo>
                  <a:lnTo>
                    <a:pt x="618363" y="1136432"/>
                  </a:lnTo>
                  <a:lnTo>
                    <a:pt x="569244" y="113852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8672172" y="2987918"/>
              <a:ext cx="1138555" cy="1138555"/>
            </a:xfrm>
            <a:custGeom>
              <a:avLst/>
              <a:gdLst/>
              <a:ahLst/>
              <a:cxnLst/>
              <a:rect l="l" t="t" r="r" b="b"/>
              <a:pathLst>
                <a:path w="1138554" h="1138554">
                  <a:moveTo>
                    <a:pt x="569191" y="0"/>
                  </a:moveTo>
                  <a:lnTo>
                    <a:pt x="520078" y="2093"/>
                  </a:lnTo>
                  <a:lnTo>
                    <a:pt x="472127" y="8251"/>
                  </a:lnTo>
                  <a:lnTo>
                    <a:pt x="425507" y="18302"/>
                  </a:lnTo>
                  <a:lnTo>
                    <a:pt x="380390" y="32075"/>
                  </a:lnTo>
                  <a:lnTo>
                    <a:pt x="336945" y="49400"/>
                  </a:lnTo>
                  <a:lnTo>
                    <a:pt x="295344" y="70106"/>
                  </a:lnTo>
                  <a:lnTo>
                    <a:pt x="255758" y="94021"/>
                  </a:lnTo>
                  <a:lnTo>
                    <a:pt x="218356" y="120975"/>
                  </a:lnTo>
                  <a:lnTo>
                    <a:pt x="183311" y="150797"/>
                  </a:lnTo>
                  <a:lnTo>
                    <a:pt x="150792" y="183317"/>
                  </a:lnTo>
                  <a:lnTo>
                    <a:pt x="120971" y="218363"/>
                  </a:lnTo>
                  <a:lnTo>
                    <a:pt x="94018" y="255765"/>
                  </a:lnTo>
                  <a:lnTo>
                    <a:pt x="70103" y="295351"/>
                  </a:lnTo>
                  <a:lnTo>
                    <a:pt x="49399" y="336952"/>
                  </a:lnTo>
                  <a:lnTo>
                    <a:pt x="32075" y="380397"/>
                  </a:lnTo>
                  <a:lnTo>
                    <a:pt x="18302" y="425514"/>
                  </a:lnTo>
                  <a:lnTo>
                    <a:pt x="8251" y="472133"/>
                  </a:lnTo>
                  <a:lnTo>
                    <a:pt x="2093" y="520084"/>
                  </a:lnTo>
                  <a:lnTo>
                    <a:pt x="0" y="569195"/>
                  </a:lnTo>
                  <a:lnTo>
                    <a:pt x="2084" y="618307"/>
                  </a:lnTo>
                  <a:lnTo>
                    <a:pt x="8232" y="666260"/>
                  </a:lnTo>
                  <a:lnTo>
                    <a:pt x="18273" y="712883"/>
                  </a:lnTo>
                  <a:lnTo>
                    <a:pt x="32037" y="758006"/>
                  </a:lnTo>
                  <a:lnTo>
                    <a:pt x="49353" y="801458"/>
                  </a:lnTo>
                  <a:lnTo>
                    <a:pt x="70051" y="843067"/>
                  </a:lnTo>
                  <a:lnTo>
                    <a:pt x="93960" y="882663"/>
                  </a:lnTo>
                  <a:lnTo>
                    <a:pt x="120909" y="920075"/>
                  </a:lnTo>
                  <a:lnTo>
                    <a:pt x="150728" y="955132"/>
                  </a:lnTo>
                  <a:lnTo>
                    <a:pt x="183246" y="987662"/>
                  </a:lnTo>
                  <a:lnTo>
                    <a:pt x="218292" y="1017495"/>
                  </a:lnTo>
                  <a:lnTo>
                    <a:pt x="255696" y="1044459"/>
                  </a:lnTo>
                  <a:lnTo>
                    <a:pt x="295287" y="1068384"/>
                  </a:lnTo>
                  <a:lnTo>
                    <a:pt x="336894" y="1089098"/>
                  </a:lnTo>
                  <a:lnTo>
                    <a:pt x="380346" y="1106431"/>
                  </a:lnTo>
                  <a:lnTo>
                    <a:pt x="425472" y="1120210"/>
                  </a:lnTo>
                  <a:lnTo>
                    <a:pt x="472101" y="1130266"/>
                  </a:lnTo>
                  <a:lnTo>
                    <a:pt x="520062" y="1136427"/>
                  </a:lnTo>
                  <a:lnTo>
                    <a:pt x="566023" y="1138261"/>
                  </a:lnTo>
                  <a:lnTo>
                    <a:pt x="569190" y="1138387"/>
                  </a:lnTo>
                  <a:lnTo>
                    <a:pt x="618303" y="1136302"/>
                  </a:lnTo>
                  <a:lnTo>
                    <a:pt x="666255" y="1130148"/>
                  </a:lnTo>
                  <a:lnTo>
                    <a:pt x="712876" y="1120100"/>
                  </a:lnTo>
                  <a:lnTo>
                    <a:pt x="757995" y="1106330"/>
                  </a:lnTo>
                  <a:lnTo>
                    <a:pt x="801442" y="1089007"/>
                  </a:lnTo>
                  <a:lnTo>
                    <a:pt x="843122" y="1068429"/>
                  </a:lnTo>
                  <a:lnTo>
                    <a:pt x="882710" y="1044514"/>
                  </a:lnTo>
                  <a:lnTo>
                    <a:pt x="920123" y="1017552"/>
                  </a:lnTo>
                  <a:lnTo>
                    <a:pt x="955179" y="987721"/>
                  </a:lnTo>
                  <a:lnTo>
                    <a:pt x="987707" y="955190"/>
                  </a:lnTo>
                  <a:lnTo>
                    <a:pt x="1017535" y="920132"/>
                  </a:lnTo>
                  <a:lnTo>
                    <a:pt x="1044493" y="882718"/>
                  </a:lnTo>
                  <a:lnTo>
                    <a:pt x="1068410" y="843117"/>
                  </a:lnTo>
                  <a:lnTo>
                    <a:pt x="1089115" y="801503"/>
                  </a:lnTo>
                  <a:lnTo>
                    <a:pt x="1106438" y="758045"/>
                  </a:lnTo>
                  <a:lnTo>
                    <a:pt x="1120207" y="712914"/>
                  </a:lnTo>
                  <a:lnTo>
                    <a:pt x="1130252" y="666282"/>
                  </a:lnTo>
                  <a:lnTo>
                    <a:pt x="1136403" y="618320"/>
                  </a:lnTo>
                  <a:lnTo>
                    <a:pt x="1138385" y="569195"/>
                  </a:lnTo>
                  <a:lnTo>
                    <a:pt x="1136395" y="520079"/>
                  </a:lnTo>
                  <a:lnTo>
                    <a:pt x="1130235" y="472119"/>
                  </a:lnTo>
                  <a:lnTo>
                    <a:pt x="1120181" y="425491"/>
                  </a:lnTo>
                  <a:lnTo>
                    <a:pt x="1106403" y="380367"/>
                  </a:lnTo>
                  <a:lnTo>
                    <a:pt x="1089073" y="336916"/>
                  </a:lnTo>
                  <a:lnTo>
                    <a:pt x="1068362" y="295309"/>
                  </a:lnTo>
                  <a:lnTo>
                    <a:pt x="1044440" y="255718"/>
                  </a:lnTo>
                  <a:lnTo>
                    <a:pt x="1017478" y="218313"/>
                  </a:lnTo>
                  <a:lnTo>
                    <a:pt x="987648" y="183266"/>
                  </a:lnTo>
                  <a:lnTo>
                    <a:pt x="955121" y="150746"/>
                  </a:lnTo>
                  <a:lnTo>
                    <a:pt x="920067" y="120924"/>
                  </a:lnTo>
                  <a:lnTo>
                    <a:pt x="882657" y="93972"/>
                  </a:lnTo>
                  <a:lnTo>
                    <a:pt x="843063" y="70061"/>
                  </a:lnTo>
                  <a:lnTo>
                    <a:pt x="801455" y="49360"/>
                  </a:lnTo>
                  <a:lnTo>
                    <a:pt x="758004" y="32042"/>
                  </a:lnTo>
                  <a:lnTo>
                    <a:pt x="712881" y="18276"/>
                  </a:lnTo>
                  <a:lnTo>
                    <a:pt x="666257" y="8233"/>
                  </a:lnTo>
                  <a:lnTo>
                    <a:pt x="618304" y="2084"/>
                  </a:lnTo>
                  <a:lnTo>
                    <a:pt x="569191" y="0"/>
                  </a:lnTo>
                </a:path>
              </a:pathLst>
            </a:custGeom>
            <a:ln w="152400">
              <a:solidFill>
                <a:srgbClr val="2BC5C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2118391" y="6861504"/>
              <a:ext cx="1138555" cy="1138555"/>
            </a:xfrm>
            <a:custGeom>
              <a:avLst/>
              <a:gdLst/>
              <a:ahLst/>
              <a:cxnLst/>
              <a:rect l="l" t="t" r="r" b="b"/>
              <a:pathLst>
                <a:path w="1138555" h="1138554">
                  <a:moveTo>
                    <a:pt x="569244" y="1138519"/>
                  </a:moveTo>
                  <a:lnTo>
                    <a:pt x="520125" y="1136429"/>
                  </a:lnTo>
                  <a:lnTo>
                    <a:pt x="472167" y="1130275"/>
                  </a:lnTo>
                  <a:lnTo>
                    <a:pt x="425540" y="1120225"/>
                  </a:lnTo>
                  <a:lnTo>
                    <a:pt x="380416" y="1106453"/>
                  </a:lnTo>
                  <a:lnTo>
                    <a:pt x="336965" y="1089128"/>
                  </a:lnTo>
                  <a:lnTo>
                    <a:pt x="295358" y="1068421"/>
                  </a:lnTo>
                  <a:lnTo>
                    <a:pt x="255766" y="1044504"/>
                  </a:lnTo>
                  <a:lnTo>
                    <a:pt x="218359" y="1017547"/>
                  </a:lnTo>
                  <a:lnTo>
                    <a:pt x="183309" y="987721"/>
                  </a:lnTo>
                  <a:lnTo>
                    <a:pt x="150787" y="955197"/>
                  </a:lnTo>
                  <a:lnTo>
                    <a:pt x="120962" y="920146"/>
                  </a:lnTo>
                  <a:lnTo>
                    <a:pt x="94007" y="882739"/>
                  </a:lnTo>
                  <a:lnTo>
                    <a:pt x="70091" y="843147"/>
                  </a:lnTo>
                  <a:lnTo>
                    <a:pt x="49386" y="801540"/>
                  </a:lnTo>
                  <a:lnTo>
                    <a:pt x="32062" y="758090"/>
                  </a:lnTo>
                  <a:lnTo>
                    <a:pt x="18291" y="712968"/>
                  </a:lnTo>
                  <a:lnTo>
                    <a:pt x="8243" y="666344"/>
                  </a:lnTo>
                  <a:lnTo>
                    <a:pt x="2089" y="618389"/>
                  </a:lnTo>
                  <a:lnTo>
                    <a:pt x="0" y="569274"/>
                  </a:lnTo>
                  <a:lnTo>
                    <a:pt x="2089" y="520155"/>
                  </a:lnTo>
                  <a:lnTo>
                    <a:pt x="8243" y="472196"/>
                  </a:lnTo>
                  <a:lnTo>
                    <a:pt x="18291" y="425569"/>
                  </a:lnTo>
                  <a:lnTo>
                    <a:pt x="32062" y="380443"/>
                  </a:lnTo>
                  <a:lnTo>
                    <a:pt x="49386" y="336990"/>
                  </a:lnTo>
                  <a:lnTo>
                    <a:pt x="70091" y="295381"/>
                  </a:lnTo>
                  <a:lnTo>
                    <a:pt x="94007" y="255787"/>
                  </a:lnTo>
                  <a:lnTo>
                    <a:pt x="120962" y="218378"/>
                  </a:lnTo>
                  <a:lnTo>
                    <a:pt x="150787" y="183326"/>
                  </a:lnTo>
                  <a:lnTo>
                    <a:pt x="183309" y="150801"/>
                  </a:lnTo>
                  <a:lnTo>
                    <a:pt x="218359" y="120974"/>
                  </a:lnTo>
                  <a:lnTo>
                    <a:pt x="255766" y="94016"/>
                  </a:lnTo>
                  <a:lnTo>
                    <a:pt x="295358" y="70098"/>
                  </a:lnTo>
                  <a:lnTo>
                    <a:pt x="336965" y="49391"/>
                  </a:lnTo>
                  <a:lnTo>
                    <a:pt x="380416" y="32066"/>
                  </a:lnTo>
                  <a:lnTo>
                    <a:pt x="425540" y="18293"/>
                  </a:lnTo>
                  <a:lnTo>
                    <a:pt x="472167" y="8244"/>
                  </a:lnTo>
                  <a:lnTo>
                    <a:pt x="520125" y="2089"/>
                  </a:lnTo>
                  <a:lnTo>
                    <a:pt x="569244" y="0"/>
                  </a:lnTo>
                  <a:lnTo>
                    <a:pt x="618363" y="2089"/>
                  </a:lnTo>
                  <a:lnTo>
                    <a:pt x="666321" y="8244"/>
                  </a:lnTo>
                  <a:lnTo>
                    <a:pt x="712948" y="18293"/>
                  </a:lnTo>
                  <a:lnTo>
                    <a:pt x="758072" y="32066"/>
                  </a:lnTo>
                  <a:lnTo>
                    <a:pt x="801523" y="49391"/>
                  </a:lnTo>
                  <a:lnTo>
                    <a:pt x="843130" y="70098"/>
                  </a:lnTo>
                  <a:lnTo>
                    <a:pt x="882722" y="94016"/>
                  </a:lnTo>
                  <a:lnTo>
                    <a:pt x="920129" y="120974"/>
                  </a:lnTo>
                  <a:lnTo>
                    <a:pt x="955179" y="150801"/>
                  </a:lnTo>
                  <a:lnTo>
                    <a:pt x="987701" y="183326"/>
                  </a:lnTo>
                  <a:lnTo>
                    <a:pt x="1017526" y="218378"/>
                  </a:lnTo>
                  <a:lnTo>
                    <a:pt x="1044481" y="255787"/>
                  </a:lnTo>
                  <a:lnTo>
                    <a:pt x="1068397" y="295381"/>
                  </a:lnTo>
                  <a:lnTo>
                    <a:pt x="1089102" y="336990"/>
                  </a:lnTo>
                  <a:lnTo>
                    <a:pt x="1106426" y="380443"/>
                  </a:lnTo>
                  <a:lnTo>
                    <a:pt x="1120197" y="425569"/>
                  </a:lnTo>
                  <a:lnTo>
                    <a:pt x="1130245" y="472196"/>
                  </a:lnTo>
                  <a:lnTo>
                    <a:pt x="1136399" y="520155"/>
                  </a:lnTo>
                  <a:lnTo>
                    <a:pt x="1138488" y="569274"/>
                  </a:lnTo>
                  <a:lnTo>
                    <a:pt x="1136399" y="618389"/>
                  </a:lnTo>
                  <a:lnTo>
                    <a:pt x="1130245" y="666344"/>
                  </a:lnTo>
                  <a:lnTo>
                    <a:pt x="1120197" y="712968"/>
                  </a:lnTo>
                  <a:lnTo>
                    <a:pt x="1106426" y="758090"/>
                  </a:lnTo>
                  <a:lnTo>
                    <a:pt x="1089102" y="801540"/>
                  </a:lnTo>
                  <a:lnTo>
                    <a:pt x="1068397" y="843147"/>
                  </a:lnTo>
                  <a:lnTo>
                    <a:pt x="1044481" y="882739"/>
                  </a:lnTo>
                  <a:lnTo>
                    <a:pt x="1017526" y="920146"/>
                  </a:lnTo>
                  <a:lnTo>
                    <a:pt x="987701" y="955197"/>
                  </a:lnTo>
                  <a:lnTo>
                    <a:pt x="955179" y="987721"/>
                  </a:lnTo>
                  <a:lnTo>
                    <a:pt x="920129" y="1017547"/>
                  </a:lnTo>
                  <a:lnTo>
                    <a:pt x="882722" y="1044504"/>
                  </a:lnTo>
                  <a:lnTo>
                    <a:pt x="843130" y="1068421"/>
                  </a:lnTo>
                  <a:lnTo>
                    <a:pt x="801523" y="1089128"/>
                  </a:lnTo>
                  <a:lnTo>
                    <a:pt x="758072" y="1106453"/>
                  </a:lnTo>
                  <a:lnTo>
                    <a:pt x="712948" y="1120225"/>
                  </a:lnTo>
                  <a:lnTo>
                    <a:pt x="666321" y="1130275"/>
                  </a:lnTo>
                  <a:lnTo>
                    <a:pt x="618363" y="1136429"/>
                  </a:lnTo>
                  <a:lnTo>
                    <a:pt x="569244" y="113851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2118395" y="6861502"/>
              <a:ext cx="1138555" cy="1138555"/>
            </a:xfrm>
            <a:custGeom>
              <a:avLst/>
              <a:gdLst/>
              <a:ahLst/>
              <a:cxnLst/>
              <a:rect l="l" t="t" r="r" b="b"/>
              <a:pathLst>
                <a:path w="1138555" h="1138554">
                  <a:moveTo>
                    <a:pt x="569189" y="0"/>
                  </a:moveTo>
                  <a:lnTo>
                    <a:pt x="520077" y="2093"/>
                  </a:lnTo>
                  <a:lnTo>
                    <a:pt x="472126" y="8251"/>
                  </a:lnTo>
                  <a:lnTo>
                    <a:pt x="425506" y="18302"/>
                  </a:lnTo>
                  <a:lnTo>
                    <a:pt x="380389" y="32075"/>
                  </a:lnTo>
                  <a:lnTo>
                    <a:pt x="336944" y="49400"/>
                  </a:lnTo>
                  <a:lnTo>
                    <a:pt x="295343" y="70106"/>
                  </a:lnTo>
                  <a:lnTo>
                    <a:pt x="255757" y="94021"/>
                  </a:lnTo>
                  <a:lnTo>
                    <a:pt x="218356" y="120976"/>
                  </a:lnTo>
                  <a:lnTo>
                    <a:pt x="183311" y="150799"/>
                  </a:lnTo>
                  <a:lnTo>
                    <a:pt x="150793" y="183318"/>
                  </a:lnTo>
                  <a:lnTo>
                    <a:pt x="120972" y="218365"/>
                  </a:lnTo>
                  <a:lnTo>
                    <a:pt x="94019" y="255767"/>
                  </a:lnTo>
                  <a:lnTo>
                    <a:pt x="70106" y="295353"/>
                  </a:lnTo>
                  <a:lnTo>
                    <a:pt x="49401" y="336954"/>
                  </a:lnTo>
                  <a:lnTo>
                    <a:pt x="32078" y="380398"/>
                  </a:lnTo>
                  <a:lnTo>
                    <a:pt x="18305" y="425515"/>
                  </a:lnTo>
                  <a:lnTo>
                    <a:pt x="8253" y="472134"/>
                  </a:lnTo>
                  <a:lnTo>
                    <a:pt x="2095" y="520084"/>
                  </a:lnTo>
                  <a:lnTo>
                    <a:pt x="0" y="569195"/>
                  </a:lnTo>
                  <a:lnTo>
                    <a:pt x="2082" y="618307"/>
                  </a:lnTo>
                  <a:lnTo>
                    <a:pt x="8229" y="666261"/>
                  </a:lnTo>
                  <a:lnTo>
                    <a:pt x="18269" y="712884"/>
                  </a:lnTo>
                  <a:lnTo>
                    <a:pt x="32033" y="758007"/>
                  </a:lnTo>
                  <a:lnTo>
                    <a:pt x="49349" y="801459"/>
                  </a:lnTo>
                  <a:lnTo>
                    <a:pt x="70047" y="843068"/>
                  </a:lnTo>
                  <a:lnTo>
                    <a:pt x="93957" y="882664"/>
                  </a:lnTo>
                  <a:lnTo>
                    <a:pt x="120906" y="920076"/>
                  </a:lnTo>
                  <a:lnTo>
                    <a:pt x="150726" y="955132"/>
                  </a:lnTo>
                  <a:lnTo>
                    <a:pt x="183245" y="987662"/>
                  </a:lnTo>
                  <a:lnTo>
                    <a:pt x="218291" y="1017494"/>
                  </a:lnTo>
                  <a:lnTo>
                    <a:pt x="255696" y="1044458"/>
                  </a:lnTo>
                  <a:lnTo>
                    <a:pt x="295287" y="1068383"/>
                  </a:lnTo>
                  <a:lnTo>
                    <a:pt x="336894" y="1089096"/>
                  </a:lnTo>
                  <a:lnTo>
                    <a:pt x="380346" y="1106428"/>
                  </a:lnTo>
                  <a:lnTo>
                    <a:pt x="425471" y="1120208"/>
                  </a:lnTo>
                  <a:lnTo>
                    <a:pt x="472100" y="1130263"/>
                  </a:lnTo>
                  <a:lnTo>
                    <a:pt x="520062" y="1136424"/>
                  </a:lnTo>
                  <a:lnTo>
                    <a:pt x="566093" y="1138260"/>
                  </a:lnTo>
                  <a:lnTo>
                    <a:pt x="569189" y="1138387"/>
                  </a:lnTo>
                  <a:lnTo>
                    <a:pt x="618302" y="1136302"/>
                  </a:lnTo>
                  <a:lnTo>
                    <a:pt x="666254" y="1130148"/>
                  </a:lnTo>
                  <a:lnTo>
                    <a:pt x="712875" y="1120101"/>
                  </a:lnTo>
                  <a:lnTo>
                    <a:pt x="757994" y="1106330"/>
                  </a:lnTo>
                  <a:lnTo>
                    <a:pt x="801441" y="1089007"/>
                  </a:lnTo>
                  <a:lnTo>
                    <a:pt x="843120" y="1068428"/>
                  </a:lnTo>
                  <a:lnTo>
                    <a:pt x="882709" y="1044512"/>
                  </a:lnTo>
                  <a:lnTo>
                    <a:pt x="920122" y="1017552"/>
                  </a:lnTo>
                  <a:lnTo>
                    <a:pt x="955178" y="987721"/>
                  </a:lnTo>
                  <a:lnTo>
                    <a:pt x="987706" y="955191"/>
                  </a:lnTo>
                  <a:lnTo>
                    <a:pt x="1017535" y="920134"/>
                  </a:lnTo>
                  <a:lnTo>
                    <a:pt x="1044494" y="882719"/>
                  </a:lnTo>
                  <a:lnTo>
                    <a:pt x="1068412" y="843119"/>
                  </a:lnTo>
                  <a:lnTo>
                    <a:pt x="1089118" y="801504"/>
                  </a:lnTo>
                  <a:lnTo>
                    <a:pt x="1106441" y="758046"/>
                  </a:lnTo>
                  <a:lnTo>
                    <a:pt x="1120210" y="712915"/>
                  </a:lnTo>
                  <a:lnTo>
                    <a:pt x="1130255" y="666283"/>
                  </a:lnTo>
                  <a:lnTo>
                    <a:pt x="1136405" y="618321"/>
                  </a:lnTo>
                  <a:lnTo>
                    <a:pt x="1138385" y="569195"/>
                  </a:lnTo>
                  <a:lnTo>
                    <a:pt x="1136392" y="520079"/>
                  </a:lnTo>
                  <a:lnTo>
                    <a:pt x="1130231" y="472119"/>
                  </a:lnTo>
                  <a:lnTo>
                    <a:pt x="1120176" y="425492"/>
                  </a:lnTo>
                  <a:lnTo>
                    <a:pt x="1106399" y="380368"/>
                  </a:lnTo>
                  <a:lnTo>
                    <a:pt x="1089069" y="336917"/>
                  </a:lnTo>
                  <a:lnTo>
                    <a:pt x="1068357" y="295311"/>
                  </a:lnTo>
                  <a:lnTo>
                    <a:pt x="1044436" y="255720"/>
                  </a:lnTo>
                  <a:lnTo>
                    <a:pt x="1017475" y="218315"/>
                  </a:lnTo>
                  <a:lnTo>
                    <a:pt x="987646" y="183267"/>
                  </a:lnTo>
                  <a:lnTo>
                    <a:pt x="955119" y="150747"/>
                  </a:lnTo>
                  <a:lnTo>
                    <a:pt x="920065" y="120925"/>
                  </a:lnTo>
                  <a:lnTo>
                    <a:pt x="882656" y="93973"/>
                  </a:lnTo>
                  <a:lnTo>
                    <a:pt x="843062" y="70061"/>
                  </a:lnTo>
                  <a:lnTo>
                    <a:pt x="801454" y="49361"/>
                  </a:lnTo>
                  <a:lnTo>
                    <a:pt x="758003" y="32042"/>
                  </a:lnTo>
                  <a:lnTo>
                    <a:pt x="712880" y="18276"/>
                  </a:lnTo>
                  <a:lnTo>
                    <a:pt x="666256" y="8233"/>
                  </a:lnTo>
                  <a:lnTo>
                    <a:pt x="618302" y="2084"/>
                  </a:lnTo>
                  <a:lnTo>
                    <a:pt x="569189" y="0"/>
                  </a:lnTo>
                </a:path>
              </a:pathLst>
            </a:custGeom>
            <a:ln w="152400">
              <a:solidFill>
                <a:srgbClr val="30BE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757891" y="4520854"/>
              <a:ext cx="0" cy="476250"/>
            </a:xfrm>
            <a:custGeom>
              <a:avLst/>
              <a:gdLst/>
              <a:ahLst/>
              <a:cxnLst/>
              <a:rect l="l" t="t" r="r" b="b"/>
              <a:pathLst>
                <a:path h="476250">
                  <a:moveTo>
                    <a:pt x="0" y="476250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11468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107948" y="6436369"/>
              <a:ext cx="0" cy="476250"/>
            </a:xfrm>
            <a:custGeom>
              <a:avLst/>
              <a:gdLst/>
              <a:ahLst/>
              <a:cxnLst/>
              <a:rect l="l" t="t" r="r" b="b"/>
              <a:pathLst>
                <a:path h="476250">
                  <a:moveTo>
                    <a:pt x="0" y="476249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1D8A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222364" y="4126443"/>
              <a:ext cx="0" cy="476250"/>
            </a:xfrm>
            <a:custGeom>
              <a:avLst/>
              <a:gdLst/>
              <a:ahLst/>
              <a:cxnLst/>
              <a:rect l="l" t="t" r="r" b="b"/>
              <a:pathLst>
                <a:path h="476250">
                  <a:moveTo>
                    <a:pt x="0" y="476249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2BC5C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2620945" y="6385254"/>
              <a:ext cx="0" cy="476250"/>
            </a:xfrm>
            <a:custGeom>
              <a:avLst/>
              <a:gdLst/>
              <a:ahLst/>
              <a:cxnLst/>
              <a:rect l="l" t="t" r="r" b="b"/>
              <a:pathLst>
                <a:path h="476250">
                  <a:moveTo>
                    <a:pt x="0" y="476249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30BE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0" y="0"/>
              <a:ext cx="1437005" cy="1015365"/>
            </a:xfrm>
            <a:custGeom>
              <a:avLst/>
              <a:gdLst/>
              <a:ahLst/>
              <a:cxnLst/>
              <a:rect l="l" t="t" r="r" b="b"/>
              <a:pathLst>
                <a:path w="1437005" h="1015365">
                  <a:moveTo>
                    <a:pt x="0" y="393700"/>
                  </a:moveTo>
                  <a:lnTo>
                    <a:pt x="0" y="129428"/>
                  </a:lnTo>
                  <a:lnTo>
                    <a:pt x="7373" y="126532"/>
                  </a:lnTo>
                  <a:lnTo>
                    <a:pt x="102854" y="90553"/>
                  </a:lnTo>
                  <a:lnTo>
                    <a:pt x="198934" y="56033"/>
                  </a:lnTo>
                  <a:lnTo>
                    <a:pt x="362423" y="0"/>
                  </a:lnTo>
                  <a:lnTo>
                    <a:pt x="846312" y="0"/>
                  </a:lnTo>
                  <a:lnTo>
                    <a:pt x="268094" y="195973"/>
                  </a:lnTo>
                  <a:lnTo>
                    <a:pt x="1433629" y="195973"/>
                  </a:lnTo>
                  <a:lnTo>
                    <a:pt x="1424227" y="261719"/>
                  </a:lnTo>
                  <a:lnTo>
                    <a:pt x="1387015" y="281823"/>
                  </a:lnTo>
                  <a:lnTo>
                    <a:pt x="1340123" y="285302"/>
                  </a:lnTo>
                  <a:lnTo>
                    <a:pt x="1296307" y="292910"/>
                  </a:lnTo>
                  <a:lnTo>
                    <a:pt x="1251739" y="303829"/>
                  </a:lnTo>
                  <a:lnTo>
                    <a:pt x="1239661" y="307491"/>
                  </a:lnTo>
                  <a:lnTo>
                    <a:pt x="819200" y="307491"/>
                  </a:lnTo>
                  <a:lnTo>
                    <a:pt x="666049" y="316924"/>
                  </a:lnTo>
                  <a:lnTo>
                    <a:pt x="615740" y="320708"/>
                  </a:lnTo>
                  <a:lnTo>
                    <a:pt x="565401" y="325399"/>
                  </a:lnTo>
                  <a:lnTo>
                    <a:pt x="515058" y="330842"/>
                  </a:lnTo>
                  <a:lnTo>
                    <a:pt x="414466" y="343365"/>
                  </a:lnTo>
                  <a:lnTo>
                    <a:pt x="164758" y="376961"/>
                  </a:lnTo>
                  <a:lnTo>
                    <a:pt x="115331" y="382830"/>
                  </a:lnTo>
                  <a:lnTo>
                    <a:pt x="66137" y="388053"/>
                  </a:lnTo>
                  <a:lnTo>
                    <a:pt x="17203" y="392474"/>
                  </a:lnTo>
                  <a:lnTo>
                    <a:pt x="0" y="393700"/>
                  </a:lnTo>
                  <a:close/>
                </a:path>
                <a:path w="1437005" h="1015365">
                  <a:moveTo>
                    <a:pt x="1433629" y="195973"/>
                  </a:moveTo>
                  <a:lnTo>
                    <a:pt x="268094" y="195973"/>
                  </a:lnTo>
                  <a:lnTo>
                    <a:pt x="319101" y="190992"/>
                  </a:lnTo>
                  <a:lnTo>
                    <a:pt x="421219" y="182432"/>
                  </a:lnTo>
                  <a:lnTo>
                    <a:pt x="523420" y="175365"/>
                  </a:lnTo>
                  <a:lnTo>
                    <a:pt x="982582" y="150058"/>
                  </a:lnTo>
                  <a:lnTo>
                    <a:pt x="1134666" y="139284"/>
                  </a:lnTo>
                  <a:lnTo>
                    <a:pt x="1235592" y="130146"/>
                  </a:lnTo>
                  <a:lnTo>
                    <a:pt x="1285892" y="124822"/>
                  </a:lnTo>
                  <a:lnTo>
                    <a:pt x="1326840" y="125252"/>
                  </a:lnTo>
                  <a:lnTo>
                    <a:pt x="1366284" y="131410"/>
                  </a:lnTo>
                  <a:lnTo>
                    <a:pt x="1407721" y="142009"/>
                  </a:lnTo>
                  <a:lnTo>
                    <a:pt x="1425072" y="158416"/>
                  </a:lnTo>
                  <a:lnTo>
                    <a:pt x="1430640" y="169201"/>
                  </a:lnTo>
                  <a:lnTo>
                    <a:pt x="1433629" y="195973"/>
                  </a:lnTo>
                  <a:close/>
                </a:path>
                <a:path w="1437005" h="1015365">
                  <a:moveTo>
                    <a:pt x="0" y="806091"/>
                  </a:moveTo>
                  <a:lnTo>
                    <a:pt x="0" y="616409"/>
                  </a:lnTo>
                  <a:lnTo>
                    <a:pt x="27763" y="604143"/>
                  </a:lnTo>
                  <a:lnTo>
                    <a:pt x="58383" y="591251"/>
                  </a:lnTo>
                  <a:lnTo>
                    <a:pt x="84921" y="580794"/>
                  </a:lnTo>
                  <a:lnTo>
                    <a:pt x="819200" y="307491"/>
                  </a:lnTo>
                  <a:lnTo>
                    <a:pt x="1239661" y="307491"/>
                  </a:lnTo>
                  <a:lnTo>
                    <a:pt x="1206471" y="317554"/>
                  </a:lnTo>
                  <a:lnTo>
                    <a:pt x="1160551" y="333582"/>
                  </a:lnTo>
                  <a:lnTo>
                    <a:pt x="1114031" y="351411"/>
                  </a:lnTo>
                  <a:lnTo>
                    <a:pt x="1066962" y="370536"/>
                  </a:lnTo>
                  <a:lnTo>
                    <a:pt x="922957" y="430662"/>
                  </a:lnTo>
                  <a:lnTo>
                    <a:pt x="874191" y="449944"/>
                  </a:lnTo>
                  <a:lnTo>
                    <a:pt x="586612" y="560583"/>
                  </a:lnTo>
                  <a:lnTo>
                    <a:pt x="1272550" y="560583"/>
                  </a:lnTo>
                  <a:lnTo>
                    <a:pt x="1274902" y="583131"/>
                  </a:lnTo>
                  <a:lnTo>
                    <a:pt x="1266765" y="611224"/>
                  </a:lnTo>
                  <a:lnTo>
                    <a:pt x="1250397" y="636078"/>
                  </a:lnTo>
                  <a:lnTo>
                    <a:pt x="1228605" y="654152"/>
                  </a:lnTo>
                  <a:lnTo>
                    <a:pt x="1101545" y="684916"/>
                  </a:lnTo>
                  <a:lnTo>
                    <a:pt x="1022751" y="706641"/>
                  </a:lnTo>
                  <a:lnTo>
                    <a:pt x="1011647" y="710675"/>
                  </a:lnTo>
                  <a:lnTo>
                    <a:pt x="616019" y="710675"/>
                  </a:lnTo>
                  <a:lnTo>
                    <a:pt x="566450" y="718406"/>
                  </a:lnTo>
                  <a:lnTo>
                    <a:pt x="516967" y="727058"/>
                  </a:lnTo>
                  <a:lnTo>
                    <a:pt x="270029" y="774794"/>
                  </a:lnTo>
                  <a:lnTo>
                    <a:pt x="220577" y="783371"/>
                  </a:lnTo>
                  <a:lnTo>
                    <a:pt x="171049" y="791005"/>
                  </a:lnTo>
                  <a:lnTo>
                    <a:pt x="121424" y="797427"/>
                  </a:lnTo>
                  <a:lnTo>
                    <a:pt x="71678" y="802372"/>
                  </a:lnTo>
                  <a:lnTo>
                    <a:pt x="21788" y="805573"/>
                  </a:lnTo>
                  <a:lnTo>
                    <a:pt x="0" y="806091"/>
                  </a:lnTo>
                  <a:close/>
                </a:path>
                <a:path w="1437005" h="1015365">
                  <a:moveTo>
                    <a:pt x="1272550" y="560583"/>
                  </a:moveTo>
                  <a:lnTo>
                    <a:pt x="586612" y="560583"/>
                  </a:lnTo>
                  <a:lnTo>
                    <a:pt x="690078" y="546192"/>
                  </a:lnTo>
                  <a:lnTo>
                    <a:pt x="793792" y="533642"/>
                  </a:lnTo>
                  <a:lnTo>
                    <a:pt x="845725" y="528177"/>
                  </a:lnTo>
                  <a:lnTo>
                    <a:pt x="897698" y="523314"/>
                  </a:lnTo>
                  <a:lnTo>
                    <a:pt x="949707" y="519103"/>
                  </a:lnTo>
                  <a:lnTo>
                    <a:pt x="1001743" y="515589"/>
                  </a:lnTo>
                  <a:lnTo>
                    <a:pt x="1053799" y="512821"/>
                  </a:lnTo>
                  <a:lnTo>
                    <a:pt x="1105870" y="510847"/>
                  </a:lnTo>
                  <a:lnTo>
                    <a:pt x="1157947" y="509713"/>
                  </a:lnTo>
                  <a:lnTo>
                    <a:pt x="1161767" y="509445"/>
                  </a:lnTo>
                  <a:lnTo>
                    <a:pt x="1168457" y="509178"/>
                  </a:lnTo>
                  <a:lnTo>
                    <a:pt x="1169027" y="509178"/>
                  </a:lnTo>
                  <a:lnTo>
                    <a:pt x="1221871" y="514822"/>
                  </a:lnTo>
                  <a:lnTo>
                    <a:pt x="1255261" y="531389"/>
                  </a:lnTo>
                  <a:lnTo>
                    <a:pt x="1272002" y="555339"/>
                  </a:lnTo>
                  <a:lnTo>
                    <a:pt x="1272550" y="560583"/>
                  </a:lnTo>
                  <a:close/>
                </a:path>
                <a:path w="1437005" h="1015365">
                  <a:moveTo>
                    <a:pt x="297576" y="1015244"/>
                  </a:moveTo>
                  <a:lnTo>
                    <a:pt x="270771" y="1012232"/>
                  </a:lnTo>
                  <a:lnTo>
                    <a:pt x="245071" y="996930"/>
                  </a:lnTo>
                  <a:lnTo>
                    <a:pt x="233093" y="975682"/>
                  </a:lnTo>
                  <a:lnTo>
                    <a:pt x="234560" y="949686"/>
                  </a:lnTo>
                  <a:lnTo>
                    <a:pt x="276716" y="888237"/>
                  </a:lnTo>
                  <a:lnTo>
                    <a:pt x="316851" y="855178"/>
                  </a:lnTo>
                  <a:lnTo>
                    <a:pt x="369321" y="822160"/>
                  </a:lnTo>
                  <a:lnTo>
                    <a:pt x="433847" y="790379"/>
                  </a:lnTo>
                  <a:lnTo>
                    <a:pt x="569993" y="730089"/>
                  </a:lnTo>
                  <a:lnTo>
                    <a:pt x="615817" y="710675"/>
                  </a:lnTo>
                  <a:lnTo>
                    <a:pt x="1011647" y="710675"/>
                  </a:lnTo>
                  <a:lnTo>
                    <a:pt x="959425" y="729647"/>
                  </a:lnTo>
                  <a:lnTo>
                    <a:pt x="831710" y="784262"/>
                  </a:lnTo>
                  <a:lnTo>
                    <a:pt x="784181" y="803602"/>
                  </a:lnTo>
                  <a:lnTo>
                    <a:pt x="592839" y="878915"/>
                  </a:lnTo>
                  <a:lnTo>
                    <a:pt x="545568" y="898383"/>
                  </a:lnTo>
                  <a:lnTo>
                    <a:pt x="498870" y="918568"/>
                  </a:lnTo>
                  <a:lnTo>
                    <a:pt x="452919" y="939700"/>
                  </a:lnTo>
                  <a:lnTo>
                    <a:pt x="407889" y="962010"/>
                  </a:lnTo>
                  <a:lnTo>
                    <a:pt x="363954" y="985727"/>
                  </a:lnTo>
                  <a:lnTo>
                    <a:pt x="345742" y="996678"/>
                  </a:lnTo>
                  <a:lnTo>
                    <a:pt x="323091" y="1008288"/>
                  </a:lnTo>
                  <a:lnTo>
                    <a:pt x="297576" y="1015244"/>
                  </a:lnTo>
                  <a:close/>
                </a:path>
              </a:pathLst>
            </a:custGeom>
            <a:solidFill>
              <a:srgbClr val="E7D1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6960718" y="8819629"/>
              <a:ext cx="1327785" cy="1467485"/>
            </a:xfrm>
            <a:custGeom>
              <a:avLst/>
              <a:gdLst/>
              <a:ahLst/>
              <a:cxnLst/>
              <a:rect l="l" t="t" r="r" b="b"/>
              <a:pathLst>
                <a:path w="1327784" h="1467484">
                  <a:moveTo>
                    <a:pt x="1327279" y="573926"/>
                  </a:moveTo>
                  <a:lnTo>
                    <a:pt x="1327279" y="456139"/>
                  </a:lnTo>
                  <a:lnTo>
                    <a:pt x="1311800" y="445726"/>
                  </a:lnTo>
                  <a:lnTo>
                    <a:pt x="1190543" y="360623"/>
                  </a:lnTo>
                  <a:lnTo>
                    <a:pt x="1149586" y="332643"/>
                  </a:lnTo>
                  <a:lnTo>
                    <a:pt x="1108333" y="305043"/>
                  </a:lnTo>
                  <a:lnTo>
                    <a:pt x="1066768" y="277933"/>
                  </a:lnTo>
                  <a:lnTo>
                    <a:pt x="1024874" y="251425"/>
                  </a:lnTo>
                  <a:lnTo>
                    <a:pt x="982635" y="225630"/>
                  </a:lnTo>
                  <a:lnTo>
                    <a:pt x="940036" y="200659"/>
                  </a:lnTo>
                  <a:lnTo>
                    <a:pt x="897059" y="176623"/>
                  </a:lnTo>
                  <a:lnTo>
                    <a:pt x="853688" y="153634"/>
                  </a:lnTo>
                  <a:lnTo>
                    <a:pt x="809907" y="131802"/>
                  </a:lnTo>
                  <a:lnTo>
                    <a:pt x="765700" y="111239"/>
                  </a:lnTo>
                  <a:lnTo>
                    <a:pt x="721051" y="92056"/>
                  </a:lnTo>
                  <a:lnTo>
                    <a:pt x="675943" y="74364"/>
                  </a:lnTo>
                  <a:lnTo>
                    <a:pt x="630360" y="58274"/>
                  </a:lnTo>
                  <a:lnTo>
                    <a:pt x="584286" y="43898"/>
                  </a:lnTo>
                  <a:lnTo>
                    <a:pt x="537704" y="31346"/>
                  </a:lnTo>
                  <a:lnTo>
                    <a:pt x="490598" y="20730"/>
                  </a:lnTo>
                  <a:lnTo>
                    <a:pt x="442952" y="12161"/>
                  </a:lnTo>
                  <a:lnTo>
                    <a:pt x="394750" y="5750"/>
                  </a:lnTo>
                  <a:lnTo>
                    <a:pt x="345976" y="1608"/>
                  </a:lnTo>
                  <a:lnTo>
                    <a:pt x="300907" y="0"/>
                  </a:lnTo>
                  <a:lnTo>
                    <a:pt x="285615" y="0"/>
                  </a:lnTo>
                  <a:lnTo>
                    <a:pt x="237274" y="3733"/>
                  </a:lnTo>
                  <a:lnTo>
                    <a:pt x="189930" y="13553"/>
                  </a:lnTo>
                  <a:lnTo>
                    <a:pt x="145062" y="29665"/>
                  </a:lnTo>
                  <a:lnTo>
                    <a:pt x="104153" y="52377"/>
                  </a:lnTo>
                  <a:lnTo>
                    <a:pt x="68684" y="82000"/>
                  </a:lnTo>
                  <a:lnTo>
                    <a:pt x="59546" y="93795"/>
                  </a:lnTo>
                  <a:lnTo>
                    <a:pt x="308058" y="93795"/>
                  </a:lnTo>
                  <a:lnTo>
                    <a:pt x="351610" y="96942"/>
                  </a:lnTo>
                  <a:lnTo>
                    <a:pt x="399579" y="103798"/>
                  </a:lnTo>
                  <a:lnTo>
                    <a:pt x="448976" y="113355"/>
                  </a:lnTo>
                  <a:lnTo>
                    <a:pt x="486358" y="122171"/>
                  </a:lnTo>
                  <a:lnTo>
                    <a:pt x="528132" y="133558"/>
                  </a:lnTo>
                  <a:lnTo>
                    <a:pt x="595405" y="155039"/>
                  </a:lnTo>
                  <a:lnTo>
                    <a:pt x="641435" y="171719"/>
                  </a:lnTo>
                  <a:lnTo>
                    <a:pt x="686988" y="189749"/>
                  </a:lnTo>
                  <a:lnTo>
                    <a:pt x="732074" y="209050"/>
                  </a:lnTo>
                  <a:lnTo>
                    <a:pt x="776705" y="229540"/>
                  </a:lnTo>
                  <a:lnTo>
                    <a:pt x="820636" y="251014"/>
                  </a:lnTo>
                  <a:lnTo>
                    <a:pt x="864640" y="273764"/>
                  </a:lnTo>
                  <a:lnTo>
                    <a:pt x="907965" y="297337"/>
                  </a:lnTo>
                  <a:lnTo>
                    <a:pt x="950878" y="321775"/>
                  </a:lnTo>
                  <a:lnTo>
                    <a:pt x="993387" y="346999"/>
                  </a:lnTo>
                  <a:lnTo>
                    <a:pt x="1035503" y="372926"/>
                  </a:lnTo>
                  <a:lnTo>
                    <a:pt x="1077238" y="399477"/>
                  </a:lnTo>
                  <a:lnTo>
                    <a:pt x="1118602" y="426571"/>
                  </a:lnTo>
                  <a:lnTo>
                    <a:pt x="1159605" y="454127"/>
                  </a:lnTo>
                  <a:lnTo>
                    <a:pt x="1200257" y="482063"/>
                  </a:lnTo>
                  <a:lnTo>
                    <a:pt x="1240571" y="510300"/>
                  </a:lnTo>
                  <a:lnTo>
                    <a:pt x="1320221" y="567349"/>
                  </a:lnTo>
                  <a:lnTo>
                    <a:pt x="1327279" y="573926"/>
                  </a:lnTo>
                  <a:close/>
                </a:path>
                <a:path w="1327784" h="1467484">
                  <a:moveTo>
                    <a:pt x="171173" y="740008"/>
                  </a:moveTo>
                  <a:lnTo>
                    <a:pt x="288887" y="740008"/>
                  </a:lnTo>
                  <a:lnTo>
                    <a:pt x="256977" y="698408"/>
                  </a:lnTo>
                  <a:lnTo>
                    <a:pt x="226612" y="654644"/>
                  </a:lnTo>
                  <a:lnTo>
                    <a:pt x="198255" y="609133"/>
                  </a:lnTo>
                  <a:lnTo>
                    <a:pt x="172371" y="562291"/>
                  </a:lnTo>
                  <a:lnTo>
                    <a:pt x="149422" y="514533"/>
                  </a:lnTo>
                  <a:lnTo>
                    <a:pt x="129871" y="466276"/>
                  </a:lnTo>
                  <a:lnTo>
                    <a:pt x="114181" y="417936"/>
                  </a:lnTo>
                  <a:lnTo>
                    <a:pt x="102816" y="369929"/>
                  </a:lnTo>
                  <a:lnTo>
                    <a:pt x="96238" y="322670"/>
                  </a:lnTo>
                  <a:lnTo>
                    <a:pt x="94951" y="277933"/>
                  </a:lnTo>
                  <a:lnTo>
                    <a:pt x="94912" y="276575"/>
                  </a:lnTo>
                  <a:lnTo>
                    <a:pt x="99299" y="232061"/>
                  </a:lnTo>
                  <a:lnTo>
                    <a:pt x="109812" y="189749"/>
                  </a:lnTo>
                  <a:lnTo>
                    <a:pt x="133328" y="148451"/>
                  </a:lnTo>
                  <a:lnTo>
                    <a:pt x="168950" y="120453"/>
                  </a:lnTo>
                  <a:lnTo>
                    <a:pt x="212658" y="103427"/>
                  </a:lnTo>
                  <a:lnTo>
                    <a:pt x="260384" y="95249"/>
                  </a:lnTo>
                  <a:lnTo>
                    <a:pt x="308058" y="93795"/>
                  </a:lnTo>
                  <a:lnTo>
                    <a:pt x="59546" y="93795"/>
                  </a:lnTo>
                  <a:lnTo>
                    <a:pt x="19997" y="163216"/>
                  </a:lnTo>
                  <a:lnTo>
                    <a:pt x="8643" y="206750"/>
                  </a:lnTo>
                  <a:lnTo>
                    <a:pt x="2060" y="251014"/>
                  </a:lnTo>
                  <a:lnTo>
                    <a:pt x="0" y="295858"/>
                  </a:lnTo>
                  <a:lnTo>
                    <a:pt x="2215" y="341135"/>
                  </a:lnTo>
                  <a:lnTo>
                    <a:pt x="8457" y="386695"/>
                  </a:lnTo>
                  <a:lnTo>
                    <a:pt x="18479" y="432390"/>
                  </a:lnTo>
                  <a:lnTo>
                    <a:pt x="31936" y="477748"/>
                  </a:lnTo>
                  <a:lnTo>
                    <a:pt x="32032" y="478072"/>
                  </a:lnTo>
                  <a:lnTo>
                    <a:pt x="48869" y="523591"/>
                  </a:lnTo>
                  <a:lnTo>
                    <a:pt x="68715" y="568739"/>
                  </a:lnTo>
                  <a:lnTo>
                    <a:pt x="91403" y="613548"/>
                  </a:lnTo>
                  <a:lnTo>
                    <a:pt x="116604" y="657688"/>
                  </a:lnTo>
                  <a:lnTo>
                    <a:pt x="144097" y="701071"/>
                  </a:lnTo>
                  <a:lnTo>
                    <a:pt x="171173" y="740008"/>
                  </a:lnTo>
                  <a:close/>
                </a:path>
                <a:path w="1327784" h="1467484">
                  <a:moveTo>
                    <a:pt x="1056634" y="1286977"/>
                  </a:moveTo>
                  <a:lnTo>
                    <a:pt x="1103345" y="1281746"/>
                  </a:lnTo>
                  <a:lnTo>
                    <a:pt x="1148415" y="1270212"/>
                  </a:lnTo>
                  <a:lnTo>
                    <a:pt x="1190523" y="1252038"/>
                  </a:lnTo>
                  <a:lnTo>
                    <a:pt x="1228347" y="1226888"/>
                  </a:lnTo>
                  <a:lnTo>
                    <a:pt x="1260566" y="1194427"/>
                  </a:lnTo>
                  <a:lnTo>
                    <a:pt x="1285859" y="1154319"/>
                  </a:lnTo>
                  <a:lnTo>
                    <a:pt x="1302904" y="1106228"/>
                  </a:lnTo>
                  <a:lnTo>
                    <a:pt x="1309590" y="1057003"/>
                  </a:lnTo>
                  <a:lnTo>
                    <a:pt x="1306897" y="1008306"/>
                  </a:lnTo>
                  <a:lnTo>
                    <a:pt x="1295977" y="960462"/>
                  </a:lnTo>
                  <a:lnTo>
                    <a:pt x="1277981" y="913795"/>
                  </a:lnTo>
                  <a:lnTo>
                    <a:pt x="1254062" y="868631"/>
                  </a:lnTo>
                  <a:lnTo>
                    <a:pt x="1225294" y="825194"/>
                  </a:lnTo>
                  <a:lnTo>
                    <a:pt x="1193059" y="784104"/>
                  </a:lnTo>
                  <a:lnTo>
                    <a:pt x="1158279" y="745391"/>
                  </a:lnTo>
                  <a:lnTo>
                    <a:pt x="1124311" y="711093"/>
                  </a:lnTo>
                  <a:lnTo>
                    <a:pt x="1088776" y="677869"/>
                  </a:lnTo>
                  <a:lnTo>
                    <a:pt x="1051753" y="646002"/>
                  </a:lnTo>
                  <a:lnTo>
                    <a:pt x="1013320" y="615774"/>
                  </a:lnTo>
                  <a:lnTo>
                    <a:pt x="973558" y="587466"/>
                  </a:lnTo>
                  <a:lnTo>
                    <a:pt x="932543" y="561361"/>
                  </a:lnTo>
                  <a:lnTo>
                    <a:pt x="890354" y="537740"/>
                  </a:lnTo>
                  <a:lnTo>
                    <a:pt x="847071" y="516886"/>
                  </a:lnTo>
                  <a:lnTo>
                    <a:pt x="802772" y="499080"/>
                  </a:lnTo>
                  <a:lnTo>
                    <a:pt x="757535" y="484604"/>
                  </a:lnTo>
                  <a:lnTo>
                    <a:pt x="711439" y="473741"/>
                  </a:lnTo>
                  <a:lnTo>
                    <a:pt x="664563" y="466772"/>
                  </a:lnTo>
                  <a:lnTo>
                    <a:pt x="616985" y="463980"/>
                  </a:lnTo>
                  <a:lnTo>
                    <a:pt x="572409" y="467250"/>
                  </a:lnTo>
                  <a:lnTo>
                    <a:pt x="529263" y="477748"/>
                  </a:lnTo>
                  <a:lnTo>
                    <a:pt x="487996" y="494778"/>
                  </a:lnTo>
                  <a:lnTo>
                    <a:pt x="449055" y="517644"/>
                  </a:lnTo>
                  <a:lnTo>
                    <a:pt x="412889" y="545650"/>
                  </a:lnTo>
                  <a:lnTo>
                    <a:pt x="400770" y="557588"/>
                  </a:lnTo>
                  <a:lnTo>
                    <a:pt x="615820" y="557588"/>
                  </a:lnTo>
                  <a:lnTo>
                    <a:pt x="661577" y="560888"/>
                  </a:lnTo>
                  <a:lnTo>
                    <a:pt x="707239" y="568739"/>
                  </a:lnTo>
                  <a:lnTo>
                    <a:pt x="752597" y="580834"/>
                  </a:lnTo>
                  <a:lnTo>
                    <a:pt x="797442" y="596871"/>
                  </a:lnTo>
                  <a:lnTo>
                    <a:pt x="841565" y="616542"/>
                  </a:lnTo>
                  <a:lnTo>
                    <a:pt x="884756" y="639545"/>
                  </a:lnTo>
                  <a:lnTo>
                    <a:pt x="926805" y="665572"/>
                  </a:lnTo>
                  <a:lnTo>
                    <a:pt x="967504" y="694319"/>
                  </a:lnTo>
                  <a:lnTo>
                    <a:pt x="1006644" y="725482"/>
                  </a:lnTo>
                  <a:lnTo>
                    <a:pt x="1044014" y="758754"/>
                  </a:lnTo>
                  <a:lnTo>
                    <a:pt x="1079407" y="793831"/>
                  </a:lnTo>
                  <a:lnTo>
                    <a:pt x="1112611" y="830409"/>
                  </a:lnTo>
                  <a:lnTo>
                    <a:pt x="1143419" y="868181"/>
                  </a:lnTo>
                  <a:lnTo>
                    <a:pt x="1171621" y="906842"/>
                  </a:lnTo>
                  <a:lnTo>
                    <a:pt x="1194074" y="947635"/>
                  </a:lnTo>
                  <a:lnTo>
                    <a:pt x="1208597" y="992251"/>
                  </a:lnTo>
                  <a:lnTo>
                    <a:pt x="1214167" y="1038111"/>
                  </a:lnTo>
                  <a:lnTo>
                    <a:pt x="1209761" y="1082638"/>
                  </a:lnTo>
                  <a:lnTo>
                    <a:pt x="1194354" y="1123251"/>
                  </a:lnTo>
                  <a:lnTo>
                    <a:pt x="1166925" y="1157373"/>
                  </a:lnTo>
                  <a:lnTo>
                    <a:pt x="1126653" y="1182300"/>
                  </a:lnTo>
                  <a:lnTo>
                    <a:pt x="1126888" y="1182300"/>
                  </a:lnTo>
                  <a:lnTo>
                    <a:pt x="1080357" y="1195662"/>
                  </a:lnTo>
                  <a:lnTo>
                    <a:pt x="1032871" y="1198895"/>
                  </a:lnTo>
                  <a:lnTo>
                    <a:pt x="727863" y="1198895"/>
                  </a:lnTo>
                  <a:lnTo>
                    <a:pt x="731042" y="1200466"/>
                  </a:lnTo>
                  <a:lnTo>
                    <a:pt x="776122" y="1220662"/>
                  </a:lnTo>
                  <a:lnTo>
                    <a:pt x="821948" y="1238935"/>
                  </a:lnTo>
                  <a:lnTo>
                    <a:pt x="868488" y="1255051"/>
                  </a:lnTo>
                  <a:lnTo>
                    <a:pt x="915707" y="1268775"/>
                  </a:lnTo>
                  <a:lnTo>
                    <a:pt x="963573" y="1279872"/>
                  </a:lnTo>
                  <a:lnTo>
                    <a:pt x="1009603" y="1286241"/>
                  </a:lnTo>
                  <a:lnTo>
                    <a:pt x="1056634" y="1286977"/>
                  </a:lnTo>
                  <a:close/>
                </a:path>
                <a:path w="1327784" h="1467484">
                  <a:moveTo>
                    <a:pt x="727863" y="1198895"/>
                  </a:moveTo>
                  <a:lnTo>
                    <a:pt x="1032871" y="1198895"/>
                  </a:lnTo>
                  <a:lnTo>
                    <a:pt x="984595" y="1193863"/>
                  </a:lnTo>
                  <a:lnTo>
                    <a:pt x="936133" y="1182300"/>
                  </a:lnTo>
                  <a:lnTo>
                    <a:pt x="888088" y="1165942"/>
                  </a:lnTo>
                  <a:lnTo>
                    <a:pt x="841063" y="1146525"/>
                  </a:lnTo>
                  <a:lnTo>
                    <a:pt x="795661" y="1125784"/>
                  </a:lnTo>
                  <a:lnTo>
                    <a:pt x="752486" y="1105456"/>
                  </a:lnTo>
                  <a:lnTo>
                    <a:pt x="706267" y="1082638"/>
                  </a:lnTo>
                  <a:lnTo>
                    <a:pt x="661239" y="1057983"/>
                  </a:lnTo>
                  <a:lnTo>
                    <a:pt x="617195" y="1031447"/>
                  </a:lnTo>
                  <a:lnTo>
                    <a:pt x="574244" y="1003154"/>
                  </a:lnTo>
                  <a:lnTo>
                    <a:pt x="532413" y="973188"/>
                  </a:lnTo>
                  <a:lnTo>
                    <a:pt x="491732" y="941629"/>
                  </a:lnTo>
                  <a:lnTo>
                    <a:pt x="452231" y="908561"/>
                  </a:lnTo>
                  <a:lnTo>
                    <a:pt x="413937" y="874066"/>
                  </a:lnTo>
                  <a:lnTo>
                    <a:pt x="376879" y="838227"/>
                  </a:lnTo>
                  <a:lnTo>
                    <a:pt x="367289" y="836378"/>
                  </a:lnTo>
                  <a:lnTo>
                    <a:pt x="378716" y="768200"/>
                  </a:lnTo>
                  <a:lnTo>
                    <a:pt x="395214" y="722039"/>
                  </a:lnTo>
                  <a:lnTo>
                    <a:pt x="418276" y="678807"/>
                  </a:lnTo>
                  <a:lnTo>
                    <a:pt x="447293" y="639961"/>
                  </a:lnTo>
                  <a:lnTo>
                    <a:pt x="481651" y="606959"/>
                  </a:lnTo>
                  <a:lnTo>
                    <a:pt x="520741" y="581257"/>
                  </a:lnTo>
                  <a:lnTo>
                    <a:pt x="563950" y="564315"/>
                  </a:lnTo>
                  <a:lnTo>
                    <a:pt x="610667" y="557588"/>
                  </a:lnTo>
                  <a:lnTo>
                    <a:pt x="400770" y="557588"/>
                  </a:lnTo>
                  <a:lnTo>
                    <a:pt x="350673" y="614302"/>
                  </a:lnTo>
                  <a:lnTo>
                    <a:pt x="325518" y="653556"/>
                  </a:lnTo>
                  <a:lnTo>
                    <a:pt x="304930" y="695167"/>
                  </a:lnTo>
                  <a:lnTo>
                    <a:pt x="289355" y="738440"/>
                  </a:lnTo>
                  <a:lnTo>
                    <a:pt x="288887" y="740008"/>
                  </a:lnTo>
                  <a:lnTo>
                    <a:pt x="171173" y="740008"/>
                  </a:lnTo>
                  <a:lnTo>
                    <a:pt x="173635" y="743549"/>
                  </a:lnTo>
                  <a:lnTo>
                    <a:pt x="204970" y="784973"/>
                  </a:lnTo>
                  <a:lnTo>
                    <a:pt x="237853" y="825194"/>
                  </a:lnTo>
                  <a:lnTo>
                    <a:pt x="272038" y="864063"/>
                  </a:lnTo>
                  <a:lnTo>
                    <a:pt x="274834" y="922471"/>
                  </a:lnTo>
                  <a:lnTo>
                    <a:pt x="278594" y="960462"/>
                  </a:lnTo>
                  <a:lnTo>
                    <a:pt x="280133" y="967711"/>
                  </a:lnTo>
                  <a:lnTo>
                    <a:pt x="377347" y="967711"/>
                  </a:lnTo>
                  <a:lnTo>
                    <a:pt x="445076" y="1025519"/>
                  </a:lnTo>
                  <a:lnTo>
                    <a:pt x="490908" y="1061764"/>
                  </a:lnTo>
                  <a:lnTo>
                    <a:pt x="535775" y="1091726"/>
                  </a:lnTo>
                  <a:lnTo>
                    <a:pt x="600606" y="1130684"/>
                  </a:lnTo>
                  <a:lnTo>
                    <a:pt x="643251" y="1155242"/>
                  </a:lnTo>
                  <a:lnTo>
                    <a:pt x="686741" y="1178581"/>
                  </a:lnTo>
                  <a:lnTo>
                    <a:pt x="727863" y="1198895"/>
                  </a:lnTo>
                  <a:close/>
                </a:path>
                <a:path w="1327784" h="1467484">
                  <a:moveTo>
                    <a:pt x="643647" y="1467379"/>
                  </a:moveTo>
                  <a:lnTo>
                    <a:pt x="836614" y="1467379"/>
                  </a:lnTo>
                  <a:lnTo>
                    <a:pt x="805895" y="1452166"/>
                  </a:lnTo>
                  <a:lnTo>
                    <a:pt x="763608" y="1429700"/>
                  </a:lnTo>
                  <a:lnTo>
                    <a:pt x="722108" y="1405853"/>
                  </a:lnTo>
                  <a:lnTo>
                    <a:pt x="681646" y="1380503"/>
                  </a:lnTo>
                  <a:lnTo>
                    <a:pt x="642475" y="1353530"/>
                  </a:lnTo>
                  <a:lnTo>
                    <a:pt x="604848" y="1324810"/>
                  </a:lnTo>
                  <a:lnTo>
                    <a:pt x="569017" y="1294223"/>
                  </a:lnTo>
                  <a:lnTo>
                    <a:pt x="535235" y="1261647"/>
                  </a:lnTo>
                  <a:lnTo>
                    <a:pt x="503698" y="1226888"/>
                  </a:lnTo>
                  <a:lnTo>
                    <a:pt x="474828" y="1190042"/>
                  </a:lnTo>
                  <a:lnTo>
                    <a:pt x="448709" y="1150770"/>
                  </a:lnTo>
                  <a:lnTo>
                    <a:pt x="425648" y="1109022"/>
                  </a:lnTo>
                  <a:lnTo>
                    <a:pt x="405899" y="1064677"/>
                  </a:lnTo>
                  <a:lnTo>
                    <a:pt x="389715" y="1017614"/>
                  </a:lnTo>
                  <a:lnTo>
                    <a:pt x="377347" y="967711"/>
                  </a:lnTo>
                  <a:lnTo>
                    <a:pt x="280133" y="967711"/>
                  </a:lnTo>
                  <a:lnTo>
                    <a:pt x="299189" y="1041872"/>
                  </a:lnTo>
                  <a:lnTo>
                    <a:pt x="314508" y="1087331"/>
                  </a:lnTo>
                  <a:lnTo>
                    <a:pt x="333184" y="1131117"/>
                  </a:lnTo>
                  <a:lnTo>
                    <a:pt x="355018" y="1173237"/>
                  </a:lnTo>
                  <a:lnTo>
                    <a:pt x="379809" y="1213701"/>
                  </a:lnTo>
                  <a:lnTo>
                    <a:pt x="407357" y="1252514"/>
                  </a:lnTo>
                  <a:lnTo>
                    <a:pt x="437461" y="1289685"/>
                  </a:lnTo>
                  <a:lnTo>
                    <a:pt x="469921" y="1325221"/>
                  </a:lnTo>
                  <a:lnTo>
                    <a:pt x="504537" y="1359130"/>
                  </a:lnTo>
                  <a:lnTo>
                    <a:pt x="541108" y="1391419"/>
                  </a:lnTo>
                  <a:lnTo>
                    <a:pt x="579435" y="1422096"/>
                  </a:lnTo>
                  <a:lnTo>
                    <a:pt x="619317" y="1451168"/>
                  </a:lnTo>
                  <a:lnTo>
                    <a:pt x="643647" y="1467379"/>
                  </a:lnTo>
                  <a:close/>
                </a:path>
              </a:pathLst>
            </a:custGeom>
            <a:solidFill>
              <a:srgbClr val="99BB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02508" rIns="0" bIns="0" rtlCol="0">
            <a:spAutoFit/>
          </a:bodyPr>
          <a:lstStyle/>
          <a:p>
            <a:pPr marL="1006475">
              <a:lnSpc>
                <a:spcPct val="100000"/>
              </a:lnSpc>
              <a:spcBef>
                <a:spcPts val="100"/>
              </a:spcBef>
            </a:pPr>
            <a:r>
              <a:rPr sz="4700" b="0" spc="-285" dirty="0">
                <a:solidFill>
                  <a:srgbClr val="1F0948"/>
                </a:solidFill>
                <a:latin typeface="Arial Black"/>
                <a:cs typeface="Arial Black"/>
              </a:rPr>
              <a:t>10</a:t>
            </a:r>
            <a:r>
              <a:rPr sz="4700" b="0" spc="-445" dirty="0">
                <a:solidFill>
                  <a:srgbClr val="1F0948"/>
                </a:solidFill>
                <a:latin typeface="Arial Black"/>
                <a:cs typeface="Arial Black"/>
              </a:rPr>
              <a:t> </a:t>
            </a:r>
            <a:r>
              <a:rPr sz="4700" b="0" spc="-370" dirty="0">
                <a:solidFill>
                  <a:srgbClr val="1F0948"/>
                </a:solidFill>
                <a:latin typeface="Arial Black"/>
                <a:cs typeface="Arial Black"/>
              </a:rPr>
              <a:t>PECADOS</a:t>
            </a:r>
            <a:r>
              <a:rPr sz="4700" b="0" spc="-440" dirty="0">
                <a:solidFill>
                  <a:srgbClr val="1F0948"/>
                </a:solidFill>
                <a:latin typeface="Arial Black"/>
                <a:cs typeface="Arial Black"/>
              </a:rPr>
              <a:t> </a:t>
            </a:r>
            <a:r>
              <a:rPr sz="4700" b="0" spc="-450" dirty="0">
                <a:solidFill>
                  <a:srgbClr val="1F0948"/>
                </a:solidFill>
                <a:latin typeface="Arial Black"/>
                <a:cs typeface="Arial Black"/>
              </a:rPr>
              <a:t>CAPITALES</a:t>
            </a:r>
            <a:r>
              <a:rPr sz="4700" b="0" spc="-440" dirty="0">
                <a:solidFill>
                  <a:srgbClr val="1F0948"/>
                </a:solidFill>
                <a:latin typeface="Arial Black"/>
                <a:cs typeface="Arial Black"/>
              </a:rPr>
              <a:t> </a:t>
            </a:r>
            <a:r>
              <a:rPr sz="4700" b="0" spc="-360" dirty="0">
                <a:solidFill>
                  <a:srgbClr val="1F0948"/>
                </a:solidFill>
                <a:latin typeface="Arial Black"/>
                <a:cs typeface="Arial Black"/>
              </a:rPr>
              <a:t>DEL</a:t>
            </a:r>
            <a:r>
              <a:rPr sz="4700" b="0" spc="-440" dirty="0">
                <a:solidFill>
                  <a:srgbClr val="1F0948"/>
                </a:solidFill>
                <a:latin typeface="Arial Black"/>
                <a:cs typeface="Arial Black"/>
              </a:rPr>
              <a:t> </a:t>
            </a:r>
            <a:r>
              <a:rPr sz="4700" b="0" spc="-420" dirty="0">
                <a:solidFill>
                  <a:srgbClr val="1F0948"/>
                </a:solidFill>
                <a:latin typeface="Arial Black"/>
                <a:cs typeface="Arial Black"/>
              </a:rPr>
              <a:t>SERVIDOR</a:t>
            </a:r>
            <a:r>
              <a:rPr sz="4700" b="0" spc="-440" dirty="0">
                <a:solidFill>
                  <a:srgbClr val="1F0948"/>
                </a:solidFill>
                <a:latin typeface="Arial Black"/>
                <a:cs typeface="Arial Black"/>
              </a:rPr>
              <a:t> </a:t>
            </a:r>
            <a:r>
              <a:rPr sz="4700" b="0" spc="-375" dirty="0">
                <a:solidFill>
                  <a:srgbClr val="1F0948"/>
                </a:solidFill>
                <a:latin typeface="Arial Black"/>
                <a:cs typeface="Arial Black"/>
              </a:rPr>
              <a:t>PÚBLICO</a:t>
            </a:r>
            <a:endParaRPr sz="4700">
              <a:latin typeface="Arial Black"/>
              <a:cs typeface="Arial Black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290502" y="9325902"/>
            <a:ext cx="15901669" cy="692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07945" marR="5080" indent="-2595880">
              <a:lnSpc>
                <a:spcPct val="115100"/>
              </a:lnSpc>
              <a:spcBef>
                <a:spcPts val="100"/>
              </a:spcBef>
            </a:pPr>
            <a:r>
              <a:rPr sz="1900" spc="85" dirty="0">
                <a:latin typeface="Arial MT"/>
                <a:cs typeface="Arial MT"/>
              </a:rPr>
              <a:t>Editorial</a:t>
            </a:r>
            <a:r>
              <a:rPr sz="1900" spc="-25" dirty="0">
                <a:latin typeface="Arial MT"/>
                <a:cs typeface="Arial MT"/>
              </a:rPr>
              <a:t> </a:t>
            </a:r>
            <a:r>
              <a:rPr sz="1900" spc="55" dirty="0">
                <a:latin typeface="Arial MT"/>
                <a:cs typeface="Arial MT"/>
              </a:rPr>
              <a:t>Amarante.</a:t>
            </a:r>
            <a:r>
              <a:rPr sz="1900" spc="-2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(2016).</a:t>
            </a:r>
            <a:r>
              <a:rPr sz="1900" spc="-2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Reseña</a:t>
            </a:r>
            <a:r>
              <a:rPr sz="1900" spc="-20" dirty="0">
                <a:latin typeface="Arial MT"/>
                <a:cs typeface="Arial MT"/>
              </a:rPr>
              <a:t> </a:t>
            </a:r>
            <a:r>
              <a:rPr sz="1900" spc="80" dirty="0">
                <a:latin typeface="Arial MT"/>
                <a:cs typeface="Arial MT"/>
              </a:rPr>
              <a:t>de</a:t>
            </a:r>
            <a:r>
              <a:rPr sz="1900" spc="-20" dirty="0">
                <a:latin typeface="Arial MT"/>
                <a:cs typeface="Arial MT"/>
              </a:rPr>
              <a:t> </a:t>
            </a:r>
            <a:r>
              <a:rPr sz="1900" spc="70" dirty="0">
                <a:latin typeface="Arial MT"/>
                <a:cs typeface="Arial MT"/>
              </a:rPr>
              <a:t>“Los</a:t>
            </a:r>
            <a:r>
              <a:rPr sz="1900" spc="-2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diez</a:t>
            </a:r>
            <a:r>
              <a:rPr sz="1900" spc="-20" dirty="0">
                <a:latin typeface="Arial MT"/>
                <a:cs typeface="Arial MT"/>
              </a:rPr>
              <a:t> </a:t>
            </a:r>
            <a:r>
              <a:rPr sz="1900" spc="65" dirty="0">
                <a:latin typeface="Arial MT"/>
                <a:cs typeface="Arial MT"/>
              </a:rPr>
              <a:t>pecados</a:t>
            </a:r>
            <a:r>
              <a:rPr sz="1900" spc="-20" dirty="0">
                <a:latin typeface="Arial MT"/>
                <a:cs typeface="Arial MT"/>
              </a:rPr>
              <a:t> </a:t>
            </a:r>
            <a:r>
              <a:rPr sz="1900" spc="70" dirty="0">
                <a:latin typeface="Arial MT"/>
                <a:cs typeface="Arial MT"/>
              </a:rPr>
              <a:t>capitales</a:t>
            </a:r>
            <a:r>
              <a:rPr sz="1900" spc="-20" dirty="0">
                <a:latin typeface="Arial MT"/>
                <a:cs typeface="Arial MT"/>
              </a:rPr>
              <a:t> </a:t>
            </a:r>
            <a:r>
              <a:rPr sz="1900" spc="80" dirty="0">
                <a:latin typeface="Arial MT"/>
                <a:cs typeface="Arial MT"/>
              </a:rPr>
              <a:t>de</a:t>
            </a:r>
            <a:r>
              <a:rPr sz="1900" spc="-20" dirty="0">
                <a:latin typeface="Arial MT"/>
                <a:cs typeface="Arial MT"/>
              </a:rPr>
              <a:t> </a:t>
            </a:r>
            <a:r>
              <a:rPr sz="1900" spc="70" dirty="0">
                <a:latin typeface="Arial MT"/>
                <a:cs typeface="Arial MT"/>
              </a:rPr>
              <a:t>los</a:t>
            </a:r>
            <a:r>
              <a:rPr sz="1900" spc="-20" dirty="0">
                <a:latin typeface="Arial MT"/>
                <a:cs typeface="Arial MT"/>
              </a:rPr>
              <a:t> </a:t>
            </a:r>
            <a:r>
              <a:rPr sz="1900" spc="70" dirty="0">
                <a:latin typeface="Arial MT"/>
                <a:cs typeface="Arial MT"/>
              </a:rPr>
              <a:t>empleados</a:t>
            </a:r>
            <a:r>
              <a:rPr sz="1900" spc="-25" dirty="0">
                <a:latin typeface="Arial MT"/>
                <a:cs typeface="Arial MT"/>
              </a:rPr>
              <a:t> </a:t>
            </a:r>
            <a:r>
              <a:rPr sz="1900" spc="95" dirty="0">
                <a:latin typeface="Arial MT"/>
                <a:cs typeface="Arial MT"/>
              </a:rPr>
              <a:t>públicos</a:t>
            </a:r>
            <a:r>
              <a:rPr sz="1900" spc="-2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(Leyenda</a:t>
            </a:r>
            <a:r>
              <a:rPr sz="1900" spc="-20" dirty="0">
                <a:latin typeface="Arial MT"/>
                <a:cs typeface="Arial MT"/>
              </a:rPr>
              <a:t> </a:t>
            </a:r>
            <a:r>
              <a:rPr sz="1900" spc="120" dirty="0">
                <a:latin typeface="Arial MT"/>
                <a:cs typeface="Arial MT"/>
              </a:rPr>
              <a:t>y</a:t>
            </a:r>
            <a:r>
              <a:rPr sz="1900" spc="-20" dirty="0">
                <a:latin typeface="Arial MT"/>
                <a:cs typeface="Arial MT"/>
              </a:rPr>
              <a:t> </a:t>
            </a:r>
            <a:r>
              <a:rPr sz="1900" spc="75" dirty="0">
                <a:latin typeface="Arial MT"/>
                <a:cs typeface="Arial MT"/>
              </a:rPr>
              <a:t>realidad</a:t>
            </a:r>
            <a:r>
              <a:rPr sz="1900" spc="-20" dirty="0">
                <a:latin typeface="Arial MT"/>
                <a:cs typeface="Arial MT"/>
              </a:rPr>
              <a:t> </a:t>
            </a:r>
            <a:r>
              <a:rPr sz="1900" spc="80" dirty="0">
                <a:latin typeface="Arial MT"/>
                <a:cs typeface="Arial MT"/>
              </a:rPr>
              <a:t>de</a:t>
            </a:r>
            <a:r>
              <a:rPr sz="1900" spc="-20" dirty="0">
                <a:latin typeface="Arial MT"/>
                <a:cs typeface="Arial MT"/>
              </a:rPr>
              <a:t> </a:t>
            </a:r>
            <a:r>
              <a:rPr sz="1900" spc="60" dirty="0">
                <a:latin typeface="Arial MT"/>
                <a:cs typeface="Arial MT"/>
              </a:rPr>
              <a:t>una</a:t>
            </a:r>
            <a:r>
              <a:rPr sz="1900" spc="-25" dirty="0">
                <a:latin typeface="Arial MT"/>
                <a:cs typeface="Arial MT"/>
              </a:rPr>
              <a:t> </a:t>
            </a:r>
            <a:r>
              <a:rPr sz="1900" spc="140" dirty="0">
                <a:latin typeface="Arial MT"/>
                <a:cs typeface="Arial MT"/>
              </a:rPr>
              <a:t>tribu</a:t>
            </a:r>
            <a:r>
              <a:rPr sz="1900" spc="-20" dirty="0">
                <a:latin typeface="Arial MT"/>
                <a:cs typeface="Arial MT"/>
              </a:rPr>
              <a:t> </a:t>
            </a:r>
            <a:r>
              <a:rPr sz="1900" spc="-10" dirty="0">
                <a:latin typeface="Arial MT"/>
                <a:cs typeface="Arial MT"/>
              </a:rPr>
              <a:t>universal)”.</a:t>
            </a:r>
            <a:r>
              <a:rPr sz="1900" spc="95" dirty="0">
                <a:latin typeface="Arial MT"/>
                <a:cs typeface="Arial MT"/>
              </a:rPr>
              <a:t> https://https://delajusticia.com/2016/05/20/los-</a:t>
            </a:r>
            <a:r>
              <a:rPr sz="1900" dirty="0">
                <a:latin typeface="Arial MT"/>
                <a:cs typeface="Arial MT"/>
              </a:rPr>
              <a:t>diez-</a:t>
            </a:r>
            <a:r>
              <a:rPr sz="1900" spc="60" dirty="0">
                <a:latin typeface="Arial MT"/>
                <a:cs typeface="Arial MT"/>
              </a:rPr>
              <a:t>pecados-</a:t>
            </a:r>
            <a:r>
              <a:rPr sz="1900" spc="70" dirty="0">
                <a:latin typeface="Arial MT"/>
                <a:cs typeface="Arial MT"/>
              </a:rPr>
              <a:t>capitales-</a:t>
            </a:r>
            <a:r>
              <a:rPr sz="1900" spc="75" dirty="0">
                <a:latin typeface="Arial MT"/>
                <a:cs typeface="Arial MT"/>
              </a:rPr>
              <a:t>de-</a:t>
            </a:r>
            <a:r>
              <a:rPr sz="1900" spc="55" dirty="0">
                <a:latin typeface="Arial MT"/>
                <a:cs typeface="Arial MT"/>
              </a:rPr>
              <a:t>los-</a:t>
            </a:r>
            <a:r>
              <a:rPr sz="1900" spc="85" dirty="0">
                <a:latin typeface="Arial MT"/>
                <a:cs typeface="Arial MT"/>
              </a:rPr>
              <a:t>funcionarios/</a:t>
            </a:r>
            <a:endParaRPr sz="1900">
              <a:latin typeface="Arial MT"/>
              <a:cs typeface="Arial MT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0" y="0"/>
            <a:ext cx="18080990" cy="10014585"/>
            <a:chOff x="0" y="0"/>
            <a:chExt cx="18080990" cy="10014585"/>
          </a:xfrm>
        </p:grpSpPr>
        <p:pic>
          <p:nvPicPr>
            <p:cNvPr id="25" name="object 2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9309354"/>
              <a:ext cx="1257299" cy="704849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2409412" cy="934946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992102" y="3245737"/>
              <a:ext cx="571494" cy="608330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57118" y="4035649"/>
              <a:ext cx="236426" cy="250025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2443175" y="3629392"/>
              <a:ext cx="852805" cy="692785"/>
            </a:xfrm>
            <a:custGeom>
              <a:avLst/>
              <a:gdLst/>
              <a:ahLst/>
              <a:cxnLst/>
              <a:rect l="l" t="t" r="r" b="b"/>
              <a:pathLst>
                <a:path w="852804" h="692785">
                  <a:moveTo>
                    <a:pt x="405777" y="330962"/>
                  </a:moveTo>
                  <a:lnTo>
                    <a:pt x="333438" y="299593"/>
                  </a:lnTo>
                  <a:lnTo>
                    <a:pt x="290118" y="286283"/>
                  </a:lnTo>
                  <a:lnTo>
                    <a:pt x="242138" y="275704"/>
                  </a:lnTo>
                  <a:lnTo>
                    <a:pt x="189598" y="268744"/>
                  </a:lnTo>
                  <a:lnTo>
                    <a:pt x="132562" y="266242"/>
                  </a:lnTo>
                  <a:lnTo>
                    <a:pt x="110807" y="266598"/>
                  </a:lnTo>
                  <a:lnTo>
                    <a:pt x="65633" y="269544"/>
                  </a:lnTo>
                  <a:lnTo>
                    <a:pt x="23825" y="278472"/>
                  </a:lnTo>
                  <a:lnTo>
                    <a:pt x="0" y="326948"/>
                  </a:lnTo>
                  <a:lnTo>
                    <a:pt x="457" y="330479"/>
                  </a:lnTo>
                  <a:lnTo>
                    <a:pt x="1308" y="333844"/>
                  </a:lnTo>
                  <a:lnTo>
                    <a:pt x="2463" y="337058"/>
                  </a:lnTo>
                  <a:lnTo>
                    <a:pt x="3581" y="334911"/>
                  </a:lnTo>
                  <a:lnTo>
                    <a:pt x="4787" y="332803"/>
                  </a:lnTo>
                  <a:lnTo>
                    <a:pt x="45085" y="305409"/>
                  </a:lnTo>
                  <a:lnTo>
                    <a:pt x="93929" y="297853"/>
                  </a:lnTo>
                  <a:lnTo>
                    <a:pt x="142367" y="293598"/>
                  </a:lnTo>
                  <a:lnTo>
                    <a:pt x="180962" y="292569"/>
                  </a:lnTo>
                  <a:lnTo>
                    <a:pt x="227698" y="294233"/>
                  </a:lnTo>
                  <a:lnTo>
                    <a:pt x="273418" y="299085"/>
                  </a:lnTo>
                  <a:lnTo>
                    <a:pt x="318046" y="307111"/>
                  </a:lnTo>
                  <a:lnTo>
                    <a:pt x="361454" y="318274"/>
                  </a:lnTo>
                  <a:lnTo>
                    <a:pt x="403567" y="332562"/>
                  </a:lnTo>
                  <a:lnTo>
                    <a:pt x="405777" y="330962"/>
                  </a:lnTo>
                  <a:close/>
                </a:path>
                <a:path w="852804" h="692785">
                  <a:moveTo>
                    <a:pt x="668274" y="321767"/>
                  </a:moveTo>
                  <a:lnTo>
                    <a:pt x="628954" y="355434"/>
                  </a:lnTo>
                  <a:lnTo>
                    <a:pt x="593686" y="390169"/>
                  </a:lnTo>
                  <a:lnTo>
                    <a:pt x="558139" y="429869"/>
                  </a:lnTo>
                  <a:lnTo>
                    <a:pt x="518134" y="478231"/>
                  </a:lnTo>
                  <a:lnTo>
                    <a:pt x="517182" y="479412"/>
                  </a:lnTo>
                  <a:lnTo>
                    <a:pt x="512254" y="483260"/>
                  </a:lnTo>
                  <a:lnTo>
                    <a:pt x="507961" y="485736"/>
                  </a:lnTo>
                  <a:lnTo>
                    <a:pt x="503377" y="487654"/>
                  </a:lnTo>
                  <a:lnTo>
                    <a:pt x="502285" y="489572"/>
                  </a:lnTo>
                  <a:lnTo>
                    <a:pt x="501167" y="491464"/>
                  </a:lnTo>
                  <a:lnTo>
                    <a:pt x="500087" y="493382"/>
                  </a:lnTo>
                  <a:lnTo>
                    <a:pt x="496392" y="491096"/>
                  </a:lnTo>
                  <a:lnTo>
                    <a:pt x="489597" y="494118"/>
                  </a:lnTo>
                  <a:lnTo>
                    <a:pt x="482269" y="495935"/>
                  </a:lnTo>
                  <a:lnTo>
                    <a:pt x="479488" y="496087"/>
                  </a:lnTo>
                  <a:lnTo>
                    <a:pt x="479488" y="531202"/>
                  </a:lnTo>
                  <a:lnTo>
                    <a:pt x="471030" y="547446"/>
                  </a:lnTo>
                  <a:lnTo>
                    <a:pt x="462788" y="563803"/>
                  </a:lnTo>
                  <a:lnTo>
                    <a:pt x="454736" y="580263"/>
                  </a:lnTo>
                  <a:lnTo>
                    <a:pt x="446887" y="596823"/>
                  </a:lnTo>
                  <a:lnTo>
                    <a:pt x="345389" y="534352"/>
                  </a:lnTo>
                  <a:lnTo>
                    <a:pt x="312978" y="514400"/>
                  </a:lnTo>
                  <a:lnTo>
                    <a:pt x="351409" y="452361"/>
                  </a:lnTo>
                  <a:lnTo>
                    <a:pt x="479488" y="531202"/>
                  </a:lnTo>
                  <a:lnTo>
                    <a:pt x="479488" y="496087"/>
                  </a:lnTo>
                  <a:lnTo>
                    <a:pt x="474840" y="496341"/>
                  </a:lnTo>
                  <a:lnTo>
                    <a:pt x="470395" y="496341"/>
                  </a:lnTo>
                  <a:lnTo>
                    <a:pt x="426224" y="478231"/>
                  </a:lnTo>
                  <a:lnTo>
                    <a:pt x="402907" y="464896"/>
                  </a:lnTo>
                  <a:lnTo>
                    <a:pt x="375297" y="452361"/>
                  </a:lnTo>
                  <a:lnTo>
                    <a:pt x="365252" y="447789"/>
                  </a:lnTo>
                  <a:lnTo>
                    <a:pt x="314045" y="430898"/>
                  </a:lnTo>
                  <a:lnTo>
                    <a:pt x="235127" y="558317"/>
                  </a:lnTo>
                  <a:lnTo>
                    <a:pt x="271805" y="580898"/>
                  </a:lnTo>
                  <a:lnTo>
                    <a:pt x="300621" y="534352"/>
                  </a:lnTo>
                  <a:lnTo>
                    <a:pt x="437057" y="618337"/>
                  </a:lnTo>
                  <a:lnTo>
                    <a:pt x="431469" y="630986"/>
                  </a:lnTo>
                  <a:lnTo>
                    <a:pt x="425970" y="643686"/>
                  </a:lnTo>
                  <a:lnTo>
                    <a:pt x="420598" y="656437"/>
                  </a:lnTo>
                  <a:lnTo>
                    <a:pt x="415353" y="669251"/>
                  </a:lnTo>
                  <a:lnTo>
                    <a:pt x="452615" y="692188"/>
                  </a:lnTo>
                  <a:lnTo>
                    <a:pt x="471017" y="647966"/>
                  </a:lnTo>
                  <a:lnTo>
                    <a:pt x="490842" y="604443"/>
                  </a:lnTo>
                  <a:lnTo>
                    <a:pt x="494626" y="596823"/>
                  </a:lnTo>
                  <a:lnTo>
                    <a:pt x="512102" y="561632"/>
                  </a:lnTo>
                  <a:lnTo>
                    <a:pt x="534758" y="519569"/>
                  </a:lnTo>
                  <a:lnTo>
                    <a:pt x="548284" y="496341"/>
                  </a:lnTo>
                  <a:lnTo>
                    <a:pt x="550011" y="493382"/>
                  </a:lnTo>
                  <a:lnTo>
                    <a:pt x="550113" y="493191"/>
                  </a:lnTo>
                  <a:lnTo>
                    <a:pt x="558825" y="478231"/>
                  </a:lnTo>
                  <a:lnTo>
                    <a:pt x="584174" y="437845"/>
                  </a:lnTo>
                  <a:lnTo>
                    <a:pt x="610895" y="398259"/>
                  </a:lnTo>
                  <a:lnTo>
                    <a:pt x="638937" y="359549"/>
                  </a:lnTo>
                  <a:lnTo>
                    <a:pt x="668274" y="321767"/>
                  </a:lnTo>
                  <a:close/>
                </a:path>
                <a:path w="852804" h="692785">
                  <a:moveTo>
                    <a:pt x="852589" y="193802"/>
                  </a:moveTo>
                  <a:lnTo>
                    <a:pt x="837742" y="150190"/>
                  </a:lnTo>
                  <a:lnTo>
                    <a:pt x="800735" y="111175"/>
                  </a:lnTo>
                  <a:lnTo>
                    <a:pt x="763460" y="83654"/>
                  </a:lnTo>
                  <a:lnTo>
                    <a:pt x="763143" y="96227"/>
                  </a:lnTo>
                  <a:lnTo>
                    <a:pt x="761136" y="108788"/>
                  </a:lnTo>
                  <a:lnTo>
                    <a:pt x="743458" y="145923"/>
                  </a:lnTo>
                  <a:lnTo>
                    <a:pt x="753706" y="153644"/>
                  </a:lnTo>
                  <a:lnTo>
                    <a:pt x="786130" y="183819"/>
                  </a:lnTo>
                  <a:lnTo>
                    <a:pt x="789774" y="193014"/>
                  </a:lnTo>
                  <a:lnTo>
                    <a:pt x="789038" y="193840"/>
                  </a:lnTo>
                  <a:lnTo>
                    <a:pt x="747280" y="210273"/>
                  </a:lnTo>
                  <a:lnTo>
                    <a:pt x="707618" y="216433"/>
                  </a:lnTo>
                  <a:lnTo>
                    <a:pt x="695985" y="217487"/>
                  </a:lnTo>
                  <a:lnTo>
                    <a:pt x="693458" y="214922"/>
                  </a:lnTo>
                  <a:lnTo>
                    <a:pt x="690892" y="212902"/>
                  </a:lnTo>
                  <a:lnTo>
                    <a:pt x="566686" y="152654"/>
                  </a:lnTo>
                  <a:lnTo>
                    <a:pt x="549922" y="117208"/>
                  </a:lnTo>
                  <a:lnTo>
                    <a:pt x="537425" y="77597"/>
                  </a:lnTo>
                  <a:lnTo>
                    <a:pt x="536219" y="65976"/>
                  </a:lnTo>
                  <a:lnTo>
                    <a:pt x="536219" y="64617"/>
                  </a:lnTo>
                  <a:lnTo>
                    <a:pt x="536409" y="62585"/>
                  </a:lnTo>
                  <a:lnTo>
                    <a:pt x="538556" y="62509"/>
                  </a:lnTo>
                  <a:lnTo>
                    <a:pt x="544068" y="62852"/>
                  </a:lnTo>
                  <a:lnTo>
                    <a:pt x="551700" y="64223"/>
                  </a:lnTo>
                  <a:lnTo>
                    <a:pt x="561390" y="66763"/>
                  </a:lnTo>
                  <a:lnTo>
                    <a:pt x="573049" y="70650"/>
                  </a:lnTo>
                  <a:lnTo>
                    <a:pt x="574675" y="63233"/>
                  </a:lnTo>
                  <a:lnTo>
                    <a:pt x="592582" y="27622"/>
                  </a:lnTo>
                  <a:lnTo>
                    <a:pt x="604024" y="15659"/>
                  </a:lnTo>
                  <a:lnTo>
                    <a:pt x="585876" y="8953"/>
                  </a:lnTo>
                  <a:lnTo>
                    <a:pt x="569125" y="4089"/>
                  </a:lnTo>
                  <a:lnTo>
                    <a:pt x="553491" y="1104"/>
                  </a:lnTo>
                  <a:lnTo>
                    <a:pt x="538657" y="0"/>
                  </a:lnTo>
                  <a:lnTo>
                    <a:pt x="531698" y="254"/>
                  </a:lnTo>
                  <a:lnTo>
                    <a:pt x="493382" y="15748"/>
                  </a:lnTo>
                  <a:lnTo>
                    <a:pt x="474192" y="54889"/>
                  </a:lnTo>
                  <a:lnTo>
                    <a:pt x="473532" y="65874"/>
                  </a:lnTo>
                  <a:lnTo>
                    <a:pt x="474116" y="77381"/>
                  </a:lnTo>
                  <a:lnTo>
                    <a:pt x="484352" y="120942"/>
                  </a:lnTo>
                  <a:lnTo>
                    <a:pt x="502742" y="165049"/>
                  </a:lnTo>
                  <a:lnTo>
                    <a:pt x="495325" y="217385"/>
                  </a:lnTo>
                  <a:lnTo>
                    <a:pt x="480949" y="263067"/>
                  </a:lnTo>
                  <a:lnTo>
                    <a:pt x="453072" y="304914"/>
                  </a:lnTo>
                  <a:lnTo>
                    <a:pt x="405168" y="345770"/>
                  </a:lnTo>
                  <a:lnTo>
                    <a:pt x="370141" y="333273"/>
                  </a:lnTo>
                  <a:lnTo>
                    <a:pt x="330047" y="321983"/>
                  </a:lnTo>
                  <a:lnTo>
                    <a:pt x="285038" y="312801"/>
                  </a:lnTo>
                  <a:lnTo>
                    <a:pt x="235280" y="306616"/>
                  </a:lnTo>
                  <a:lnTo>
                    <a:pt x="180936" y="304292"/>
                  </a:lnTo>
                  <a:lnTo>
                    <a:pt x="149390" y="304977"/>
                  </a:lnTo>
                  <a:lnTo>
                    <a:pt x="82511" y="311162"/>
                  </a:lnTo>
                  <a:lnTo>
                    <a:pt x="29248" y="324218"/>
                  </a:lnTo>
                  <a:lnTo>
                    <a:pt x="8204" y="373976"/>
                  </a:lnTo>
                  <a:lnTo>
                    <a:pt x="15519" y="391934"/>
                  </a:lnTo>
                  <a:lnTo>
                    <a:pt x="28714" y="405257"/>
                  </a:lnTo>
                  <a:lnTo>
                    <a:pt x="45961" y="412661"/>
                  </a:lnTo>
                  <a:lnTo>
                    <a:pt x="65417" y="412915"/>
                  </a:lnTo>
                  <a:lnTo>
                    <a:pt x="96088" y="407885"/>
                  </a:lnTo>
                  <a:lnTo>
                    <a:pt x="125539" y="404482"/>
                  </a:lnTo>
                  <a:lnTo>
                    <a:pt x="153784" y="402551"/>
                  </a:lnTo>
                  <a:lnTo>
                    <a:pt x="180784" y="401955"/>
                  </a:lnTo>
                  <a:lnTo>
                    <a:pt x="257200" y="407314"/>
                  </a:lnTo>
                  <a:lnTo>
                    <a:pt x="321335" y="420624"/>
                  </a:lnTo>
                  <a:lnTo>
                    <a:pt x="372516" y="437946"/>
                  </a:lnTo>
                  <a:lnTo>
                    <a:pt x="410083" y="455320"/>
                  </a:lnTo>
                  <a:lnTo>
                    <a:pt x="441642" y="474497"/>
                  </a:lnTo>
                  <a:lnTo>
                    <a:pt x="448589" y="478980"/>
                  </a:lnTo>
                  <a:lnTo>
                    <a:pt x="455980" y="482168"/>
                  </a:lnTo>
                  <a:lnTo>
                    <a:pt x="463677" y="484073"/>
                  </a:lnTo>
                  <a:lnTo>
                    <a:pt x="471500" y="484708"/>
                  </a:lnTo>
                  <a:lnTo>
                    <a:pt x="478167" y="484263"/>
                  </a:lnTo>
                  <a:lnTo>
                    <a:pt x="484720" y="482917"/>
                  </a:lnTo>
                  <a:lnTo>
                    <a:pt x="491045" y="480682"/>
                  </a:lnTo>
                  <a:lnTo>
                    <a:pt x="497052" y="477583"/>
                  </a:lnTo>
                  <a:lnTo>
                    <a:pt x="501129" y="476084"/>
                  </a:lnTo>
                  <a:lnTo>
                    <a:pt x="505142" y="473925"/>
                  </a:lnTo>
                  <a:lnTo>
                    <a:pt x="508863" y="471017"/>
                  </a:lnTo>
                  <a:lnTo>
                    <a:pt x="547674" y="424014"/>
                  </a:lnTo>
                  <a:lnTo>
                    <a:pt x="582485" y="384886"/>
                  </a:lnTo>
                  <a:lnTo>
                    <a:pt x="617410" y="350126"/>
                  </a:lnTo>
                  <a:lnTo>
                    <a:pt x="656526" y="316191"/>
                  </a:lnTo>
                  <a:lnTo>
                    <a:pt x="703935" y="279552"/>
                  </a:lnTo>
                  <a:lnTo>
                    <a:pt x="713625" y="278663"/>
                  </a:lnTo>
                  <a:lnTo>
                    <a:pt x="731735" y="276466"/>
                  </a:lnTo>
                  <a:lnTo>
                    <a:pt x="771398" y="268770"/>
                  </a:lnTo>
                  <a:lnTo>
                    <a:pt x="817029" y="250634"/>
                  </a:lnTo>
                  <a:lnTo>
                    <a:pt x="844931" y="222961"/>
                  </a:lnTo>
                  <a:lnTo>
                    <a:pt x="851687" y="204127"/>
                  </a:lnTo>
                  <a:lnTo>
                    <a:pt x="852589" y="19380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022433" y="3628736"/>
              <a:ext cx="176668" cy="176124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850971" y="7111014"/>
              <a:ext cx="438151" cy="740137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12317699" y="7110800"/>
              <a:ext cx="557530" cy="374015"/>
            </a:xfrm>
            <a:custGeom>
              <a:avLst/>
              <a:gdLst/>
              <a:ahLst/>
              <a:cxnLst/>
              <a:rect l="l" t="t" r="r" b="b"/>
              <a:pathLst>
                <a:path w="557529" h="374015">
                  <a:moveTo>
                    <a:pt x="78506" y="373922"/>
                  </a:moveTo>
                  <a:lnTo>
                    <a:pt x="68772" y="373922"/>
                  </a:lnTo>
                  <a:lnTo>
                    <a:pt x="64304" y="372335"/>
                  </a:lnTo>
                  <a:lnTo>
                    <a:pt x="34937" y="341202"/>
                  </a:lnTo>
                  <a:lnTo>
                    <a:pt x="4066" y="273145"/>
                  </a:lnTo>
                  <a:lnTo>
                    <a:pt x="17" y="235526"/>
                  </a:lnTo>
                  <a:lnTo>
                    <a:pt x="0" y="235367"/>
                  </a:lnTo>
                  <a:lnTo>
                    <a:pt x="6415" y="188053"/>
                  </a:lnTo>
                  <a:lnTo>
                    <a:pt x="24513" y="145496"/>
                  </a:lnTo>
                  <a:lnTo>
                    <a:pt x="52576" y="109411"/>
                  </a:lnTo>
                  <a:lnTo>
                    <a:pt x="88883" y="81512"/>
                  </a:lnTo>
                  <a:lnTo>
                    <a:pt x="131715" y="63515"/>
                  </a:lnTo>
                  <a:lnTo>
                    <a:pt x="179351" y="57135"/>
                  </a:lnTo>
                  <a:lnTo>
                    <a:pt x="226981" y="63515"/>
                  </a:lnTo>
                  <a:lnTo>
                    <a:pt x="269804" y="81512"/>
                  </a:lnTo>
                  <a:lnTo>
                    <a:pt x="287236" y="94908"/>
                  </a:lnTo>
                  <a:lnTo>
                    <a:pt x="179351" y="94908"/>
                  </a:lnTo>
                  <a:lnTo>
                    <a:pt x="134685" y="102082"/>
                  </a:lnTo>
                  <a:lnTo>
                    <a:pt x="95879" y="122054"/>
                  </a:lnTo>
                  <a:lnTo>
                    <a:pt x="65268" y="152501"/>
                  </a:lnTo>
                  <a:lnTo>
                    <a:pt x="45188" y="191100"/>
                  </a:lnTo>
                  <a:lnTo>
                    <a:pt x="38002" y="235367"/>
                  </a:lnTo>
                  <a:lnTo>
                    <a:pt x="37976" y="235526"/>
                  </a:lnTo>
                  <a:lnTo>
                    <a:pt x="41170" y="265250"/>
                  </a:lnTo>
                  <a:lnTo>
                    <a:pt x="50482" y="293336"/>
                  </a:lnTo>
                  <a:lnTo>
                    <a:pt x="65509" y="318864"/>
                  </a:lnTo>
                  <a:lnTo>
                    <a:pt x="85846" y="340910"/>
                  </a:lnTo>
                  <a:lnTo>
                    <a:pt x="90383" y="346861"/>
                  </a:lnTo>
                  <a:lnTo>
                    <a:pt x="92228" y="353884"/>
                  </a:lnTo>
                  <a:lnTo>
                    <a:pt x="91321" y="361086"/>
                  </a:lnTo>
                  <a:lnTo>
                    <a:pt x="87601" y="367573"/>
                  </a:lnTo>
                  <a:lnTo>
                    <a:pt x="83771" y="371858"/>
                  </a:lnTo>
                  <a:lnTo>
                    <a:pt x="78506" y="373922"/>
                  </a:lnTo>
                  <a:close/>
                </a:path>
                <a:path w="557529" h="374015">
                  <a:moveTo>
                    <a:pt x="339714" y="254413"/>
                  </a:moveTo>
                  <a:lnTo>
                    <a:pt x="313482" y="191100"/>
                  </a:lnTo>
                  <a:lnTo>
                    <a:pt x="293365" y="152501"/>
                  </a:lnTo>
                  <a:lnTo>
                    <a:pt x="262734" y="122054"/>
                  </a:lnTo>
                  <a:lnTo>
                    <a:pt x="223922" y="102082"/>
                  </a:lnTo>
                  <a:lnTo>
                    <a:pt x="179351" y="94908"/>
                  </a:lnTo>
                  <a:lnTo>
                    <a:pt x="287236" y="94908"/>
                  </a:lnTo>
                  <a:lnTo>
                    <a:pt x="334152" y="145496"/>
                  </a:lnTo>
                  <a:lnTo>
                    <a:pt x="352248" y="188053"/>
                  </a:lnTo>
                  <a:lnTo>
                    <a:pt x="358681" y="235367"/>
                  </a:lnTo>
                  <a:lnTo>
                    <a:pt x="358702" y="235526"/>
                  </a:lnTo>
                  <a:lnTo>
                    <a:pt x="357216" y="242896"/>
                  </a:lnTo>
                  <a:lnTo>
                    <a:pt x="353157" y="248897"/>
                  </a:lnTo>
                  <a:lnTo>
                    <a:pt x="347124" y="252935"/>
                  </a:lnTo>
                  <a:lnTo>
                    <a:pt x="339714" y="254413"/>
                  </a:lnTo>
                  <a:close/>
                </a:path>
                <a:path w="557529" h="374015">
                  <a:moveTo>
                    <a:pt x="538213" y="37773"/>
                  </a:moveTo>
                  <a:lnTo>
                    <a:pt x="424283" y="37773"/>
                  </a:lnTo>
                  <a:lnTo>
                    <a:pt x="416874" y="36295"/>
                  </a:lnTo>
                  <a:lnTo>
                    <a:pt x="410840" y="32257"/>
                  </a:lnTo>
                  <a:lnTo>
                    <a:pt x="406781" y="26256"/>
                  </a:lnTo>
                  <a:lnTo>
                    <a:pt x="405295" y="18886"/>
                  </a:lnTo>
                  <a:lnTo>
                    <a:pt x="406781" y="11516"/>
                  </a:lnTo>
                  <a:lnTo>
                    <a:pt x="410840" y="5515"/>
                  </a:lnTo>
                  <a:lnTo>
                    <a:pt x="416874" y="1477"/>
                  </a:lnTo>
                  <a:lnTo>
                    <a:pt x="424283" y="0"/>
                  </a:lnTo>
                  <a:lnTo>
                    <a:pt x="538213" y="0"/>
                  </a:lnTo>
                  <a:lnTo>
                    <a:pt x="545623" y="1477"/>
                  </a:lnTo>
                  <a:lnTo>
                    <a:pt x="551656" y="5515"/>
                  </a:lnTo>
                  <a:lnTo>
                    <a:pt x="555715" y="11516"/>
                  </a:lnTo>
                  <a:lnTo>
                    <a:pt x="557201" y="18886"/>
                  </a:lnTo>
                  <a:lnTo>
                    <a:pt x="555693" y="26256"/>
                  </a:lnTo>
                  <a:lnTo>
                    <a:pt x="551597" y="32257"/>
                  </a:lnTo>
                  <a:lnTo>
                    <a:pt x="545556" y="36295"/>
                  </a:lnTo>
                  <a:lnTo>
                    <a:pt x="538213" y="37773"/>
                  </a:lnTo>
                  <a:close/>
                </a:path>
              </a:pathLst>
            </a:custGeom>
            <a:solidFill>
              <a:srgbClr val="07A6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2572365" y="7166825"/>
              <a:ext cx="422909" cy="520700"/>
            </a:xfrm>
            <a:custGeom>
              <a:avLst/>
              <a:gdLst/>
              <a:ahLst/>
              <a:cxnLst/>
              <a:rect l="l" t="t" r="r" b="b"/>
              <a:pathLst>
                <a:path w="422909" h="520700">
                  <a:moveTo>
                    <a:pt x="398274" y="520094"/>
                  </a:moveTo>
                  <a:lnTo>
                    <a:pt x="24253" y="520094"/>
                  </a:lnTo>
                  <a:lnTo>
                    <a:pt x="14809" y="518199"/>
                  </a:lnTo>
                  <a:lnTo>
                    <a:pt x="7100" y="513031"/>
                  </a:lnTo>
                  <a:lnTo>
                    <a:pt x="1904" y="505364"/>
                  </a:lnTo>
                  <a:lnTo>
                    <a:pt x="0" y="495970"/>
                  </a:lnTo>
                  <a:lnTo>
                    <a:pt x="0" y="24124"/>
                  </a:lnTo>
                  <a:lnTo>
                    <a:pt x="1904" y="14730"/>
                  </a:lnTo>
                  <a:lnTo>
                    <a:pt x="7100" y="7062"/>
                  </a:lnTo>
                  <a:lnTo>
                    <a:pt x="14809" y="1894"/>
                  </a:lnTo>
                  <a:lnTo>
                    <a:pt x="24253" y="0"/>
                  </a:lnTo>
                  <a:lnTo>
                    <a:pt x="398274" y="0"/>
                  </a:lnTo>
                  <a:lnTo>
                    <a:pt x="407719" y="1894"/>
                  </a:lnTo>
                  <a:lnTo>
                    <a:pt x="415428" y="7062"/>
                  </a:lnTo>
                  <a:lnTo>
                    <a:pt x="420623" y="14730"/>
                  </a:lnTo>
                  <a:lnTo>
                    <a:pt x="422528" y="24124"/>
                  </a:lnTo>
                  <a:lnTo>
                    <a:pt x="422528" y="495970"/>
                  </a:lnTo>
                  <a:lnTo>
                    <a:pt x="420623" y="505364"/>
                  </a:lnTo>
                  <a:lnTo>
                    <a:pt x="415428" y="513031"/>
                  </a:lnTo>
                  <a:lnTo>
                    <a:pt x="407719" y="518199"/>
                  </a:lnTo>
                  <a:lnTo>
                    <a:pt x="398274" y="520094"/>
                  </a:lnTo>
                  <a:close/>
                </a:path>
              </a:pathLst>
            </a:custGeom>
            <a:solidFill>
              <a:srgbClr val="A9DD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375143" y="7224278"/>
              <a:ext cx="253708" cy="242192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12646241" y="7198892"/>
              <a:ext cx="323850" cy="447040"/>
            </a:xfrm>
            <a:custGeom>
              <a:avLst/>
              <a:gdLst/>
              <a:ahLst/>
              <a:cxnLst/>
              <a:rect l="l" t="t" r="r" b="b"/>
              <a:pathLst>
                <a:path w="323850" h="447040">
                  <a:moveTo>
                    <a:pt x="38773" y="165849"/>
                  </a:moveTo>
                  <a:lnTo>
                    <a:pt x="0" y="165849"/>
                  </a:lnTo>
                  <a:lnTo>
                    <a:pt x="0" y="446455"/>
                  </a:lnTo>
                  <a:lnTo>
                    <a:pt x="38773" y="446455"/>
                  </a:lnTo>
                  <a:lnTo>
                    <a:pt x="38773" y="165849"/>
                  </a:lnTo>
                  <a:close/>
                </a:path>
                <a:path w="323850" h="447040">
                  <a:moveTo>
                    <a:pt x="95732" y="36982"/>
                  </a:moveTo>
                  <a:lnTo>
                    <a:pt x="56959" y="36982"/>
                  </a:lnTo>
                  <a:lnTo>
                    <a:pt x="56959" y="446455"/>
                  </a:lnTo>
                  <a:lnTo>
                    <a:pt x="95732" y="446455"/>
                  </a:lnTo>
                  <a:lnTo>
                    <a:pt x="95732" y="36982"/>
                  </a:lnTo>
                  <a:close/>
                </a:path>
                <a:path w="323850" h="447040">
                  <a:moveTo>
                    <a:pt x="152704" y="127444"/>
                  </a:moveTo>
                  <a:lnTo>
                    <a:pt x="113931" y="127444"/>
                  </a:lnTo>
                  <a:lnTo>
                    <a:pt x="113931" y="446455"/>
                  </a:lnTo>
                  <a:lnTo>
                    <a:pt x="152704" y="446455"/>
                  </a:lnTo>
                  <a:lnTo>
                    <a:pt x="152704" y="127444"/>
                  </a:lnTo>
                  <a:close/>
                </a:path>
                <a:path w="323850" h="447040">
                  <a:moveTo>
                    <a:pt x="209664" y="259016"/>
                  </a:moveTo>
                  <a:lnTo>
                    <a:pt x="170891" y="259016"/>
                  </a:lnTo>
                  <a:lnTo>
                    <a:pt x="170891" y="446455"/>
                  </a:lnTo>
                  <a:lnTo>
                    <a:pt x="209664" y="446455"/>
                  </a:lnTo>
                  <a:lnTo>
                    <a:pt x="209664" y="259016"/>
                  </a:lnTo>
                  <a:close/>
                </a:path>
                <a:path w="323850" h="447040">
                  <a:moveTo>
                    <a:pt x="266471" y="79197"/>
                  </a:moveTo>
                  <a:lnTo>
                    <a:pt x="227698" y="79197"/>
                  </a:lnTo>
                  <a:lnTo>
                    <a:pt x="227698" y="446455"/>
                  </a:lnTo>
                  <a:lnTo>
                    <a:pt x="266471" y="446455"/>
                  </a:lnTo>
                  <a:lnTo>
                    <a:pt x="266471" y="79197"/>
                  </a:lnTo>
                  <a:close/>
                </a:path>
                <a:path w="323850" h="447040">
                  <a:moveTo>
                    <a:pt x="323430" y="0"/>
                  </a:moveTo>
                  <a:lnTo>
                    <a:pt x="284657" y="0"/>
                  </a:lnTo>
                  <a:lnTo>
                    <a:pt x="284657" y="446455"/>
                  </a:lnTo>
                  <a:lnTo>
                    <a:pt x="323430" y="446455"/>
                  </a:lnTo>
                  <a:lnTo>
                    <a:pt x="3234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2646241" y="7371727"/>
              <a:ext cx="323850" cy="273685"/>
            </a:xfrm>
            <a:custGeom>
              <a:avLst/>
              <a:gdLst/>
              <a:ahLst/>
              <a:cxnLst/>
              <a:rect l="l" t="t" r="r" b="b"/>
              <a:pathLst>
                <a:path w="323850" h="273684">
                  <a:moveTo>
                    <a:pt x="38773" y="173951"/>
                  </a:moveTo>
                  <a:lnTo>
                    <a:pt x="0" y="173951"/>
                  </a:lnTo>
                  <a:lnTo>
                    <a:pt x="0" y="273621"/>
                  </a:lnTo>
                  <a:lnTo>
                    <a:pt x="38773" y="273621"/>
                  </a:lnTo>
                  <a:lnTo>
                    <a:pt x="38773" y="173951"/>
                  </a:lnTo>
                  <a:close/>
                </a:path>
                <a:path w="323850" h="273684">
                  <a:moveTo>
                    <a:pt x="95732" y="139026"/>
                  </a:moveTo>
                  <a:lnTo>
                    <a:pt x="56959" y="139026"/>
                  </a:lnTo>
                  <a:lnTo>
                    <a:pt x="56959" y="273621"/>
                  </a:lnTo>
                  <a:lnTo>
                    <a:pt x="95732" y="273621"/>
                  </a:lnTo>
                  <a:lnTo>
                    <a:pt x="95732" y="139026"/>
                  </a:lnTo>
                  <a:close/>
                </a:path>
                <a:path w="323850" h="273684">
                  <a:moveTo>
                    <a:pt x="152704" y="48412"/>
                  </a:moveTo>
                  <a:lnTo>
                    <a:pt x="113931" y="48412"/>
                  </a:lnTo>
                  <a:lnTo>
                    <a:pt x="113931" y="273621"/>
                  </a:lnTo>
                  <a:lnTo>
                    <a:pt x="152704" y="273621"/>
                  </a:lnTo>
                  <a:lnTo>
                    <a:pt x="152704" y="48412"/>
                  </a:lnTo>
                  <a:close/>
                </a:path>
                <a:path w="323850" h="273684">
                  <a:moveTo>
                    <a:pt x="209664" y="235051"/>
                  </a:moveTo>
                  <a:lnTo>
                    <a:pt x="170891" y="235051"/>
                  </a:lnTo>
                  <a:lnTo>
                    <a:pt x="170891" y="273621"/>
                  </a:lnTo>
                  <a:lnTo>
                    <a:pt x="209664" y="273621"/>
                  </a:lnTo>
                  <a:lnTo>
                    <a:pt x="209664" y="235051"/>
                  </a:lnTo>
                  <a:close/>
                </a:path>
                <a:path w="323850" h="273684">
                  <a:moveTo>
                    <a:pt x="266471" y="170611"/>
                  </a:moveTo>
                  <a:lnTo>
                    <a:pt x="227698" y="170611"/>
                  </a:lnTo>
                  <a:lnTo>
                    <a:pt x="227698" y="273456"/>
                  </a:lnTo>
                  <a:lnTo>
                    <a:pt x="266471" y="273456"/>
                  </a:lnTo>
                  <a:lnTo>
                    <a:pt x="266471" y="170611"/>
                  </a:lnTo>
                  <a:close/>
                </a:path>
                <a:path w="323850" h="273684">
                  <a:moveTo>
                    <a:pt x="323430" y="0"/>
                  </a:moveTo>
                  <a:lnTo>
                    <a:pt x="284657" y="0"/>
                  </a:lnTo>
                  <a:lnTo>
                    <a:pt x="284657" y="273456"/>
                  </a:lnTo>
                  <a:lnTo>
                    <a:pt x="323430" y="273456"/>
                  </a:lnTo>
                  <a:lnTo>
                    <a:pt x="323430" y="0"/>
                  </a:lnTo>
                  <a:close/>
                </a:path>
              </a:pathLst>
            </a:custGeom>
            <a:solidFill>
              <a:srgbClr val="F699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2516358" y="7110800"/>
              <a:ext cx="543560" cy="638175"/>
            </a:xfrm>
            <a:custGeom>
              <a:avLst/>
              <a:gdLst/>
              <a:ahLst/>
              <a:cxnLst/>
              <a:rect l="l" t="t" r="r" b="b"/>
              <a:pathLst>
                <a:path w="543559" h="638175">
                  <a:moveTo>
                    <a:pt x="524171" y="293932"/>
                  </a:moveTo>
                  <a:lnTo>
                    <a:pt x="516762" y="292454"/>
                  </a:lnTo>
                  <a:lnTo>
                    <a:pt x="510728" y="288416"/>
                  </a:lnTo>
                  <a:lnTo>
                    <a:pt x="506669" y="282415"/>
                  </a:lnTo>
                  <a:lnTo>
                    <a:pt x="505183" y="275045"/>
                  </a:lnTo>
                  <a:lnTo>
                    <a:pt x="505183" y="37773"/>
                  </a:lnTo>
                  <a:lnTo>
                    <a:pt x="401147" y="37773"/>
                  </a:lnTo>
                  <a:lnTo>
                    <a:pt x="393737" y="36295"/>
                  </a:lnTo>
                  <a:lnTo>
                    <a:pt x="387703" y="32257"/>
                  </a:lnTo>
                  <a:lnTo>
                    <a:pt x="383644" y="26256"/>
                  </a:lnTo>
                  <a:lnTo>
                    <a:pt x="382158" y="18886"/>
                  </a:lnTo>
                  <a:lnTo>
                    <a:pt x="383644" y="11516"/>
                  </a:lnTo>
                  <a:lnTo>
                    <a:pt x="387703" y="5515"/>
                  </a:lnTo>
                  <a:lnTo>
                    <a:pt x="393737" y="1477"/>
                  </a:lnTo>
                  <a:lnTo>
                    <a:pt x="401147" y="0"/>
                  </a:lnTo>
                  <a:lnTo>
                    <a:pt x="524171" y="0"/>
                  </a:lnTo>
                  <a:lnTo>
                    <a:pt x="531581" y="1477"/>
                  </a:lnTo>
                  <a:lnTo>
                    <a:pt x="537615" y="5515"/>
                  </a:lnTo>
                  <a:lnTo>
                    <a:pt x="541674" y="11516"/>
                  </a:lnTo>
                  <a:lnTo>
                    <a:pt x="543160" y="18886"/>
                  </a:lnTo>
                  <a:lnTo>
                    <a:pt x="543160" y="275045"/>
                  </a:lnTo>
                  <a:lnTo>
                    <a:pt x="541674" y="282415"/>
                  </a:lnTo>
                  <a:lnTo>
                    <a:pt x="537615" y="288416"/>
                  </a:lnTo>
                  <a:lnTo>
                    <a:pt x="531581" y="292454"/>
                  </a:lnTo>
                  <a:lnTo>
                    <a:pt x="524171" y="293932"/>
                  </a:lnTo>
                  <a:close/>
                </a:path>
                <a:path w="543559" h="638175">
                  <a:moveTo>
                    <a:pt x="149353" y="638016"/>
                  </a:moveTo>
                  <a:lnTo>
                    <a:pt x="18988" y="638016"/>
                  </a:lnTo>
                  <a:lnTo>
                    <a:pt x="11578" y="636538"/>
                  </a:lnTo>
                  <a:lnTo>
                    <a:pt x="5544" y="632501"/>
                  </a:lnTo>
                  <a:lnTo>
                    <a:pt x="1485" y="626500"/>
                  </a:lnTo>
                  <a:lnTo>
                    <a:pt x="31" y="619288"/>
                  </a:lnTo>
                  <a:lnTo>
                    <a:pt x="0" y="495177"/>
                  </a:lnTo>
                  <a:lnTo>
                    <a:pt x="1485" y="487806"/>
                  </a:lnTo>
                  <a:lnTo>
                    <a:pt x="5544" y="481805"/>
                  </a:lnTo>
                  <a:lnTo>
                    <a:pt x="11578" y="477768"/>
                  </a:lnTo>
                  <a:lnTo>
                    <a:pt x="18988" y="476290"/>
                  </a:lnTo>
                  <a:lnTo>
                    <a:pt x="26398" y="477768"/>
                  </a:lnTo>
                  <a:lnTo>
                    <a:pt x="32431" y="481805"/>
                  </a:lnTo>
                  <a:lnTo>
                    <a:pt x="36490" y="487806"/>
                  </a:lnTo>
                  <a:lnTo>
                    <a:pt x="37976" y="495177"/>
                  </a:lnTo>
                  <a:lnTo>
                    <a:pt x="37976" y="600402"/>
                  </a:lnTo>
                  <a:lnTo>
                    <a:pt x="149353" y="600402"/>
                  </a:lnTo>
                  <a:lnTo>
                    <a:pt x="168341" y="619288"/>
                  </a:lnTo>
                  <a:lnTo>
                    <a:pt x="166851" y="626500"/>
                  </a:lnTo>
                  <a:lnTo>
                    <a:pt x="162790" y="632501"/>
                  </a:lnTo>
                  <a:lnTo>
                    <a:pt x="156799" y="636538"/>
                  </a:lnTo>
                  <a:lnTo>
                    <a:pt x="157057" y="636538"/>
                  </a:lnTo>
                  <a:lnTo>
                    <a:pt x="149353" y="6380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3021541" y="7440284"/>
              <a:ext cx="38100" cy="136525"/>
            </a:xfrm>
            <a:custGeom>
              <a:avLst/>
              <a:gdLst/>
              <a:ahLst/>
              <a:cxnLst/>
              <a:rect l="l" t="t" r="r" b="b"/>
              <a:pathLst>
                <a:path w="38100" h="136525">
                  <a:moveTo>
                    <a:pt x="18988" y="136491"/>
                  </a:moveTo>
                  <a:lnTo>
                    <a:pt x="11578" y="135013"/>
                  </a:lnTo>
                  <a:lnTo>
                    <a:pt x="5544" y="130975"/>
                  </a:lnTo>
                  <a:lnTo>
                    <a:pt x="1485" y="124974"/>
                  </a:lnTo>
                  <a:lnTo>
                    <a:pt x="0" y="117604"/>
                  </a:lnTo>
                  <a:lnTo>
                    <a:pt x="0" y="18886"/>
                  </a:lnTo>
                  <a:lnTo>
                    <a:pt x="1485" y="11516"/>
                  </a:lnTo>
                  <a:lnTo>
                    <a:pt x="5544" y="5515"/>
                  </a:lnTo>
                  <a:lnTo>
                    <a:pt x="11578" y="1477"/>
                  </a:lnTo>
                  <a:lnTo>
                    <a:pt x="18988" y="0"/>
                  </a:lnTo>
                  <a:lnTo>
                    <a:pt x="26398" y="1477"/>
                  </a:lnTo>
                  <a:lnTo>
                    <a:pt x="32431" y="5515"/>
                  </a:lnTo>
                  <a:lnTo>
                    <a:pt x="36490" y="11516"/>
                  </a:lnTo>
                  <a:lnTo>
                    <a:pt x="37976" y="18886"/>
                  </a:lnTo>
                  <a:lnTo>
                    <a:pt x="37976" y="117604"/>
                  </a:lnTo>
                  <a:lnTo>
                    <a:pt x="36490" y="124974"/>
                  </a:lnTo>
                  <a:lnTo>
                    <a:pt x="32431" y="130975"/>
                  </a:lnTo>
                  <a:lnTo>
                    <a:pt x="26398" y="135013"/>
                  </a:lnTo>
                  <a:lnTo>
                    <a:pt x="18988" y="136491"/>
                  </a:lnTo>
                  <a:close/>
                </a:path>
              </a:pathLst>
            </a:custGeom>
            <a:solidFill>
              <a:srgbClr val="F699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2376898" y="7110800"/>
              <a:ext cx="682625" cy="378460"/>
            </a:xfrm>
            <a:custGeom>
              <a:avLst/>
              <a:gdLst/>
              <a:ahLst/>
              <a:cxnLst/>
              <a:rect l="l" t="t" r="r" b="b"/>
              <a:pathLst>
                <a:path w="682625" h="378459">
                  <a:moveTo>
                    <a:pt x="663631" y="362336"/>
                  </a:moveTo>
                  <a:lnTo>
                    <a:pt x="656222" y="360858"/>
                  </a:lnTo>
                  <a:lnTo>
                    <a:pt x="650188" y="356821"/>
                  </a:lnTo>
                  <a:lnTo>
                    <a:pt x="646129" y="350819"/>
                  </a:lnTo>
                  <a:lnTo>
                    <a:pt x="644643" y="343449"/>
                  </a:lnTo>
                  <a:lnTo>
                    <a:pt x="646129" y="336079"/>
                  </a:lnTo>
                  <a:lnTo>
                    <a:pt x="650188" y="330078"/>
                  </a:lnTo>
                  <a:lnTo>
                    <a:pt x="656222" y="326041"/>
                  </a:lnTo>
                  <a:lnTo>
                    <a:pt x="663631" y="324563"/>
                  </a:lnTo>
                  <a:lnTo>
                    <a:pt x="670931" y="326041"/>
                  </a:lnTo>
                  <a:lnTo>
                    <a:pt x="676987" y="330078"/>
                  </a:lnTo>
                  <a:lnTo>
                    <a:pt x="681088" y="336079"/>
                  </a:lnTo>
                  <a:lnTo>
                    <a:pt x="682620" y="343449"/>
                  </a:lnTo>
                  <a:lnTo>
                    <a:pt x="681134" y="350819"/>
                  </a:lnTo>
                  <a:lnTo>
                    <a:pt x="677075" y="356821"/>
                  </a:lnTo>
                  <a:lnTo>
                    <a:pt x="671041" y="360858"/>
                  </a:lnTo>
                  <a:lnTo>
                    <a:pt x="663631" y="362336"/>
                  </a:lnTo>
                  <a:close/>
                </a:path>
                <a:path w="682625" h="378459">
                  <a:moveTo>
                    <a:pt x="360138" y="37773"/>
                  </a:moveTo>
                  <a:lnTo>
                    <a:pt x="352728" y="36295"/>
                  </a:lnTo>
                  <a:lnTo>
                    <a:pt x="346695" y="32257"/>
                  </a:lnTo>
                  <a:lnTo>
                    <a:pt x="342636" y="26256"/>
                  </a:lnTo>
                  <a:lnTo>
                    <a:pt x="341150" y="18886"/>
                  </a:lnTo>
                  <a:lnTo>
                    <a:pt x="342636" y="11516"/>
                  </a:lnTo>
                  <a:lnTo>
                    <a:pt x="346695" y="5515"/>
                  </a:lnTo>
                  <a:lnTo>
                    <a:pt x="352728" y="1477"/>
                  </a:lnTo>
                  <a:lnTo>
                    <a:pt x="360138" y="0"/>
                  </a:lnTo>
                  <a:lnTo>
                    <a:pt x="367548" y="1477"/>
                  </a:lnTo>
                  <a:lnTo>
                    <a:pt x="373582" y="5515"/>
                  </a:lnTo>
                  <a:lnTo>
                    <a:pt x="377641" y="11516"/>
                  </a:lnTo>
                  <a:lnTo>
                    <a:pt x="379127" y="18886"/>
                  </a:lnTo>
                  <a:lnTo>
                    <a:pt x="377641" y="26256"/>
                  </a:lnTo>
                  <a:lnTo>
                    <a:pt x="373582" y="32257"/>
                  </a:lnTo>
                  <a:lnTo>
                    <a:pt x="367548" y="36295"/>
                  </a:lnTo>
                  <a:lnTo>
                    <a:pt x="360138" y="37773"/>
                  </a:lnTo>
                  <a:close/>
                </a:path>
                <a:path w="682625" h="378459">
                  <a:moveTo>
                    <a:pt x="18988" y="378366"/>
                  </a:moveTo>
                  <a:lnTo>
                    <a:pt x="11578" y="376888"/>
                  </a:lnTo>
                  <a:lnTo>
                    <a:pt x="5544" y="372850"/>
                  </a:lnTo>
                  <a:lnTo>
                    <a:pt x="1485" y="366849"/>
                  </a:lnTo>
                  <a:lnTo>
                    <a:pt x="0" y="359479"/>
                  </a:lnTo>
                  <a:lnTo>
                    <a:pt x="1485" y="352109"/>
                  </a:lnTo>
                  <a:lnTo>
                    <a:pt x="5544" y="346108"/>
                  </a:lnTo>
                  <a:lnTo>
                    <a:pt x="11578" y="342070"/>
                  </a:lnTo>
                  <a:lnTo>
                    <a:pt x="18988" y="340592"/>
                  </a:lnTo>
                  <a:lnTo>
                    <a:pt x="26330" y="342070"/>
                  </a:lnTo>
                  <a:lnTo>
                    <a:pt x="32371" y="346108"/>
                  </a:lnTo>
                  <a:lnTo>
                    <a:pt x="36468" y="352109"/>
                  </a:lnTo>
                  <a:lnTo>
                    <a:pt x="37976" y="359479"/>
                  </a:lnTo>
                  <a:lnTo>
                    <a:pt x="36490" y="366849"/>
                  </a:lnTo>
                  <a:lnTo>
                    <a:pt x="32431" y="372850"/>
                  </a:lnTo>
                  <a:lnTo>
                    <a:pt x="26398" y="376888"/>
                  </a:lnTo>
                  <a:lnTo>
                    <a:pt x="18988" y="37836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2652626" y="7377751"/>
              <a:ext cx="407034" cy="371475"/>
            </a:xfrm>
            <a:custGeom>
              <a:avLst/>
              <a:gdLst/>
              <a:ahLst/>
              <a:cxnLst/>
              <a:rect l="l" t="t" r="r" b="b"/>
              <a:pathLst>
                <a:path w="407034" h="371475">
                  <a:moveTo>
                    <a:pt x="387903" y="37773"/>
                  </a:moveTo>
                  <a:lnTo>
                    <a:pt x="380493" y="36295"/>
                  </a:lnTo>
                  <a:lnTo>
                    <a:pt x="374459" y="32257"/>
                  </a:lnTo>
                  <a:lnTo>
                    <a:pt x="370400" y="26256"/>
                  </a:lnTo>
                  <a:lnTo>
                    <a:pt x="368914" y="18886"/>
                  </a:lnTo>
                  <a:lnTo>
                    <a:pt x="370400" y="11516"/>
                  </a:lnTo>
                  <a:lnTo>
                    <a:pt x="374459" y="5515"/>
                  </a:lnTo>
                  <a:lnTo>
                    <a:pt x="380493" y="1477"/>
                  </a:lnTo>
                  <a:lnTo>
                    <a:pt x="387903" y="0"/>
                  </a:lnTo>
                  <a:lnTo>
                    <a:pt x="395202" y="1477"/>
                  </a:lnTo>
                  <a:lnTo>
                    <a:pt x="401258" y="5515"/>
                  </a:lnTo>
                  <a:lnTo>
                    <a:pt x="405360" y="11516"/>
                  </a:lnTo>
                  <a:lnTo>
                    <a:pt x="406891" y="18886"/>
                  </a:lnTo>
                  <a:lnTo>
                    <a:pt x="405405" y="26256"/>
                  </a:lnTo>
                  <a:lnTo>
                    <a:pt x="401346" y="32257"/>
                  </a:lnTo>
                  <a:lnTo>
                    <a:pt x="395312" y="36295"/>
                  </a:lnTo>
                  <a:lnTo>
                    <a:pt x="387903" y="37773"/>
                  </a:lnTo>
                  <a:close/>
                </a:path>
                <a:path w="407034" h="371475">
                  <a:moveTo>
                    <a:pt x="18988" y="371065"/>
                  </a:moveTo>
                  <a:lnTo>
                    <a:pt x="11578" y="369587"/>
                  </a:lnTo>
                  <a:lnTo>
                    <a:pt x="5544" y="365550"/>
                  </a:lnTo>
                  <a:lnTo>
                    <a:pt x="1485" y="359548"/>
                  </a:lnTo>
                  <a:lnTo>
                    <a:pt x="0" y="352178"/>
                  </a:lnTo>
                  <a:lnTo>
                    <a:pt x="1485" y="344808"/>
                  </a:lnTo>
                  <a:lnTo>
                    <a:pt x="5544" y="338807"/>
                  </a:lnTo>
                  <a:lnTo>
                    <a:pt x="11578" y="334770"/>
                  </a:lnTo>
                  <a:lnTo>
                    <a:pt x="18988" y="333292"/>
                  </a:lnTo>
                  <a:lnTo>
                    <a:pt x="26287" y="334770"/>
                  </a:lnTo>
                  <a:lnTo>
                    <a:pt x="32343" y="338807"/>
                  </a:lnTo>
                  <a:lnTo>
                    <a:pt x="36445" y="344808"/>
                  </a:lnTo>
                  <a:lnTo>
                    <a:pt x="37976" y="352178"/>
                  </a:lnTo>
                  <a:lnTo>
                    <a:pt x="36490" y="359548"/>
                  </a:lnTo>
                  <a:lnTo>
                    <a:pt x="32431" y="365550"/>
                  </a:lnTo>
                  <a:lnTo>
                    <a:pt x="26398" y="369587"/>
                  </a:lnTo>
                  <a:lnTo>
                    <a:pt x="18988" y="371065"/>
                  </a:lnTo>
                  <a:close/>
                </a:path>
              </a:pathLst>
            </a:custGeom>
            <a:solidFill>
              <a:srgbClr val="07A6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397428" y="109258"/>
              <a:ext cx="3543299" cy="781049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185014" y="178198"/>
              <a:ext cx="2895599" cy="695324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4137203" y="178198"/>
              <a:ext cx="1028699" cy="638174"/>
            </a:xfrm>
            <a:prstGeom prst="rect">
              <a:avLst/>
            </a:prstGeom>
          </p:spPr>
        </p:pic>
      </p:grpSp>
      <p:sp>
        <p:nvSpPr>
          <p:cNvPr id="44" name="object 44"/>
          <p:cNvSpPr txBox="1"/>
          <p:nvPr/>
        </p:nvSpPr>
        <p:spPr>
          <a:xfrm>
            <a:off x="2407353" y="5502495"/>
            <a:ext cx="83693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80" dirty="0">
                <a:solidFill>
                  <a:srgbClr val="FFFFFF"/>
                </a:solidFill>
                <a:latin typeface="Arial Black"/>
                <a:cs typeface="Arial Black"/>
              </a:rPr>
              <a:t>Pereza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5508192" y="5350095"/>
            <a:ext cx="123761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25" dirty="0">
                <a:solidFill>
                  <a:srgbClr val="FFFFFF"/>
                </a:solidFill>
                <a:latin typeface="Arial Black"/>
                <a:cs typeface="Arial Black"/>
              </a:rPr>
              <a:t>Frivolidad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8566310" y="5451380"/>
            <a:ext cx="173037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75" dirty="0">
                <a:solidFill>
                  <a:srgbClr val="FFFFFF"/>
                </a:solidFill>
                <a:latin typeface="Arial Black"/>
                <a:cs typeface="Arial Black"/>
              </a:rPr>
              <a:t>Intransigencia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1803592" y="5350095"/>
            <a:ext cx="167322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95" dirty="0">
                <a:solidFill>
                  <a:srgbClr val="FFFFFF"/>
                </a:solidFill>
                <a:latin typeface="Arial Black"/>
                <a:cs typeface="Arial Black"/>
              </a:rPr>
              <a:t>Oportunismo</a:t>
            </a:r>
            <a:endParaRPr sz="20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-1"/>
            <a:ext cx="18288000" cy="10287000"/>
            <a:chOff x="0" y="-1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769745" y="8440496"/>
              <a:ext cx="5941695" cy="942340"/>
            </a:xfrm>
            <a:custGeom>
              <a:avLst/>
              <a:gdLst/>
              <a:ahLst/>
              <a:cxnLst/>
              <a:rect l="l" t="t" r="r" b="b"/>
              <a:pathLst>
                <a:path w="5941695" h="942340">
                  <a:moveTo>
                    <a:pt x="38100" y="914400"/>
                  </a:moveTo>
                  <a:lnTo>
                    <a:pt x="0" y="914400"/>
                  </a:lnTo>
                  <a:lnTo>
                    <a:pt x="0" y="941895"/>
                  </a:lnTo>
                  <a:lnTo>
                    <a:pt x="38100" y="941895"/>
                  </a:lnTo>
                  <a:lnTo>
                    <a:pt x="38100" y="914400"/>
                  </a:lnTo>
                  <a:close/>
                </a:path>
                <a:path w="5941695" h="942340">
                  <a:moveTo>
                    <a:pt x="38100" y="762000"/>
                  </a:moveTo>
                  <a:lnTo>
                    <a:pt x="0" y="762000"/>
                  </a:lnTo>
                  <a:lnTo>
                    <a:pt x="0" y="876300"/>
                  </a:lnTo>
                  <a:lnTo>
                    <a:pt x="38100" y="876300"/>
                  </a:lnTo>
                  <a:lnTo>
                    <a:pt x="38100" y="762000"/>
                  </a:lnTo>
                  <a:close/>
                </a:path>
                <a:path w="5941695" h="942340">
                  <a:moveTo>
                    <a:pt x="38100" y="609600"/>
                  </a:moveTo>
                  <a:lnTo>
                    <a:pt x="0" y="609600"/>
                  </a:lnTo>
                  <a:lnTo>
                    <a:pt x="0" y="723900"/>
                  </a:lnTo>
                  <a:lnTo>
                    <a:pt x="38100" y="723900"/>
                  </a:lnTo>
                  <a:lnTo>
                    <a:pt x="38100" y="609600"/>
                  </a:lnTo>
                  <a:close/>
                </a:path>
                <a:path w="5941695" h="942340">
                  <a:moveTo>
                    <a:pt x="38100" y="457200"/>
                  </a:moveTo>
                  <a:lnTo>
                    <a:pt x="0" y="457200"/>
                  </a:lnTo>
                  <a:lnTo>
                    <a:pt x="0" y="571500"/>
                  </a:lnTo>
                  <a:lnTo>
                    <a:pt x="38100" y="571500"/>
                  </a:lnTo>
                  <a:lnTo>
                    <a:pt x="38100" y="457200"/>
                  </a:lnTo>
                  <a:close/>
                </a:path>
                <a:path w="5941695" h="942340">
                  <a:moveTo>
                    <a:pt x="38100" y="304800"/>
                  </a:moveTo>
                  <a:lnTo>
                    <a:pt x="0" y="304800"/>
                  </a:lnTo>
                  <a:lnTo>
                    <a:pt x="0" y="419100"/>
                  </a:lnTo>
                  <a:lnTo>
                    <a:pt x="38100" y="419100"/>
                  </a:lnTo>
                  <a:lnTo>
                    <a:pt x="38100" y="304800"/>
                  </a:lnTo>
                  <a:close/>
                </a:path>
                <a:path w="5941695" h="942340">
                  <a:moveTo>
                    <a:pt x="38100" y="152400"/>
                  </a:moveTo>
                  <a:lnTo>
                    <a:pt x="0" y="152400"/>
                  </a:lnTo>
                  <a:lnTo>
                    <a:pt x="0" y="266700"/>
                  </a:lnTo>
                  <a:lnTo>
                    <a:pt x="38100" y="266700"/>
                  </a:lnTo>
                  <a:lnTo>
                    <a:pt x="38100" y="152400"/>
                  </a:lnTo>
                  <a:close/>
                </a:path>
                <a:path w="5941695" h="942340">
                  <a:moveTo>
                    <a:pt x="38100" y="0"/>
                  </a:moveTo>
                  <a:lnTo>
                    <a:pt x="0" y="0"/>
                  </a:lnTo>
                  <a:lnTo>
                    <a:pt x="0" y="114300"/>
                  </a:lnTo>
                  <a:lnTo>
                    <a:pt x="38100" y="114300"/>
                  </a:lnTo>
                  <a:lnTo>
                    <a:pt x="38100" y="0"/>
                  </a:lnTo>
                  <a:close/>
                </a:path>
                <a:path w="5941695" h="942340">
                  <a:moveTo>
                    <a:pt x="2980156" y="914400"/>
                  </a:moveTo>
                  <a:lnTo>
                    <a:pt x="2942056" y="914400"/>
                  </a:lnTo>
                  <a:lnTo>
                    <a:pt x="2942056" y="941895"/>
                  </a:lnTo>
                  <a:lnTo>
                    <a:pt x="2980156" y="941895"/>
                  </a:lnTo>
                  <a:lnTo>
                    <a:pt x="2980156" y="914400"/>
                  </a:lnTo>
                  <a:close/>
                </a:path>
                <a:path w="5941695" h="942340">
                  <a:moveTo>
                    <a:pt x="2980156" y="762000"/>
                  </a:moveTo>
                  <a:lnTo>
                    <a:pt x="2942056" y="762000"/>
                  </a:lnTo>
                  <a:lnTo>
                    <a:pt x="2942056" y="876300"/>
                  </a:lnTo>
                  <a:lnTo>
                    <a:pt x="2980156" y="876300"/>
                  </a:lnTo>
                  <a:lnTo>
                    <a:pt x="2980156" y="762000"/>
                  </a:lnTo>
                  <a:close/>
                </a:path>
                <a:path w="5941695" h="942340">
                  <a:moveTo>
                    <a:pt x="2980156" y="609600"/>
                  </a:moveTo>
                  <a:lnTo>
                    <a:pt x="2942056" y="609600"/>
                  </a:lnTo>
                  <a:lnTo>
                    <a:pt x="2942056" y="723900"/>
                  </a:lnTo>
                  <a:lnTo>
                    <a:pt x="2980156" y="723900"/>
                  </a:lnTo>
                  <a:lnTo>
                    <a:pt x="2980156" y="609600"/>
                  </a:lnTo>
                  <a:close/>
                </a:path>
                <a:path w="5941695" h="942340">
                  <a:moveTo>
                    <a:pt x="2980156" y="457200"/>
                  </a:moveTo>
                  <a:lnTo>
                    <a:pt x="2942056" y="457200"/>
                  </a:lnTo>
                  <a:lnTo>
                    <a:pt x="2942056" y="571500"/>
                  </a:lnTo>
                  <a:lnTo>
                    <a:pt x="2980156" y="571500"/>
                  </a:lnTo>
                  <a:lnTo>
                    <a:pt x="2980156" y="457200"/>
                  </a:lnTo>
                  <a:close/>
                </a:path>
                <a:path w="5941695" h="942340">
                  <a:moveTo>
                    <a:pt x="2980156" y="304800"/>
                  </a:moveTo>
                  <a:lnTo>
                    <a:pt x="2942056" y="304800"/>
                  </a:lnTo>
                  <a:lnTo>
                    <a:pt x="2942056" y="419100"/>
                  </a:lnTo>
                  <a:lnTo>
                    <a:pt x="2980156" y="419100"/>
                  </a:lnTo>
                  <a:lnTo>
                    <a:pt x="2980156" y="304800"/>
                  </a:lnTo>
                  <a:close/>
                </a:path>
                <a:path w="5941695" h="942340">
                  <a:moveTo>
                    <a:pt x="2980156" y="152400"/>
                  </a:moveTo>
                  <a:lnTo>
                    <a:pt x="2942056" y="152400"/>
                  </a:lnTo>
                  <a:lnTo>
                    <a:pt x="2942056" y="266700"/>
                  </a:lnTo>
                  <a:lnTo>
                    <a:pt x="2980156" y="266700"/>
                  </a:lnTo>
                  <a:lnTo>
                    <a:pt x="2980156" y="152400"/>
                  </a:lnTo>
                  <a:close/>
                </a:path>
                <a:path w="5941695" h="942340">
                  <a:moveTo>
                    <a:pt x="2980156" y="0"/>
                  </a:moveTo>
                  <a:lnTo>
                    <a:pt x="2942056" y="0"/>
                  </a:lnTo>
                  <a:lnTo>
                    <a:pt x="2942056" y="114300"/>
                  </a:lnTo>
                  <a:lnTo>
                    <a:pt x="2980156" y="114300"/>
                  </a:lnTo>
                  <a:lnTo>
                    <a:pt x="2980156" y="0"/>
                  </a:lnTo>
                  <a:close/>
                </a:path>
                <a:path w="5941695" h="942340">
                  <a:moveTo>
                    <a:pt x="5941263" y="914400"/>
                  </a:moveTo>
                  <a:lnTo>
                    <a:pt x="5903163" y="914400"/>
                  </a:lnTo>
                  <a:lnTo>
                    <a:pt x="5903163" y="941895"/>
                  </a:lnTo>
                  <a:lnTo>
                    <a:pt x="5941263" y="941895"/>
                  </a:lnTo>
                  <a:lnTo>
                    <a:pt x="5941263" y="914400"/>
                  </a:lnTo>
                  <a:close/>
                </a:path>
                <a:path w="5941695" h="942340">
                  <a:moveTo>
                    <a:pt x="5941263" y="762000"/>
                  </a:moveTo>
                  <a:lnTo>
                    <a:pt x="5903163" y="762000"/>
                  </a:lnTo>
                  <a:lnTo>
                    <a:pt x="5903163" y="876300"/>
                  </a:lnTo>
                  <a:lnTo>
                    <a:pt x="5941263" y="876300"/>
                  </a:lnTo>
                  <a:lnTo>
                    <a:pt x="5941263" y="762000"/>
                  </a:lnTo>
                  <a:close/>
                </a:path>
                <a:path w="5941695" h="942340">
                  <a:moveTo>
                    <a:pt x="5941263" y="609600"/>
                  </a:moveTo>
                  <a:lnTo>
                    <a:pt x="5903163" y="609600"/>
                  </a:lnTo>
                  <a:lnTo>
                    <a:pt x="5903163" y="723900"/>
                  </a:lnTo>
                  <a:lnTo>
                    <a:pt x="5941263" y="723900"/>
                  </a:lnTo>
                  <a:lnTo>
                    <a:pt x="5941263" y="609600"/>
                  </a:lnTo>
                  <a:close/>
                </a:path>
                <a:path w="5941695" h="942340">
                  <a:moveTo>
                    <a:pt x="5941263" y="457200"/>
                  </a:moveTo>
                  <a:lnTo>
                    <a:pt x="5903163" y="457200"/>
                  </a:lnTo>
                  <a:lnTo>
                    <a:pt x="5903163" y="571500"/>
                  </a:lnTo>
                  <a:lnTo>
                    <a:pt x="5941263" y="571500"/>
                  </a:lnTo>
                  <a:lnTo>
                    <a:pt x="5941263" y="457200"/>
                  </a:lnTo>
                  <a:close/>
                </a:path>
                <a:path w="5941695" h="942340">
                  <a:moveTo>
                    <a:pt x="5941263" y="304800"/>
                  </a:moveTo>
                  <a:lnTo>
                    <a:pt x="5903163" y="304800"/>
                  </a:lnTo>
                  <a:lnTo>
                    <a:pt x="5903163" y="419100"/>
                  </a:lnTo>
                  <a:lnTo>
                    <a:pt x="5941263" y="419100"/>
                  </a:lnTo>
                  <a:lnTo>
                    <a:pt x="5941263" y="304800"/>
                  </a:lnTo>
                  <a:close/>
                </a:path>
                <a:path w="5941695" h="942340">
                  <a:moveTo>
                    <a:pt x="5941263" y="152400"/>
                  </a:moveTo>
                  <a:lnTo>
                    <a:pt x="5903163" y="152400"/>
                  </a:lnTo>
                  <a:lnTo>
                    <a:pt x="5903163" y="266700"/>
                  </a:lnTo>
                  <a:lnTo>
                    <a:pt x="5941263" y="266700"/>
                  </a:lnTo>
                  <a:lnTo>
                    <a:pt x="5941263" y="152400"/>
                  </a:lnTo>
                  <a:close/>
                </a:path>
                <a:path w="5941695" h="942340">
                  <a:moveTo>
                    <a:pt x="5941263" y="0"/>
                  </a:moveTo>
                  <a:lnTo>
                    <a:pt x="5903163" y="0"/>
                  </a:lnTo>
                  <a:lnTo>
                    <a:pt x="5903163" y="114300"/>
                  </a:lnTo>
                  <a:lnTo>
                    <a:pt x="5941263" y="114300"/>
                  </a:lnTo>
                  <a:lnTo>
                    <a:pt x="594126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85117" y="3833549"/>
              <a:ext cx="2809240" cy="3912235"/>
            </a:xfrm>
            <a:custGeom>
              <a:avLst/>
              <a:gdLst/>
              <a:ahLst/>
              <a:cxnLst/>
              <a:rect l="l" t="t" r="r" b="b"/>
              <a:pathLst>
                <a:path w="2809240" h="3912234">
                  <a:moveTo>
                    <a:pt x="0" y="3449392"/>
                  </a:moveTo>
                  <a:lnTo>
                    <a:pt x="0" y="90649"/>
                  </a:lnTo>
                  <a:lnTo>
                    <a:pt x="7057" y="55699"/>
                  </a:lnTo>
                  <a:lnTo>
                    <a:pt x="33593" y="16344"/>
                  </a:lnTo>
                  <a:lnTo>
                    <a:pt x="57836" y="0"/>
                  </a:lnTo>
                  <a:lnTo>
                    <a:pt x="1404144" y="443618"/>
                  </a:lnTo>
                  <a:lnTo>
                    <a:pt x="2749725" y="239"/>
                  </a:lnTo>
                  <a:lnTo>
                    <a:pt x="2773616" y="16344"/>
                  </a:lnTo>
                  <a:lnTo>
                    <a:pt x="2800155" y="55699"/>
                  </a:lnTo>
                  <a:lnTo>
                    <a:pt x="2809168" y="100384"/>
                  </a:lnTo>
                  <a:lnTo>
                    <a:pt x="2809168" y="3449102"/>
                  </a:lnTo>
                  <a:lnTo>
                    <a:pt x="1404144" y="3912086"/>
                  </a:lnTo>
                  <a:lnTo>
                    <a:pt x="0" y="3449392"/>
                  </a:lnTo>
                  <a:close/>
                </a:path>
              </a:pathLst>
            </a:custGeom>
            <a:solidFill>
              <a:srgbClr val="ECEF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85117" y="7626220"/>
              <a:ext cx="2809240" cy="1176655"/>
            </a:xfrm>
            <a:custGeom>
              <a:avLst/>
              <a:gdLst/>
              <a:ahLst/>
              <a:cxnLst/>
              <a:rect l="l" t="t" r="r" b="b"/>
              <a:pathLst>
                <a:path w="2809240" h="1176654">
                  <a:moveTo>
                    <a:pt x="0" y="714087"/>
                  </a:moveTo>
                  <a:lnTo>
                    <a:pt x="0" y="289"/>
                  </a:lnTo>
                  <a:lnTo>
                    <a:pt x="1404144" y="462965"/>
                  </a:lnTo>
                  <a:lnTo>
                    <a:pt x="2809168" y="0"/>
                  </a:lnTo>
                  <a:lnTo>
                    <a:pt x="2809168" y="713797"/>
                  </a:lnTo>
                  <a:lnTo>
                    <a:pt x="1405234" y="1176403"/>
                  </a:lnTo>
                  <a:lnTo>
                    <a:pt x="1403053" y="1176403"/>
                  </a:lnTo>
                  <a:lnTo>
                    <a:pt x="0" y="714087"/>
                  </a:lnTo>
                  <a:close/>
                </a:path>
              </a:pathLst>
            </a:custGeom>
            <a:solidFill>
              <a:srgbClr val="5F0F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327166" y="3833543"/>
              <a:ext cx="2809240" cy="3912235"/>
            </a:xfrm>
            <a:custGeom>
              <a:avLst/>
              <a:gdLst/>
              <a:ahLst/>
              <a:cxnLst/>
              <a:rect l="l" t="t" r="r" b="b"/>
              <a:pathLst>
                <a:path w="2809240" h="3912234">
                  <a:moveTo>
                    <a:pt x="0" y="3449387"/>
                  </a:moveTo>
                  <a:lnTo>
                    <a:pt x="0" y="90756"/>
                  </a:lnTo>
                  <a:lnTo>
                    <a:pt x="7075" y="55705"/>
                  </a:lnTo>
                  <a:lnTo>
                    <a:pt x="33604" y="16350"/>
                  </a:lnTo>
                  <a:lnTo>
                    <a:pt x="57852" y="0"/>
                  </a:lnTo>
                  <a:lnTo>
                    <a:pt x="1404177" y="443624"/>
                  </a:lnTo>
                  <a:lnTo>
                    <a:pt x="2749738" y="252"/>
                  </a:lnTo>
                  <a:lnTo>
                    <a:pt x="2773619" y="16350"/>
                  </a:lnTo>
                  <a:lnTo>
                    <a:pt x="2800158" y="55705"/>
                  </a:lnTo>
                  <a:lnTo>
                    <a:pt x="2809202" y="100556"/>
                  </a:lnTo>
                  <a:lnTo>
                    <a:pt x="2809202" y="3449108"/>
                  </a:lnTo>
                  <a:lnTo>
                    <a:pt x="1404177" y="3912092"/>
                  </a:lnTo>
                  <a:lnTo>
                    <a:pt x="0" y="3449387"/>
                  </a:lnTo>
                  <a:close/>
                </a:path>
              </a:pathLst>
            </a:custGeom>
            <a:solidFill>
              <a:srgbClr val="ECEF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327166" y="7626220"/>
              <a:ext cx="2809240" cy="1176655"/>
            </a:xfrm>
            <a:custGeom>
              <a:avLst/>
              <a:gdLst/>
              <a:ahLst/>
              <a:cxnLst/>
              <a:rect l="l" t="t" r="r" b="b"/>
              <a:pathLst>
                <a:path w="2809240" h="1176654">
                  <a:moveTo>
                    <a:pt x="0" y="714076"/>
                  </a:moveTo>
                  <a:lnTo>
                    <a:pt x="0" y="278"/>
                  </a:lnTo>
                  <a:lnTo>
                    <a:pt x="1404177" y="462965"/>
                  </a:lnTo>
                  <a:lnTo>
                    <a:pt x="2809202" y="0"/>
                  </a:lnTo>
                  <a:lnTo>
                    <a:pt x="2809202" y="713797"/>
                  </a:lnTo>
                  <a:lnTo>
                    <a:pt x="1405268" y="1176403"/>
                  </a:lnTo>
                  <a:lnTo>
                    <a:pt x="1403087" y="1176403"/>
                  </a:lnTo>
                  <a:lnTo>
                    <a:pt x="0" y="714076"/>
                  </a:lnTo>
                  <a:close/>
                </a:path>
              </a:pathLst>
            </a:custGeom>
            <a:solidFill>
              <a:srgbClr val="9A03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3275" y="2964395"/>
              <a:ext cx="1893180" cy="1894116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466545" y="3437673"/>
              <a:ext cx="946785" cy="946785"/>
            </a:xfrm>
            <a:custGeom>
              <a:avLst/>
              <a:gdLst/>
              <a:ahLst/>
              <a:cxnLst/>
              <a:rect l="l" t="t" r="r" b="b"/>
              <a:pathLst>
                <a:path w="946785" h="946785">
                  <a:moveTo>
                    <a:pt x="946543" y="473278"/>
                  </a:moveTo>
                  <a:lnTo>
                    <a:pt x="944270" y="426885"/>
                  </a:lnTo>
                  <a:lnTo>
                    <a:pt x="937463" y="380949"/>
                  </a:lnTo>
                  <a:lnTo>
                    <a:pt x="926172" y="335889"/>
                  </a:lnTo>
                  <a:lnTo>
                    <a:pt x="910526" y="292163"/>
                  </a:lnTo>
                  <a:lnTo>
                    <a:pt x="890663" y="250177"/>
                  </a:lnTo>
                  <a:lnTo>
                    <a:pt x="866787" y="210337"/>
                  </a:lnTo>
                  <a:lnTo>
                    <a:pt x="839114" y="173037"/>
                  </a:lnTo>
                  <a:lnTo>
                    <a:pt x="807923" y="138620"/>
                  </a:lnTo>
                  <a:lnTo>
                    <a:pt x="773518" y="107429"/>
                  </a:lnTo>
                  <a:lnTo>
                    <a:pt x="736206" y="79768"/>
                  </a:lnTo>
                  <a:lnTo>
                    <a:pt x="696366" y="55892"/>
                  </a:lnTo>
                  <a:lnTo>
                    <a:pt x="654392" y="36029"/>
                  </a:lnTo>
                  <a:lnTo>
                    <a:pt x="610654" y="20383"/>
                  </a:lnTo>
                  <a:lnTo>
                    <a:pt x="565607" y="9093"/>
                  </a:lnTo>
                  <a:lnTo>
                    <a:pt x="519658" y="2286"/>
                  </a:lnTo>
                  <a:lnTo>
                    <a:pt x="473278" y="0"/>
                  </a:lnTo>
                  <a:lnTo>
                    <a:pt x="450049" y="571"/>
                  </a:lnTo>
                  <a:lnTo>
                    <a:pt x="403834" y="5130"/>
                  </a:lnTo>
                  <a:lnTo>
                    <a:pt x="358279" y="14185"/>
                  </a:lnTo>
                  <a:lnTo>
                    <a:pt x="313829" y="27673"/>
                  </a:lnTo>
                  <a:lnTo>
                    <a:pt x="270916" y="45440"/>
                  </a:lnTo>
                  <a:lnTo>
                    <a:pt x="229958" y="67335"/>
                  </a:lnTo>
                  <a:lnTo>
                    <a:pt x="191338" y="93141"/>
                  </a:lnTo>
                  <a:lnTo>
                    <a:pt x="155435" y="122605"/>
                  </a:lnTo>
                  <a:lnTo>
                    <a:pt x="122605" y="155448"/>
                  </a:lnTo>
                  <a:lnTo>
                    <a:pt x="93129" y="191350"/>
                  </a:lnTo>
                  <a:lnTo>
                    <a:pt x="67335" y="229958"/>
                  </a:lnTo>
                  <a:lnTo>
                    <a:pt x="45440" y="270929"/>
                  </a:lnTo>
                  <a:lnTo>
                    <a:pt x="27660" y="313829"/>
                  </a:lnTo>
                  <a:lnTo>
                    <a:pt x="14185" y="358279"/>
                  </a:lnTo>
                  <a:lnTo>
                    <a:pt x="5118" y="403834"/>
                  </a:lnTo>
                  <a:lnTo>
                    <a:pt x="571" y="450049"/>
                  </a:lnTo>
                  <a:lnTo>
                    <a:pt x="0" y="473278"/>
                  </a:lnTo>
                  <a:lnTo>
                    <a:pt x="571" y="496493"/>
                  </a:lnTo>
                  <a:lnTo>
                    <a:pt x="5118" y="542721"/>
                  </a:lnTo>
                  <a:lnTo>
                    <a:pt x="14185" y="588276"/>
                  </a:lnTo>
                  <a:lnTo>
                    <a:pt x="27660" y="632714"/>
                  </a:lnTo>
                  <a:lnTo>
                    <a:pt x="45440" y="675627"/>
                  </a:lnTo>
                  <a:lnTo>
                    <a:pt x="67335" y="716584"/>
                  </a:lnTo>
                  <a:lnTo>
                    <a:pt x="93129" y="755205"/>
                  </a:lnTo>
                  <a:lnTo>
                    <a:pt x="122605" y="791108"/>
                  </a:lnTo>
                  <a:lnTo>
                    <a:pt x="155435" y="823950"/>
                  </a:lnTo>
                  <a:lnTo>
                    <a:pt x="191338" y="853414"/>
                  </a:lnTo>
                  <a:lnTo>
                    <a:pt x="229958" y="879221"/>
                  </a:lnTo>
                  <a:lnTo>
                    <a:pt x="270916" y="901115"/>
                  </a:lnTo>
                  <a:lnTo>
                    <a:pt x="313829" y="918883"/>
                  </a:lnTo>
                  <a:lnTo>
                    <a:pt x="358279" y="932370"/>
                  </a:lnTo>
                  <a:lnTo>
                    <a:pt x="403834" y="941425"/>
                  </a:lnTo>
                  <a:lnTo>
                    <a:pt x="450049" y="945984"/>
                  </a:lnTo>
                  <a:lnTo>
                    <a:pt x="473278" y="946556"/>
                  </a:lnTo>
                  <a:lnTo>
                    <a:pt x="496493" y="945984"/>
                  </a:lnTo>
                  <a:lnTo>
                    <a:pt x="542721" y="941425"/>
                  </a:lnTo>
                  <a:lnTo>
                    <a:pt x="588264" y="932370"/>
                  </a:lnTo>
                  <a:lnTo>
                    <a:pt x="632714" y="918883"/>
                  </a:lnTo>
                  <a:lnTo>
                    <a:pt x="675627" y="901115"/>
                  </a:lnTo>
                  <a:lnTo>
                    <a:pt x="716584" y="879221"/>
                  </a:lnTo>
                  <a:lnTo>
                    <a:pt x="755205" y="853414"/>
                  </a:lnTo>
                  <a:lnTo>
                    <a:pt x="791108" y="823950"/>
                  </a:lnTo>
                  <a:lnTo>
                    <a:pt x="823950" y="791108"/>
                  </a:lnTo>
                  <a:lnTo>
                    <a:pt x="853414" y="755205"/>
                  </a:lnTo>
                  <a:lnTo>
                    <a:pt x="879221" y="716584"/>
                  </a:lnTo>
                  <a:lnTo>
                    <a:pt x="901115" y="675627"/>
                  </a:lnTo>
                  <a:lnTo>
                    <a:pt x="918883" y="632714"/>
                  </a:lnTo>
                  <a:lnTo>
                    <a:pt x="932370" y="588276"/>
                  </a:lnTo>
                  <a:lnTo>
                    <a:pt x="941425" y="542721"/>
                  </a:lnTo>
                  <a:lnTo>
                    <a:pt x="945972" y="496493"/>
                  </a:lnTo>
                  <a:lnTo>
                    <a:pt x="946543" y="473278"/>
                  </a:lnTo>
                  <a:close/>
                </a:path>
              </a:pathLst>
            </a:custGeom>
            <a:solidFill>
              <a:srgbClr val="000000">
                <a:alpha val="3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93275" y="2964396"/>
              <a:ext cx="1591310" cy="1591310"/>
            </a:xfrm>
            <a:custGeom>
              <a:avLst/>
              <a:gdLst/>
              <a:ahLst/>
              <a:cxnLst/>
              <a:rect l="l" t="t" r="r" b="b"/>
              <a:pathLst>
                <a:path w="1591310" h="1591310">
                  <a:moveTo>
                    <a:pt x="795582" y="1591174"/>
                  </a:moveTo>
                  <a:lnTo>
                    <a:pt x="747118" y="1589722"/>
                  </a:lnTo>
                  <a:lnTo>
                    <a:pt x="699421" y="1585422"/>
                  </a:lnTo>
                  <a:lnTo>
                    <a:pt x="652575" y="1578357"/>
                  </a:lnTo>
                  <a:lnTo>
                    <a:pt x="606664" y="1568609"/>
                  </a:lnTo>
                  <a:lnTo>
                    <a:pt x="561771" y="1556263"/>
                  </a:lnTo>
                  <a:lnTo>
                    <a:pt x="517978" y="1541401"/>
                  </a:lnTo>
                  <a:lnTo>
                    <a:pt x="475369" y="1524107"/>
                  </a:lnTo>
                  <a:lnTo>
                    <a:pt x="434028" y="1504464"/>
                  </a:lnTo>
                  <a:lnTo>
                    <a:pt x="394037" y="1482555"/>
                  </a:lnTo>
                  <a:lnTo>
                    <a:pt x="355479" y="1458463"/>
                  </a:lnTo>
                  <a:lnTo>
                    <a:pt x="318439" y="1432272"/>
                  </a:lnTo>
                  <a:lnTo>
                    <a:pt x="282999" y="1404064"/>
                  </a:lnTo>
                  <a:lnTo>
                    <a:pt x="249242" y="1373924"/>
                  </a:lnTo>
                  <a:lnTo>
                    <a:pt x="217251" y="1341933"/>
                  </a:lnTo>
                  <a:lnTo>
                    <a:pt x="187111" y="1308176"/>
                  </a:lnTo>
                  <a:lnTo>
                    <a:pt x="158903" y="1272736"/>
                  </a:lnTo>
                  <a:lnTo>
                    <a:pt x="132712" y="1235695"/>
                  </a:lnTo>
                  <a:lnTo>
                    <a:pt x="108620" y="1197138"/>
                  </a:lnTo>
                  <a:lnTo>
                    <a:pt x="86711" y="1157147"/>
                  </a:lnTo>
                  <a:lnTo>
                    <a:pt x="67067" y="1115805"/>
                  </a:lnTo>
                  <a:lnTo>
                    <a:pt x="49773" y="1073195"/>
                  </a:lnTo>
                  <a:lnTo>
                    <a:pt x="34911" y="1029402"/>
                  </a:lnTo>
                  <a:lnTo>
                    <a:pt x="22565" y="984508"/>
                  </a:lnTo>
                  <a:lnTo>
                    <a:pt x="12817" y="938596"/>
                  </a:lnTo>
                  <a:lnTo>
                    <a:pt x="5752" y="891749"/>
                  </a:lnTo>
                  <a:lnTo>
                    <a:pt x="1451" y="844051"/>
                  </a:lnTo>
                  <a:lnTo>
                    <a:pt x="0" y="795585"/>
                  </a:lnTo>
                  <a:lnTo>
                    <a:pt x="1451" y="747119"/>
                  </a:lnTo>
                  <a:lnTo>
                    <a:pt x="5752" y="699422"/>
                  </a:lnTo>
                  <a:lnTo>
                    <a:pt x="12817" y="652575"/>
                  </a:lnTo>
                  <a:lnTo>
                    <a:pt x="22565" y="606663"/>
                  </a:lnTo>
                  <a:lnTo>
                    <a:pt x="34911" y="561769"/>
                  </a:lnTo>
                  <a:lnTo>
                    <a:pt x="49773" y="517976"/>
                  </a:lnTo>
                  <a:lnTo>
                    <a:pt x="67067" y="475367"/>
                  </a:lnTo>
                  <a:lnTo>
                    <a:pt x="86711" y="434025"/>
                  </a:lnTo>
                  <a:lnTo>
                    <a:pt x="108620" y="394034"/>
                  </a:lnTo>
                  <a:lnTo>
                    <a:pt x="132712" y="355476"/>
                  </a:lnTo>
                  <a:lnTo>
                    <a:pt x="158903" y="318436"/>
                  </a:lnTo>
                  <a:lnTo>
                    <a:pt x="187111" y="282996"/>
                  </a:lnTo>
                  <a:lnTo>
                    <a:pt x="217251" y="249239"/>
                  </a:lnTo>
                  <a:lnTo>
                    <a:pt x="249242" y="217248"/>
                  </a:lnTo>
                  <a:lnTo>
                    <a:pt x="282999" y="187108"/>
                  </a:lnTo>
                  <a:lnTo>
                    <a:pt x="318439" y="158901"/>
                  </a:lnTo>
                  <a:lnTo>
                    <a:pt x="355479" y="132710"/>
                  </a:lnTo>
                  <a:lnTo>
                    <a:pt x="394037" y="108618"/>
                  </a:lnTo>
                  <a:lnTo>
                    <a:pt x="434028" y="86709"/>
                  </a:lnTo>
                  <a:lnTo>
                    <a:pt x="475369" y="67066"/>
                  </a:lnTo>
                  <a:lnTo>
                    <a:pt x="517978" y="49772"/>
                  </a:lnTo>
                  <a:lnTo>
                    <a:pt x="561771" y="34911"/>
                  </a:lnTo>
                  <a:lnTo>
                    <a:pt x="606664" y="22565"/>
                  </a:lnTo>
                  <a:lnTo>
                    <a:pt x="652575" y="12817"/>
                  </a:lnTo>
                  <a:lnTo>
                    <a:pt x="699421" y="5752"/>
                  </a:lnTo>
                  <a:lnTo>
                    <a:pt x="747118" y="1451"/>
                  </a:lnTo>
                  <a:lnTo>
                    <a:pt x="795582" y="0"/>
                  </a:lnTo>
                  <a:lnTo>
                    <a:pt x="844047" y="1451"/>
                  </a:lnTo>
                  <a:lnTo>
                    <a:pt x="891744" y="5752"/>
                  </a:lnTo>
                  <a:lnTo>
                    <a:pt x="938589" y="12817"/>
                  </a:lnTo>
                  <a:lnTo>
                    <a:pt x="984500" y="22565"/>
                  </a:lnTo>
                  <a:lnTo>
                    <a:pt x="1029394" y="34911"/>
                  </a:lnTo>
                  <a:lnTo>
                    <a:pt x="1073187" y="49772"/>
                  </a:lnTo>
                  <a:lnTo>
                    <a:pt x="1115795" y="67066"/>
                  </a:lnTo>
                  <a:lnTo>
                    <a:pt x="1157137" y="86709"/>
                  </a:lnTo>
                  <a:lnTo>
                    <a:pt x="1197128" y="108618"/>
                  </a:lnTo>
                  <a:lnTo>
                    <a:pt x="1235685" y="132710"/>
                  </a:lnTo>
                  <a:lnTo>
                    <a:pt x="1272726" y="158901"/>
                  </a:lnTo>
                  <a:lnTo>
                    <a:pt x="1308166" y="187108"/>
                  </a:lnTo>
                  <a:lnTo>
                    <a:pt x="1341923" y="217248"/>
                  </a:lnTo>
                  <a:lnTo>
                    <a:pt x="1373913" y="249239"/>
                  </a:lnTo>
                  <a:lnTo>
                    <a:pt x="1404054" y="282996"/>
                  </a:lnTo>
                  <a:lnTo>
                    <a:pt x="1432261" y="318436"/>
                  </a:lnTo>
                  <a:lnTo>
                    <a:pt x="1458453" y="355476"/>
                  </a:lnTo>
                  <a:lnTo>
                    <a:pt x="1482545" y="394034"/>
                  </a:lnTo>
                  <a:lnTo>
                    <a:pt x="1504454" y="434025"/>
                  </a:lnTo>
                  <a:lnTo>
                    <a:pt x="1524097" y="475367"/>
                  </a:lnTo>
                  <a:lnTo>
                    <a:pt x="1541391" y="517976"/>
                  </a:lnTo>
                  <a:lnTo>
                    <a:pt x="1556253" y="561769"/>
                  </a:lnTo>
                  <a:lnTo>
                    <a:pt x="1568600" y="606663"/>
                  </a:lnTo>
                  <a:lnTo>
                    <a:pt x="1578347" y="652575"/>
                  </a:lnTo>
                  <a:lnTo>
                    <a:pt x="1585413" y="699422"/>
                  </a:lnTo>
                  <a:lnTo>
                    <a:pt x="1589713" y="747119"/>
                  </a:lnTo>
                  <a:lnTo>
                    <a:pt x="1591165" y="795585"/>
                  </a:lnTo>
                  <a:lnTo>
                    <a:pt x="1589713" y="844051"/>
                  </a:lnTo>
                  <a:lnTo>
                    <a:pt x="1585413" y="891749"/>
                  </a:lnTo>
                  <a:lnTo>
                    <a:pt x="1578347" y="938596"/>
                  </a:lnTo>
                  <a:lnTo>
                    <a:pt x="1568600" y="984508"/>
                  </a:lnTo>
                  <a:lnTo>
                    <a:pt x="1556253" y="1029402"/>
                  </a:lnTo>
                  <a:lnTo>
                    <a:pt x="1541391" y="1073195"/>
                  </a:lnTo>
                  <a:lnTo>
                    <a:pt x="1524097" y="1115805"/>
                  </a:lnTo>
                  <a:lnTo>
                    <a:pt x="1504454" y="1157147"/>
                  </a:lnTo>
                  <a:lnTo>
                    <a:pt x="1482545" y="1197138"/>
                  </a:lnTo>
                  <a:lnTo>
                    <a:pt x="1458453" y="1235695"/>
                  </a:lnTo>
                  <a:lnTo>
                    <a:pt x="1432261" y="1272736"/>
                  </a:lnTo>
                  <a:lnTo>
                    <a:pt x="1404054" y="1308176"/>
                  </a:lnTo>
                  <a:lnTo>
                    <a:pt x="1373913" y="1341933"/>
                  </a:lnTo>
                  <a:lnTo>
                    <a:pt x="1341923" y="1373924"/>
                  </a:lnTo>
                  <a:lnTo>
                    <a:pt x="1308166" y="1404064"/>
                  </a:lnTo>
                  <a:lnTo>
                    <a:pt x="1272726" y="1432272"/>
                  </a:lnTo>
                  <a:lnTo>
                    <a:pt x="1235685" y="1458463"/>
                  </a:lnTo>
                  <a:lnTo>
                    <a:pt x="1197128" y="1482555"/>
                  </a:lnTo>
                  <a:lnTo>
                    <a:pt x="1157137" y="1504464"/>
                  </a:lnTo>
                  <a:lnTo>
                    <a:pt x="1115795" y="1524107"/>
                  </a:lnTo>
                  <a:lnTo>
                    <a:pt x="1073187" y="1541401"/>
                  </a:lnTo>
                  <a:lnTo>
                    <a:pt x="1029394" y="1556263"/>
                  </a:lnTo>
                  <a:lnTo>
                    <a:pt x="984500" y="1568609"/>
                  </a:lnTo>
                  <a:lnTo>
                    <a:pt x="938589" y="1578357"/>
                  </a:lnTo>
                  <a:lnTo>
                    <a:pt x="891744" y="1585422"/>
                  </a:lnTo>
                  <a:lnTo>
                    <a:pt x="844047" y="1589722"/>
                  </a:lnTo>
                  <a:lnTo>
                    <a:pt x="795582" y="1591174"/>
                  </a:lnTo>
                  <a:close/>
                </a:path>
              </a:pathLst>
            </a:custGeom>
            <a:solidFill>
              <a:srgbClr val="5F0F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93276" y="2964394"/>
              <a:ext cx="1590675" cy="1590675"/>
            </a:xfrm>
            <a:custGeom>
              <a:avLst/>
              <a:gdLst/>
              <a:ahLst/>
              <a:cxnLst/>
              <a:rect l="l" t="t" r="r" b="b"/>
              <a:pathLst>
                <a:path w="1590675" h="1590675">
                  <a:moveTo>
                    <a:pt x="812265" y="1590622"/>
                  </a:moveTo>
                  <a:lnTo>
                    <a:pt x="891723" y="1585425"/>
                  </a:lnTo>
                  <a:lnTo>
                    <a:pt x="938570" y="1578360"/>
                  </a:lnTo>
                  <a:lnTo>
                    <a:pt x="984484" y="1568613"/>
                  </a:lnTo>
                  <a:lnTo>
                    <a:pt x="1029380" y="1556267"/>
                  </a:lnTo>
                  <a:lnTo>
                    <a:pt x="1073175" y="1541406"/>
                  </a:lnTo>
                  <a:lnTo>
                    <a:pt x="1115786" y="1524111"/>
                  </a:lnTo>
                  <a:lnTo>
                    <a:pt x="1157130" y="1504468"/>
                  </a:lnTo>
                  <a:lnTo>
                    <a:pt x="1197123" y="1482558"/>
                  </a:lnTo>
                  <a:lnTo>
                    <a:pt x="1235682" y="1458465"/>
                  </a:lnTo>
                  <a:lnTo>
                    <a:pt x="1272725" y="1432273"/>
                  </a:lnTo>
                  <a:lnTo>
                    <a:pt x="1308167" y="1404064"/>
                  </a:lnTo>
                  <a:lnTo>
                    <a:pt x="1341926" y="1373922"/>
                  </a:lnTo>
                  <a:lnTo>
                    <a:pt x="1373917" y="1341929"/>
                  </a:lnTo>
                  <a:lnTo>
                    <a:pt x="1404059" y="1308170"/>
                  </a:lnTo>
                  <a:lnTo>
                    <a:pt x="1432268" y="1272728"/>
                  </a:lnTo>
                  <a:lnTo>
                    <a:pt x="1458460" y="1235685"/>
                  </a:lnTo>
                  <a:lnTo>
                    <a:pt x="1482552" y="1197126"/>
                  </a:lnTo>
                  <a:lnTo>
                    <a:pt x="1504461" y="1157132"/>
                  </a:lnTo>
                  <a:lnTo>
                    <a:pt x="1524105" y="1115788"/>
                  </a:lnTo>
                  <a:lnTo>
                    <a:pt x="1541398" y="1073177"/>
                  </a:lnTo>
                  <a:lnTo>
                    <a:pt x="1556260" y="1029382"/>
                  </a:lnTo>
                  <a:lnTo>
                    <a:pt x="1568605" y="984487"/>
                  </a:lnTo>
                  <a:lnTo>
                    <a:pt x="1578351" y="938574"/>
                  </a:lnTo>
                  <a:lnTo>
                    <a:pt x="1585416" y="891726"/>
                  </a:lnTo>
                  <a:lnTo>
                    <a:pt x="1589715" y="844028"/>
                  </a:lnTo>
                  <a:lnTo>
                    <a:pt x="1590645" y="811966"/>
                  </a:lnTo>
                </a:path>
                <a:path w="1590675" h="1590675">
                  <a:moveTo>
                    <a:pt x="1590632" y="779207"/>
                  </a:moveTo>
                  <a:lnTo>
                    <a:pt x="1585410" y="699398"/>
                  </a:lnTo>
                  <a:lnTo>
                    <a:pt x="1578343" y="652552"/>
                  </a:lnTo>
                  <a:lnTo>
                    <a:pt x="1568594" y="606640"/>
                  </a:lnTo>
                  <a:lnTo>
                    <a:pt x="1556246" y="561746"/>
                  </a:lnTo>
                  <a:lnTo>
                    <a:pt x="1541383" y="517952"/>
                  </a:lnTo>
                  <a:lnTo>
                    <a:pt x="1524087" y="475343"/>
                  </a:lnTo>
                  <a:lnTo>
                    <a:pt x="1504442" y="434002"/>
                  </a:lnTo>
                  <a:lnTo>
                    <a:pt x="1482531" y="394011"/>
                  </a:lnTo>
                  <a:lnTo>
                    <a:pt x="1458438" y="355454"/>
                  </a:lnTo>
                  <a:lnTo>
                    <a:pt x="1432245" y="318414"/>
                  </a:lnTo>
                  <a:lnTo>
                    <a:pt x="1404036" y="282974"/>
                  </a:lnTo>
                  <a:lnTo>
                    <a:pt x="1373894" y="249218"/>
                  </a:lnTo>
                  <a:lnTo>
                    <a:pt x="1341902" y="217229"/>
                  </a:lnTo>
                  <a:lnTo>
                    <a:pt x="1308144" y="187090"/>
                  </a:lnTo>
                  <a:lnTo>
                    <a:pt x="1272702" y="158883"/>
                  </a:lnTo>
                  <a:lnTo>
                    <a:pt x="1235661" y="132694"/>
                  </a:lnTo>
                  <a:lnTo>
                    <a:pt x="1197103" y="108603"/>
                  </a:lnTo>
                  <a:lnTo>
                    <a:pt x="1157111" y="86696"/>
                  </a:lnTo>
                  <a:lnTo>
                    <a:pt x="1115769" y="67055"/>
                  </a:lnTo>
                  <a:lnTo>
                    <a:pt x="1073160" y="49762"/>
                  </a:lnTo>
                  <a:lnTo>
                    <a:pt x="1029367" y="34902"/>
                  </a:lnTo>
                  <a:lnTo>
                    <a:pt x="984474" y="22558"/>
                  </a:lnTo>
                  <a:lnTo>
                    <a:pt x="938563" y="12812"/>
                  </a:lnTo>
                  <a:lnTo>
                    <a:pt x="891718" y="5749"/>
                  </a:lnTo>
                  <a:lnTo>
                    <a:pt x="844023" y="1450"/>
                  </a:lnTo>
                  <a:lnTo>
                    <a:pt x="795559" y="0"/>
                  </a:lnTo>
                  <a:lnTo>
                    <a:pt x="747096" y="1453"/>
                  </a:lnTo>
                  <a:lnTo>
                    <a:pt x="699401" y="5754"/>
                  </a:lnTo>
                  <a:lnTo>
                    <a:pt x="652557" y="12821"/>
                  </a:lnTo>
                  <a:lnTo>
                    <a:pt x="606647" y="22569"/>
                  </a:lnTo>
                  <a:lnTo>
                    <a:pt x="561755" y="34915"/>
                  </a:lnTo>
                  <a:lnTo>
                    <a:pt x="517964" y="49777"/>
                  </a:lnTo>
                  <a:lnTo>
                    <a:pt x="475357" y="67072"/>
                  </a:lnTo>
                  <a:lnTo>
                    <a:pt x="434017" y="86715"/>
                  </a:lnTo>
                  <a:lnTo>
                    <a:pt x="394028" y="108623"/>
                  </a:lnTo>
                  <a:lnTo>
                    <a:pt x="355472" y="132715"/>
                  </a:lnTo>
                  <a:lnTo>
                    <a:pt x="318433" y="158905"/>
                  </a:lnTo>
                  <a:lnTo>
                    <a:pt x="282994" y="187112"/>
                  </a:lnTo>
                  <a:lnTo>
                    <a:pt x="249239" y="217251"/>
                  </a:lnTo>
                  <a:lnTo>
                    <a:pt x="217250" y="249241"/>
                  </a:lnTo>
                  <a:lnTo>
                    <a:pt x="187110" y="282996"/>
                  </a:lnTo>
                  <a:lnTo>
                    <a:pt x="158904" y="318435"/>
                  </a:lnTo>
                  <a:lnTo>
                    <a:pt x="132713" y="355474"/>
                  </a:lnTo>
                  <a:lnTo>
                    <a:pt x="108622" y="394030"/>
                  </a:lnTo>
                  <a:lnTo>
                    <a:pt x="86714" y="434019"/>
                  </a:lnTo>
                  <a:lnTo>
                    <a:pt x="67071" y="475359"/>
                  </a:lnTo>
                  <a:lnTo>
                    <a:pt x="49777" y="517966"/>
                  </a:lnTo>
                  <a:lnTo>
                    <a:pt x="34915" y="561757"/>
                  </a:lnTo>
                  <a:lnTo>
                    <a:pt x="22568" y="606649"/>
                  </a:lnTo>
                  <a:lnTo>
                    <a:pt x="12820" y="652559"/>
                  </a:lnTo>
                  <a:lnTo>
                    <a:pt x="5754" y="699402"/>
                  </a:lnTo>
                  <a:lnTo>
                    <a:pt x="1453" y="747098"/>
                  </a:lnTo>
                  <a:lnTo>
                    <a:pt x="0" y="795561"/>
                  </a:lnTo>
                  <a:lnTo>
                    <a:pt x="1450" y="844024"/>
                  </a:lnTo>
                  <a:lnTo>
                    <a:pt x="5748" y="891719"/>
                  </a:lnTo>
                  <a:lnTo>
                    <a:pt x="12812" y="938564"/>
                  </a:lnTo>
                  <a:lnTo>
                    <a:pt x="22557" y="984475"/>
                  </a:lnTo>
                  <a:lnTo>
                    <a:pt x="34901" y="1029368"/>
                  </a:lnTo>
                  <a:lnTo>
                    <a:pt x="49761" y="1073161"/>
                  </a:lnTo>
                  <a:lnTo>
                    <a:pt x="67052" y="1115770"/>
                  </a:lnTo>
                  <a:lnTo>
                    <a:pt x="86693" y="1157112"/>
                  </a:lnTo>
                  <a:lnTo>
                    <a:pt x="108600" y="1197104"/>
                  </a:lnTo>
                  <a:lnTo>
                    <a:pt x="132690" y="1235662"/>
                  </a:lnTo>
                  <a:lnTo>
                    <a:pt x="158879" y="1272704"/>
                  </a:lnTo>
                  <a:lnTo>
                    <a:pt x="187085" y="1308146"/>
                  </a:lnTo>
                  <a:lnTo>
                    <a:pt x="217224" y="1341905"/>
                  </a:lnTo>
                  <a:lnTo>
                    <a:pt x="249213" y="1373897"/>
                  </a:lnTo>
                  <a:lnTo>
                    <a:pt x="282969" y="1404039"/>
                  </a:lnTo>
                  <a:lnTo>
                    <a:pt x="318408" y="1432249"/>
                  </a:lnTo>
                  <a:lnTo>
                    <a:pt x="355448" y="1458442"/>
                  </a:lnTo>
                  <a:lnTo>
                    <a:pt x="394005" y="1482536"/>
                  </a:lnTo>
                  <a:lnTo>
                    <a:pt x="433996" y="1504448"/>
                  </a:lnTo>
                  <a:lnTo>
                    <a:pt x="475337" y="1524093"/>
                  </a:lnTo>
                  <a:lnTo>
                    <a:pt x="517947" y="1541389"/>
                  </a:lnTo>
                  <a:lnTo>
                    <a:pt x="561740" y="1556253"/>
                  </a:lnTo>
                  <a:lnTo>
                    <a:pt x="606634" y="1568602"/>
                  </a:lnTo>
                  <a:lnTo>
                    <a:pt x="652546" y="1578351"/>
                  </a:lnTo>
                  <a:lnTo>
                    <a:pt x="699393" y="1585419"/>
                  </a:lnTo>
                  <a:lnTo>
                    <a:pt x="747091" y="1589721"/>
                  </a:lnTo>
                  <a:lnTo>
                    <a:pt x="778897" y="1590641"/>
                  </a:lnTo>
                </a:path>
              </a:pathLst>
            </a:custGeom>
            <a:ln w="1905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35331" y="2964395"/>
              <a:ext cx="1895492" cy="1894116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4408703" y="3437787"/>
              <a:ext cx="946785" cy="946785"/>
            </a:xfrm>
            <a:custGeom>
              <a:avLst/>
              <a:gdLst/>
              <a:ahLst/>
              <a:cxnLst/>
              <a:rect l="l" t="t" r="r" b="b"/>
              <a:pathLst>
                <a:path w="946785" h="946785">
                  <a:moveTo>
                    <a:pt x="946772" y="473379"/>
                  </a:moveTo>
                  <a:lnTo>
                    <a:pt x="944499" y="426986"/>
                  </a:lnTo>
                  <a:lnTo>
                    <a:pt x="937691" y="381025"/>
                  </a:lnTo>
                  <a:lnTo>
                    <a:pt x="926401" y="335965"/>
                  </a:lnTo>
                  <a:lnTo>
                    <a:pt x="910742" y="292227"/>
                  </a:lnTo>
                  <a:lnTo>
                    <a:pt x="890879" y="250228"/>
                  </a:lnTo>
                  <a:lnTo>
                    <a:pt x="867003" y="210388"/>
                  </a:lnTo>
                  <a:lnTo>
                    <a:pt x="839317" y="173075"/>
                  </a:lnTo>
                  <a:lnTo>
                    <a:pt x="808126" y="138645"/>
                  </a:lnTo>
                  <a:lnTo>
                    <a:pt x="773696" y="107454"/>
                  </a:lnTo>
                  <a:lnTo>
                    <a:pt x="736384" y="79781"/>
                  </a:lnTo>
                  <a:lnTo>
                    <a:pt x="696544" y="55892"/>
                  </a:lnTo>
                  <a:lnTo>
                    <a:pt x="654545" y="36029"/>
                  </a:lnTo>
                  <a:lnTo>
                    <a:pt x="610806" y="20383"/>
                  </a:lnTo>
                  <a:lnTo>
                    <a:pt x="565746" y="9093"/>
                  </a:lnTo>
                  <a:lnTo>
                    <a:pt x="519785" y="2273"/>
                  </a:lnTo>
                  <a:lnTo>
                    <a:pt x="473392" y="0"/>
                  </a:lnTo>
                  <a:lnTo>
                    <a:pt x="450164" y="571"/>
                  </a:lnTo>
                  <a:lnTo>
                    <a:pt x="403936" y="5118"/>
                  </a:lnTo>
                  <a:lnTo>
                    <a:pt x="358368" y="14185"/>
                  </a:lnTo>
                  <a:lnTo>
                    <a:pt x="313905" y="27673"/>
                  </a:lnTo>
                  <a:lnTo>
                    <a:pt x="270992" y="45453"/>
                  </a:lnTo>
                  <a:lnTo>
                    <a:pt x="230022" y="67348"/>
                  </a:lnTo>
                  <a:lnTo>
                    <a:pt x="191389" y="93154"/>
                  </a:lnTo>
                  <a:lnTo>
                    <a:pt x="155486" y="122631"/>
                  </a:lnTo>
                  <a:lnTo>
                    <a:pt x="122631" y="155473"/>
                  </a:lnTo>
                  <a:lnTo>
                    <a:pt x="93167" y="191389"/>
                  </a:lnTo>
                  <a:lnTo>
                    <a:pt x="67360" y="230009"/>
                  </a:lnTo>
                  <a:lnTo>
                    <a:pt x="45453" y="270979"/>
                  </a:lnTo>
                  <a:lnTo>
                    <a:pt x="27673" y="313905"/>
                  </a:lnTo>
                  <a:lnTo>
                    <a:pt x="14185" y="358355"/>
                  </a:lnTo>
                  <a:lnTo>
                    <a:pt x="5130" y="403923"/>
                  </a:lnTo>
                  <a:lnTo>
                    <a:pt x="571" y="450151"/>
                  </a:lnTo>
                  <a:lnTo>
                    <a:pt x="0" y="473379"/>
                  </a:lnTo>
                  <a:lnTo>
                    <a:pt x="571" y="496608"/>
                  </a:lnTo>
                  <a:lnTo>
                    <a:pt x="5130" y="542848"/>
                  </a:lnTo>
                  <a:lnTo>
                    <a:pt x="14185" y="588403"/>
                  </a:lnTo>
                  <a:lnTo>
                    <a:pt x="27673" y="632866"/>
                  </a:lnTo>
                  <a:lnTo>
                    <a:pt x="45453" y="675779"/>
                  </a:lnTo>
                  <a:lnTo>
                    <a:pt x="67360" y="716749"/>
                  </a:lnTo>
                  <a:lnTo>
                    <a:pt x="93167" y="755383"/>
                  </a:lnTo>
                  <a:lnTo>
                    <a:pt x="122631" y="791286"/>
                  </a:lnTo>
                  <a:lnTo>
                    <a:pt x="155486" y="824141"/>
                  </a:lnTo>
                  <a:lnTo>
                    <a:pt x="191389" y="853617"/>
                  </a:lnTo>
                  <a:lnTo>
                    <a:pt x="230022" y="879424"/>
                  </a:lnTo>
                  <a:lnTo>
                    <a:pt x="270992" y="901319"/>
                  </a:lnTo>
                  <a:lnTo>
                    <a:pt x="313905" y="919099"/>
                  </a:lnTo>
                  <a:lnTo>
                    <a:pt x="358368" y="932586"/>
                  </a:lnTo>
                  <a:lnTo>
                    <a:pt x="403936" y="941641"/>
                  </a:lnTo>
                  <a:lnTo>
                    <a:pt x="450164" y="946200"/>
                  </a:lnTo>
                  <a:lnTo>
                    <a:pt x="473392" y="946772"/>
                  </a:lnTo>
                  <a:lnTo>
                    <a:pt x="496620" y="946200"/>
                  </a:lnTo>
                  <a:lnTo>
                    <a:pt x="542848" y="941641"/>
                  </a:lnTo>
                  <a:lnTo>
                    <a:pt x="588416" y="932586"/>
                  </a:lnTo>
                  <a:lnTo>
                    <a:pt x="632866" y="919099"/>
                  </a:lnTo>
                  <a:lnTo>
                    <a:pt x="675792" y="901319"/>
                  </a:lnTo>
                  <a:lnTo>
                    <a:pt x="716762" y="879424"/>
                  </a:lnTo>
                  <a:lnTo>
                    <a:pt x="755383" y="853617"/>
                  </a:lnTo>
                  <a:lnTo>
                    <a:pt x="791298" y="824141"/>
                  </a:lnTo>
                  <a:lnTo>
                    <a:pt x="824141" y="791286"/>
                  </a:lnTo>
                  <a:lnTo>
                    <a:pt x="853617" y="755383"/>
                  </a:lnTo>
                  <a:lnTo>
                    <a:pt x="879424" y="716749"/>
                  </a:lnTo>
                  <a:lnTo>
                    <a:pt x="901331" y="675779"/>
                  </a:lnTo>
                  <a:lnTo>
                    <a:pt x="919099" y="632866"/>
                  </a:lnTo>
                  <a:lnTo>
                    <a:pt x="932586" y="588403"/>
                  </a:lnTo>
                  <a:lnTo>
                    <a:pt x="941654" y="542848"/>
                  </a:lnTo>
                  <a:lnTo>
                    <a:pt x="946213" y="496608"/>
                  </a:lnTo>
                  <a:lnTo>
                    <a:pt x="946772" y="473379"/>
                  </a:lnTo>
                  <a:close/>
                </a:path>
              </a:pathLst>
            </a:custGeom>
            <a:solidFill>
              <a:srgbClr val="000000">
                <a:alpha val="3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935333" y="2964396"/>
              <a:ext cx="1591310" cy="1591310"/>
            </a:xfrm>
            <a:custGeom>
              <a:avLst/>
              <a:gdLst/>
              <a:ahLst/>
              <a:cxnLst/>
              <a:rect l="l" t="t" r="r" b="b"/>
              <a:pathLst>
                <a:path w="1591310" h="1591310">
                  <a:moveTo>
                    <a:pt x="795588" y="1591174"/>
                  </a:moveTo>
                  <a:lnTo>
                    <a:pt x="747123" y="1589722"/>
                  </a:lnTo>
                  <a:lnTo>
                    <a:pt x="699425" y="1585422"/>
                  </a:lnTo>
                  <a:lnTo>
                    <a:pt x="652578" y="1578357"/>
                  </a:lnTo>
                  <a:lnTo>
                    <a:pt x="606666" y="1568609"/>
                  </a:lnTo>
                  <a:lnTo>
                    <a:pt x="561772" y="1556263"/>
                  </a:lnTo>
                  <a:lnTo>
                    <a:pt x="517978" y="1541401"/>
                  </a:lnTo>
                  <a:lnTo>
                    <a:pt x="475369" y="1524107"/>
                  </a:lnTo>
                  <a:lnTo>
                    <a:pt x="434027" y="1504464"/>
                  </a:lnTo>
                  <a:lnTo>
                    <a:pt x="394036" y="1482555"/>
                  </a:lnTo>
                  <a:lnTo>
                    <a:pt x="355478" y="1458463"/>
                  </a:lnTo>
                  <a:lnTo>
                    <a:pt x="318438" y="1432272"/>
                  </a:lnTo>
                  <a:lnTo>
                    <a:pt x="282997" y="1404064"/>
                  </a:lnTo>
                  <a:lnTo>
                    <a:pt x="249240" y="1373924"/>
                  </a:lnTo>
                  <a:lnTo>
                    <a:pt x="217250" y="1341933"/>
                  </a:lnTo>
                  <a:lnTo>
                    <a:pt x="187109" y="1308176"/>
                  </a:lnTo>
                  <a:lnTo>
                    <a:pt x="158902" y="1272736"/>
                  </a:lnTo>
                  <a:lnTo>
                    <a:pt x="132711" y="1235695"/>
                  </a:lnTo>
                  <a:lnTo>
                    <a:pt x="108619" y="1197138"/>
                  </a:lnTo>
                  <a:lnTo>
                    <a:pt x="86710" y="1157147"/>
                  </a:lnTo>
                  <a:lnTo>
                    <a:pt x="67067" y="1115805"/>
                  </a:lnTo>
                  <a:lnTo>
                    <a:pt x="49773" y="1073195"/>
                  </a:lnTo>
                  <a:lnTo>
                    <a:pt x="34911" y="1029402"/>
                  </a:lnTo>
                  <a:lnTo>
                    <a:pt x="22565" y="984508"/>
                  </a:lnTo>
                  <a:lnTo>
                    <a:pt x="12817" y="938596"/>
                  </a:lnTo>
                  <a:lnTo>
                    <a:pt x="5752" y="891749"/>
                  </a:lnTo>
                  <a:lnTo>
                    <a:pt x="1451" y="844051"/>
                  </a:lnTo>
                  <a:lnTo>
                    <a:pt x="0" y="795585"/>
                  </a:lnTo>
                  <a:lnTo>
                    <a:pt x="1451" y="747119"/>
                  </a:lnTo>
                  <a:lnTo>
                    <a:pt x="5752" y="699422"/>
                  </a:lnTo>
                  <a:lnTo>
                    <a:pt x="12817" y="652575"/>
                  </a:lnTo>
                  <a:lnTo>
                    <a:pt x="22565" y="606663"/>
                  </a:lnTo>
                  <a:lnTo>
                    <a:pt x="34911" y="561769"/>
                  </a:lnTo>
                  <a:lnTo>
                    <a:pt x="49773" y="517976"/>
                  </a:lnTo>
                  <a:lnTo>
                    <a:pt x="67067" y="475367"/>
                  </a:lnTo>
                  <a:lnTo>
                    <a:pt x="86710" y="434025"/>
                  </a:lnTo>
                  <a:lnTo>
                    <a:pt x="108619" y="394034"/>
                  </a:lnTo>
                  <a:lnTo>
                    <a:pt x="132711" y="355476"/>
                  </a:lnTo>
                  <a:lnTo>
                    <a:pt x="158902" y="318436"/>
                  </a:lnTo>
                  <a:lnTo>
                    <a:pt x="187109" y="282996"/>
                  </a:lnTo>
                  <a:lnTo>
                    <a:pt x="217250" y="249239"/>
                  </a:lnTo>
                  <a:lnTo>
                    <a:pt x="249240" y="217248"/>
                  </a:lnTo>
                  <a:lnTo>
                    <a:pt x="282997" y="187108"/>
                  </a:lnTo>
                  <a:lnTo>
                    <a:pt x="318438" y="158901"/>
                  </a:lnTo>
                  <a:lnTo>
                    <a:pt x="355478" y="132710"/>
                  </a:lnTo>
                  <a:lnTo>
                    <a:pt x="394036" y="108618"/>
                  </a:lnTo>
                  <a:lnTo>
                    <a:pt x="434027" y="86709"/>
                  </a:lnTo>
                  <a:lnTo>
                    <a:pt x="475369" y="67066"/>
                  </a:lnTo>
                  <a:lnTo>
                    <a:pt x="517978" y="49772"/>
                  </a:lnTo>
                  <a:lnTo>
                    <a:pt x="561772" y="34911"/>
                  </a:lnTo>
                  <a:lnTo>
                    <a:pt x="606666" y="22565"/>
                  </a:lnTo>
                  <a:lnTo>
                    <a:pt x="652578" y="12817"/>
                  </a:lnTo>
                  <a:lnTo>
                    <a:pt x="699425" y="5752"/>
                  </a:lnTo>
                  <a:lnTo>
                    <a:pt x="747123" y="1451"/>
                  </a:lnTo>
                  <a:lnTo>
                    <a:pt x="795588" y="0"/>
                  </a:lnTo>
                  <a:lnTo>
                    <a:pt x="844051" y="1451"/>
                  </a:lnTo>
                  <a:lnTo>
                    <a:pt x="891746" y="5752"/>
                  </a:lnTo>
                  <a:lnTo>
                    <a:pt x="938591" y="12817"/>
                  </a:lnTo>
                  <a:lnTo>
                    <a:pt x="984501" y="22565"/>
                  </a:lnTo>
                  <a:lnTo>
                    <a:pt x="1029394" y="34911"/>
                  </a:lnTo>
                  <a:lnTo>
                    <a:pt x="1073186" y="49772"/>
                  </a:lnTo>
                  <a:lnTo>
                    <a:pt x="1115795" y="67066"/>
                  </a:lnTo>
                  <a:lnTo>
                    <a:pt x="1157136" y="86709"/>
                  </a:lnTo>
                  <a:lnTo>
                    <a:pt x="1197127" y="108618"/>
                  </a:lnTo>
                  <a:lnTo>
                    <a:pt x="1235685" y="132710"/>
                  </a:lnTo>
                  <a:lnTo>
                    <a:pt x="1272726" y="158901"/>
                  </a:lnTo>
                  <a:lnTo>
                    <a:pt x="1308167" y="187108"/>
                  </a:lnTo>
                  <a:lnTo>
                    <a:pt x="1341925" y="217248"/>
                  </a:lnTo>
                  <a:lnTo>
                    <a:pt x="1373916" y="249239"/>
                  </a:lnTo>
                  <a:lnTo>
                    <a:pt x="1404057" y="282996"/>
                  </a:lnTo>
                  <a:lnTo>
                    <a:pt x="1432266" y="318436"/>
                  </a:lnTo>
                  <a:lnTo>
                    <a:pt x="1458458" y="355476"/>
                  </a:lnTo>
                  <a:lnTo>
                    <a:pt x="1482551" y="394034"/>
                  </a:lnTo>
                  <a:lnTo>
                    <a:pt x="1504461" y="434025"/>
                  </a:lnTo>
                  <a:lnTo>
                    <a:pt x="1524106" y="475367"/>
                  </a:lnTo>
                  <a:lnTo>
                    <a:pt x="1541401" y="517976"/>
                  </a:lnTo>
                  <a:lnTo>
                    <a:pt x="1556263" y="561769"/>
                  </a:lnTo>
                  <a:lnTo>
                    <a:pt x="1568610" y="606663"/>
                  </a:lnTo>
                  <a:lnTo>
                    <a:pt x="1578359" y="652575"/>
                  </a:lnTo>
                  <a:lnTo>
                    <a:pt x="1585425" y="699422"/>
                  </a:lnTo>
                  <a:lnTo>
                    <a:pt x="1589725" y="747119"/>
                  </a:lnTo>
                  <a:lnTo>
                    <a:pt x="1591177" y="795585"/>
                  </a:lnTo>
                  <a:lnTo>
                    <a:pt x="1589725" y="844051"/>
                  </a:lnTo>
                  <a:lnTo>
                    <a:pt x="1585425" y="891749"/>
                  </a:lnTo>
                  <a:lnTo>
                    <a:pt x="1578359" y="938596"/>
                  </a:lnTo>
                  <a:lnTo>
                    <a:pt x="1568610" y="984508"/>
                  </a:lnTo>
                  <a:lnTo>
                    <a:pt x="1556263" y="1029402"/>
                  </a:lnTo>
                  <a:lnTo>
                    <a:pt x="1541401" y="1073195"/>
                  </a:lnTo>
                  <a:lnTo>
                    <a:pt x="1524106" y="1115805"/>
                  </a:lnTo>
                  <a:lnTo>
                    <a:pt x="1504461" y="1157147"/>
                  </a:lnTo>
                  <a:lnTo>
                    <a:pt x="1482551" y="1197138"/>
                  </a:lnTo>
                  <a:lnTo>
                    <a:pt x="1458458" y="1235695"/>
                  </a:lnTo>
                  <a:lnTo>
                    <a:pt x="1432266" y="1272736"/>
                  </a:lnTo>
                  <a:lnTo>
                    <a:pt x="1404057" y="1308176"/>
                  </a:lnTo>
                  <a:lnTo>
                    <a:pt x="1373916" y="1341933"/>
                  </a:lnTo>
                  <a:lnTo>
                    <a:pt x="1341925" y="1373924"/>
                  </a:lnTo>
                  <a:lnTo>
                    <a:pt x="1308167" y="1404064"/>
                  </a:lnTo>
                  <a:lnTo>
                    <a:pt x="1272726" y="1432272"/>
                  </a:lnTo>
                  <a:lnTo>
                    <a:pt x="1235685" y="1458463"/>
                  </a:lnTo>
                  <a:lnTo>
                    <a:pt x="1197127" y="1482555"/>
                  </a:lnTo>
                  <a:lnTo>
                    <a:pt x="1157136" y="1504464"/>
                  </a:lnTo>
                  <a:lnTo>
                    <a:pt x="1115795" y="1524107"/>
                  </a:lnTo>
                  <a:lnTo>
                    <a:pt x="1073186" y="1541401"/>
                  </a:lnTo>
                  <a:lnTo>
                    <a:pt x="1029394" y="1556263"/>
                  </a:lnTo>
                  <a:lnTo>
                    <a:pt x="984501" y="1568609"/>
                  </a:lnTo>
                  <a:lnTo>
                    <a:pt x="938591" y="1578357"/>
                  </a:lnTo>
                  <a:lnTo>
                    <a:pt x="891746" y="1585422"/>
                  </a:lnTo>
                  <a:lnTo>
                    <a:pt x="844051" y="1589722"/>
                  </a:lnTo>
                  <a:lnTo>
                    <a:pt x="795588" y="1591174"/>
                  </a:lnTo>
                  <a:close/>
                </a:path>
              </a:pathLst>
            </a:custGeom>
            <a:solidFill>
              <a:srgbClr val="9A03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935334" y="2964394"/>
              <a:ext cx="1590675" cy="1590675"/>
            </a:xfrm>
            <a:custGeom>
              <a:avLst/>
              <a:gdLst/>
              <a:ahLst/>
              <a:cxnLst/>
              <a:rect l="l" t="t" r="r" b="b"/>
              <a:pathLst>
                <a:path w="1590675" h="1590675">
                  <a:moveTo>
                    <a:pt x="812271" y="1590622"/>
                  </a:moveTo>
                  <a:lnTo>
                    <a:pt x="891723" y="1585425"/>
                  </a:lnTo>
                  <a:lnTo>
                    <a:pt x="938570" y="1578360"/>
                  </a:lnTo>
                  <a:lnTo>
                    <a:pt x="984484" y="1568614"/>
                  </a:lnTo>
                  <a:lnTo>
                    <a:pt x="1029380" y="1556268"/>
                  </a:lnTo>
                  <a:lnTo>
                    <a:pt x="1073175" y="1541406"/>
                  </a:lnTo>
                  <a:lnTo>
                    <a:pt x="1115786" y="1524111"/>
                  </a:lnTo>
                  <a:lnTo>
                    <a:pt x="1157130" y="1504468"/>
                  </a:lnTo>
                  <a:lnTo>
                    <a:pt x="1197123" y="1482558"/>
                  </a:lnTo>
                  <a:lnTo>
                    <a:pt x="1235682" y="1458465"/>
                  </a:lnTo>
                  <a:lnTo>
                    <a:pt x="1272725" y="1432273"/>
                  </a:lnTo>
                  <a:lnTo>
                    <a:pt x="1308167" y="1404064"/>
                  </a:lnTo>
                  <a:lnTo>
                    <a:pt x="1341926" y="1373923"/>
                  </a:lnTo>
                  <a:lnTo>
                    <a:pt x="1373919" y="1341931"/>
                  </a:lnTo>
                  <a:lnTo>
                    <a:pt x="1404061" y="1308172"/>
                  </a:lnTo>
                  <a:lnTo>
                    <a:pt x="1432271" y="1272730"/>
                  </a:lnTo>
                  <a:lnTo>
                    <a:pt x="1458463" y="1235688"/>
                  </a:lnTo>
                  <a:lnTo>
                    <a:pt x="1482557" y="1197129"/>
                  </a:lnTo>
                  <a:lnTo>
                    <a:pt x="1504467" y="1157136"/>
                  </a:lnTo>
                  <a:lnTo>
                    <a:pt x="1524111" y="1115792"/>
                  </a:lnTo>
                  <a:lnTo>
                    <a:pt x="1541406" y="1073181"/>
                  </a:lnTo>
                  <a:lnTo>
                    <a:pt x="1556269" y="1029386"/>
                  </a:lnTo>
                  <a:lnTo>
                    <a:pt x="1568615" y="984490"/>
                  </a:lnTo>
                  <a:lnTo>
                    <a:pt x="1578362" y="938576"/>
                  </a:lnTo>
                  <a:lnTo>
                    <a:pt x="1585427" y="891728"/>
                  </a:lnTo>
                  <a:lnTo>
                    <a:pt x="1589727" y="844029"/>
                  </a:lnTo>
                  <a:lnTo>
                    <a:pt x="1590638" y="812371"/>
                  </a:lnTo>
                </a:path>
                <a:path w="1590675" h="1590675">
                  <a:moveTo>
                    <a:pt x="1590619" y="778802"/>
                  </a:moveTo>
                  <a:lnTo>
                    <a:pt x="1585422" y="699397"/>
                  </a:lnTo>
                  <a:lnTo>
                    <a:pt x="1578354" y="652550"/>
                  </a:lnTo>
                  <a:lnTo>
                    <a:pt x="1568604" y="606638"/>
                  </a:lnTo>
                  <a:lnTo>
                    <a:pt x="1556255" y="561743"/>
                  </a:lnTo>
                  <a:lnTo>
                    <a:pt x="1541391" y="517950"/>
                  </a:lnTo>
                  <a:lnTo>
                    <a:pt x="1524094" y="475341"/>
                  </a:lnTo>
                  <a:lnTo>
                    <a:pt x="1504448" y="433999"/>
                  </a:lnTo>
                  <a:lnTo>
                    <a:pt x="1482536" y="394008"/>
                  </a:lnTo>
                  <a:lnTo>
                    <a:pt x="1458442" y="355452"/>
                  </a:lnTo>
                  <a:lnTo>
                    <a:pt x="1432248" y="318412"/>
                  </a:lnTo>
                  <a:lnTo>
                    <a:pt x="1404038" y="282973"/>
                  </a:lnTo>
                  <a:lnTo>
                    <a:pt x="1373895" y="249217"/>
                  </a:lnTo>
                  <a:lnTo>
                    <a:pt x="1341903" y="217228"/>
                  </a:lnTo>
                  <a:lnTo>
                    <a:pt x="1308144" y="187089"/>
                  </a:lnTo>
                  <a:lnTo>
                    <a:pt x="1272702" y="158883"/>
                  </a:lnTo>
                  <a:lnTo>
                    <a:pt x="1235661" y="132694"/>
                  </a:lnTo>
                  <a:lnTo>
                    <a:pt x="1197103" y="108604"/>
                  </a:lnTo>
                  <a:lnTo>
                    <a:pt x="1157111" y="86697"/>
                  </a:lnTo>
                  <a:lnTo>
                    <a:pt x="1115769" y="67055"/>
                  </a:lnTo>
                  <a:lnTo>
                    <a:pt x="1073160" y="49763"/>
                  </a:lnTo>
                  <a:lnTo>
                    <a:pt x="1029367" y="34903"/>
                  </a:lnTo>
                  <a:lnTo>
                    <a:pt x="984474" y="22558"/>
                  </a:lnTo>
                  <a:lnTo>
                    <a:pt x="938563" y="12812"/>
                  </a:lnTo>
                  <a:lnTo>
                    <a:pt x="891718" y="5748"/>
                  </a:lnTo>
                  <a:lnTo>
                    <a:pt x="844023" y="1450"/>
                  </a:lnTo>
                  <a:lnTo>
                    <a:pt x="795559" y="0"/>
                  </a:lnTo>
                  <a:lnTo>
                    <a:pt x="747096" y="1453"/>
                  </a:lnTo>
                  <a:lnTo>
                    <a:pt x="699401" y="5755"/>
                  </a:lnTo>
                  <a:lnTo>
                    <a:pt x="652557" y="12821"/>
                  </a:lnTo>
                  <a:lnTo>
                    <a:pt x="606647" y="22569"/>
                  </a:lnTo>
                  <a:lnTo>
                    <a:pt x="561755" y="34916"/>
                  </a:lnTo>
                  <a:lnTo>
                    <a:pt x="517964" y="49778"/>
                  </a:lnTo>
                  <a:lnTo>
                    <a:pt x="475357" y="67072"/>
                  </a:lnTo>
                  <a:lnTo>
                    <a:pt x="434017" y="86715"/>
                  </a:lnTo>
                  <a:lnTo>
                    <a:pt x="394028" y="108623"/>
                  </a:lnTo>
                  <a:lnTo>
                    <a:pt x="355472" y="132714"/>
                  </a:lnTo>
                  <a:lnTo>
                    <a:pt x="318433" y="158905"/>
                  </a:lnTo>
                  <a:lnTo>
                    <a:pt x="282994" y="187111"/>
                  </a:lnTo>
                  <a:lnTo>
                    <a:pt x="249238" y="217251"/>
                  </a:lnTo>
                  <a:lnTo>
                    <a:pt x="217249" y="249240"/>
                  </a:lnTo>
                  <a:lnTo>
                    <a:pt x="187109" y="282996"/>
                  </a:lnTo>
                  <a:lnTo>
                    <a:pt x="158903" y="318435"/>
                  </a:lnTo>
                  <a:lnTo>
                    <a:pt x="132712" y="355474"/>
                  </a:lnTo>
                  <a:lnTo>
                    <a:pt x="108621" y="394029"/>
                  </a:lnTo>
                  <a:lnTo>
                    <a:pt x="86713" y="434019"/>
                  </a:lnTo>
                  <a:lnTo>
                    <a:pt x="67070" y="475359"/>
                  </a:lnTo>
                  <a:lnTo>
                    <a:pt x="49776" y="517966"/>
                  </a:lnTo>
                  <a:lnTo>
                    <a:pt x="34914" y="561757"/>
                  </a:lnTo>
                  <a:lnTo>
                    <a:pt x="22568" y="606649"/>
                  </a:lnTo>
                  <a:lnTo>
                    <a:pt x="12820" y="652559"/>
                  </a:lnTo>
                  <a:lnTo>
                    <a:pt x="5754" y="699403"/>
                  </a:lnTo>
                  <a:lnTo>
                    <a:pt x="1453" y="747098"/>
                  </a:lnTo>
                  <a:lnTo>
                    <a:pt x="0" y="795561"/>
                  </a:lnTo>
                  <a:lnTo>
                    <a:pt x="1450" y="844024"/>
                  </a:lnTo>
                  <a:lnTo>
                    <a:pt x="5748" y="891720"/>
                  </a:lnTo>
                  <a:lnTo>
                    <a:pt x="12812" y="938564"/>
                  </a:lnTo>
                  <a:lnTo>
                    <a:pt x="22557" y="984475"/>
                  </a:lnTo>
                  <a:lnTo>
                    <a:pt x="34901" y="1029368"/>
                  </a:lnTo>
                  <a:lnTo>
                    <a:pt x="49760" y="1073161"/>
                  </a:lnTo>
                  <a:lnTo>
                    <a:pt x="67052" y="1115770"/>
                  </a:lnTo>
                  <a:lnTo>
                    <a:pt x="86693" y="1157113"/>
                  </a:lnTo>
                  <a:lnTo>
                    <a:pt x="108599" y="1197105"/>
                  </a:lnTo>
                  <a:lnTo>
                    <a:pt x="132689" y="1235663"/>
                  </a:lnTo>
                  <a:lnTo>
                    <a:pt x="158879" y="1272705"/>
                  </a:lnTo>
                  <a:lnTo>
                    <a:pt x="187084" y="1308147"/>
                  </a:lnTo>
                  <a:lnTo>
                    <a:pt x="217223" y="1341906"/>
                  </a:lnTo>
                  <a:lnTo>
                    <a:pt x="249212" y="1373898"/>
                  </a:lnTo>
                  <a:lnTo>
                    <a:pt x="282968" y="1404040"/>
                  </a:lnTo>
                  <a:lnTo>
                    <a:pt x="318408" y="1432250"/>
                  </a:lnTo>
                  <a:lnTo>
                    <a:pt x="355448" y="1458443"/>
                  </a:lnTo>
                  <a:lnTo>
                    <a:pt x="394005" y="1482537"/>
                  </a:lnTo>
                  <a:lnTo>
                    <a:pt x="433996" y="1504448"/>
                  </a:lnTo>
                  <a:lnTo>
                    <a:pt x="475337" y="1524093"/>
                  </a:lnTo>
                  <a:lnTo>
                    <a:pt x="517947" y="1541389"/>
                  </a:lnTo>
                  <a:lnTo>
                    <a:pt x="561740" y="1556253"/>
                  </a:lnTo>
                  <a:lnTo>
                    <a:pt x="606634" y="1568602"/>
                  </a:lnTo>
                  <a:lnTo>
                    <a:pt x="652547" y="1578351"/>
                  </a:lnTo>
                  <a:lnTo>
                    <a:pt x="699393" y="1585418"/>
                  </a:lnTo>
                  <a:lnTo>
                    <a:pt x="747091" y="1589721"/>
                  </a:lnTo>
                  <a:lnTo>
                    <a:pt x="778903" y="1590642"/>
                  </a:lnTo>
                </a:path>
              </a:pathLst>
            </a:custGeom>
            <a:ln w="1905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269217" y="3833546"/>
              <a:ext cx="2809240" cy="3912235"/>
            </a:xfrm>
            <a:custGeom>
              <a:avLst/>
              <a:gdLst/>
              <a:ahLst/>
              <a:cxnLst/>
              <a:rect l="l" t="t" r="r" b="b"/>
              <a:pathLst>
                <a:path w="2809240" h="3912234">
                  <a:moveTo>
                    <a:pt x="0" y="3449384"/>
                  </a:moveTo>
                  <a:lnTo>
                    <a:pt x="0" y="90759"/>
                  </a:lnTo>
                  <a:lnTo>
                    <a:pt x="7079" y="55702"/>
                  </a:lnTo>
                  <a:lnTo>
                    <a:pt x="33615" y="16347"/>
                  </a:lnTo>
                  <a:lnTo>
                    <a:pt x="57860" y="0"/>
                  </a:lnTo>
                  <a:lnTo>
                    <a:pt x="1404177" y="443621"/>
                  </a:lnTo>
                  <a:lnTo>
                    <a:pt x="2749738" y="249"/>
                  </a:lnTo>
                  <a:lnTo>
                    <a:pt x="2773619" y="16347"/>
                  </a:lnTo>
                  <a:lnTo>
                    <a:pt x="2800158" y="55702"/>
                  </a:lnTo>
                  <a:lnTo>
                    <a:pt x="2809202" y="100553"/>
                  </a:lnTo>
                  <a:lnTo>
                    <a:pt x="2809202" y="3449105"/>
                  </a:lnTo>
                  <a:lnTo>
                    <a:pt x="1404177" y="3912090"/>
                  </a:lnTo>
                  <a:lnTo>
                    <a:pt x="0" y="3449384"/>
                  </a:lnTo>
                  <a:close/>
                </a:path>
              </a:pathLst>
            </a:custGeom>
            <a:solidFill>
              <a:srgbClr val="ECEF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269217" y="7626220"/>
              <a:ext cx="2809240" cy="1176655"/>
            </a:xfrm>
            <a:custGeom>
              <a:avLst/>
              <a:gdLst/>
              <a:ahLst/>
              <a:cxnLst/>
              <a:rect l="l" t="t" r="r" b="b"/>
              <a:pathLst>
                <a:path w="2809240" h="1176654">
                  <a:moveTo>
                    <a:pt x="0" y="714076"/>
                  </a:moveTo>
                  <a:lnTo>
                    <a:pt x="0" y="278"/>
                  </a:lnTo>
                  <a:lnTo>
                    <a:pt x="1404177" y="462965"/>
                  </a:lnTo>
                  <a:lnTo>
                    <a:pt x="2809202" y="0"/>
                  </a:lnTo>
                  <a:lnTo>
                    <a:pt x="2809202" y="713797"/>
                  </a:lnTo>
                  <a:lnTo>
                    <a:pt x="1405268" y="1176403"/>
                  </a:lnTo>
                  <a:lnTo>
                    <a:pt x="1403087" y="1176403"/>
                  </a:lnTo>
                  <a:lnTo>
                    <a:pt x="0" y="714076"/>
                  </a:lnTo>
                  <a:close/>
                </a:path>
              </a:pathLst>
            </a:custGeom>
            <a:solidFill>
              <a:srgbClr val="FA8A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77388" y="2964395"/>
              <a:ext cx="1894755" cy="1894116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7350773" y="3437787"/>
              <a:ext cx="946785" cy="946785"/>
            </a:xfrm>
            <a:custGeom>
              <a:avLst/>
              <a:gdLst/>
              <a:ahLst/>
              <a:cxnLst/>
              <a:rect l="l" t="t" r="r" b="b"/>
              <a:pathLst>
                <a:path w="946784" h="946785">
                  <a:moveTo>
                    <a:pt x="946759" y="473379"/>
                  </a:moveTo>
                  <a:lnTo>
                    <a:pt x="944486" y="426986"/>
                  </a:lnTo>
                  <a:lnTo>
                    <a:pt x="937679" y="381025"/>
                  </a:lnTo>
                  <a:lnTo>
                    <a:pt x="926388" y="335965"/>
                  </a:lnTo>
                  <a:lnTo>
                    <a:pt x="910729" y="292227"/>
                  </a:lnTo>
                  <a:lnTo>
                    <a:pt x="890866" y="250228"/>
                  </a:lnTo>
                  <a:lnTo>
                    <a:pt x="866990" y="210388"/>
                  </a:lnTo>
                  <a:lnTo>
                    <a:pt x="839304" y="173075"/>
                  </a:lnTo>
                  <a:lnTo>
                    <a:pt x="808113" y="138645"/>
                  </a:lnTo>
                  <a:lnTo>
                    <a:pt x="773696" y="107454"/>
                  </a:lnTo>
                  <a:lnTo>
                    <a:pt x="736384" y="79781"/>
                  </a:lnTo>
                  <a:lnTo>
                    <a:pt x="696531" y="55892"/>
                  </a:lnTo>
                  <a:lnTo>
                    <a:pt x="654532" y="36029"/>
                  </a:lnTo>
                  <a:lnTo>
                    <a:pt x="610793" y="20383"/>
                  </a:lnTo>
                  <a:lnTo>
                    <a:pt x="565734" y="9093"/>
                  </a:lnTo>
                  <a:lnTo>
                    <a:pt x="519772" y="2273"/>
                  </a:lnTo>
                  <a:lnTo>
                    <a:pt x="473379" y="0"/>
                  </a:lnTo>
                  <a:lnTo>
                    <a:pt x="450151" y="571"/>
                  </a:lnTo>
                  <a:lnTo>
                    <a:pt x="403923" y="5118"/>
                  </a:lnTo>
                  <a:lnTo>
                    <a:pt x="358355" y="14185"/>
                  </a:lnTo>
                  <a:lnTo>
                    <a:pt x="313905" y="27673"/>
                  </a:lnTo>
                  <a:lnTo>
                    <a:pt x="270979" y="45453"/>
                  </a:lnTo>
                  <a:lnTo>
                    <a:pt x="230009" y="67348"/>
                  </a:lnTo>
                  <a:lnTo>
                    <a:pt x="191389" y="93154"/>
                  </a:lnTo>
                  <a:lnTo>
                    <a:pt x="155473" y="122631"/>
                  </a:lnTo>
                  <a:lnTo>
                    <a:pt x="122618" y="155473"/>
                  </a:lnTo>
                  <a:lnTo>
                    <a:pt x="93154" y="191389"/>
                  </a:lnTo>
                  <a:lnTo>
                    <a:pt x="67348" y="230009"/>
                  </a:lnTo>
                  <a:lnTo>
                    <a:pt x="45440" y="270979"/>
                  </a:lnTo>
                  <a:lnTo>
                    <a:pt x="27660" y="313905"/>
                  </a:lnTo>
                  <a:lnTo>
                    <a:pt x="14185" y="358355"/>
                  </a:lnTo>
                  <a:lnTo>
                    <a:pt x="5118" y="403923"/>
                  </a:lnTo>
                  <a:lnTo>
                    <a:pt x="558" y="450151"/>
                  </a:lnTo>
                  <a:lnTo>
                    <a:pt x="0" y="473379"/>
                  </a:lnTo>
                  <a:lnTo>
                    <a:pt x="558" y="496608"/>
                  </a:lnTo>
                  <a:lnTo>
                    <a:pt x="5118" y="542848"/>
                  </a:lnTo>
                  <a:lnTo>
                    <a:pt x="14185" y="588403"/>
                  </a:lnTo>
                  <a:lnTo>
                    <a:pt x="27660" y="632866"/>
                  </a:lnTo>
                  <a:lnTo>
                    <a:pt x="45440" y="675779"/>
                  </a:lnTo>
                  <a:lnTo>
                    <a:pt x="67348" y="716749"/>
                  </a:lnTo>
                  <a:lnTo>
                    <a:pt x="93154" y="755383"/>
                  </a:lnTo>
                  <a:lnTo>
                    <a:pt x="122618" y="791286"/>
                  </a:lnTo>
                  <a:lnTo>
                    <a:pt x="155473" y="824141"/>
                  </a:lnTo>
                  <a:lnTo>
                    <a:pt x="191389" y="853617"/>
                  </a:lnTo>
                  <a:lnTo>
                    <a:pt x="230009" y="879424"/>
                  </a:lnTo>
                  <a:lnTo>
                    <a:pt x="270979" y="901319"/>
                  </a:lnTo>
                  <a:lnTo>
                    <a:pt x="313905" y="919099"/>
                  </a:lnTo>
                  <a:lnTo>
                    <a:pt x="358355" y="932586"/>
                  </a:lnTo>
                  <a:lnTo>
                    <a:pt x="403923" y="941641"/>
                  </a:lnTo>
                  <a:lnTo>
                    <a:pt x="450151" y="946200"/>
                  </a:lnTo>
                  <a:lnTo>
                    <a:pt x="473379" y="946772"/>
                  </a:lnTo>
                  <a:lnTo>
                    <a:pt x="496608" y="946200"/>
                  </a:lnTo>
                  <a:lnTo>
                    <a:pt x="542836" y="941641"/>
                  </a:lnTo>
                  <a:lnTo>
                    <a:pt x="588403" y="932586"/>
                  </a:lnTo>
                  <a:lnTo>
                    <a:pt x="632853" y="919099"/>
                  </a:lnTo>
                  <a:lnTo>
                    <a:pt x="675779" y="901319"/>
                  </a:lnTo>
                  <a:lnTo>
                    <a:pt x="716749" y="879424"/>
                  </a:lnTo>
                  <a:lnTo>
                    <a:pt x="755370" y="853617"/>
                  </a:lnTo>
                  <a:lnTo>
                    <a:pt x="791286" y="824141"/>
                  </a:lnTo>
                  <a:lnTo>
                    <a:pt x="824128" y="791286"/>
                  </a:lnTo>
                  <a:lnTo>
                    <a:pt x="853605" y="755383"/>
                  </a:lnTo>
                  <a:lnTo>
                    <a:pt x="879411" y="716749"/>
                  </a:lnTo>
                  <a:lnTo>
                    <a:pt x="901319" y="675779"/>
                  </a:lnTo>
                  <a:lnTo>
                    <a:pt x="919086" y="632866"/>
                  </a:lnTo>
                  <a:lnTo>
                    <a:pt x="932573" y="588403"/>
                  </a:lnTo>
                  <a:lnTo>
                    <a:pt x="941641" y="542848"/>
                  </a:lnTo>
                  <a:lnTo>
                    <a:pt x="946200" y="496608"/>
                  </a:lnTo>
                  <a:lnTo>
                    <a:pt x="946759" y="473379"/>
                  </a:lnTo>
                  <a:close/>
                </a:path>
              </a:pathLst>
            </a:custGeom>
            <a:solidFill>
              <a:srgbClr val="000000">
                <a:alpha val="3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6877384" y="2964396"/>
              <a:ext cx="1591310" cy="1591310"/>
            </a:xfrm>
            <a:custGeom>
              <a:avLst/>
              <a:gdLst/>
              <a:ahLst/>
              <a:cxnLst/>
              <a:rect l="l" t="t" r="r" b="b"/>
              <a:pathLst>
                <a:path w="1591309" h="1591310">
                  <a:moveTo>
                    <a:pt x="795588" y="1591174"/>
                  </a:moveTo>
                  <a:lnTo>
                    <a:pt x="747123" y="1589722"/>
                  </a:lnTo>
                  <a:lnTo>
                    <a:pt x="699425" y="1585422"/>
                  </a:lnTo>
                  <a:lnTo>
                    <a:pt x="652578" y="1578357"/>
                  </a:lnTo>
                  <a:lnTo>
                    <a:pt x="606666" y="1568609"/>
                  </a:lnTo>
                  <a:lnTo>
                    <a:pt x="561772" y="1556263"/>
                  </a:lnTo>
                  <a:lnTo>
                    <a:pt x="517978" y="1541401"/>
                  </a:lnTo>
                  <a:lnTo>
                    <a:pt x="475369" y="1524107"/>
                  </a:lnTo>
                  <a:lnTo>
                    <a:pt x="434027" y="1504464"/>
                  </a:lnTo>
                  <a:lnTo>
                    <a:pt x="394036" y="1482555"/>
                  </a:lnTo>
                  <a:lnTo>
                    <a:pt x="355478" y="1458463"/>
                  </a:lnTo>
                  <a:lnTo>
                    <a:pt x="318438" y="1432272"/>
                  </a:lnTo>
                  <a:lnTo>
                    <a:pt x="282997" y="1404064"/>
                  </a:lnTo>
                  <a:lnTo>
                    <a:pt x="249240" y="1373924"/>
                  </a:lnTo>
                  <a:lnTo>
                    <a:pt x="217250" y="1341933"/>
                  </a:lnTo>
                  <a:lnTo>
                    <a:pt x="187109" y="1308176"/>
                  </a:lnTo>
                  <a:lnTo>
                    <a:pt x="158902" y="1272736"/>
                  </a:lnTo>
                  <a:lnTo>
                    <a:pt x="132711" y="1235695"/>
                  </a:lnTo>
                  <a:lnTo>
                    <a:pt x="108619" y="1197138"/>
                  </a:lnTo>
                  <a:lnTo>
                    <a:pt x="86710" y="1157147"/>
                  </a:lnTo>
                  <a:lnTo>
                    <a:pt x="67067" y="1115805"/>
                  </a:lnTo>
                  <a:lnTo>
                    <a:pt x="49773" y="1073195"/>
                  </a:lnTo>
                  <a:lnTo>
                    <a:pt x="34911" y="1029402"/>
                  </a:lnTo>
                  <a:lnTo>
                    <a:pt x="22565" y="984508"/>
                  </a:lnTo>
                  <a:lnTo>
                    <a:pt x="12817" y="938596"/>
                  </a:lnTo>
                  <a:lnTo>
                    <a:pt x="5752" y="891749"/>
                  </a:lnTo>
                  <a:lnTo>
                    <a:pt x="1451" y="844051"/>
                  </a:lnTo>
                  <a:lnTo>
                    <a:pt x="0" y="795585"/>
                  </a:lnTo>
                  <a:lnTo>
                    <a:pt x="1451" y="747119"/>
                  </a:lnTo>
                  <a:lnTo>
                    <a:pt x="5752" y="699422"/>
                  </a:lnTo>
                  <a:lnTo>
                    <a:pt x="12817" y="652575"/>
                  </a:lnTo>
                  <a:lnTo>
                    <a:pt x="22565" y="606663"/>
                  </a:lnTo>
                  <a:lnTo>
                    <a:pt x="34911" y="561769"/>
                  </a:lnTo>
                  <a:lnTo>
                    <a:pt x="49773" y="517976"/>
                  </a:lnTo>
                  <a:lnTo>
                    <a:pt x="67067" y="475367"/>
                  </a:lnTo>
                  <a:lnTo>
                    <a:pt x="86710" y="434025"/>
                  </a:lnTo>
                  <a:lnTo>
                    <a:pt x="108619" y="394034"/>
                  </a:lnTo>
                  <a:lnTo>
                    <a:pt x="132711" y="355476"/>
                  </a:lnTo>
                  <a:lnTo>
                    <a:pt x="158902" y="318436"/>
                  </a:lnTo>
                  <a:lnTo>
                    <a:pt x="187109" y="282996"/>
                  </a:lnTo>
                  <a:lnTo>
                    <a:pt x="217250" y="249239"/>
                  </a:lnTo>
                  <a:lnTo>
                    <a:pt x="249240" y="217248"/>
                  </a:lnTo>
                  <a:lnTo>
                    <a:pt x="282997" y="187108"/>
                  </a:lnTo>
                  <a:lnTo>
                    <a:pt x="318438" y="158901"/>
                  </a:lnTo>
                  <a:lnTo>
                    <a:pt x="355478" y="132710"/>
                  </a:lnTo>
                  <a:lnTo>
                    <a:pt x="394036" y="108618"/>
                  </a:lnTo>
                  <a:lnTo>
                    <a:pt x="434027" y="86709"/>
                  </a:lnTo>
                  <a:lnTo>
                    <a:pt x="475369" y="67066"/>
                  </a:lnTo>
                  <a:lnTo>
                    <a:pt x="517978" y="49772"/>
                  </a:lnTo>
                  <a:lnTo>
                    <a:pt x="561772" y="34911"/>
                  </a:lnTo>
                  <a:lnTo>
                    <a:pt x="606666" y="22565"/>
                  </a:lnTo>
                  <a:lnTo>
                    <a:pt x="652578" y="12817"/>
                  </a:lnTo>
                  <a:lnTo>
                    <a:pt x="699425" y="5752"/>
                  </a:lnTo>
                  <a:lnTo>
                    <a:pt x="747123" y="1451"/>
                  </a:lnTo>
                  <a:lnTo>
                    <a:pt x="795588" y="0"/>
                  </a:lnTo>
                  <a:lnTo>
                    <a:pt x="844054" y="1451"/>
                  </a:lnTo>
                  <a:lnTo>
                    <a:pt x="891752" y="5752"/>
                  </a:lnTo>
                  <a:lnTo>
                    <a:pt x="938599" y="12817"/>
                  </a:lnTo>
                  <a:lnTo>
                    <a:pt x="984511" y="22565"/>
                  </a:lnTo>
                  <a:lnTo>
                    <a:pt x="1029405" y="34911"/>
                  </a:lnTo>
                  <a:lnTo>
                    <a:pt x="1073198" y="49772"/>
                  </a:lnTo>
                  <a:lnTo>
                    <a:pt x="1115808" y="67066"/>
                  </a:lnTo>
                  <a:lnTo>
                    <a:pt x="1157150" y="86709"/>
                  </a:lnTo>
                  <a:lnTo>
                    <a:pt x="1197141" y="108618"/>
                  </a:lnTo>
                  <a:lnTo>
                    <a:pt x="1235699" y="132710"/>
                  </a:lnTo>
                  <a:lnTo>
                    <a:pt x="1272739" y="158901"/>
                  </a:lnTo>
                  <a:lnTo>
                    <a:pt x="1308180" y="187108"/>
                  </a:lnTo>
                  <a:lnTo>
                    <a:pt x="1341937" y="217248"/>
                  </a:lnTo>
                  <a:lnTo>
                    <a:pt x="1373927" y="249239"/>
                  </a:lnTo>
                  <a:lnTo>
                    <a:pt x="1404067" y="282996"/>
                  </a:lnTo>
                  <a:lnTo>
                    <a:pt x="1432275" y="318436"/>
                  </a:lnTo>
                  <a:lnTo>
                    <a:pt x="1458466" y="355476"/>
                  </a:lnTo>
                  <a:lnTo>
                    <a:pt x="1482558" y="394034"/>
                  </a:lnTo>
                  <a:lnTo>
                    <a:pt x="1504467" y="434025"/>
                  </a:lnTo>
                  <a:lnTo>
                    <a:pt x="1524110" y="475367"/>
                  </a:lnTo>
                  <a:lnTo>
                    <a:pt x="1541404" y="517976"/>
                  </a:lnTo>
                  <a:lnTo>
                    <a:pt x="1556266" y="561769"/>
                  </a:lnTo>
                  <a:lnTo>
                    <a:pt x="1568612" y="606663"/>
                  </a:lnTo>
                  <a:lnTo>
                    <a:pt x="1578360" y="652575"/>
                  </a:lnTo>
                  <a:lnTo>
                    <a:pt x="1585425" y="699422"/>
                  </a:lnTo>
                  <a:lnTo>
                    <a:pt x="1589725" y="747119"/>
                  </a:lnTo>
                  <a:lnTo>
                    <a:pt x="1591177" y="795585"/>
                  </a:lnTo>
                  <a:lnTo>
                    <a:pt x="1589725" y="844051"/>
                  </a:lnTo>
                  <a:lnTo>
                    <a:pt x="1585425" y="891749"/>
                  </a:lnTo>
                  <a:lnTo>
                    <a:pt x="1578360" y="938596"/>
                  </a:lnTo>
                  <a:lnTo>
                    <a:pt x="1568612" y="984508"/>
                  </a:lnTo>
                  <a:lnTo>
                    <a:pt x="1556266" y="1029402"/>
                  </a:lnTo>
                  <a:lnTo>
                    <a:pt x="1541404" y="1073195"/>
                  </a:lnTo>
                  <a:lnTo>
                    <a:pt x="1524110" y="1115805"/>
                  </a:lnTo>
                  <a:lnTo>
                    <a:pt x="1504467" y="1157147"/>
                  </a:lnTo>
                  <a:lnTo>
                    <a:pt x="1482558" y="1197138"/>
                  </a:lnTo>
                  <a:lnTo>
                    <a:pt x="1458466" y="1235695"/>
                  </a:lnTo>
                  <a:lnTo>
                    <a:pt x="1432275" y="1272736"/>
                  </a:lnTo>
                  <a:lnTo>
                    <a:pt x="1404067" y="1308176"/>
                  </a:lnTo>
                  <a:lnTo>
                    <a:pt x="1373927" y="1341933"/>
                  </a:lnTo>
                  <a:lnTo>
                    <a:pt x="1341937" y="1373924"/>
                  </a:lnTo>
                  <a:lnTo>
                    <a:pt x="1308180" y="1404064"/>
                  </a:lnTo>
                  <a:lnTo>
                    <a:pt x="1272739" y="1432272"/>
                  </a:lnTo>
                  <a:lnTo>
                    <a:pt x="1235699" y="1458463"/>
                  </a:lnTo>
                  <a:lnTo>
                    <a:pt x="1197141" y="1482555"/>
                  </a:lnTo>
                  <a:lnTo>
                    <a:pt x="1157150" y="1504464"/>
                  </a:lnTo>
                  <a:lnTo>
                    <a:pt x="1115808" y="1524107"/>
                  </a:lnTo>
                  <a:lnTo>
                    <a:pt x="1073198" y="1541401"/>
                  </a:lnTo>
                  <a:lnTo>
                    <a:pt x="1029405" y="1556263"/>
                  </a:lnTo>
                  <a:lnTo>
                    <a:pt x="984511" y="1568609"/>
                  </a:lnTo>
                  <a:lnTo>
                    <a:pt x="938599" y="1578357"/>
                  </a:lnTo>
                  <a:lnTo>
                    <a:pt x="891752" y="1585422"/>
                  </a:lnTo>
                  <a:lnTo>
                    <a:pt x="844054" y="1589722"/>
                  </a:lnTo>
                  <a:lnTo>
                    <a:pt x="795588" y="1591174"/>
                  </a:lnTo>
                  <a:close/>
                </a:path>
              </a:pathLst>
            </a:custGeom>
            <a:solidFill>
              <a:srgbClr val="FA8A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6877385" y="2964394"/>
              <a:ext cx="1590675" cy="1590675"/>
            </a:xfrm>
            <a:custGeom>
              <a:avLst/>
              <a:gdLst/>
              <a:ahLst/>
              <a:cxnLst/>
              <a:rect l="l" t="t" r="r" b="b"/>
              <a:pathLst>
                <a:path w="1590675" h="1590675">
                  <a:moveTo>
                    <a:pt x="812272" y="1590622"/>
                  </a:moveTo>
                  <a:lnTo>
                    <a:pt x="891723" y="1585426"/>
                  </a:lnTo>
                  <a:lnTo>
                    <a:pt x="938571" y="1578362"/>
                  </a:lnTo>
                  <a:lnTo>
                    <a:pt x="984484" y="1568616"/>
                  </a:lnTo>
                  <a:lnTo>
                    <a:pt x="1029380" y="1556270"/>
                  </a:lnTo>
                  <a:lnTo>
                    <a:pt x="1073176" y="1541409"/>
                  </a:lnTo>
                  <a:lnTo>
                    <a:pt x="1115788" y="1524116"/>
                  </a:lnTo>
                  <a:lnTo>
                    <a:pt x="1157132" y="1504473"/>
                  </a:lnTo>
                  <a:lnTo>
                    <a:pt x="1197126" y="1482564"/>
                  </a:lnTo>
                  <a:lnTo>
                    <a:pt x="1235686" y="1458471"/>
                  </a:lnTo>
                  <a:lnTo>
                    <a:pt x="1272729" y="1432279"/>
                  </a:lnTo>
                  <a:lnTo>
                    <a:pt x="1308172" y="1404070"/>
                  </a:lnTo>
                  <a:lnTo>
                    <a:pt x="1341932" y="1373928"/>
                  </a:lnTo>
                  <a:lnTo>
                    <a:pt x="1373924" y="1341936"/>
                  </a:lnTo>
                  <a:lnTo>
                    <a:pt x="1404067" y="1308177"/>
                  </a:lnTo>
                  <a:lnTo>
                    <a:pt x="1432276" y="1272735"/>
                  </a:lnTo>
                  <a:lnTo>
                    <a:pt x="1458469" y="1235692"/>
                  </a:lnTo>
                  <a:lnTo>
                    <a:pt x="1482562" y="1197132"/>
                  </a:lnTo>
                  <a:lnTo>
                    <a:pt x="1504472" y="1157138"/>
                  </a:lnTo>
                  <a:lnTo>
                    <a:pt x="1524115" y="1115794"/>
                  </a:lnTo>
                  <a:lnTo>
                    <a:pt x="1541409" y="1073182"/>
                  </a:lnTo>
                  <a:lnTo>
                    <a:pt x="1556271" y="1029386"/>
                  </a:lnTo>
                  <a:lnTo>
                    <a:pt x="1568617" y="984490"/>
                  </a:lnTo>
                  <a:lnTo>
                    <a:pt x="1578363" y="938576"/>
                  </a:lnTo>
                  <a:lnTo>
                    <a:pt x="1585428" y="891728"/>
                  </a:lnTo>
                  <a:lnTo>
                    <a:pt x="1589727" y="844029"/>
                  </a:lnTo>
                  <a:lnTo>
                    <a:pt x="1590638" y="812373"/>
                  </a:lnTo>
                </a:path>
                <a:path w="1590675" h="1590675">
                  <a:moveTo>
                    <a:pt x="1590619" y="778800"/>
                  </a:moveTo>
                  <a:lnTo>
                    <a:pt x="1585422" y="699397"/>
                  </a:lnTo>
                  <a:lnTo>
                    <a:pt x="1578355" y="652550"/>
                  </a:lnTo>
                  <a:lnTo>
                    <a:pt x="1568606" y="606637"/>
                  </a:lnTo>
                  <a:lnTo>
                    <a:pt x="1556258" y="561743"/>
                  </a:lnTo>
                  <a:lnTo>
                    <a:pt x="1541394" y="517949"/>
                  </a:lnTo>
                  <a:lnTo>
                    <a:pt x="1524098" y="475339"/>
                  </a:lnTo>
                  <a:lnTo>
                    <a:pt x="1504453" y="433997"/>
                  </a:lnTo>
                  <a:lnTo>
                    <a:pt x="1482541" y="394006"/>
                  </a:lnTo>
                  <a:lnTo>
                    <a:pt x="1458447" y="355448"/>
                  </a:lnTo>
                  <a:lnTo>
                    <a:pt x="1432254" y="318408"/>
                  </a:lnTo>
                  <a:lnTo>
                    <a:pt x="1404044" y="282968"/>
                  </a:lnTo>
                  <a:lnTo>
                    <a:pt x="1373901" y="249212"/>
                  </a:lnTo>
                  <a:lnTo>
                    <a:pt x="1341909" y="217222"/>
                  </a:lnTo>
                  <a:lnTo>
                    <a:pt x="1308150" y="187083"/>
                  </a:lnTo>
                  <a:lnTo>
                    <a:pt x="1272708" y="158877"/>
                  </a:lnTo>
                  <a:lnTo>
                    <a:pt x="1235665" y="132688"/>
                  </a:lnTo>
                  <a:lnTo>
                    <a:pt x="1197106" y="108598"/>
                  </a:lnTo>
                  <a:lnTo>
                    <a:pt x="1157114" y="86691"/>
                  </a:lnTo>
                  <a:lnTo>
                    <a:pt x="1115771" y="67050"/>
                  </a:lnTo>
                  <a:lnTo>
                    <a:pt x="1073162" y="49758"/>
                  </a:lnTo>
                  <a:lnTo>
                    <a:pt x="1029368" y="34899"/>
                  </a:lnTo>
                  <a:lnTo>
                    <a:pt x="984475" y="22556"/>
                  </a:lnTo>
                  <a:lnTo>
                    <a:pt x="938564" y="12811"/>
                  </a:lnTo>
                  <a:lnTo>
                    <a:pt x="891719" y="5748"/>
                  </a:lnTo>
                  <a:lnTo>
                    <a:pt x="844023" y="1449"/>
                  </a:lnTo>
                  <a:lnTo>
                    <a:pt x="795559" y="0"/>
                  </a:lnTo>
                  <a:lnTo>
                    <a:pt x="747096" y="1453"/>
                  </a:lnTo>
                  <a:lnTo>
                    <a:pt x="699401" y="5755"/>
                  </a:lnTo>
                  <a:lnTo>
                    <a:pt x="652557" y="12821"/>
                  </a:lnTo>
                  <a:lnTo>
                    <a:pt x="606647" y="22569"/>
                  </a:lnTo>
                  <a:lnTo>
                    <a:pt x="561755" y="34916"/>
                  </a:lnTo>
                  <a:lnTo>
                    <a:pt x="517964" y="49778"/>
                  </a:lnTo>
                  <a:lnTo>
                    <a:pt x="475357" y="67072"/>
                  </a:lnTo>
                  <a:lnTo>
                    <a:pt x="434017" y="86715"/>
                  </a:lnTo>
                  <a:lnTo>
                    <a:pt x="394028" y="108623"/>
                  </a:lnTo>
                  <a:lnTo>
                    <a:pt x="355472" y="132714"/>
                  </a:lnTo>
                  <a:lnTo>
                    <a:pt x="318433" y="158905"/>
                  </a:lnTo>
                  <a:lnTo>
                    <a:pt x="282994" y="187111"/>
                  </a:lnTo>
                  <a:lnTo>
                    <a:pt x="249238" y="217251"/>
                  </a:lnTo>
                  <a:lnTo>
                    <a:pt x="217249" y="249240"/>
                  </a:lnTo>
                  <a:lnTo>
                    <a:pt x="187109" y="282996"/>
                  </a:lnTo>
                  <a:lnTo>
                    <a:pt x="158903" y="318435"/>
                  </a:lnTo>
                  <a:lnTo>
                    <a:pt x="132712" y="355474"/>
                  </a:lnTo>
                  <a:lnTo>
                    <a:pt x="108621" y="394029"/>
                  </a:lnTo>
                  <a:lnTo>
                    <a:pt x="86713" y="434019"/>
                  </a:lnTo>
                  <a:lnTo>
                    <a:pt x="67070" y="475359"/>
                  </a:lnTo>
                  <a:lnTo>
                    <a:pt x="49776" y="517966"/>
                  </a:lnTo>
                  <a:lnTo>
                    <a:pt x="34914" y="561757"/>
                  </a:lnTo>
                  <a:lnTo>
                    <a:pt x="22568" y="606649"/>
                  </a:lnTo>
                  <a:lnTo>
                    <a:pt x="12820" y="652559"/>
                  </a:lnTo>
                  <a:lnTo>
                    <a:pt x="5754" y="699403"/>
                  </a:lnTo>
                  <a:lnTo>
                    <a:pt x="1453" y="747098"/>
                  </a:lnTo>
                  <a:lnTo>
                    <a:pt x="0" y="795561"/>
                  </a:lnTo>
                  <a:lnTo>
                    <a:pt x="1450" y="844024"/>
                  </a:lnTo>
                  <a:lnTo>
                    <a:pt x="5748" y="891720"/>
                  </a:lnTo>
                  <a:lnTo>
                    <a:pt x="12812" y="938564"/>
                  </a:lnTo>
                  <a:lnTo>
                    <a:pt x="22557" y="984475"/>
                  </a:lnTo>
                  <a:lnTo>
                    <a:pt x="34901" y="1029368"/>
                  </a:lnTo>
                  <a:lnTo>
                    <a:pt x="49760" y="1073161"/>
                  </a:lnTo>
                  <a:lnTo>
                    <a:pt x="67052" y="1115770"/>
                  </a:lnTo>
                  <a:lnTo>
                    <a:pt x="86693" y="1157113"/>
                  </a:lnTo>
                  <a:lnTo>
                    <a:pt x="108599" y="1197105"/>
                  </a:lnTo>
                  <a:lnTo>
                    <a:pt x="132689" y="1235663"/>
                  </a:lnTo>
                  <a:lnTo>
                    <a:pt x="158879" y="1272705"/>
                  </a:lnTo>
                  <a:lnTo>
                    <a:pt x="187084" y="1308147"/>
                  </a:lnTo>
                  <a:lnTo>
                    <a:pt x="217223" y="1341906"/>
                  </a:lnTo>
                  <a:lnTo>
                    <a:pt x="249213" y="1373898"/>
                  </a:lnTo>
                  <a:lnTo>
                    <a:pt x="282968" y="1404040"/>
                  </a:lnTo>
                  <a:lnTo>
                    <a:pt x="318408" y="1432250"/>
                  </a:lnTo>
                  <a:lnTo>
                    <a:pt x="355448" y="1458443"/>
                  </a:lnTo>
                  <a:lnTo>
                    <a:pt x="394005" y="1482537"/>
                  </a:lnTo>
                  <a:lnTo>
                    <a:pt x="433996" y="1504448"/>
                  </a:lnTo>
                  <a:lnTo>
                    <a:pt x="475338" y="1524093"/>
                  </a:lnTo>
                  <a:lnTo>
                    <a:pt x="517947" y="1541390"/>
                  </a:lnTo>
                  <a:lnTo>
                    <a:pt x="561740" y="1556253"/>
                  </a:lnTo>
                  <a:lnTo>
                    <a:pt x="606634" y="1568602"/>
                  </a:lnTo>
                  <a:lnTo>
                    <a:pt x="652547" y="1578351"/>
                  </a:lnTo>
                  <a:lnTo>
                    <a:pt x="699393" y="1585418"/>
                  </a:lnTo>
                  <a:lnTo>
                    <a:pt x="747092" y="1589721"/>
                  </a:lnTo>
                  <a:lnTo>
                    <a:pt x="778903" y="1590642"/>
                  </a:lnTo>
                </a:path>
              </a:pathLst>
            </a:custGeom>
            <a:ln w="1905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0605452" y="8440496"/>
              <a:ext cx="38100" cy="942340"/>
            </a:xfrm>
            <a:custGeom>
              <a:avLst/>
              <a:gdLst/>
              <a:ahLst/>
              <a:cxnLst/>
              <a:rect l="l" t="t" r="r" b="b"/>
              <a:pathLst>
                <a:path w="38100" h="942340">
                  <a:moveTo>
                    <a:pt x="38100" y="914400"/>
                  </a:moveTo>
                  <a:lnTo>
                    <a:pt x="0" y="914400"/>
                  </a:lnTo>
                  <a:lnTo>
                    <a:pt x="0" y="941895"/>
                  </a:lnTo>
                  <a:lnTo>
                    <a:pt x="38100" y="941895"/>
                  </a:lnTo>
                  <a:lnTo>
                    <a:pt x="38100" y="914400"/>
                  </a:lnTo>
                  <a:close/>
                </a:path>
                <a:path w="38100" h="942340">
                  <a:moveTo>
                    <a:pt x="38100" y="762000"/>
                  </a:moveTo>
                  <a:lnTo>
                    <a:pt x="0" y="762000"/>
                  </a:lnTo>
                  <a:lnTo>
                    <a:pt x="0" y="876300"/>
                  </a:lnTo>
                  <a:lnTo>
                    <a:pt x="38100" y="876300"/>
                  </a:lnTo>
                  <a:lnTo>
                    <a:pt x="38100" y="762000"/>
                  </a:lnTo>
                  <a:close/>
                </a:path>
                <a:path w="38100" h="942340">
                  <a:moveTo>
                    <a:pt x="38100" y="609600"/>
                  </a:moveTo>
                  <a:lnTo>
                    <a:pt x="0" y="609600"/>
                  </a:lnTo>
                  <a:lnTo>
                    <a:pt x="0" y="723900"/>
                  </a:lnTo>
                  <a:lnTo>
                    <a:pt x="38100" y="723900"/>
                  </a:lnTo>
                  <a:lnTo>
                    <a:pt x="38100" y="609600"/>
                  </a:lnTo>
                  <a:close/>
                </a:path>
                <a:path w="38100" h="942340">
                  <a:moveTo>
                    <a:pt x="38100" y="457200"/>
                  </a:moveTo>
                  <a:lnTo>
                    <a:pt x="0" y="457200"/>
                  </a:lnTo>
                  <a:lnTo>
                    <a:pt x="0" y="571500"/>
                  </a:lnTo>
                  <a:lnTo>
                    <a:pt x="38100" y="571500"/>
                  </a:lnTo>
                  <a:lnTo>
                    <a:pt x="38100" y="457200"/>
                  </a:lnTo>
                  <a:close/>
                </a:path>
                <a:path w="38100" h="942340">
                  <a:moveTo>
                    <a:pt x="38100" y="304800"/>
                  </a:moveTo>
                  <a:lnTo>
                    <a:pt x="0" y="304800"/>
                  </a:lnTo>
                  <a:lnTo>
                    <a:pt x="0" y="419100"/>
                  </a:lnTo>
                  <a:lnTo>
                    <a:pt x="38100" y="419100"/>
                  </a:lnTo>
                  <a:lnTo>
                    <a:pt x="38100" y="304800"/>
                  </a:lnTo>
                  <a:close/>
                </a:path>
                <a:path w="38100" h="942340">
                  <a:moveTo>
                    <a:pt x="38100" y="152400"/>
                  </a:moveTo>
                  <a:lnTo>
                    <a:pt x="0" y="152400"/>
                  </a:lnTo>
                  <a:lnTo>
                    <a:pt x="0" y="266700"/>
                  </a:lnTo>
                  <a:lnTo>
                    <a:pt x="38100" y="266700"/>
                  </a:lnTo>
                  <a:lnTo>
                    <a:pt x="38100" y="152400"/>
                  </a:lnTo>
                  <a:close/>
                </a:path>
                <a:path w="38100" h="942340">
                  <a:moveTo>
                    <a:pt x="38100" y="0"/>
                  </a:moveTo>
                  <a:lnTo>
                    <a:pt x="0" y="0"/>
                  </a:lnTo>
                  <a:lnTo>
                    <a:pt x="0" y="114300"/>
                  </a:lnTo>
                  <a:lnTo>
                    <a:pt x="38100" y="114300"/>
                  </a:lnTo>
                  <a:lnTo>
                    <a:pt x="381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9211299" y="3833546"/>
              <a:ext cx="2809240" cy="3912235"/>
            </a:xfrm>
            <a:custGeom>
              <a:avLst/>
              <a:gdLst/>
              <a:ahLst/>
              <a:cxnLst/>
              <a:rect l="l" t="t" r="r" b="b"/>
              <a:pathLst>
                <a:path w="2809240" h="3912234">
                  <a:moveTo>
                    <a:pt x="0" y="3449394"/>
                  </a:moveTo>
                  <a:lnTo>
                    <a:pt x="0" y="90608"/>
                  </a:lnTo>
                  <a:lnTo>
                    <a:pt x="7048" y="55702"/>
                  </a:lnTo>
                  <a:lnTo>
                    <a:pt x="33585" y="16347"/>
                  </a:lnTo>
                  <a:lnTo>
                    <a:pt x="57830" y="0"/>
                  </a:lnTo>
                  <a:lnTo>
                    <a:pt x="1404147" y="443621"/>
                  </a:lnTo>
                  <a:lnTo>
                    <a:pt x="2749714" y="247"/>
                  </a:lnTo>
                  <a:lnTo>
                    <a:pt x="2773592" y="16347"/>
                  </a:lnTo>
                  <a:lnTo>
                    <a:pt x="2800128" y="55702"/>
                  </a:lnTo>
                  <a:lnTo>
                    <a:pt x="2809172" y="100413"/>
                  </a:lnTo>
                  <a:lnTo>
                    <a:pt x="2809172" y="3449105"/>
                  </a:lnTo>
                  <a:lnTo>
                    <a:pt x="1404147" y="3912090"/>
                  </a:lnTo>
                  <a:lnTo>
                    <a:pt x="0" y="3449394"/>
                  </a:lnTo>
                  <a:close/>
                </a:path>
              </a:pathLst>
            </a:custGeom>
            <a:solidFill>
              <a:srgbClr val="ECEF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9211299" y="7626220"/>
              <a:ext cx="2809240" cy="1176655"/>
            </a:xfrm>
            <a:custGeom>
              <a:avLst/>
              <a:gdLst/>
              <a:ahLst/>
              <a:cxnLst/>
              <a:rect l="l" t="t" r="r" b="b"/>
              <a:pathLst>
                <a:path w="2809240" h="1176654">
                  <a:moveTo>
                    <a:pt x="0" y="714086"/>
                  </a:moveTo>
                  <a:lnTo>
                    <a:pt x="0" y="288"/>
                  </a:lnTo>
                  <a:lnTo>
                    <a:pt x="1404147" y="462965"/>
                  </a:lnTo>
                  <a:lnTo>
                    <a:pt x="2809172" y="0"/>
                  </a:lnTo>
                  <a:lnTo>
                    <a:pt x="2809172" y="713797"/>
                  </a:lnTo>
                  <a:lnTo>
                    <a:pt x="1405237" y="1176403"/>
                  </a:lnTo>
                  <a:lnTo>
                    <a:pt x="1403057" y="1176403"/>
                  </a:lnTo>
                  <a:lnTo>
                    <a:pt x="0" y="714086"/>
                  </a:lnTo>
                  <a:close/>
                </a:path>
              </a:pathLst>
            </a:custGeom>
            <a:solidFill>
              <a:srgbClr val="E263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819444" y="2964395"/>
              <a:ext cx="1894019" cy="1894116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10292817" y="3437787"/>
              <a:ext cx="946785" cy="946785"/>
            </a:xfrm>
            <a:custGeom>
              <a:avLst/>
              <a:gdLst/>
              <a:ahLst/>
              <a:cxnLst/>
              <a:rect l="l" t="t" r="r" b="b"/>
              <a:pathLst>
                <a:path w="946784" h="946785">
                  <a:moveTo>
                    <a:pt x="946772" y="473379"/>
                  </a:moveTo>
                  <a:lnTo>
                    <a:pt x="944499" y="426986"/>
                  </a:lnTo>
                  <a:lnTo>
                    <a:pt x="937691" y="381025"/>
                  </a:lnTo>
                  <a:lnTo>
                    <a:pt x="926401" y="335965"/>
                  </a:lnTo>
                  <a:lnTo>
                    <a:pt x="910742" y="292227"/>
                  </a:lnTo>
                  <a:lnTo>
                    <a:pt x="890879" y="250228"/>
                  </a:lnTo>
                  <a:lnTo>
                    <a:pt x="867003" y="210388"/>
                  </a:lnTo>
                  <a:lnTo>
                    <a:pt x="839317" y="173075"/>
                  </a:lnTo>
                  <a:lnTo>
                    <a:pt x="808126" y="138645"/>
                  </a:lnTo>
                  <a:lnTo>
                    <a:pt x="773696" y="107454"/>
                  </a:lnTo>
                  <a:lnTo>
                    <a:pt x="736384" y="79781"/>
                  </a:lnTo>
                  <a:lnTo>
                    <a:pt x="696544" y="55892"/>
                  </a:lnTo>
                  <a:lnTo>
                    <a:pt x="654545" y="36029"/>
                  </a:lnTo>
                  <a:lnTo>
                    <a:pt x="610806" y="20383"/>
                  </a:lnTo>
                  <a:lnTo>
                    <a:pt x="565746" y="9093"/>
                  </a:lnTo>
                  <a:lnTo>
                    <a:pt x="519785" y="2273"/>
                  </a:lnTo>
                  <a:lnTo>
                    <a:pt x="473392" y="0"/>
                  </a:lnTo>
                  <a:lnTo>
                    <a:pt x="450164" y="571"/>
                  </a:lnTo>
                  <a:lnTo>
                    <a:pt x="403923" y="5118"/>
                  </a:lnTo>
                  <a:lnTo>
                    <a:pt x="358368" y="14185"/>
                  </a:lnTo>
                  <a:lnTo>
                    <a:pt x="313905" y="27673"/>
                  </a:lnTo>
                  <a:lnTo>
                    <a:pt x="270992" y="45453"/>
                  </a:lnTo>
                  <a:lnTo>
                    <a:pt x="230022" y="67348"/>
                  </a:lnTo>
                  <a:lnTo>
                    <a:pt x="191389" y="93154"/>
                  </a:lnTo>
                  <a:lnTo>
                    <a:pt x="155486" y="122631"/>
                  </a:lnTo>
                  <a:lnTo>
                    <a:pt x="122631" y="155473"/>
                  </a:lnTo>
                  <a:lnTo>
                    <a:pt x="93167" y="191389"/>
                  </a:lnTo>
                  <a:lnTo>
                    <a:pt x="67348" y="230009"/>
                  </a:lnTo>
                  <a:lnTo>
                    <a:pt x="45453" y="270979"/>
                  </a:lnTo>
                  <a:lnTo>
                    <a:pt x="27673" y="313905"/>
                  </a:lnTo>
                  <a:lnTo>
                    <a:pt x="14185" y="358355"/>
                  </a:lnTo>
                  <a:lnTo>
                    <a:pt x="5130" y="403923"/>
                  </a:lnTo>
                  <a:lnTo>
                    <a:pt x="571" y="450151"/>
                  </a:lnTo>
                  <a:lnTo>
                    <a:pt x="0" y="473379"/>
                  </a:lnTo>
                  <a:lnTo>
                    <a:pt x="571" y="496608"/>
                  </a:lnTo>
                  <a:lnTo>
                    <a:pt x="5130" y="542848"/>
                  </a:lnTo>
                  <a:lnTo>
                    <a:pt x="14185" y="588403"/>
                  </a:lnTo>
                  <a:lnTo>
                    <a:pt x="27673" y="632866"/>
                  </a:lnTo>
                  <a:lnTo>
                    <a:pt x="45453" y="675779"/>
                  </a:lnTo>
                  <a:lnTo>
                    <a:pt x="67348" y="716749"/>
                  </a:lnTo>
                  <a:lnTo>
                    <a:pt x="93167" y="755383"/>
                  </a:lnTo>
                  <a:lnTo>
                    <a:pt x="122631" y="791286"/>
                  </a:lnTo>
                  <a:lnTo>
                    <a:pt x="155486" y="824141"/>
                  </a:lnTo>
                  <a:lnTo>
                    <a:pt x="191389" y="853617"/>
                  </a:lnTo>
                  <a:lnTo>
                    <a:pt x="230022" y="879424"/>
                  </a:lnTo>
                  <a:lnTo>
                    <a:pt x="270992" y="901319"/>
                  </a:lnTo>
                  <a:lnTo>
                    <a:pt x="313905" y="919099"/>
                  </a:lnTo>
                  <a:lnTo>
                    <a:pt x="358368" y="932586"/>
                  </a:lnTo>
                  <a:lnTo>
                    <a:pt x="403923" y="941641"/>
                  </a:lnTo>
                  <a:lnTo>
                    <a:pt x="450164" y="946200"/>
                  </a:lnTo>
                  <a:lnTo>
                    <a:pt x="473392" y="946772"/>
                  </a:lnTo>
                  <a:lnTo>
                    <a:pt x="496620" y="946200"/>
                  </a:lnTo>
                  <a:lnTo>
                    <a:pt x="542848" y="941641"/>
                  </a:lnTo>
                  <a:lnTo>
                    <a:pt x="588416" y="932586"/>
                  </a:lnTo>
                  <a:lnTo>
                    <a:pt x="632866" y="919099"/>
                  </a:lnTo>
                  <a:lnTo>
                    <a:pt x="675792" y="901319"/>
                  </a:lnTo>
                  <a:lnTo>
                    <a:pt x="716762" y="879424"/>
                  </a:lnTo>
                  <a:lnTo>
                    <a:pt x="755383" y="853617"/>
                  </a:lnTo>
                  <a:lnTo>
                    <a:pt x="791298" y="824141"/>
                  </a:lnTo>
                  <a:lnTo>
                    <a:pt x="824141" y="791286"/>
                  </a:lnTo>
                  <a:lnTo>
                    <a:pt x="853617" y="755383"/>
                  </a:lnTo>
                  <a:lnTo>
                    <a:pt x="879424" y="716749"/>
                  </a:lnTo>
                  <a:lnTo>
                    <a:pt x="901331" y="675779"/>
                  </a:lnTo>
                  <a:lnTo>
                    <a:pt x="919099" y="632866"/>
                  </a:lnTo>
                  <a:lnTo>
                    <a:pt x="932586" y="588403"/>
                  </a:lnTo>
                  <a:lnTo>
                    <a:pt x="941641" y="542848"/>
                  </a:lnTo>
                  <a:lnTo>
                    <a:pt x="946200" y="496608"/>
                  </a:lnTo>
                  <a:lnTo>
                    <a:pt x="946772" y="473379"/>
                  </a:lnTo>
                  <a:close/>
                </a:path>
              </a:pathLst>
            </a:custGeom>
            <a:solidFill>
              <a:srgbClr val="000000">
                <a:alpha val="3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9819435" y="2964396"/>
              <a:ext cx="1591310" cy="1591310"/>
            </a:xfrm>
            <a:custGeom>
              <a:avLst/>
              <a:gdLst/>
              <a:ahLst/>
              <a:cxnLst/>
              <a:rect l="l" t="t" r="r" b="b"/>
              <a:pathLst>
                <a:path w="1591309" h="1591310">
                  <a:moveTo>
                    <a:pt x="795588" y="1591174"/>
                  </a:moveTo>
                  <a:lnTo>
                    <a:pt x="747123" y="1589722"/>
                  </a:lnTo>
                  <a:lnTo>
                    <a:pt x="699425" y="1585422"/>
                  </a:lnTo>
                  <a:lnTo>
                    <a:pt x="652578" y="1578357"/>
                  </a:lnTo>
                  <a:lnTo>
                    <a:pt x="606666" y="1568609"/>
                  </a:lnTo>
                  <a:lnTo>
                    <a:pt x="561772" y="1556263"/>
                  </a:lnTo>
                  <a:lnTo>
                    <a:pt x="517978" y="1541401"/>
                  </a:lnTo>
                  <a:lnTo>
                    <a:pt x="475369" y="1524107"/>
                  </a:lnTo>
                  <a:lnTo>
                    <a:pt x="434027" y="1504464"/>
                  </a:lnTo>
                  <a:lnTo>
                    <a:pt x="394036" y="1482555"/>
                  </a:lnTo>
                  <a:lnTo>
                    <a:pt x="355478" y="1458463"/>
                  </a:lnTo>
                  <a:lnTo>
                    <a:pt x="318438" y="1432272"/>
                  </a:lnTo>
                  <a:lnTo>
                    <a:pt x="282997" y="1404064"/>
                  </a:lnTo>
                  <a:lnTo>
                    <a:pt x="249240" y="1373924"/>
                  </a:lnTo>
                  <a:lnTo>
                    <a:pt x="217250" y="1341933"/>
                  </a:lnTo>
                  <a:lnTo>
                    <a:pt x="187109" y="1308176"/>
                  </a:lnTo>
                  <a:lnTo>
                    <a:pt x="158902" y="1272736"/>
                  </a:lnTo>
                  <a:lnTo>
                    <a:pt x="132711" y="1235695"/>
                  </a:lnTo>
                  <a:lnTo>
                    <a:pt x="108619" y="1197138"/>
                  </a:lnTo>
                  <a:lnTo>
                    <a:pt x="86710" y="1157147"/>
                  </a:lnTo>
                  <a:lnTo>
                    <a:pt x="67067" y="1115805"/>
                  </a:lnTo>
                  <a:lnTo>
                    <a:pt x="49773" y="1073195"/>
                  </a:lnTo>
                  <a:lnTo>
                    <a:pt x="34911" y="1029402"/>
                  </a:lnTo>
                  <a:lnTo>
                    <a:pt x="22565" y="984508"/>
                  </a:lnTo>
                  <a:lnTo>
                    <a:pt x="12817" y="938596"/>
                  </a:lnTo>
                  <a:lnTo>
                    <a:pt x="5752" y="891749"/>
                  </a:lnTo>
                  <a:lnTo>
                    <a:pt x="1451" y="844051"/>
                  </a:lnTo>
                  <a:lnTo>
                    <a:pt x="0" y="795585"/>
                  </a:lnTo>
                  <a:lnTo>
                    <a:pt x="1451" y="747119"/>
                  </a:lnTo>
                  <a:lnTo>
                    <a:pt x="5752" y="699422"/>
                  </a:lnTo>
                  <a:lnTo>
                    <a:pt x="12817" y="652575"/>
                  </a:lnTo>
                  <a:lnTo>
                    <a:pt x="22565" y="606663"/>
                  </a:lnTo>
                  <a:lnTo>
                    <a:pt x="34911" y="561769"/>
                  </a:lnTo>
                  <a:lnTo>
                    <a:pt x="49773" y="517976"/>
                  </a:lnTo>
                  <a:lnTo>
                    <a:pt x="67067" y="475367"/>
                  </a:lnTo>
                  <a:lnTo>
                    <a:pt x="86710" y="434025"/>
                  </a:lnTo>
                  <a:lnTo>
                    <a:pt x="108619" y="394034"/>
                  </a:lnTo>
                  <a:lnTo>
                    <a:pt x="132711" y="355476"/>
                  </a:lnTo>
                  <a:lnTo>
                    <a:pt x="158902" y="318436"/>
                  </a:lnTo>
                  <a:lnTo>
                    <a:pt x="187109" y="282996"/>
                  </a:lnTo>
                  <a:lnTo>
                    <a:pt x="217250" y="249239"/>
                  </a:lnTo>
                  <a:lnTo>
                    <a:pt x="249240" y="217248"/>
                  </a:lnTo>
                  <a:lnTo>
                    <a:pt x="282997" y="187108"/>
                  </a:lnTo>
                  <a:lnTo>
                    <a:pt x="318438" y="158901"/>
                  </a:lnTo>
                  <a:lnTo>
                    <a:pt x="355478" y="132710"/>
                  </a:lnTo>
                  <a:lnTo>
                    <a:pt x="394036" y="108618"/>
                  </a:lnTo>
                  <a:lnTo>
                    <a:pt x="434027" y="86709"/>
                  </a:lnTo>
                  <a:lnTo>
                    <a:pt x="475369" y="67066"/>
                  </a:lnTo>
                  <a:lnTo>
                    <a:pt x="517978" y="49772"/>
                  </a:lnTo>
                  <a:lnTo>
                    <a:pt x="561772" y="34911"/>
                  </a:lnTo>
                  <a:lnTo>
                    <a:pt x="606666" y="22565"/>
                  </a:lnTo>
                  <a:lnTo>
                    <a:pt x="652578" y="12817"/>
                  </a:lnTo>
                  <a:lnTo>
                    <a:pt x="699425" y="5752"/>
                  </a:lnTo>
                  <a:lnTo>
                    <a:pt x="747123" y="1451"/>
                  </a:lnTo>
                  <a:lnTo>
                    <a:pt x="795588" y="0"/>
                  </a:lnTo>
                  <a:lnTo>
                    <a:pt x="844054" y="1451"/>
                  </a:lnTo>
                  <a:lnTo>
                    <a:pt x="891752" y="5752"/>
                  </a:lnTo>
                  <a:lnTo>
                    <a:pt x="938599" y="12817"/>
                  </a:lnTo>
                  <a:lnTo>
                    <a:pt x="984511" y="22565"/>
                  </a:lnTo>
                  <a:lnTo>
                    <a:pt x="1029405" y="34911"/>
                  </a:lnTo>
                  <a:lnTo>
                    <a:pt x="1073198" y="49772"/>
                  </a:lnTo>
                  <a:lnTo>
                    <a:pt x="1115808" y="67066"/>
                  </a:lnTo>
                  <a:lnTo>
                    <a:pt x="1157150" y="86709"/>
                  </a:lnTo>
                  <a:lnTo>
                    <a:pt x="1197141" y="108618"/>
                  </a:lnTo>
                  <a:lnTo>
                    <a:pt x="1235699" y="132710"/>
                  </a:lnTo>
                  <a:lnTo>
                    <a:pt x="1272739" y="158901"/>
                  </a:lnTo>
                  <a:lnTo>
                    <a:pt x="1308180" y="187108"/>
                  </a:lnTo>
                  <a:lnTo>
                    <a:pt x="1341937" y="217248"/>
                  </a:lnTo>
                  <a:lnTo>
                    <a:pt x="1373927" y="249239"/>
                  </a:lnTo>
                  <a:lnTo>
                    <a:pt x="1404067" y="282996"/>
                  </a:lnTo>
                  <a:lnTo>
                    <a:pt x="1432275" y="318436"/>
                  </a:lnTo>
                  <a:lnTo>
                    <a:pt x="1458466" y="355476"/>
                  </a:lnTo>
                  <a:lnTo>
                    <a:pt x="1482558" y="394034"/>
                  </a:lnTo>
                  <a:lnTo>
                    <a:pt x="1504467" y="434025"/>
                  </a:lnTo>
                  <a:lnTo>
                    <a:pt x="1524110" y="475367"/>
                  </a:lnTo>
                  <a:lnTo>
                    <a:pt x="1541404" y="517976"/>
                  </a:lnTo>
                  <a:lnTo>
                    <a:pt x="1556266" y="561769"/>
                  </a:lnTo>
                  <a:lnTo>
                    <a:pt x="1568612" y="606663"/>
                  </a:lnTo>
                  <a:lnTo>
                    <a:pt x="1578360" y="652575"/>
                  </a:lnTo>
                  <a:lnTo>
                    <a:pt x="1585425" y="699422"/>
                  </a:lnTo>
                  <a:lnTo>
                    <a:pt x="1589725" y="747119"/>
                  </a:lnTo>
                  <a:lnTo>
                    <a:pt x="1591177" y="795585"/>
                  </a:lnTo>
                  <a:lnTo>
                    <a:pt x="1589725" y="844051"/>
                  </a:lnTo>
                  <a:lnTo>
                    <a:pt x="1585425" y="891749"/>
                  </a:lnTo>
                  <a:lnTo>
                    <a:pt x="1578360" y="938596"/>
                  </a:lnTo>
                  <a:lnTo>
                    <a:pt x="1568612" y="984508"/>
                  </a:lnTo>
                  <a:lnTo>
                    <a:pt x="1556266" y="1029402"/>
                  </a:lnTo>
                  <a:lnTo>
                    <a:pt x="1541404" y="1073195"/>
                  </a:lnTo>
                  <a:lnTo>
                    <a:pt x="1524110" y="1115805"/>
                  </a:lnTo>
                  <a:lnTo>
                    <a:pt x="1504467" y="1157147"/>
                  </a:lnTo>
                  <a:lnTo>
                    <a:pt x="1482558" y="1197138"/>
                  </a:lnTo>
                  <a:lnTo>
                    <a:pt x="1458466" y="1235695"/>
                  </a:lnTo>
                  <a:lnTo>
                    <a:pt x="1432275" y="1272736"/>
                  </a:lnTo>
                  <a:lnTo>
                    <a:pt x="1404067" y="1308176"/>
                  </a:lnTo>
                  <a:lnTo>
                    <a:pt x="1373927" y="1341933"/>
                  </a:lnTo>
                  <a:lnTo>
                    <a:pt x="1341937" y="1373924"/>
                  </a:lnTo>
                  <a:lnTo>
                    <a:pt x="1308180" y="1404064"/>
                  </a:lnTo>
                  <a:lnTo>
                    <a:pt x="1272739" y="1432272"/>
                  </a:lnTo>
                  <a:lnTo>
                    <a:pt x="1235699" y="1458463"/>
                  </a:lnTo>
                  <a:lnTo>
                    <a:pt x="1197141" y="1482555"/>
                  </a:lnTo>
                  <a:lnTo>
                    <a:pt x="1157150" y="1504464"/>
                  </a:lnTo>
                  <a:lnTo>
                    <a:pt x="1115808" y="1524107"/>
                  </a:lnTo>
                  <a:lnTo>
                    <a:pt x="1073198" y="1541401"/>
                  </a:lnTo>
                  <a:lnTo>
                    <a:pt x="1029405" y="1556263"/>
                  </a:lnTo>
                  <a:lnTo>
                    <a:pt x="984511" y="1568609"/>
                  </a:lnTo>
                  <a:lnTo>
                    <a:pt x="938599" y="1578357"/>
                  </a:lnTo>
                  <a:lnTo>
                    <a:pt x="891752" y="1585422"/>
                  </a:lnTo>
                  <a:lnTo>
                    <a:pt x="844054" y="1589722"/>
                  </a:lnTo>
                  <a:lnTo>
                    <a:pt x="795588" y="1591174"/>
                  </a:lnTo>
                  <a:close/>
                </a:path>
              </a:pathLst>
            </a:custGeom>
            <a:solidFill>
              <a:srgbClr val="E263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9819437" y="2964394"/>
              <a:ext cx="1590675" cy="1590675"/>
            </a:xfrm>
            <a:custGeom>
              <a:avLst/>
              <a:gdLst/>
              <a:ahLst/>
              <a:cxnLst/>
              <a:rect l="l" t="t" r="r" b="b"/>
              <a:pathLst>
                <a:path w="1590675" h="1590675">
                  <a:moveTo>
                    <a:pt x="812272" y="1590622"/>
                  </a:moveTo>
                  <a:lnTo>
                    <a:pt x="891723" y="1585426"/>
                  </a:lnTo>
                  <a:lnTo>
                    <a:pt x="938571" y="1578362"/>
                  </a:lnTo>
                  <a:lnTo>
                    <a:pt x="984484" y="1568616"/>
                  </a:lnTo>
                  <a:lnTo>
                    <a:pt x="1029380" y="1556270"/>
                  </a:lnTo>
                  <a:lnTo>
                    <a:pt x="1073176" y="1541409"/>
                  </a:lnTo>
                  <a:lnTo>
                    <a:pt x="1115788" y="1524116"/>
                  </a:lnTo>
                  <a:lnTo>
                    <a:pt x="1157132" y="1504473"/>
                  </a:lnTo>
                  <a:lnTo>
                    <a:pt x="1197126" y="1482564"/>
                  </a:lnTo>
                  <a:lnTo>
                    <a:pt x="1235686" y="1458471"/>
                  </a:lnTo>
                  <a:lnTo>
                    <a:pt x="1272729" y="1432279"/>
                  </a:lnTo>
                  <a:lnTo>
                    <a:pt x="1308172" y="1404070"/>
                  </a:lnTo>
                  <a:lnTo>
                    <a:pt x="1341932" y="1373928"/>
                  </a:lnTo>
                  <a:lnTo>
                    <a:pt x="1373924" y="1341936"/>
                  </a:lnTo>
                  <a:lnTo>
                    <a:pt x="1404067" y="1308177"/>
                  </a:lnTo>
                  <a:lnTo>
                    <a:pt x="1432276" y="1272735"/>
                  </a:lnTo>
                  <a:lnTo>
                    <a:pt x="1458469" y="1235692"/>
                  </a:lnTo>
                  <a:lnTo>
                    <a:pt x="1482562" y="1197132"/>
                  </a:lnTo>
                  <a:lnTo>
                    <a:pt x="1504472" y="1157138"/>
                  </a:lnTo>
                  <a:lnTo>
                    <a:pt x="1524115" y="1115794"/>
                  </a:lnTo>
                  <a:lnTo>
                    <a:pt x="1541409" y="1073182"/>
                  </a:lnTo>
                  <a:lnTo>
                    <a:pt x="1556271" y="1029386"/>
                  </a:lnTo>
                  <a:lnTo>
                    <a:pt x="1568617" y="984490"/>
                  </a:lnTo>
                  <a:lnTo>
                    <a:pt x="1578363" y="938576"/>
                  </a:lnTo>
                  <a:lnTo>
                    <a:pt x="1585428" y="891728"/>
                  </a:lnTo>
                  <a:lnTo>
                    <a:pt x="1589727" y="844029"/>
                  </a:lnTo>
                  <a:lnTo>
                    <a:pt x="1590638" y="812373"/>
                  </a:lnTo>
                </a:path>
                <a:path w="1590675" h="1590675">
                  <a:moveTo>
                    <a:pt x="1590620" y="778800"/>
                  </a:moveTo>
                  <a:lnTo>
                    <a:pt x="1585422" y="699397"/>
                  </a:lnTo>
                  <a:lnTo>
                    <a:pt x="1578355" y="652550"/>
                  </a:lnTo>
                  <a:lnTo>
                    <a:pt x="1568606" y="606637"/>
                  </a:lnTo>
                  <a:lnTo>
                    <a:pt x="1556258" y="561743"/>
                  </a:lnTo>
                  <a:lnTo>
                    <a:pt x="1541394" y="517949"/>
                  </a:lnTo>
                  <a:lnTo>
                    <a:pt x="1524098" y="475339"/>
                  </a:lnTo>
                  <a:lnTo>
                    <a:pt x="1504453" y="433997"/>
                  </a:lnTo>
                  <a:lnTo>
                    <a:pt x="1482541" y="394006"/>
                  </a:lnTo>
                  <a:lnTo>
                    <a:pt x="1458447" y="355448"/>
                  </a:lnTo>
                  <a:lnTo>
                    <a:pt x="1432254" y="318408"/>
                  </a:lnTo>
                  <a:lnTo>
                    <a:pt x="1404044" y="282968"/>
                  </a:lnTo>
                  <a:lnTo>
                    <a:pt x="1373901" y="249212"/>
                  </a:lnTo>
                  <a:lnTo>
                    <a:pt x="1341909" y="217222"/>
                  </a:lnTo>
                  <a:lnTo>
                    <a:pt x="1308150" y="187083"/>
                  </a:lnTo>
                  <a:lnTo>
                    <a:pt x="1272708" y="158877"/>
                  </a:lnTo>
                  <a:lnTo>
                    <a:pt x="1235665" y="132688"/>
                  </a:lnTo>
                  <a:lnTo>
                    <a:pt x="1197106" y="108598"/>
                  </a:lnTo>
                  <a:lnTo>
                    <a:pt x="1157114" y="86691"/>
                  </a:lnTo>
                  <a:lnTo>
                    <a:pt x="1115771" y="67050"/>
                  </a:lnTo>
                  <a:lnTo>
                    <a:pt x="1073162" y="49759"/>
                  </a:lnTo>
                  <a:lnTo>
                    <a:pt x="1029368" y="34899"/>
                  </a:lnTo>
                  <a:lnTo>
                    <a:pt x="984475" y="22556"/>
                  </a:lnTo>
                  <a:lnTo>
                    <a:pt x="938564" y="12811"/>
                  </a:lnTo>
                  <a:lnTo>
                    <a:pt x="891719" y="5748"/>
                  </a:lnTo>
                  <a:lnTo>
                    <a:pt x="844023" y="1449"/>
                  </a:lnTo>
                  <a:lnTo>
                    <a:pt x="795559" y="0"/>
                  </a:lnTo>
                  <a:lnTo>
                    <a:pt x="747096" y="1453"/>
                  </a:lnTo>
                  <a:lnTo>
                    <a:pt x="699401" y="5755"/>
                  </a:lnTo>
                  <a:lnTo>
                    <a:pt x="652557" y="12821"/>
                  </a:lnTo>
                  <a:lnTo>
                    <a:pt x="606647" y="22569"/>
                  </a:lnTo>
                  <a:lnTo>
                    <a:pt x="561755" y="34916"/>
                  </a:lnTo>
                  <a:lnTo>
                    <a:pt x="517964" y="49778"/>
                  </a:lnTo>
                  <a:lnTo>
                    <a:pt x="475357" y="67072"/>
                  </a:lnTo>
                  <a:lnTo>
                    <a:pt x="434017" y="86714"/>
                  </a:lnTo>
                  <a:lnTo>
                    <a:pt x="394028" y="108623"/>
                  </a:lnTo>
                  <a:lnTo>
                    <a:pt x="355472" y="132714"/>
                  </a:lnTo>
                  <a:lnTo>
                    <a:pt x="318433" y="158905"/>
                  </a:lnTo>
                  <a:lnTo>
                    <a:pt x="282994" y="187111"/>
                  </a:lnTo>
                  <a:lnTo>
                    <a:pt x="249238" y="217251"/>
                  </a:lnTo>
                  <a:lnTo>
                    <a:pt x="217249" y="249240"/>
                  </a:lnTo>
                  <a:lnTo>
                    <a:pt x="187109" y="282996"/>
                  </a:lnTo>
                  <a:lnTo>
                    <a:pt x="158903" y="318434"/>
                  </a:lnTo>
                  <a:lnTo>
                    <a:pt x="132712" y="355474"/>
                  </a:lnTo>
                  <a:lnTo>
                    <a:pt x="108621" y="394029"/>
                  </a:lnTo>
                  <a:lnTo>
                    <a:pt x="86713" y="434019"/>
                  </a:lnTo>
                  <a:lnTo>
                    <a:pt x="67070" y="475359"/>
                  </a:lnTo>
                  <a:lnTo>
                    <a:pt x="49776" y="517966"/>
                  </a:lnTo>
                  <a:lnTo>
                    <a:pt x="34914" y="561757"/>
                  </a:lnTo>
                  <a:lnTo>
                    <a:pt x="22568" y="606649"/>
                  </a:lnTo>
                  <a:lnTo>
                    <a:pt x="12820" y="652559"/>
                  </a:lnTo>
                  <a:lnTo>
                    <a:pt x="5754" y="699403"/>
                  </a:lnTo>
                  <a:lnTo>
                    <a:pt x="1453" y="747098"/>
                  </a:lnTo>
                  <a:lnTo>
                    <a:pt x="0" y="795561"/>
                  </a:lnTo>
                  <a:lnTo>
                    <a:pt x="1450" y="844024"/>
                  </a:lnTo>
                  <a:lnTo>
                    <a:pt x="5748" y="891720"/>
                  </a:lnTo>
                  <a:lnTo>
                    <a:pt x="12812" y="938564"/>
                  </a:lnTo>
                  <a:lnTo>
                    <a:pt x="22557" y="984475"/>
                  </a:lnTo>
                  <a:lnTo>
                    <a:pt x="34901" y="1029368"/>
                  </a:lnTo>
                  <a:lnTo>
                    <a:pt x="49760" y="1073161"/>
                  </a:lnTo>
                  <a:lnTo>
                    <a:pt x="67052" y="1115770"/>
                  </a:lnTo>
                  <a:lnTo>
                    <a:pt x="86693" y="1157113"/>
                  </a:lnTo>
                  <a:lnTo>
                    <a:pt x="108599" y="1197105"/>
                  </a:lnTo>
                  <a:lnTo>
                    <a:pt x="132689" y="1235663"/>
                  </a:lnTo>
                  <a:lnTo>
                    <a:pt x="158879" y="1272705"/>
                  </a:lnTo>
                  <a:lnTo>
                    <a:pt x="187084" y="1308147"/>
                  </a:lnTo>
                  <a:lnTo>
                    <a:pt x="217223" y="1341906"/>
                  </a:lnTo>
                  <a:lnTo>
                    <a:pt x="249213" y="1373898"/>
                  </a:lnTo>
                  <a:lnTo>
                    <a:pt x="282968" y="1404040"/>
                  </a:lnTo>
                  <a:lnTo>
                    <a:pt x="318408" y="1432250"/>
                  </a:lnTo>
                  <a:lnTo>
                    <a:pt x="355448" y="1458443"/>
                  </a:lnTo>
                  <a:lnTo>
                    <a:pt x="394005" y="1482537"/>
                  </a:lnTo>
                  <a:lnTo>
                    <a:pt x="433996" y="1504448"/>
                  </a:lnTo>
                  <a:lnTo>
                    <a:pt x="475338" y="1524093"/>
                  </a:lnTo>
                  <a:lnTo>
                    <a:pt x="517947" y="1541390"/>
                  </a:lnTo>
                  <a:lnTo>
                    <a:pt x="561740" y="1556253"/>
                  </a:lnTo>
                  <a:lnTo>
                    <a:pt x="606635" y="1568602"/>
                  </a:lnTo>
                  <a:lnTo>
                    <a:pt x="652547" y="1578351"/>
                  </a:lnTo>
                  <a:lnTo>
                    <a:pt x="699393" y="1585418"/>
                  </a:lnTo>
                  <a:lnTo>
                    <a:pt x="747092" y="1589721"/>
                  </a:lnTo>
                  <a:lnTo>
                    <a:pt x="778903" y="1590642"/>
                  </a:lnTo>
                </a:path>
              </a:pathLst>
            </a:custGeom>
            <a:ln w="1905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3557009" y="8440496"/>
              <a:ext cx="38100" cy="942340"/>
            </a:xfrm>
            <a:custGeom>
              <a:avLst/>
              <a:gdLst/>
              <a:ahLst/>
              <a:cxnLst/>
              <a:rect l="l" t="t" r="r" b="b"/>
              <a:pathLst>
                <a:path w="38100" h="942340">
                  <a:moveTo>
                    <a:pt x="38100" y="914400"/>
                  </a:moveTo>
                  <a:lnTo>
                    <a:pt x="0" y="914400"/>
                  </a:lnTo>
                  <a:lnTo>
                    <a:pt x="0" y="941895"/>
                  </a:lnTo>
                  <a:lnTo>
                    <a:pt x="38100" y="941895"/>
                  </a:lnTo>
                  <a:lnTo>
                    <a:pt x="38100" y="914400"/>
                  </a:lnTo>
                  <a:close/>
                </a:path>
                <a:path w="38100" h="942340">
                  <a:moveTo>
                    <a:pt x="38100" y="762000"/>
                  </a:moveTo>
                  <a:lnTo>
                    <a:pt x="0" y="762000"/>
                  </a:lnTo>
                  <a:lnTo>
                    <a:pt x="0" y="876300"/>
                  </a:lnTo>
                  <a:lnTo>
                    <a:pt x="38100" y="876300"/>
                  </a:lnTo>
                  <a:lnTo>
                    <a:pt x="38100" y="762000"/>
                  </a:lnTo>
                  <a:close/>
                </a:path>
                <a:path w="38100" h="942340">
                  <a:moveTo>
                    <a:pt x="38100" y="609600"/>
                  </a:moveTo>
                  <a:lnTo>
                    <a:pt x="0" y="609600"/>
                  </a:lnTo>
                  <a:lnTo>
                    <a:pt x="0" y="723900"/>
                  </a:lnTo>
                  <a:lnTo>
                    <a:pt x="38100" y="723900"/>
                  </a:lnTo>
                  <a:lnTo>
                    <a:pt x="38100" y="609600"/>
                  </a:lnTo>
                  <a:close/>
                </a:path>
                <a:path w="38100" h="942340">
                  <a:moveTo>
                    <a:pt x="38100" y="457200"/>
                  </a:moveTo>
                  <a:lnTo>
                    <a:pt x="0" y="457200"/>
                  </a:lnTo>
                  <a:lnTo>
                    <a:pt x="0" y="571500"/>
                  </a:lnTo>
                  <a:lnTo>
                    <a:pt x="38100" y="571500"/>
                  </a:lnTo>
                  <a:lnTo>
                    <a:pt x="38100" y="457200"/>
                  </a:lnTo>
                  <a:close/>
                </a:path>
                <a:path w="38100" h="942340">
                  <a:moveTo>
                    <a:pt x="38100" y="304800"/>
                  </a:moveTo>
                  <a:lnTo>
                    <a:pt x="0" y="304800"/>
                  </a:lnTo>
                  <a:lnTo>
                    <a:pt x="0" y="419100"/>
                  </a:lnTo>
                  <a:lnTo>
                    <a:pt x="38100" y="419100"/>
                  </a:lnTo>
                  <a:lnTo>
                    <a:pt x="38100" y="304800"/>
                  </a:lnTo>
                  <a:close/>
                </a:path>
                <a:path w="38100" h="942340">
                  <a:moveTo>
                    <a:pt x="38100" y="152400"/>
                  </a:moveTo>
                  <a:lnTo>
                    <a:pt x="0" y="152400"/>
                  </a:lnTo>
                  <a:lnTo>
                    <a:pt x="0" y="266700"/>
                  </a:lnTo>
                  <a:lnTo>
                    <a:pt x="38100" y="266700"/>
                  </a:lnTo>
                  <a:lnTo>
                    <a:pt x="38100" y="152400"/>
                  </a:lnTo>
                  <a:close/>
                </a:path>
                <a:path w="38100" h="942340">
                  <a:moveTo>
                    <a:pt x="38100" y="0"/>
                  </a:moveTo>
                  <a:lnTo>
                    <a:pt x="0" y="0"/>
                  </a:lnTo>
                  <a:lnTo>
                    <a:pt x="0" y="114300"/>
                  </a:lnTo>
                  <a:lnTo>
                    <a:pt x="38100" y="114300"/>
                  </a:lnTo>
                  <a:lnTo>
                    <a:pt x="381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2153351" y="3833548"/>
              <a:ext cx="2809240" cy="3912235"/>
            </a:xfrm>
            <a:custGeom>
              <a:avLst/>
              <a:gdLst/>
              <a:ahLst/>
              <a:cxnLst/>
              <a:rect l="l" t="t" r="r" b="b"/>
              <a:pathLst>
                <a:path w="2809240" h="3912234">
                  <a:moveTo>
                    <a:pt x="0" y="3449392"/>
                  </a:moveTo>
                  <a:lnTo>
                    <a:pt x="0" y="90606"/>
                  </a:lnTo>
                  <a:lnTo>
                    <a:pt x="7049" y="55700"/>
                  </a:lnTo>
                  <a:lnTo>
                    <a:pt x="33588" y="16345"/>
                  </a:lnTo>
                  <a:lnTo>
                    <a:pt x="57836" y="0"/>
                  </a:lnTo>
                  <a:lnTo>
                    <a:pt x="1404147" y="443619"/>
                  </a:lnTo>
                  <a:lnTo>
                    <a:pt x="2749714" y="245"/>
                  </a:lnTo>
                  <a:lnTo>
                    <a:pt x="2773592" y="16345"/>
                  </a:lnTo>
                  <a:lnTo>
                    <a:pt x="2800128" y="55700"/>
                  </a:lnTo>
                  <a:lnTo>
                    <a:pt x="2809172" y="100412"/>
                  </a:lnTo>
                  <a:lnTo>
                    <a:pt x="2809172" y="3449103"/>
                  </a:lnTo>
                  <a:lnTo>
                    <a:pt x="1404147" y="3912088"/>
                  </a:lnTo>
                  <a:lnTo>
                    <a:pt x="0" y="3449392"/>
                  </a:lnTo>
                  <a:close/>
                </a:path>
              </a:pathLst>
            </a:custGeom>
            <a:solidFill>
              <a:srgbClr val="ECEF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2153351" y="7626220"/>
              <a:ext cx="2809240" cy="1176655"/>
            </a:xfrm>
            <a:custGeom>
              <a:avLst/>
              <a:gdLst/>
              <a:ahLst/>
              <a:cxnLst/>
              <a:rect l="l" t="t" r="r" b="b"/>
              <a:pathLst>
                <a:path w="2809240" h="1176654">
                  <a:moveTo>
                    <a:pt x="0" y="714086"/>
                  </a:moveTo>
                  <a:lnTo>
                    <a:pt x="0" y="288"/>
                  </a:lnTo>
                  <a:lnTo>
                    <a:pt x="1404147" y="462965"/>
                  </a:lnTo>
                  <a:lnTo>
                    <a:pt x="2809172" y="0"/>
                  </a:lnTo>
                  <a:lnTo>
                    <a:pt x="2809172" y="713797"/>
                  </a:lnTo>
                  <a:lnTo>
                    <a:pt x="1405237" y="1176403"/>
                  </a:lnTo>
                  <a:lnTo>
                    <a:pt x="1403057" y="1176403"/>
                  </a:lnTo>
                  <a:lnTo>
                    <a:pt x="0" y="714086"/>
                  </a:lnTo>
                  <a:close/>
                </a:path>
              </a:pathLst>
            </a:custGeom>
            <a:solidFill>
              <a:srgbClr val="0F4B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761502" y="2964395"/>
              <a:ext cx="1895474" cy="1894116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13234886" y="3437787"/>
              <a:ext cx="946785" cy="946785"/>
            </a:xfrm>
            <a:custGeom>
              <a:avLst/>
              <a:gdLst/>
              <a:ahLst/>
              <a:cxnLst/>
              <a:rect l="l" t="t" r="r" b="b"/>
              <a:pathLst>
                <a:path w="946784" h="946785">
                  <a:moveTo>
                    <a:pt x="946759" y="473379"/>
                  </a:moveTo>
                  <a:lnTo>
                    <a:pt x="944499" y="426986"/>
                  </a:lnTo>
                  <a:lnTo>
                    <a:pt x="937679" y="381025"/>
                  </a:lnTo>
                  <a:lnTo>
                    <a:pt x="926388" y="335965"/>
                  </a:lnTo>
                  <a:lnTo>
                    <a:pt x="910729" y="292227"/>
                  </a:lnTo>
                  <a:lnTo>
                    <a:pt x="890866" y="250228"/>
                  </a:lnTo>
                  <a:lnTo>
                    <a:pt x="866990" y="210388"/>
                  </a:lnTo>
                  <a:lnTo>
                    <a:pt x="839317" y="173075"/>
                  </a:lnTo>
                  <a:lnTo>
                    <a:pt x="808113" y="138645"/>
                  </a:lnTo>
                  <a:lnTo>
                    <a:pt x="773696" y="107454"/>
                  </a:lnTo>
                  <a:lnTo>
                    <a:pt x="736384" y="79781"/>
                  </a:lnTo>
                  <a:lnTo>
                    <a:pt x="696531" y="55892"/>
                  </a:lnTo>
                  <a:lnTo>
                    <a:pt x="654532" y="36029"/>
                  </a:lnTo>
                  <a:lnTo>
                    <a:pt x="610793" y="20383"/>
                  </a:lnTo>
                  <a:lnTo>
                    <a:pt x="565734" y="9093"/>
                  </a:lnTo>
                  <a:lnTo>
                    <a:pt x="519785" y="2273"/>
                  </a:lnTo>
                  <a:lnTo>
                    <a:pt x="473379" y="0"/>
                  </a:lnTo>
                  <a:lnTo>
                    <a:pt x="450151" y="571"/>
                  </a:lnTo>
                  <a:lnTo>
                    <a:pt x="403923" y="5118"/>
                  </a:lnTo>
                  <a:lnTo>
                    <a:pt x="358355" y="14185"/>
                  </a:lnTo>
                  <a:lnTo>
                    <a:pt x="313905" y="27673"/>
                  </a:lnTo>
                  <a:lnTo>
                    <a:pt x="270979" y="45453"/>
                  </a:lnTo>
                  <a:lnTo>
                    <a:pt x="230009" y="67348"/>
                  </a:lnTo>
                  <a:lnTo>
                    <a:pt x="191389" y="93154"/>
                  </a:lnTo>
                  <a:lnTo>
                    <a:pt x="155473" y="122631"/>
                  </a:lnTo>
                  <a:lnTo>
                    <a:pt x="122631" y="155473"/>
                  </a:lnTo>
                  <a:lnTo>
                    <a:pt x="93154" y="191389"/>
                  </a:lnTo>
                  <a:lnTo>
                    <a:pt x="67348" y="230009"/>
                  </a:lnTo>
                  <a:lnTo>
                    <a:pt x="45440" y="270979"/>
                  </a:lnTo>
                  <a:lnTo>
                    <a:pt x="27673" y="313905"/>
                  </a:lnTo>
                  <a:lnTo>
                    <a:pt x="14185" y="358355"/>
                  </a:lnTo>
                  <a:lnTo>
                    <a:pt x="5118" y="403923"/>
                  </a:lnTo>
                  <a:lnTo>
                    <a:pt x="571" y="450151"/>
                  </a:lnTo>
                  <a:lnTo>
                    <a:pt x="0" y="473379"/>
                  </a:lnTo>
                  <a:lnTo>
                    <a:pt x="571" y="496608"/>
                  </a:lnTo>
                  <a:lnTo>
                    <a:pt x="5118" y="542848"/>
                  </a:lnTo>
                  <a:lnTo>
                    <a:pt x="14185" y="588403"/>
                  </a:lnTo>
                  <a:lnTo>
                    <a:pt x="27673" y="632866"/>
                  </a:lnTo>
                  <a:lnTo>
                    <a:pt x="45440" y="675779"/>
                  </a:lnTo>
                  <a:lnTo>
                    <a:pt x="67348" y="716749"/>
                  </a:lnTo>
                  <a:lnTo>
                    <a:pt x="93154" y="755383"/>
                  </a:lnTo>
                  <a:lnTo>
                    <a:pt x="122631" y="791286"/>
                  </a:lnTo>
                  <a:lnTo>
                    <a:pt x="155473" y="824141"/>
                  </a:lnTo>
                  <a:lnTo>
                    <a:pt x="191389" y="853617"/>
                  </a:lnTo>
                  <a:lnTo>
                    <a:pt x="230009" y="879424"/>
                  </a:lnTo>
                  <a:lnTo>
                    <a:pt x="270979" y="901319"/>
                  </a:lnTo>
                  <a:lnTo>
                    <a:pt x="313905" y="919099"/>
                  </a:lnTo>
                  <a:lnTo>
                    <a:pt x="358355" y="932586"/>
                  </a:lnTo>
                  <a:lnTo>
                    <a:pt x="403923" y="941641"/>
                  </a:lnTo>
                  <a:lnTo>
                    <a:pt x="450151" y="946200"/>
                  </a:lnTo>
                  <a:lnTo>
                    <a:pt x="473379" y="946772"/>
                  </a:lnTo>
                  <a:lnTo>
                    <a:pt x="496608" y="946200"/>
                  </a:lnTo>
                  <a:lnTo>
                    <a:pt x="542836" y="941641"/>
                  </a:lnTo>
                  <a:lnTo>
                    <a:pt x="588403" y="932586"/>
                  </a:lnTo>
                  <a:lnTo>
                    <a:pt x="632853" y="919099"/>
                  </a:lnTo>
                  <a:lnTo>
                    <a:pt x="675779" y="901319"/>
                  </a:lnTo>
                  <a:lnTo>
                    <a:pt x="716749" y="879424"/>
                  </a:lnTo>
                  <a:lnTo>
                    <a:pt x="755370" y="853617"/>
                  </a:lnTo>
                  <a:lnTo>
                    <a:pt x="791286" y="824141"/>
                  </a:lnTo>
                  <a:lnTo>
                    <a:pt x="824141" y="791286"/>
                  </a:lnTo>
                  <a:lnTo>
                    <a:pt x="853605" y="755383"/>
                  </a:lnTo>
                  <a:lnTo>
                    <a:pt x="879424" y="716749"/>
                  </a:lnTo>
                  <a:lnTo>
                    <a:pt x="901319" y="675779"/>
                  </a:lnTo>
                  <a:lnTo>
                    <a:pt x="919099" y="632866"/>
                  </a:lnTo>
                  <a:lnTo>
                    <a:pt x="932586" y="588403"/>
                  </a:lnTo>
                  <a:lnTo>
                    <a:pt x="941641" y="542848"/>
                  </a:lnTo>
                  <a:lnTo>
                    <a:pt x="946200" y="496608"/>
                  </a:lnTo>
                  <a:lnTo>
                    <a:pt x="946759" y="473379"/>
                  </a:lnTo>
                  <a:close/>
                </a:path>
              </a:pathLst>
            </a:custGeom>
            <a:solidFill>
              <a:srgbClr val="000000">
                <a:alpha val="3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2761487" y="2964396"/>
              <a:ext cx="1591310" cy="1591310"/>
            </a:xfrm>
            <a:custGeom>
              <a:avLst/>
              <a:gdLst/>
              <a:ahLst/>
              <a:cxnLst/>
              <a:rect l="l" t="t" r="r" b="b"/>
              <a:pathLst>
                <a:path w="1591309" h="1591310">
                  <a:moveTo>
                    <a:pt x="795588" y="1591174"/>
                  </a:moveTo>
                  <a:lnTo>
                    <a:pt x="747126" y="1589722"/>
                  </a:lnTo>
                  <a:lnTo>
                    <a:pt x="699431" y="1585422"/>
                  </a:lnTo>
                  <a:lnTo>
                    <a:pt x="652586" y="1578357"/>
                  </a:lnTo>
                  <a:lnTo>
                    <a:pt x="606676" y="1568609"/>
                  </a:lnTo>
                  <a:lnTo>
                    <a:pt x="561783" y="1556263"/>
                  </a:lnTo>
                  <a:lnTo>
                    <a:pt x="517991" y="1541401"/>
                  </a:lnTo>
                  <a:lnTo>
                    <a:pt x="475382" y="1524107"/>
                  </a:lnTo>
                  <a:lnTo>
                    <a:pt x="434041" y="1504464"/>
                  </a:lnTo>
                  <a:lnTo>
                    <a:pt x="394049" y="1482555"/>
                  </a:lnTo>
                  <a:lnTo>
                    <a:pt x="355492" y="1458463"/>
                  </a:lnTo>
                  <a:lnTo>
                    <a:pt x="318451" y="1432272"/>
                  </a:lnTo>
                  <a:lnTo>
                    <a:pt x="283010" y="1404064"/>
                  </a:lnTo>
                  <a:lnTo>
                    <a:pt x="249252" y="1373924"/>
                  </a:lnTo>
                  <a:lnTo>
                    <a:pt x="217261" y="1341933"/>
                  </a:lnTo>
                  <a:lnTo>
                    <a:pt x="187119" y="1308176"/>
                  </a:lnTo>
                  <a:lnTo>
                    <a:pt x="158911" y="1272736"/>
                  </a:lnTo>
                  <a:lnTo>
                    <a:pt x="132719" y="1235695"/>
                  </a:lnTo>
                  <a:lnTo>
                    <a:pt x="108626" y="1197138"/>
                  </a:lnTo>
                  <a:lnTo>
                    <a:pt x="86716" y="1157147"/>
                  </a:lnTo>
                  <a:lnTo>
                    <a:pt x="67071" y="1115805"/>
                  </a:lnTo>
                  <a:lnTo>
                    <a:pt x="49776" y="1073195"/>
                  </a:lnTo>
                  <a:lnTo>
                    <a:pt x="34913" y="1029402"/>
                  </a:lnTo>
                  <a:lnTo>
                    <a:pt x="22566" y="984508"/>
                  </a:lnTo>
                  <a:lnTo>
                    <a:pt x="12818" y="938596"/>
                  </a:lnTo>
                  <a:lnTo>
                    <a:pt x="5752" y="891749"/>
                  </a:lnTo>
                  <a:lnTo>
                    <a:pt x="1452" y="844051"/>
                  </a:lnTo>
                  <a:lnTo>
                    <a:pt x="0" y="795585"/>
                  </a:lnTo>
                  <a:lnTo>
                    <a:pt x="1452" y="747119"/>
                  </a:lnTo>
                  <a:lnTo>
                    <a:pt x="5752" y="699422"/>
                  </a:lnTo>
                  <a:lnTo>
                    <a:pt x="12818" y="652575"/>
                  </a:lnTo>
                  <a:lnTo>
                    <a:pt x="22566" y="606663"/>
                  </a:lnTo>
                  <a:lnTo>
                    <a:pt x="34913" y="561769"/>
                  </a:lnTo>
                  <a:lnTo>
                    <a:pt x="49776" y="517976"/>
                  </a:lnTo>
                  <a:lnTo>
                    <a:pt x="67071" y="475367"/>
                  </a:lnTo>
                  <a:lnTo>
                    <a:pt x="86716" y="434025"/>
                  </a:lnTo>
                  <a:lnTo>
                    <a:pt x="108626" y="394034"/>
                  </a:lnTo>
                  <a:lnTo>
                    <a:pt x="132719" y="355476"/>
                  </a:lnTo>
                  <a:lnTo>
                    <a:pt x="158911" y="318436"/>
                  </a:lnTo>
                  <a:lnTo>
                    <a:pt x="187119" y="282996"/>
                  </a:lnTo>
                  <a:lnTo>
                    <a:pt x="217261" y="249239"/>
                  </a:lnTo>
                  <a:lnTo>
                    <a:pt x="249252" y="217248"/>
                  </a:lnTo>
                  <a:lnTo>
                    <a:pt x="283010" y="187108"/>
                  </a:lnTo>
                  <a:lnTo>
                    <a:pt x="318451" y="158901"/>
                  </a:lnTo>
                  <a:lnTo>
                    <a:pt x="355492" y="132710"/>
                  </a:lnTo>
                  <a:lnTo>
                    <a:pt x="394049" y="108618"/>
                  </a:lnTo>
                  <a:lnTo>
                    <a:pt x="434041" y="86709"/>
                  </a:lnTo>
                  <a:lnTo>
                    <a:pt x="475382" y="67066"/>
                  </a:lnTo>
                  <a:lnTo>
                    <a:pt x="517991" y="49772"/>
                  </a:lnTo>
                  <a:lnTo>
                    <a:pt x="561783" y="34911"/>
                  </a:lnTo>
                  <a:lnTo>
                    <a:pt x="606676" y="22565"/>
                  </a:lnTo>
                  <a:lnTo>
                    <a:pt x="652586" y="12817"/>
                  </a:lnTo>
                  <a:lnTo>
                    <a:pt x="699431" y="5752"/>
                  </a:lnTo>
                  <a:lnTo>
                    <a:pt x="747126" y="1451"/>
                  </a:lnTo>
                  <a:lnTo>
                    <a:pt x="795588" y="0"/>
                  </a:lnTo>
                  <a:lnTo>
                    <a:pt x="844054" y="1451"/>
                  </a:lnTo>
                  <a:lnTo>
                    <a:pt x="891752" y="5752"/>
                  </a:lnTo>
                  <a:lnTo>
                    <a:pt x="938599" y="12817"/>
                  </a:lnTo>
                  <a:lnTo>
                    <a:pt x="984511" y="22565"/>
                  </a:lnTo>
                  <a:lnTo>
                    <a:pt x="1029405" y="34911"/>
                  </a:lnTo>
                  <a:lnTo>
                    <a:pt x="1073198" y="49772"/>
                  </a:lnTo>
                  <a:lnTo>
                    <a:pt x="1115808" y="67066"/>
                  </a:lnTo>
                  <a:lnTo>
                    <a:pt x="1157150" y="86709"/>
                  </a:lnTo>
                  <a:lnTo>
                    <a:pt x="1197141" y="108618"/>
                  </a:lnTo>
                  <a:lnTo>
                    <a:pt x="1235699" y="132710"/>
                  </a:lnTo>
                  <a:lnTo>
                    <a:pt x="1272739" y="158901"/>
                  </a:lnTo>
                  <a:lnTo>
                    <a:pt x="1308180" y="187108"/>
                  </a:lnTo>
                  <a:lnTo>
                    <a:pt x="1341937" y="217248"/>
                  </a:lnTo>
                  <a:lnTo>
                    <a:pt x="1373927" y="249239"/>
                  </a:lnTo>
                  <a:lnTo>
                    <a:pt x="1404067" y="282996"/>
                  </a:lnTo>
                  <a:lnTo>
                    <a:pt x="1432275" y="318436"/>
                  </a:lnTo>
                  <a:lnTo>
                    <a:pt x="1458466" y="355476"/>
                  </a:lnTo>
                  <a:lnTo>
                    <a:pt x="1482558" y="394034"/>
                  </a:lnTo>
                  <a:lnTo>
                    <a:pt x="1504467" y="434025"/>
                  </a:lnTo>
                  <a:lnTo>
                    <a:pt x="1524110" y="475367"/>
                  </a:lnTo>
                  <a:lnTo>
                    <a:pt x="1541404" y="517976"/>
                  </a:lnTo>
                  <a:lnTo>
                    <a:pt x="1556266" y="561769"/>
                  </a:lnTo>
                  <a:lnTo>
                    <a:pt x="1568612" y="606663"/>
                  </a:lnTo>
                  <a:lnTo>
                    <a:pt x="1578360" y="652575"/>
                  </a:lnTo>
                  <a:lnTo>
                    <a:pt x="1585425" y="699422"/>
                  </a:lnTo>
                  <a:lnTo>
                    <a:pt x="1589725" y="747119"/>
                  </a:lnTo>
                  <a:lnTo>
                    <a:pt x="1591177" y="795585"/>
                  </a:lnTo>
                  <a:lnTo>
                    <a:pt x="1589725" y="844051"/>
                  </a:lnTo>
                  <a:lnTo>
                    <a:pt x="1585425" y="891749"/>
                  </a:lnTo>
                  <a:lnTo>
                    <a:pt x="1578360" y="938596"/>
                  </a:lnTo>
                  <a:lnTo>
                    <a:pt x="1568612" y="984508"/>
                  </a:lnTo>
                  <a:lnTo>
                    <a:pt x="1556266" y="1029402"/>
                  </a:lnTo>
                  <a:lnTo>
                    <a:pt x="1541404" y="1073195"/>
                  </a:lnTo>
                  <a:lnTo>
                    <a:pt x="1524110" y="1115805"/>
                  </a:lnTo>
                  <a:lnTo>
                    <a:pt x="1504467" y="1157147"/>
                  </a:lnTo>
                  <a:lnTo>
                    <a:pt x="1482558" y="1197138"/>
                  </a:lnTo>
                  <a:lnTo>
                    <a:pt x="1458466" y="1235695"/>
                  </a:lnTo>
                  <a:lnTo>
                    <a:pt x="1432275" y="1272736"/>
                  </a:lnTo>
                  <a:lnTo>
                    <a:pt x="1404067" y="1308176"/>
                  </a:lnTo>
                  <a:lnTo>
                    <a:pt x="1373927" y="1341933"/>
                  </a:lnTo>
                  <a:lnTo>
                    <a:pt x="1341937" y="1373924"/>
                  </a:lnTo>
                  <a:lnTo>
                    <a:pt x="1308180" y="1404064"/>
                  </a:lnTo>
                  <a:lnTo>
                    <a:pt x="1272739" y="1432272"/>
                  </a:lnTo>
                  <a:lnTo>
                    <a:pt x="1235699" y="1458463"/>
                  </a:lnTo>
                  <a:lnTo>
                    <a:pt x="1197141" y="1482555"/>
                  </a:lnTo>
                  <a:lnTo>
                    <a:pt x="1157150" y="1504464"/>
                  </a:lnTo>
                  <a:lnTo>
                    <a:pt x="1115808" y="1524107"/>
                  </a:lnTo>
                  <a:lnTo>
                    <a:pt x="1073198" y="1541401"/>
                  </a:lnTo>
                  <a:lnTo>
                    <a:pt x="1029405" y="1556263"/>
                  </a:lnTo>
                  <a:lnTo>
                    <a:pt x="984511" y="1568609"/>
                  </a:lnTo>
                  <a:lnTo>
                    <a:pt x="938599" y="1578357"/>
                  </a:lnTo>
                  <a:lnTo>
                    <a:pt x="891752" y="1585422"/>
                  </a:lnTo>
                  <a:lnTo>
                    <a:pt x="844054" y="1589722"/>
                  </a:lnTo>
                  <a:lnTo>
                    <a:pt x="795588" y="1591174"/>
                  </a:lnTo>
                  <a:close/>
                </a:path>
              </a:pathLst>
            </a:custGeom>
            <a:solidFill>
              <a:srgbClr val="0F4B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2761488" y="2964394"/>
              <a:ext cx="1590675" cy="1590675"/>
            </a:xfrm>
            <a:custGeom>
              <a:avLst/>
              <a:gdLst/>
              <a:ahLst/>
              <a:cxnLst/>
              <a:rect l="l" t="t" r="r" b="b"/>
              <a:pathLst>
                <a:path w="1590675" h="1590675">
                  <a:moveTo>
                    <a:pt x="812272" y="1590622"/>
                  </a:moveTo>
                  <a:lnTo>
                    <a:pt x="891723" y="1585426"/>
                  </a:lnTo>
                  <a:lnTo>
                    <a:pt x="938571" y="1578362"/>
                  </a:lnTo>
                  <a:lnTo>
                    <a:pt x="984484" y="1568615"/>
                  </a:lnTo>
                  <a:lnTo>
                    <a:pt x="1029381" y="1556270"/>
                  </a:lnTo>
                  <a:lnTo>
                    <a:pt x="1073176" y="1541409"/>
                  </a:lnTo>
                  <a:lnTo>
                    <a:pt x="1115788" y="1524116"/>
                  </a:lnTo>
                  <a:lnTo>
                    <a:pt x="1157132" y="1504473"/>
                  </a:lnTo>
                  <a:lnTo>
                    <a:pt x="1197126" y="1482564"/>
                  </a:lnTo>
                  <a:lnTo>
                    <a:pt x="1235686" y="1458471"/>
                  </a:lnTo>
                  <a:lnTo>
                    <a:pt x="1272730" y="1432279"/>
                  </a:lnTo>
                  <a:lnTo>
                    <a:pt x="1308172" y="1404070"/>
                  </a:lnTo>
                  <a:lnTo>
                    <a:pt x="1341932" y="1373928"/>
                  </a:lnTo>
                  <a:lnTo>
                    <a:pt x="1373924" y="1341936"/>
                  </a:lnTo>
                  <a:lnTo>
                    <a:pt x="1404067" y="1308177"/>
                  </a:lnTo>
                  <a:lnTo>
                    <a:pt x="1432276" y="1272735"/>
                  </a:lnTo>
                  <a:lnTo>
                    <a:pt x="1458469" y="1235692"/>
                  </a:lnTo>
                  <a:lnTo>
                    <a:pt x="1482562" y="1197132"/>
                  </a:lnTo>
                  <a:lnTo>
                    <a:pt x="1504472" y="1157138"/>
                  </a:lnTo>
                  <a:lnTo>
                    <a:pt x="1524115" y="1115794"/>
                  </a:lnTo>
                  <a:lnTo>
                    <a:pt x="1541409" y="1073182"/>
                  </a:lnTo>
                  <a:lnTo>
                    <a:pt x="1556271" y="1029386"/>
                  </a:lnTo>
                  <a:lnTo>
                    <a:pt x="1568617" y="984490"/>
                  </a:lnTo>
                  <a:lnTo>
                    <a:pt x="1578363" y="938576"/>
                  </a:lnTo>
                  <a:lnTo>
                    <a:pt x="1585428" y="891728"/>
                  </a:lnTo>
                  <a:lnTo>
                    <a:pt x="1589727" y="844029"/>
                  </a:lnTo>
                  <a:lnTo>
                    <a:pt x="1590638" y="812373"/>
                  </a:lnTo>
                </a:path>
                <a:path w="1590675" h="1590675">
                  <a:moveTo>
                    <a:pt x="1590620" y="778800"/>
                  </a:moveTo>
                  <a:lnTo>
                    <a:pt x="1585422" y="699397"/>
                  </a:lnTo>
                  <a:lnTo>
                    <a:pt x="1578355" y="652550"/>
                  </a:lnTo>
                  <a:lnTo>
                    <a:pt x="1568606" y="606638"/>
                  </a:lnTo>
                  <a:lnTo>
                    <a:pt x="1556258" y="561743"/>
                  </a:lnTo>
                  <a:lnTo>
                    <a:pt x="1541394" y="517949"/>
                  </a:lnTo>
                  <a:lnTo>
                    <a:pt x="1524098" y="475339"/>
                  </a:lnTo>
                  <a:lnTo>
                    <a:pt x="1504453" y="433997"/>
                  </a:lnTo>
                  <a:lnTo>
                    <a:pt x="1482541" y="394006"/>
                  </a:lnTo>
                  <a:lnTo>
                    <a:pt x="1458447" y="355448"/>
                  </a:lnTo>
                  <a:lnTo>
                    <a:pt x="1432254" y="318408"/>
                  </a:lnTo>
                  <a:lnTo>
                    <a:pt x="1404044" y="282968"/>
                  </a:lnTo>
                  <a:lnTo>
                    <a:pt x="1373901" y="249212"/>
                  </a:lnTo>
                  <a:lnTo>
                    <a:pt x="1341909" y="217222"/>
                  </a:lnTo>
                  <a:lnTo>
                    <a:pt x="1308150" y="187083"/>
                  </a:lnTo>
                  <a:lnTo>
                    <a:pt x="1272708" y="158877"/>
                  </a:lnTo>
                  <a:lnTo>
                    <a:pt x="1235665" y="132688"/>
                  </a:lnTo>
                  <a:lnTo>
                    <a:pt x="1197106" y="108598"/>
                  </a:lnTo>
                  <a:lnTo>
                    <a:pt x="1157114" y="86691"/>
                  </a:lnTo>
                  <a:lnTo>
                    <a:pt x="1115771" y="67050"/>
                  </a:lnTo>
                  <a:lnTo>
                    <a:pt x="1073162" y="49759"/>
                  </a:lnTo>
                  <a:lnTo>
                    <a:pt x="1029369" y="34899"/>
                  </a:lnTo>
                  <a:lnTo>
                    <a:pt x="984475" y="22556"/>
                  </a:lnTo>
                  <a:lnTo>
                    <a:pt x="938564" y="12811"/>
                  </a:lnTo>
                  <a:lnTo>
                    <a:pt x="891719" y="5748"/>
                  </a:lnTo>
                  <a:lnTo>
                    <a:pt x="844023" y="1450"/>
                  </a:lnTo>
                  <a:lnTo>
                    <a:pt x="795559" y="0"/>
                  </a:lnTo>
                  <a:lnTo>
                    <a:pt x="747096" y="1453"/>
                  </a:lnTo>
                  <a:lnTo>
                    <a:pt x="699401" y="5755"/>
                  </a:lnTo>
                  <a:lnTo>
                    <a:pt x="652557" y="12822"/>
                  </a:lnTo>
                  <a:lnTo>
                    <a:pt x="606648" y="22571"/>
                  </a:lnTo>
                  <a:lnTo>
                    <a:pt x="561756" y="34919"/>
                  </a:lnTo>
                  <a:lnTo>
                    <a:pt x="517966" y="49781"/>
                  </a:lnTo>
                  <a:lnTo>
                    <a:pt x="475359" y="67076"/>
                  </a:lnTo>
                  <a:lnTo>
                    <a:pt x="434020" y="86720"/>
                  </a:lnTo>
                  <a:lnTo>
                    <a:pt x="394031" y="108629"/>
                  </a:lnTo>
                  <a:lnTo>
                    <a:pt x="355476" y="132720"/>
                  </a:lnTo>
                  <a:lnTo>
                    <a:pt x="318437" y="158911"/>
                  </a:lnTo>
                  <a:lnTo>
                    <a:pt x="282999" y="187117"/>
                  </a:lnTo>
                  <a:lnTo>
                    <a:pt x="249243" y="217256"/>
                  </a:lnTo>
                  <a:lnTo>
                    <a:pt x="217254" y="249245"/>
                  </a:lnTo>
                  <a:lnTo>
                    <a:pt x="187115" y="283000"/>
                  </a:lnTo>
                  <a:lnTo>
                    <a:pt x="158908" y="318439"/>
                  </a:lnTo>
                  <a:lnTo>
                    <a:pt x="132718" y="355477"/>
                  </a:lnTo>
                  <a:lnTo>
                    <a:pt x="108626" y="394032"/>
                  </a:lnTo>
                  <a:lnTo>
                    <a:pt x="86717" y="434021"/>
                  </a:lnTo>
                  <a:lnTo>
                    <a:pt x="67074" y="475361"/>
                  </a:lnTo>
                  <a:lnTo>
                    <a:pt x="49779" y="517967"/>
                  </a:lnTo>
                  <a:lnTo>
                    <a:pt x="34917" y="561758"/>
                  </a:lnTo>
                  <a:lnTo>
                    <a:pt x="22570" y="606650"/>
                  </a:lnTo>
                  <a:lnTo>
                    <a:pt x="12821" y="652559"/>
                  </a:lnTo>
                  <a:lnTo>
                    <a:pt x="5754" y="699403"/>
                  </a:lnTo>
                  <a:lnTo>
                    <a:pt x="1453" y="747098"/>
                  </a:lnTo>
                  <a:lnTo>
                    <a:pt x="0" y="795561"/>
                  </a:lnTo>
                  <a:lnTo>
                    <a:pt x="1450" y="844024"/>
                  </a:lnTo>
                  <a:lnTo>
                    <a:pt x="5749" y="891720"/>
                  </a:lnTo>
                  <a:lnTo>
                    <a:pt x="12813" y="938564"/>
                  </a:lnTo>
                  <a:lnTo>
                    <a:pt x="22558" y="984475"/>
                  </a:lnTo>
                  <a:lnTo>
                    <a:pt x="34903" y="1029368"/>
                  </a:lnTo>
                  <a:lnTo>
                    <a:pt x="49763" y="1073160"/>
                  </a:lnTo>
                  <a:lnTo>
                    <a:pt x="67056" y="1115769"/>
                  </a:lnTo>
                  <a:lnTo>
                    <a:pt x="86697" y="1157111"/>
                  </a:lnTo>
                  <a:lnTo>
                    <a:pt x="108605" y="1197102"/>
                  </a:lnTo>
                  <a:lnTo>
                    <a:pt x="132695" y="1235660"/>
                  </a:lnTo>
                  <a:lnTo>
                    <a:pt x="158885" y="1272701"/>
                  </a:lnTo>
                  <a:lnTo>
                    <a:pt x="187091" y="1308142"/>
                  </a:lnTo>
                  <a:lnTo>
                    <a:pt x="217230" y="1341900"/>
                  </a:lnTo>
                  <a:lnTo>
                    <a:pt x="249218" y="1373892"/>
                  </a:lnTo>
                  <a:lnTo>
                    <a:pt x="282974" y="1404034"/>
                  </a:lnTo>
                  <a:lnTo>
                    <a:pt x="318413" y="1432243"/>
                  </a:lnTo>
                  <a:lnTo>
                    <a:pt x="355452" y="1458437"/>
                  </a:lnTo>
                  <a:lnTo>
                    <a:pt x="394009" y="1482531"/>
                  </a:lnTo>
                  <a:lnTo>
                    <a:pt x="433999" y="1504442"/>
                  </a:lnTo>
                  <a:lnTo>
                    <a:pt x="475340" y="1524088"/>
                  </a:lnTo>
                  <a:lnTo>
                    <a:pt x="517949" y="1541385"/>
                  </a:lnTo>
                  <a:lnTo>
                    <a:pt x="561741" y="1556250"/>
                  </a:lnTo>
                  <a:lnTo>
                    <a:pt x="606635" y="1568599"/>
                  </a:lnTo>
                  <a:lnTo>
                    <a:pt x="652547" y="1578349"/>
                  </a:lnTo>
                  <a:lnTo>
                    <a:pt x="699394" y="1585418"/>
                  </a:lnTo>
                  <a:lnTo>
                    <a:pt x="747092" y="1589720"/>
                  </a:lnTo>
                  <a:lnTo>
                    <a:pt x="778904" y="1590642"/>
                  </a:lnTo>
                </a:path>
              </a:pathLst>
            </a:custGeom>
            <a:ln w="1905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6487292" y="8440496"/>
              <a:ext cx="38100" cy="942340"/>
            </a:xfrm>
            <a:custGeom>
              <a:avLst/>
              <a:gdLst/>
              <a:ahLst/>
              <a:cxnLst/>
              <a:rect l="l" t="t" r="r" b="b"/>
              <a:pathLst>
                <a:path w="38100" h="942340">
                  <a:moveTo>
                    <a:pt x="38100" y="914400"/>
                  </a:moveTo>
                  <a:lnTo>
                    <a:pt x="0" y="914400"/>
                  </a:lnTo>
                  <a:lnTo>
                    <a:pt x="0" y="941895"/>
                  </a:lnTo>
                  <a:lnTo>
                    <a:pt x="38100" y="941895"/>
                  </a:lnTo>
                  <a:lnTo>
                    <a:pt x="38100" y="914400"/>
                  </a:lnTo>
                  <a:close/>
                </a:path>
                <a:path w="38100" h="942340">
                  <a:moveTo>
                    <a:pt x="38100" y="762000"/>
                  </a:moveTo>
                  <a:lnTo>
                    <a:pt x="0" y="762000"/>
                  </a:lnTo>
                  <a:lnTo>
                    <a:pt x="0" y="876300"/>
                  </a:lnTo>
                  <a:lnTo>
                    <a:pt x="38100" y="876300"/>
                  </a:lnTo>
                  <a:lnTo>
                    <a:pt x="38100" y="762000"/>
                  </a:lnTo>
                  <a:close/>
                </a:path>
                <a:path w="38100" h="942340">
                  <a:moveTo>
                    <a:pt x="38100" y="609600"/>
                  </a:moveTo>
                  <a:lnTo>
                    <a:pt x="0" y="609600"/>
                  </a:lnTo>
                  <a:lnTo>
                    <a:pt x="0" y="723900"/>
                  </a:lnTo>
                  <a:lnTo>
                    <a:pt x="38100" y="723900"/>
                  </a:lnTo>
                  <a:lnTo>
                    <a:pt x="38100" y="609600"/>
                  </a:lnTo>
                  <a:close/>
                </a:path>
                <a:path w="38100" h="942340">
                  <a:moveTo>
                    <a:pt x="38100" y="457200"/>
                  </a:moveTo>
                  <a:lnTo>
                    <a:pt x="0" y="457200"/>
                  </a:lnTo>
                  <a:lnTo>
                    <a:pt x="0" y="571500"/>
                  </a:lnTo>
                  <a:lnTo>
                    <a:pt x="38100" y="571500"/>
                  </a:lnTo>
                  <a:lnTo>
                    <a:pt x="38100" y="457200"/>
                  </a:lnTo>
                  <a:close/>
                </a:path>
                <a:path w="38100" h="942340">
                  <a:moveTo>
                    <a:pt x="38100" y="304800"/>
                  </a:moveTo>
                  <a:lnTo>
                    <a:pt x="0" y="304800"/>
                  </a:lnTo>
                  <a:lnTo>
                    <a:pt x="0" y="419100"/>
                  </a:lnTo>
                  <a:lnTo>
                    <a:pt x="38100" y="419100"/>
                  </a:lnTo>
                  <a:lnTo>
                    <a:pt x="38100" y="304800"/>
                  </a:lnTo>
                  <a:close/>
                </a:path>
                <a:path w="38100" h="942340">
                  <a:moveTo>
                    <a:pt x="38100" y="152400"/>
                  </a:moveTo>
                  <a:lnTo>
                    <a:pt x="0" y="152400"/>
                  </a:lnTo>
                  <a:lnTo>
                    <a:pt x="0" y="266700"/>
                  </a:lnTo>
                  <a:lnTo>
                    <a:pt x="38100" y="266700"/>
                  </a:lnTo>
                  <a:lnTo>
                    <a:pt x="38100" y="152400"/>
                  </a:lnTo>
                  <a:close/>
                </a:path>
                <a:path w="38100" h="942340">
                  <a:moveTo>
                    <a:pt x="38100" y="0"/>
                  </a:moveTo>
                  <a:lnTo>
                    <a:pt x="0" y="0"/>
                  </a:lnTo>
                  <a:lnTo>
                    <a:pt x="0" y="114300"/>
                  </a:lnTo>
                  <a:lnTo>
                    <a:pt x="38100" y="114300"/>
                  </a:lnTo>
                  <a:lnTo>
                    <a:pt x="381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5095402" y="3833548"/>
              <a:ext cx="2809240" cy="3912235"/>
            </a:xfrm>
            <a:custGeom>
              <a:avLst/>
              <a:gdLst/>
              <a:ahLst/>
              <a:cxnLst/>
              <a:rect l="l" t="t" r="r" b="b"/>
              <a:pathLst>
                <a:path w="2809240" h="3912234">
                  <a:moveTo>
                    <a:pt x="0" y="3449392"/>
                  </a:moveTo>
                  <a:lnTo>
                    <a:pt x="0" y="90606"/>
                  </a:lnTo>
                  <a:lnTo>
                    <a:pt x="7049" y="55700"/>
                  </a:lnTo>
                  <a:lnTo>
                    <a:pt x="33588" y="16345"/>
                  </a:lnTo>
                  <a:lnTo>
                    <a:pt x="57836" y="0"/>
                  </a:lnTo>
                  <a:lnTo>
                    <a:pt x="1404147" y="443619"/>
                  </a:lnTo>
                  <a:lnTo>
                    <a:pt x="2749722" y="242"/>
                  </a:lnTo>
                  <a:lnTo>
                    <a:pt x="2773603" y="16345"/>
                  </a:lnTo>
                  <a:lnTo>
                    <a:pt x="2800132" y="55700"/>
                  </a:lnTo>
                  <a:lnTo>
                    <a:pt x="2809172" y="100410"/>
                  </a:lnTo>
                  <a:lnTo>
                    <a:pt x="2809172" y="3449103"/>
                  </a:lnTo>
                  <a:lnTo>
                    <a:pt x="1404147" y="3912088"/>
                  </a:lnTo>
                  <a:lnTo>
                    <a:pt x="0" y="3449392"/>
                  </a:lnTo>
                  <a:close/>
                </a:path>
              </a:pathLst>
            </a:custGeom>
            <a:solidFill>
              <a:srgbClr val="ECEF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5095402" y="7626220"/>
              <a:ext cx="2809240" cy="1176655"/>
            </a:xfrm>
            <a:custGeom>
              <a:avLst/>
              <a:gdLst/>
              <a:ahLst/>
              <a:cxnLst/>
              <a:rect l="l" t="t" r="r" b="b"/>
              <a:pathLst>
                <a:path w="2809240" h="1176654">
                  <a:moveTo>
                    <a:pt x="0" y="714086"/>
                  </a:moveTo>
                  <a:lnTo>
                    <a:pt x="0" y="288"/>
                  </a:lnTo>
                  <a:lnTo>
                    <a:pt x="1404147" y="462965"/>
                  </a:lnTo>
                  <a:lnTo>
                    <a:pt x="2809172" y="0"/>
                  </a:lnTo>
                  <a:lnTo>
                    <a:pt x="2809172" y="713797"/>
                  </a:lnTo>
                  <a:lnTo>
                    <a:pt x="1405237" y="1176403"/>
                  </a:lnTo>
                  <a:lnTo>
                    <a:pt x="1403057" y="1176403"/>
                  </a:lnTo>
                  <a:lnTo>
                    <a:pt x="0" y="714086"/>
                  </a:lnTo>
                  <a:close/>
                </a:path>
              </a:pathLst>
            </a:custGeom>
            <a:solidFill>
              <a:srgbClr val="354F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703559" y="2964395"/>
              <a:ext cx="1895592" cy="1894116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1788858" y="9350324"/>
              <a:ext cx="2552700" cy="38100"/>
            </a:xfrm>
            <a:custGeom>
              <a:avLst/>
              <a:gdLst/>
              <a:ahLst/>
              <a:cxnLst/>
              <a:rect l="l" t="t" r="r" b="b"/>
              <a:pathLst>
                <a:path w="2552700" h="38100">
                  <a:moveTo>
                    <a:pt x="114300" y="0"/>
                  </a:moveTo>
                  <a:lnTo>
                    <a:pt x="0" y="0"/>
                  </a:lnTo>
                  <a:lnTo>
                    <a:pt x="0" y="38100"/>
                  </a:lnTo>
                  <a:lnTo>
                    <a:pt x="114300" y="38100"/>
                  </a:lnTo>
                  <a:lnTo>
                    <a:pt x="114300" y="0"/>
                  </a:lnTo>
                  <a:close/>
                </a:path>
                <a:path w="2552700" h="38100">
                  <a:moveTo>
                    <a:pt x="266700" y="0"/>
                  </a:moveTo>
                  <a:lnTo>
                    <a:pt x="152400" y="0"/>
                  </a:lnTo>
                  <a:lnTo>
                    <a:pt x="152400" y="38100"/>
                  </a:lnTo>
                  <a:lnTo>
                    <a:pt x="266700" y="38100"/>
                  </a:lnTo>
                  <a:lnTo>
                    <a:pt x="266700" y="0"/>
                  </a:lnTo>
                  <a:close/>
                </a:path>
                <a:path w="2552700" h="38100">
                  <a:moveTo>
                    <a:pt x="419100" y="0"/>
                  </a:moveTo>
                  <a:lnTo>
                    <a:pt x="304800" y="0"/>
                  </a:lnTo>
                  <a:lnTo>
                    <a:pt x="304800" y="38100"/>
                  </a:lnTo>
                  <a:lnTo>
                    <a:pt x="419100" y="38100"/>
                  </a:lnTo>
                  <a:lnTo>
                    <a:pt x="419100" y="0"/>
                  </a:lnTo>
                  <a:close/>
                </a:path>
                <a:path w="2552700" h="38100">
                  <a:moveTo>
                    <a:pt x="571500" y="0"/>
                  </a:moveTo>
                  <a:lnTo>
                    <a:pt x="457200" y="0"/>
                  </a:lnTo>
                  <a:lnTo>
                    <a:pt x="457200" y="38100"/>
                  </a:lnTo>
                  <a:lnTo>
                    <a:pt x="571500" y="38100"/>
                  </a:lnTo>
                  <a:lnTo>
                    <a:pt x="571500" y="0"/>
                  </a:lnTo>
                  <a:close/>
                </a:path>
                <a:path w="2552700" h="38100">
                  <a:moveTo>
                    <a:pt x="723900" y="0"/>
                  </a:moveTo>
                  <a:lnTo>
                    <a:pt x="609600" y="0"/>
                  </a:lnTo>
                  <a:lnTo>
                    <a:pt x="609600" y="38100"/>
                  </a:lnTo>
                  <a:lnTo>
                    <a:pt x="723900" y="38100"/>
                  </a:lnTo>
                  <a:lnTo>
                    <a:pt x="723900" y="0"/>
                  </a:lnTo>
                  <a:close/>
                </a:path>
                <a:path w="2552700" h="38100">
                  <a:moveTo>
                    <a:pt x="876300" y="0"/>
                  </a:moveTo>
                  <a:lnTo>
                    <a:pt x="762000" y="0"/>
                  </a:lnTo>
                  <a:lnTo>
                    <a:pt x="762000" y="38100"/>
                  </a:lnTo>
                  <a:lnTo>
                    <a:pt x="876300" y="38100"/>
                  </a:lnTo>
                  <a:lnTo>
                    <a:pt x="876300" y="0"/>
                  </a:lnTo>
                  <a:close/>
                </a:path>
                <a:path w="2552700" h="38100">
                  <a:moveTo>
                    <a:pt x="1028700" y="0"/>
                  </a:moveTo>
                  <a:lnTo>
                    <a:pt x="914400" y="0"/>
                  </a:lnTo>
                  <a:lnTo>
                    <a:pt x="914400" y="38100"/>
                  </a:lnTo>
                  <a:lnTo>
                    <a:pt x="1028700" y="38100"/>
                  </a:lnTo>
                  <a:lnTo>
                    <a:pt x="1028700" y="0"/>
                  </a:lnTo>
                  <a:close/>
                </a:path>
                <a:path w="2552700" h="38100">
                  <a:moveTo>
                    <a:pt x="1181100" y="0"/>
                  </a:moveTo>
                  <a:lnTo>
                    <a:pt x="1066800" y="0"/>
                  </a:lnTo>
                  <a:lnTo>
                    <a:pt x="1066800" y="38100"/>
                  </a:lnTo>
                  <a:lnTo>
                    <a:pt x="1181100" y="38100"/>
                  </a:lnTo>
                  <a:lnTo>
                    <a:pt x="1181100" y="0"/>
                  </a:lnTo>
                  <a:close/>
                </a:path>
                <a:path w="2552700" h="38100">
                  <a:moveTo>
                    <a:pt x="1333500" y="0"/>
                  </a:moveTo>
                  <a:lnTo>
                    <a:pt x="1219200" y="0"/>
                  </a:lnTo>
                  <a:lnTo>
                    <a:pt x="1219200" y="38100"/>
                  </a:lnTo>
                  <a:lnTo>
                    <a:pt x="1333500" y="38100"/>
                  </a:lnTo>
                  <a:lnTo>
                    <a:pt x="1333500" y="0"/>
                  </a:lnTo>
                  <a:close/>
                </a:path>
                <a:path w="2552700" h="38100">
                  <a:moveTo>
                    <a:pt x="1485900" y="0"/>
                  </a:moveTo>
                  <a:lnTo>
                    <a:pt x="1371600" y="0"/>
                  </a:lnTo>
                  <a:lnTo>
                    <a:pt x="1371600" y="38100"/>
                  </a:lnTo>
                  <a:lnTo>
                    <a:pt x="1485900" y="38100"/>
                  </a:lnTo>
                  <a:lnTo>
                    <a:pt x="1485900" y="0"/>
                  </a:lnTo>
                  <a:close/>
                </a:path>
                <a:path w="2552700" h="38100">
                  <a:moveTo>
                    <a:pt x="1638300" y="0"/>
                  </a:moveTo>
                  <a:lnTo>
                    <a:pt x="1524000" y="0"/>
                  </a:lnTo>
                  <a:lnTo>
                    <a:pt x="1524000" y="38100"/>
                  </a:lnTo>
                  <a:lnTo>
                    <a:pt x="1638300" y="38100"/>
                  </a:lnTo>
                  <a:lnTo>
                    <a:pt x="1638300" y="0"/>
                  </a:lnTo>
                  <a:close/>
                </a:path>
                <a:path w="2552700" h="38100">
                  <a:moveTo>
                    <a:pt x="1790700" y="0"/>
                  </a:moveTo>
                  <a:lnTo>
                    <a:pt x="1676400" y="0"/>
                  </a:lnTo>
                  <a:lnTo>
                    <a:pt x="1676400" y="38100"/>
                  </a:lnTo>
                  <a:lnTo>
                    <a:pt x="1790700" y="38100"/>
                  </a:lnTo>
                  <a:lnTo>
                    <a:pt x="1790700" y="0"/>
                  </a:lnTo>
                  <a:close/>
                </a:path>
                <a:path w="2552700" h="38100">
                  <a:moveTo>
                    <a:pt x="1943100" y="0"/>
                  </a:moveTo>
                  <a:lnTo>
                    <a:pt x="1828800" y="0"/>
                  </a:lnTo>
                  <a:lnTo>
                    <a:pt x="1828800" y="38100"/>
                  </a:lnTo>
                  <a:lnTo>
                    <a:pt x="1943100" y="38100"/>
                  </a:lnTo>
                  <a:lnTo>
                    <a:pt x="1943100" y="0"/>
                  </a:lnTo>
                  <a:close/>
                </a:path>
                <a:path w="2552700" h="38100">
                  <a:moveTo>
                    <a:pt x="2095500" y="0"/>
                  </a:moveTo>
                  <a:lnTo>
                    <a:pt x="1981200" y="0"/>
                  </a:lnTo>
                  <a:lnTo>
                    <a:pt x="1981200" y="38100"/>
                  </a:lnTo>
                  <a:lnTo>
                    <a:pt x="2095500" y="38100"/>
                  </a:lnTo>
                  <a:lnTo>
                    <a:pt x="2095500" y="0"/>
                  </a:lnTo>
                  <a:close/>
                </a:path>
                <a:path w="2552700" h="38100">
                  <a:moveTo>
                    <a:pt x="2247900" y="0"/>
                  </a:moveTo>
                  <a:lnTo>
                    <a:pt x="2133600" y="0"/>
                  </a:lnTo>
                  <a:lnTo>
                    <a:pt x="2133600" y="38100"/>
                  </a:lnTo>
                  <a:lnTo>
                    <a:pt x="2247900" y="38100"/>
                  </a:lnTo>
                  <a:lnTo>
                    <a:pt x="2247900" y="0"/>
                  </a:lnTo>
                  <a:close/>
                </a:path>
                <a:path w="2552700" h="38100">
                  <a:moveTo>
                    <a:pt x="2400300" y="0"/>
                  </a:moveTo>
                  <a:lnTo>
                    <a:pt x="2286000" y="0"/>
                  </a:lnTo>
                  <a:lnTo>
                    <a:pt x="2286000" y="38100"/>
                  </a:lnTo>
                  <a:lnTo>
                    <a:pt x="2400300" y="38100"/>
                  </a:lnTo>
                  <a:lnTo>
                    <a:pt x="2400300" y="0"/>
                  </a:lnTo>
                  <a:close/>
                </a:path>
                <a:path w="2552700" h="38100">
                  <a:moveTo>
                    <a:pt x="2552700" y="0"/>
                  </a:moveTo>
                  <a:lnTo>
                    <a:pt x="2438400" y="0"/>
                  </a:lnTo>
                  <a:lnTo>
                    <a:pt x="2438400" y="38100"/>
                  </a:lnTo>
                  <a:lnTo>
                    <a:pt x="2552700" y="38100"/>
                  </a:lnTo>
                  <a:lnTo>
                    <a:pt x="25527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608320" y="2869145"/>
              <a:ext cx="1781157" cy="1781140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4379658" y="9350324"/>
              <a:ext cx="10782300" cy="38100"/>
            </a:xfrm>
            <a:custGeom>
              <a:avLst/>
              <a:gdLst/>
              <a:ahLst/>
              <a:cxnLst/>
              <a:rect l="l" t="t" r="r" b="b"/>
              <a:pathLst>
                <a:path w="10782300" h="38100">
                  <a:moveTo>
                    <a:pt x="114300" y="0"/>
                  </a:moveTo>
                  <a:lnTo>
                    <a:pt x="0" y="0"/>
                  </a:lnTo>
                  <a:lnTo>
                    <a:pt x="0" y="38100"/>
                  </a:lnTo>
                  <a:lnTo>
                    <a:pt x="114300" y="38100"/>
                  </a:lnTo>
                  <a:lnTo>
                    <a:pt x="114300" y="0"/>
                  </a:lnTo>
                  <a:close/>
                </a:path>
                <a:path w="10782300" h="38100">
                  <a:moveTo>
                    <a:pt x="266700" y="0"/>
                  </a:moveTo>
                  <a:lnTo>
                    <a:pt x="152400" y="0"/>
                  </a:lnTo>
                  <a:lnTo>
                    <a:pt x="152400" y="38100"/>
                  </a:lnTo>
                  <a:lnTo>
                    <a:pt x="266700" y="38100"/>
                  </a:lnTo>
                  <a:lnTo>
                    <a:pt x="266700" y="0"/>
                  </a:lnTo>
                  <a:close/>
                </a:path>
                <a:path w="10782300" h="38100">
                  <a:moveTo>
                    <a:pt x="419100" y="0"/>
                  </a:moveTo>
                  <a:lnTo>
                    <a:pt x="304800" y="0"/>
                  </a:lnTo>
                  <a:lnTo>
                    <a:pt x="304800" y="38100"/>
                  </a:lnTo>
                  <a:lnTo>
                    <a:pt x="419100" y="38100"/>
                  </a:lnTo>
                  <a:lnTo>
                    <a:pt x="419100" y="0"/>
                  </a:lnTo>
                  <a:close/>
                </a:path>
                <a:path w="10782300" h="38100">
                  <a:moveTo>
                    <a:pt x="571500" y="0"/>
                  </a:moveTo>
                  <a:lnTo>
                    <a:pt x="457200" y="0"/>
                  </a:lnTo>
                  <a:lnTo>
                    <a:pt x="457200" y="38100"/>
                  </a:lnTo>
                  <a:lnTo>
                    <a:pt x="571500" y="38100"/>
                  </a:lnTo>
                  <a:lnTo>
                    <a:pt x="571500" y="0"/>
                  </a:lnTo>
                  <a:close/>
                </a:path>
                <a:path w="10782300" h="38100">
                  <a:moveTo>
                    <a:pt x="723900" y="0"/>
                  </a:moveTo>
                  <a:lnTo>
                    <a:pt x="609600" y="0"/>
                  </a:lnTo>
                  <a:lnTo>
                    <a:pt x="609600" y="38100"/>
                  </a:lnTo>
                  <a:lnTo>
                    <a:pt x="723900" y="38100"/>
                  </a:lnTo>
                  <a:lnTo>
                    <a:pt x="723900" y="0"/>
                  </a:lnTo>
                  <a:close/>
                </a:path>
                <a:path w="10782300" h="38100">
                  <a:moveTo>
                    <a:pt x="876300" y="0"/>
                  </a:moveTo>
                  <a:lnTo>
                    <a:pt x="762000" y="0"/>
                  </a:lnTo>
                  <a:lnTo>
                    <a:pt x="762000" y="38100"/>
                  </a:lnTo>
                  <a:lnTo>
                    <a:pt x="876300" y="38100"/>
                  </a:lnTo>
                  <a:lnTo>
                    <a:pt x="876300" y="0"/>
                  </a:lnTo>
                  <a:close/>
                </a:path>
                <a:path w="10782300" h="38100">
                  <a:moveTo>
                    <a:pt x="1028700" y="0"/>
                  </a:moveTo>
                  <a:lnTo>
                    <a:pt x="914400" y="0"/>
                  </a:lnTo>
                  <a:lnTo>
                    <a:pt x="914400" y="38100"/>
                  </a:lnTo>
                  <a:lnTo>
                    <a:pt x="1028700" y="38100"/>
                  </a:lnTo>
                  <a:lnTo>
                    <a:pt x="1028700" y="0"/>
                  </a:lnTo>
                  <a:close/>
                </a:path>
                <a:path w="10782300" h="38100">
                  <a:moveTo>
                    <a:pt x="1181100" y="0"/>
                  </a:moveTo>
                  <a:lnTo>
                    <a:pt x="1066800" y="0"/>
                  </a:lnTo>
                  <a:lnTo>
                    <a:pt x="1066800" y="38100"/>
                  </a:lnTo>
                  <a:lnTo>
                    <a:pt x="1181100" y="38100"/>
                  </a:lnTo>
                  <a:lnTo>
                    <a:pt x="1181100" y="0"/>
                  </a:lnTo>
                  <a:close/>
                </a:path>
                <a:path w="10782300" h="38100">
                  <a:moveTo>
                    <a:pt x="1333500" y="0"/>
                  </a:moveTo>
                  <a:lnTo>
                    <a:pt x="1219200" y="0"/>
                  </a:lnTo>
                  <a:lnTo>
                    <a:pt x="1219200" y="38100"/>
                  </a:lnTo>
                  <a:lnTo>
                    <a:pt x="1333500" y="38100"/>
                  </a:lnTo>
                  <a:lnTo>
                    <a:pt x="1333500" y="0"/>
                  </a:lnTo>
                  <a:close/>
                </a:path>
                <a:path w="10782300" h="38100">
                  <a:moveTo>
                    <a:pt x="1485900" y="0"/>
                  </a:moveTo>
                  <a:lnTo>
                    <a:pt x="1371600" y="0"/>
                  </a:lnTo>
                  <a:lnTo>
                    <a:pt x="1371600" y="38100"/>
                  </a:lnTo>
                  <a:lnTo>
                    <a:pt x="1485900" y="38100"/>
                  </a:lnTo>
                  <a:lnTo>
                    <a:pt x="1485900" y="0"/>
                  </a:lnTo>
                  <a:close/>
                </a:path>
                <a:path w="10782300" h="38100">
                  <a:moveTo>
                    <a:pt x="1638300" y="0"/>
                  </a:moveTo>
                  <a:lnTo>
                    <a:pt x="1524000" y="0"/>
                  </a:lnTo>
                  <a:lnTo>
                    <a:pt x="1524000" y="38100"/>
                  </a:lnTo>
                  <a:lnTo>
                    <a:pt x="1638300" y="38100"/>
                  </a:lnTo>
                  <a:lnTo>
                    <a:pt x="1638300" y="0"/>
                  </a:lnTo>
                  <a:close/>
                </a:path>
                <a:path w="10782300" h="38100">
                  <a:moveTo>
                    <a:pt x="1790700" y="0"/>
                  </a:moveTo>
                  <a:lnTo>
                    <a:pt x="1676400" y="0"/>
                  </a:lnTo>
                  <a:lnTo>
                    <a:pt x="1676400" y="38100"/>
                  </a:lnTo>
                  <a:lnTo>
                    <a:pt x="1790700" y="38100"/>
                  </a:lnTo>
                  <a:lnTo>
                    <a:pt x="1790700" y="0"/>
                  </a:lnTo>
                  <a:close/>
                </a:path>
                <a:path w="10782300" h="38100">
                  <a:moveTo>
                    <a:pt x="1943100" y="0"/>
                  </a:moveTo>
                  <a:lnTo>
                    <a:pt x="1828800" y="0"/>
                  </a:lnTo>
                  <a:lnTo>
                    <a:pt x="1828800" y="38100"/>
                  </a:lnTo>
                  <a:lnTo>
                    <a:pt x="1943100" y="38100"/>
                  </a:lnTo>
                  <a:lnTo>
                    <a:pt x="1943100" y="0"/>
                  </a:lnTo>
                  <a:close/>
                </a:path>
                <a:path w="10782300" h="38100">
                  <a:moveTo>
                    <a:pt x="2095500" y="0"/>
                  </a:moveTo>
                  <a:lnTo>
                    <a:pt x="1981200" y="0"/>
                  </a:lnTo>
                  <a:lnTo>
                    <a:pt x="1981200" y="38100"/>
                  </a:lnTo>
                  <a:lnTo>
                    <a:pt x="2095500" y="38100"/>
                  </a:lnTo>
                  <a:lnTo>
                    <a:pt x="2095500" y="0"/>
                  </a:lnTo>
                  <a:close/>
                </a:path>
                <a:path w="10782300" h="38100">
                  <a:moveTo>
                    <a:pt x="2247900" y="0"/>
                  </a:moveTo>
                  <a:lnTo>
                    <a:pt x="2133600" y="0"/>
                  </a:lnTo>
                  <a:lnTo>
                    <a:pt x="2133600" y="38100"/>
                  </a:lnTo>
                  <a:lnTo>
                    <a:pt x="2247900" y="38100"/>
                  </a:lnTo>
                  <a:lnTo>
                    <a:pt x="2247900" y="0"/>
                  </a:lnTo>
                  <a:close/>
                </a:path>
                <a:path w="10782300" h="38100">
                  <a:moveTo>
                    <a:pt x="2400300" y="0"/>
                  </a:moveTo>
                  <a:lnTo>
                    <a:pt x="2286000" y="0"/>
                  </a:lnTo>
                  <a:lnTo>
                    <a:pt x="2286000" y="38100"/>
                  </a:lnTo>
                  <a:lnTo>
                    <a:pt x="2400300" y="38100"/>
                  </a:lnTo>
                  <a:lnTo>
                    <a:pt x="2400300" y="0"/>
                  </a:lnTo>
                  <a:close/>
                </a:path>
                <a:path w="10782300" h="38100">
                  <a:moveTo>
                    <a:pt x="2552700" y="0"/>
                  </a:moveTo>
                  <a:lnTo>
                    <a:pt x="2438400" y="0"/>
                  </a:lnTo>
                  <a:lnTo>
                    <a:pt x="2438400" y="38100"/>
                  </a:lnTo>
                  <a:lnTo>
                    <a:pt x="2552700" y="38100"/>
                  </a:lnTo>
                  <a:lnTo>
                    <a:pt x="2552700" y="0"/>
                  </a:lnTo>
                  <a:close/>
                </a:path>
                <a:path w="10782300" h="38100">
                  <a:moveTo>
                    <a:pt x="2705100" y="0"/>
                  </a:moveTo>
                  <a:lnTo>
                    <a:pt x="2590800" y="0"/>
                  </a:lnTo>
                  <a:lnTo>
                    <a:pt x="2590800" y="38100"/>
                  </a:lnTo>
                  <a:lnTo>
                    <a:pt x="2705100" y="38100"/>
                  </a:lnTo>
                  <a:lnTo>
                    <a:pt x="2705100" y="0"/>
                  </a:lnTo>
                  <a:close/>
                </a:path>
                <a:path w="10782300" h="38100">
                  <a:moveTo>
                    <a:pt x="2857500" y="0"/>
                  </a:moveTo>
                  <a:lnTo>
                    <a:pt x="2743200" y="0"/>
                  </a:lnTo>
                  <a:lnTo>
                    <a:pt x="2743200" y="38100"/>
                  </a:lnTo>
                  <a:lnTo>
                    <a:pt x="2857500" y="38100"/>
                  </a:lnTo>
                  <a:lnTo>
                    <a:pt x="2857500" y="0"/>
                  </a:lnTo>
                  <a:close/>
                </a:path>
                <a:path w="10782300" h="38100">
                  <a:moveTo>
                    <a:pt x="3009900" y="0"/>
                  </a:moveTo>
                  <a:lnTo>
                    <a:pt x="2895600" y="0"/>
                  </a:lnTo>
                  <a:lnTo>
                    <a:pt x="2895600" y="38100"/>
                  </a:lnTo>
                  <a:lnTo>
                    <a:pt x="3009900" y="38100"/>
                  </a:lnTo>
                  <a:lnTo>
                    <a:pt x="3009900" y="0"/>
                  </a:lnTo>
                  <a:close/>
                </a:path>
                <a:path w="10782300" h="38100">
                  <a:moveTo>
                    <a:pt x="3162300" y="0"/>
                  </a:moveTo>
                  <a:lnTo>
                    <a:pt x="3048000" y="0"/>
                  </a:lnTo>
                  <a:lnTo>
                    <a:pt x="3048000" y="38100"/>
                  </a:lnTo>
                  <a:lnTo>
                    <a:pt x="3162300" y="38100"/>
                  </a:lnTo>
                  <a:lnTo>
                    <a:pt x="3162300" y="0"/>
                  </a:lnTo>
                  <a:close/>
                </a:path>
                <a:path w="10782300" h="38100">
                  <a:moveTo>
                    <a:pt x="3314700" y="0"/>
                  </a:moveTo>
                  <a:lnTo>
                    <a:pt x="3200400" y="0"/>
                  </a:lnTo>
                  <a:lnTo>
                    <a:pt x="3200400" y="38100"/>
                  </a:lnTo>
                  <a:lnTo>
                    <a:pt x="3314700" y="38100"/>
                  </a:lnTo>
                  <a:lnTo>
                    <a:pt x="3314700" y="0"/>
                  </a:lnTo>
                  <a:close/>
                </a:path>
                <a:path w="10782300" h="38100">
                  <a:moveTo>
                    <a:pt x="3467100" y="0"/>
                  </a:moveTo>
                  <a:lnTo>
                    <a:pt x="3352800" y="0"/>
                  </a:lnTo>
                  <a:lnTo>
                    <a:pt x="3352800" y="38100"/>
                  </a:lnTo>
                  <a:lnTo>
                    <a:pt x="3467100" y="38100"/>
                  </a:lnTo>
                  <a:lnTo>
                    <a:pt x="3467100" y="0"/>
                  </a:lnTo>
                  <a:close/>
                </a:path>
                <a:path w="10782300" h="38100">
                  <a:moveTo>
                    <a:pt x="3619500" y="0"/>
                  </a:moveTo>
                  <a:lnTo>
                    <a:pt x="3505200" y="0"/>
                  </a:lnTo>
                  <a:lnTo>
                    <a:pt x="3505200" y="38100"/>
                  </a:lnTo>
                  <a:lnTo>
                    <a:pt x="3619500" y="38100"/>
                  </a:lnTo>
                  <a:lnTo>
                    <a:pt x="3619500" y="0"/>
                  </a:lnTo>
                  <a:close/>
                </a:path>
                <a:path w="10782300" h="38100">
                  <a:moveTo>
                    <a:pt x="3771900" y="0"/>
                  </a:moveTo>
                  <a:lnTo>
                    <a:pt x="3657600" y="0"/>
                  </a:lnTo>
                  <a:lnTo>
                    <a:pt x="3657600" y="38100"/>
                  </a:lnTo>
                  <a:lnTo>
                    <a:pt x="3771900" y="38100"/>
                  </a:lnTo>
                  <a:lnTo>
                    <a:pt x="3771900" y="0"/>
                  </a:lnTo>
                  <a:close/>
                </a:path>
                <a:path w="10782300" h="38100">
                  <a:moveTo>
                    <a:pt x="3924300" y="0"/>
                  </a:moveTo>
                  <a:lnTo>
                    <a:pt x="3810000" y="0"/>
                  </a:lnTo>
                  <a:lnTo>
                    <a:pt x="3810000" y="38100"/>
                  </a:lnTo>
                  <a:lnTo>
                    <a:pt x="3924300" y="38100"/>
                  </a:lnTo>
                  <a:lnTo>
                    <a:pt x="3924300" y="0"/>
                  </a:lnTo>
                  <a:close/>
                </a:path>
                <a:path w="10782300" h="38100">
                  <a:moveTo>
                    <a:pt x="4076700" y="0"/>
                  </a:moveTo>
                  <a:lnTo>
                    <a:pt x="3962400" y="0"/>
                  </a:lnTo>
                  <a:lnTo>
                    <a:pt x="3962400" y="38100"/>
                  </a:lnTo>
                  <a:lnTo>
                    <a:pt x="4076700" y="38100"/>
                  </a:lnTo>
                  <a:lnTo>
                    <a:pt x="4076700" y="0"/>
                  </a:lnTo>
                  <a:close/>
                </a:path>
                <a:path w="10782300" h="38100">
                  <a:moveTo>
                    <a:pt x="4229100" y="0"/>
                  </a:moveTo>
                  <a:lnTo>
                    <a:pt x="4114800" y="0"/>
                  </a:lnTo>
                  <a:lnTo>
                    <a:pt x="4114800" y="38100"/>
                  </a:lnTo>
                  <a:lnTo>
                    <a:pt x="4229100" y="38100"/>
                  </a:lnTo>
                  <a:lnTo>
                    <a:pt x="4229100" y="0"/>
                  </a:lnTo>
                  <a:close/>
                </a:path>
                <a:path w="10782300" h="38100">
                  <a:moveTo>
                    <a:pt x="4381500" y="0"/>
                  </a:moveTo>
                  <a:lnTo>
                    <a:pt x="4267200" y="0"/>
                  </a:lnTo>
                  <a:lnTo>
                    <a:pt x="4267200" y="38100"/>
                  </a:lnTo>
                  <a:lnTo>
                    <a:pt x="4381500" y="38100"/>
                  </a:lnTo>
                  <a:lnTo>
                    <a:pt x="4381500" y="0"/>
                  </a:lnTo>
                  <a:close/>
                </a:path>
                <a:path w="10782300" h="38100">
                  <a:moveTo>
                    <a:pt x="4533900" y="0"/>
                  </a:moveTo>
                  <a:lnTo>
                    <a:pt x="4419600" y="0"/>
                  </a:lnTo>
                  <a:lnTo>
                    <a:pt x="4419600" y="38100"/>
                  </a:lnTo>
                  <a:lnTo>
                    <a:pt x="4533900" y="38100"/>
                  </a:lnTo>
                  <a:lnTo>
                    <a:pt x="4533900" y="0"/>
                  </a:lnTo>
                  <a:close/>
                </a:path>
                <a:path w="10782300" h="38100">
                  <a:moveTo>
                    <a:pt x="4686300" y="0"/>
                  </a:moveTo>
                  <a:lnTo>
                    <a:pt x="4572000" y="0"/>
                  </a:lnTo>
                  <a:lnTo>
                    <a:pt x="4572000" y="38100"/>
                  </a:lnTo>
                  <a:lnTo>
                    <a:pt x="4686300" y="38100"/>
                  </a:lnTo>
                  <a:lnTo>
                    <a:pt x="4686300" y="0"/>
                  </a:lnTo>
                  <a:close/>
                </a:path>
                <a:path w="10782300" h="38100">
                  <a:moveTo>
                    <a:pt x="4838700" y="0"/>
                  </a:moveTo>
                  <a:lnTo>
                    <a:pt x="4724400" y="0"/>
                  </a:lnTo>
                  <a:lnTo>
                    <a:pt x="4724400" y="38100"/>
                  </a:lnTo>
                  <a:lnTo>
                    <a:pt x="4838700" y="38100"/>
                  </a:lnTo>
                  <a:lnTo>
                    <a:pt x="4838700" y="0"/>
                  </a:lnTo>
                  <a:close/>
                </a:path>
                <a:path w="10782300" h="38100">
                  <a:moveTo>
                    <a:pt x="4991100" y="0"/>
                  </a:moveTo>
                  <a:lnTo>
                    <a:pt x="4876800" y="0"/>
                  </a:lnTo>
                  <a:lnTo>
                    <a:pt x="4876800" y="38100"/>
                  </a:lnTo>
                  <a:lnTo>
                    <a:pt x="4991100" y="38100"/>
                  </a:lnTo>
                  <a:lnTo>
                    <a:pt x="4991100" y="0"/>
                  </a:lnTo>
                  <a:close/>
                </a:path>
                <a:path w="10782300" h="38100">
                  <a:moveTo>
                    <a:pt x="5143500" y="0"/>
                  </a:moveTo>
                  <a:lnTo>
                    <a:pt x="5029200" y="0"/>
                  </a:lnTo>
                  <a:lnTo>
                    <a:pt x="5029200" y="38100"/>
                  </a:lnTo>
                  <a:lnTo>
                    <a:pt x="5143500" y="38100"/>
                  </a:lnTo>
                  <a:lnTo>
                    <a:pt x="5143500" y="0"/>
                  </a:lnTo>
                  <a:close/>
                </a:path>
                <a:path w="10782300" h="38100">
                  <a:moveTo>
                    <a:pt x="5295900" y="0"/>
                  </a:moveTo>
                  <a:lnTo>
                    <a:pt x="5181600" y="0"/>
                  </a:lnTo>
                  <a:lnTo>
                    <a:pt x="5181600" y="38100"/>
                  </a:lnTo>
                  <a:lnTo>
                    <a:pt x="5295900" y="38100"/>
                  </a:lnTo>
                  <a:lnTo>
                    <a:pt x="5295900" y="0"/>
                  </a:lnTo>
                  <a:close/>
                </a:path>
                <a:path w="10782300" h="38100">
                  <a:moveTo>
                    <a:pt x="5448300" y="0"/>
                  </a:moveTo>
                  <a:lnTo>
                    <a:pt x="5334000" y="0"/>
                  </a:lnTo>
                  <a:lnTo>
                    <a:pt x="5334000" y="38100"/>
                  </a:lnTo>
                  <a:lnTo>
                    <a:pt x="5448300" y="38100"/>
                  </a:lnTo>
                  <a:lnTo>
                    <a:pt x="5448300" y="0"/>
                  </a:lnTo>
                  <a:close/>
                </a:path>
                <a:path w="10782300" h="38100">
                  <a:moveTo>
                    <a:pt x="5600700" y="0"/>
                  </a:moveTo>
                  <a:lnTo>
                    <a:pt x="5486400" y="0"/>
                  </a:lnTo>
                  <a:lnTo>
                    <a:pt x="5486400" y="38100"/>
                  </a:lnTo>
                  <a:lnTo>
                    <a:pt x="5600700" y="38100"/>
                  </a:lnTo>
                  <a:lnTo>
                    <a:pt x="5600700" y="0"/>
                  </a:lnTo>
                  <a:close/>
                </a:path>
                <a:path w="10782300" h="38100">
                  <a:moveTo>
                    <a:pt x="5753100" y="0"/>
                  </a:moveTo>
                  <a:lnTo>
                    <a:pt x="5638800" y="0"/>
                  </a:lnTo>
                  <a:lnTo>
                    <a:pt x="5638800" y="38100"/>
                  </a:lnTo>
                  <a:lnTo>
                    <a:pt x="5753100" y="38100"/>
                  </a:lnTo>
                  <a:lnTo>
                    <a:pt x="5753100" y="0"/>
                  </a:lnTo>
                  <a:close/>
                </a:path>
                <a:path w="10782300" h="38100">
                  <a:moveTo>
                    <a:pt x="5905500" y="0"/>
                  </a:moveTo>
                  <a:lnTo>
                    <a:pt x="5791200" y="0"/>
                  </a:lnTo>
                  <a:lnTo>
                    <a:pt x="5791200" y="38100"/>
                  </a:lnTo>
                  <a:lnTo>
                    <a:pt x="5905500" y="38100"/>
                  </a:lnTo>
                  <a:lnTo>
                    <a:pt x="5905500" y="0"/>
                  </a:lnTo>
                  <a:close/>
                </a:path>
                <a:path w="10782300" h="38100">
                  <a:moveTo>
                    <a:pt x="6057900" y="0"/>
                  </a:moveTo>
                  <a:lnTo>
                    <a:pt x="5943600" y="0"/>
                  </a:lnTo>
                  <a:lnTo>
                    <a:pt x="5943600" y="38100"/>
                  </a:lnTo>
                  <a:lnTo>
                    <a:pt x="6057900" y="38100"/>
                  </a:lnTo>
                  <a:lnTo>
                    <a:pt x="6057900" y="0"/>
                  </a:lnTo>
                  <a:close/>
                </a:path>
                <a:path w="10782300" h="38100">
                  <a:moveTo>
                    <a:pt x="6210300" y="0"/>
                  </a:moveTo>
                  <a:lnTo>
                    <a:pt x="6096000" y="0"/>
                  </a:lnTo>
                  <a:lnTo>
                    <a:pt x="6096000" y="38100"/>
                  </a:lnTo>
                  <a:lnTo>
                    <a:pt x="6210300" y="38100"/>
                  </a:lnTo>
                  <a:lnTo>
                    <a:pt x="6210300" y="0"/>
                  </a:lnTo>
                  <a:close/>
                </a:path>
                <a:path w="10782300" h="38100">
                  <a:moveTo>
                    <a:pt x="6362700" y="0"/>
                  </a:moveTo>
                  <a:lnTo>
                    <a:pt x="6248400" y="0"/>
                  </a:lnTo>
                  <a:lnTo>
                    <a:pt x="6248400" y="38100"/>
                  </a:lnTo>
                  <a:lnTo>
                    <a:pt x="6362700" y="38100"/>
                  </a:lnTo>
                  <a:lnTo>
                    <a:pt x="6362700" y="0"/>
                  </a:lnTo>
                  <a:close/>
                </a:path>
                <a:path w="10782300" h="38100">
                  <a:moveTo>
                    <a:pt x="6515100" y="0"/>
                  </a:moveTo>
                  <a:lnTo>
                    <a:pt x="6400800" y="0"/>
                  </a:lnTo>
                  <a:lnTo>
                    <a:pt x="6400800" y="38100"/>
                  </a:lnTo>
                  <a:lnTo>
                    <a:pt x="6515100" y="38100"/>
                  </a:lnTo>
                  <a:lnTo>
                    <a:pt x="6515100" y="0"/>
                  </a:lnTo>
                  <a:close/>
                </a:path>
                <a:path w="10782300" h="38100">
                  <a:moveTo>
                    <a:pt x="6667500" y="0"/>
                  </a:moveTo>
                  <a:lnTo>
                    <a:pt x="6553200" y="0"/>
                  </a:lnTo>
                  <a:lnTo>
                    <a:pt x="6553200" y="38100"/>
                  </a:lnTo>
                  <a:lnTo>
                    <a:pt x="6667500" y="38100"/>
                  </a:lnTo>
                  <a:lnTo>
                    <a:pt x="6667500" y="0"/>
                  </a:lnTo>
                  <a:close/>
                </a:path>
                <a:path w="10782300" h="38100">
                  <a:moveTo>
                    <a:pt x="6819900" y="0"/>
                  </a:moveTo>
                  <a:lnTo>
                    <a:pt x="6705600" y="0"/>
                  </a:lnTo>
                  <a:lnTo>
                    <a:pt x="6705600" y="38100"/>
                  </a:lnTo>
                  <a:lnTo>
                    <a:pt x="6819900" y="38100"/>
                  </a:lnTo>
                  <a:lnTo>
                    <a:pt x="6819900" y="0"/>
                  </a:lnTo>
                  <a:close/>
                </a:path>
                <a:path w="10782300" h="38100">
                  <a:moveTo>
                    <a:pt x="6972300" y="0"/>
                  </a:moveTo>
                  <a:lnTo>
                    <a:pt x="6858000" y="0"/>
                  </a:lnTo>
                  <a:lnTo>
                    <a:pt x="6858000" y="38100"/>
                  </a:lnTo>
                  <a:lnTo>
                    <a:pt x="6972300" y="38100"/>
                  </a:lnTo>
                  <a:lnTo>
                    <a:pt x="6972300" y="0"/>
                  </a:lnTo>
                  <a:close/>
                </a:path>
                <a:path w="10782300" h="38100">
                  <a:moveTo>
                    <a:pt x="7124700" y="0"/>
                  </a:moveTo>
                  <a:lnTo>
                    <a:pt x="7010400" y="0"/>
                  </a:lnTo>
                  <a:lnTo>
                    <a:pt x="7010400" y="38100"/>
                  </a:lnTo>
                  <a:lnTo>
                    <a:pt x="7124700" y="38100"/>
                  </a:lnTo>
                  <a:lnTo>
                    <a:pt x="7124700" y="0"/>
                  </a:lnTo>
                  <a:close/>
                </a:path>
                <a:path w="10782300" h="38100">
                  <a:moveTo>
                    <a:pt x="7277100" y="0"/>
                  </a:moveTo>
                  <a:lnTo>
                    <a:pt x="7162800" y="0"/>
                  </a:lnTo>
                  <a:lnTo>
                    <a:pt x="7162800" y="38100"/>
                  </a:lnTo>
                  <a:lnTo>
                    <a:pt x="7277100" y="38100"/>
                  </a:lnTo>
                  <a:lnTo>
                    <a:pt x="7277100" y="0"/>
                  </a:lnTo>
                  <a:close/>
                </a:path>
                <a:path w="10782300" h="38100">
                  <a:moveTo>
                    <a:pt x="7429500" y="0"/>
                  </a:moveTo>
                  <a:lnTo>
                    <a:pt x="7315200" y="0"/>
                  </a:lnTo>
                  <a:lnTo>
                    <a:pt x="7315200" y="38100"/>
                  </a:lnTo>
                  <a:lnTo>
                    <a:pt x="7429500" y="38100"/>
                  </a:lnTo>
                  <a:lnTo>
                    <a:pt x="7429500" y="0"/>
                  </a:lnTo>
                  <a:close/>
                </a:path>
                <a:path w="10782300" h="38100">
                  <a:moveTo>
                    <a:pt x="7581900" y="0"/>
                  </a:moveTo>
                  <a:lnTo>
                    <a:pt x="7467600" y="0"/>
                  </a:lnTo>
                  <a:lnTo>
                    <a:pt x="7467600" y="38100"/>
                  </a:lnTo>
                  <a:lnTo>
                    <a:pt x="7581900" y="38100"/>
                  </a:lnTo>
                  <a:lnTo>
                    <a:pt x="7581900" y="0"/>
                  </a:lnTo>
                  <a:close/>
                </a:path>
                <a:path w="10782300" h="38100">
                  <a:moveTo>
                    <a:pt x="7734300" y="0"/>
                  </a:moveTo>
                  <a:lnTo>
                    <a:pt x="7620000" y="0"/>
                  </a:lnTo>
                  <a:lnTo>
                    <a:pt x="7620000" y="38100"/>
                  </a:lnTo>
                  <a:lnTo>
                    <a:pt x="7734300" y="38100"/>
                  </a:lnTo>
                  <a:lnTo>
                    <a:pt x="7734300" y="0"/>
                  </a:lnTo>
                  <a:close/>
                </a:path>
                <a:path w="10782300" h="38100">
                  <a:moveTo>
                    <a:pt x="7886700" y="0"/>
                  </a:moveTo>
                  <a:lnTo>
                    <a:pt x="7772400" y="0"/>
                  </a:lnTo>
                  <a:lnTo>
                    <a:pt x="7772400" y="38100"/>
                  </a:lnTo>
                  <a:lnTo>
                    <a:pt x="7886700" y="38100"/>
                  </a:lnTo>
                  <a:lnTo>
                    <a:pt x="7886700" y="0"/>
                  </a:lnTo>
                  <a:close/>
                </a:path>
                <a:path w="10782300" h="38100">
                  <a:moveTo>
                    <a:pt x="8039100" y="0"/>
                  </a:moveTo>
                  <a:lnTo>
                    <a:pt x="7924800" y="0"/>
                  </a:lnTo>
                  <a:lnTo>
                    <a:pt x="7924800" y="38100"/>
                  </a:lnTo>
                  <a:lnTo>
                    <a:pt x="8039100" y="38100"/>
                  </a:lnTo>
                  <a:lnTo>
                    <a:pt x="8039100" y="0"/>
                  </a:lnTo>
                  <a:close/>
                </a:path>
                <a:path w="10782300" h="38100">
                  <a:moveTo>
                    <a:pt x="8191500" y="0"/>
                  </a:moveTo>
                  <a:lnTo>
                    <a:pt x="8077200" y="0"/>
                  </a:lnTo>
                  <a:lnTo>
                    <a:pt x="8077200" y="38100"/>
                  </a:lnTo>
                  <a:lnTo>
                    <a:pt x="8191500" y="38100"/>
                  </a:lnTo>
                  <a:lnTo>
                    <a:pt x="8191500" y="0"/>
                  </a:lnTo>
                  <a:close/>
                </a:path>
                <a:path w="10782300" h="38100">
                  <a:moveTo>
                    <a:pt x="8343900" y="0"/>
                  </a:moveTo>
                  <a:lnTo>
                    <a:pt x="8229600" y="0"/>
                  </a:lnTo>
                  <a:lnTo>
                    <a:pt x="8229600" y="38100"/>
                  </a:lnTo>
                  <a:lnTo>
                    <a:pt x="8343900" y="38100"/>
                  </a:lnTo>
                  <a:lnTo>
                    <a:pt x="8343900" y="0"/>
                  </a:lnTo>
                  <a:close/>
                </a:path>
                <a:path w="10782300" h="38100">
                  <a:moveTo>
                    <a:pt x="8496300" y="0"/>
                  </a:moveTo>
                  <a:lnTo>
                    <a:pt x="8382000" y="0"/>
                  </a:lnTo>
                  <a:lnTo>
                    <a:pt x="8382000" y="38100"/>
                  </a:lnTo>
                  <a:lnTo>
                    <a:pt x="8496300" y="38100"/>
                  </a:lnTo>
                  <a:lnTo>
                    <a:pt x="8496300" y="0"/>
                  </a:lnTo>
                  <a:close/>
                </a:path>
                <a:path w="10782300" h="38100">
                  <a:moveTo>
                    <a:pt x="8648700" y="0"/>
                  </a:moveTo>
                  <a:lnTo>
                    <a:pt x="8534400" y="0"/>
                  </a:lnTo>
                  <a:lnTo>
                    <a:pt x="8534400" y="38100"/>
                  </a:lnTo>
                  <a:lnTo>
                    <a:pt x="8648700" y="38100"/>
                  </a:lnTo>
                  <a:lnTo>
                    <a:pt x="8648700" y="0"/>
                  </a:lnTo>
                  <a:close/>
                </a:path>
                <a:path w="10782300" h="38100">
                  <a:moveTo>
                    <a:pt x="8801100" y="0"/>
                  </a:moveTo>
                  <a:lnTo>
                    <a:pt x="8686800" y="0"/>
                  </a:lnTo>
                  <a:lnTo>
                    <a:pt x="8686800" y="38100"/>
                  </a:lnTo>
                  <a:lnTo>
                    <a:pt x="8801100" y="38100"/>
                  </a:lnTo>
                  <a:lnTo>
                    <a:pt x="8801100" y="0"/>
                  </a:lnTo>
                  <a:close/>
                </a:path>
                <a:path w="10782300" h="38100">
                  <a:moveTo>
                    <a:pt x="8953500" y="0"/>
                  </a:moveTo>
                  <a:lnTo>
                    <a:pt x="8839200" y="0"/>
                  </a:lnTo>
                  <a:lnTo>
                    <a:pt x="8839200" y="38100"/>
                  </a:lnTo>
                  <a:lnTo>
                    <a:pt x="8953500" y="38100"/>
                  </a:lnTo>
                  <a:lnTo>
                    <a:pt x="8953500" y="0"/>
                  </a:lnTo>
                  <a:close/>
                </a:path>
                <a:path w="10782300" h="38100">
                  <a:moveTo>
                    <a:pt x="9105900" y="0"/>
                  </a:moveTo>
                  <a:lnTo>
                    <a:pt x="8991600" y="0"/>
                  </a:lnTo>
                  <a:lnTo>
                    <a:pt x="8991600" y="38100"/>
                  </a:lnTo>
                  <a:lnTo>
                    <a:pt x="9105900" y="38100"/>
                  </a:lnTo>
                  <a:lnTo>
                    <a:pt x="9105900" y="0"/>
                  </a:lnTo>
                  <a:close/>
                </a:path>
                <a:path w="10782300" h="38100">
                  <a:moveTo>
                    <a:pt x="9258300" y="0"/>
                  </a:moveTo>
                  <a:lnTo>
                    <a:pt x="9144000" y="0"/>
                  </a:lnTo>
                  <a:lnTo>
                    <a:pt x="9144000" y="38100"/>
                  </a:lnTo>
                  <a:lnTo>
                    <a:pt x="9258300" y="38100"/>
                  </a:lnTo>
                  <a:lnTo>
                    <a:pt x="9258300" y="0"/>
                  </a:lnTo>
                  <a:close/>
                </a:path>
                <a:path w="10782300" h="38100">
                  <a:moveTo>
                    <a:pt x="9410700" y="0"/>
                  </a:moveTo>
                  <a:lnTo>
                    <a:pt x="9296400" y="0"/>
                  </a:lnTo>
                  <a:lnTo>
                    <a:pt x="9296400" y="38100"/>
                  </a:lnTo>
                  <a:lnTo>
                    <a:pt x="9410700" y="38100"/>
                  </a:lnTo>
                  <a:lnTo>
                    <a:pt x="9410700" y="0"/>
                  </a:lnTo>
                  <a:close/>
                </a:path>
                <a:path w="10782300" h="38100">
                  <a:moveTo>
                    <a:pt x="9563100" y="0"/>
                  </a:moveTo>
                  <a:lnTo>
                    <a:pt x="9448800" y="0"/>
                  </a:lnTo>
                  <a:lnTo>
                    <a:pt x="9448800" y="38100"/>
                  </a:lnTo>
                  <a:lnTo>
                    <a:pt x="9563100" y="38100"/>
                  </a:lnTo>
                  <a:lnTo>
                    <a:pt x="9563100" y="0"/>
                  </a:lnTo>
                  <a:close/>
                </a:path>
                <a:path w="10782300" h="38100">
                  <a:moveTo>
                    <a:pt x="9715500" y="0"/>
                  </a:moveTo>
                  <a:lnTo>
                    <a:pt x="9601200" y="0"/>
                  </a:lnTo>
                  <a:lnTo>
                    <a:pt x="9601200" y="38100"/>
                  </a:lnTo>
                  <a:lnTo>
                    <a:pt x="9715500" y="38100"/>
                  </a:lnTo>
                  <a:lnTo>
                    <a:pt x="9715500" y="0"/>
                  </a:lnTo>
                  <a:close/>
                </a:path>
                <a:path w="10782300" h="38100">
                  <a:moveTo>
                    <a:pt x="9867900" y="0"/>
                  </a:moveTo>
                  <a:lnTo>
                    <a:pt x="9753600" y="0"/>
                  </a:lnTo>
                  <a:lnTo>
                    <a:pt x="9753600" y="38100"/>
                  </a:lnTo>
                  <a:lnTo>
                    <a:pt x="9867900" y="38100"/>
                  </a:lnTo>
                  <a:lnTo>
                    <a:pt x="9867900" y="0"/>
                  </a:lnTo>
                  <a:close/>
                </a:path>
                <a:path w="10782300" h="38100">
                  <a:moveTo>
                    <a:pt x="10020300" y="0"/>
                  </a:moveTo>
                  <a:lnTo>
                    <a:pt x="9906000" y="0"/>
                  </a:lnTo>
                  <a:lnTo>
                    <a:pt x="9906000" y="38100"/>
                  </a:lnTo>
                  <a:lnTo>
                    <a:pt x="10020300" y="38100"/>
                  </a:lnTo>
                  <a:lnTo>
                    <a:pt x="10020300" y="0"/>
                  </a:lnTo>
                  <a:close/>
                </a:path>
                <a:path w="10782300" h="38100">
                  <a:moveTo>
                    <a:pt x="10172700" y="0"/>
                  </a:moveTo>
                  <a:lnTo>
                    <a:pt x="10058400" y="0"/>
                  </a:lnTo>
                  <a:lnTo>
                    <a:pt x="10058400" y="38100"/>
                  </a:lnTo>
                  <a:lnTo>
                    <a:pt x="10172700" y="38100"/>
                  </a:lnTo>
                  <a:lnTo>
                    <a:pt x="10172700" y="0"/>
                  </a:lnTo>
                  <a:close/>
                </a:path>
                <a:path w="10782300" h="38100">
                  <a:moveTo>
                    <a:pt x="10325100" y="0"/>
                  </a:moveTo>
                  <a:lnTo>
                    <a:pt x="10210800" y="0"/>
                  </a:lnTo>
                  <a:lnTo>
                    <a:pt x="10210800" y="38100"/>
                  </a:lnTo>
                  <a:lnTo>
                    <a:pt x="10325100" y="38100"/>
                  </a:lnTo>
                  <a:lnTo>
                    <a:pt x="10325100" y="0"/>
                  </a:lnTo>
                  <a:close/>
                </a:path>
                <a:path w="10782300" h="38100">
                  <a:moveTo>
                    <a:pt x="10477500" y="0"/>
                  </a:moveTo>
                  <a:lnTo>
                    <a:pt x="10363200" y="0"/>
                  </a:lnTo>
                  <a:lnTo>
                    <a:pt x="10363200" y="38100"/>
                  </a:lnTo>
                  <a:lnTo>
                    <a:pt x="10477500" y="38100"/>
                  </a:lnTo>
                  <a:lnTo>
                    <a:pt x="10477500" y="0"/>
                  </a:lnTo>
                  <a:close/>
                </a:path>
                <a:path w="10782300" h="38100">
                  <a:moveTo>
                    <a:pt x="10629900" y="0"/>
                  </a:moveTo>
                  <a:lnTo>
                    <a:pt x="10515600" y="0"/>
                  </a:lnTo>
                  <a:lnTo>
                    <a:pt x="10515600" y="38100"/>
                  </a:lnTo>
                  <a:lnTo>
                    <a:pt x="10629900" y="38100"/>
                  </a:lnTo>
                  <a:lnTo>
                    <a:pt x="10629900" y="0"/>
                  </a:lnTo>
                  <a:close/>
                </a:path>
                <a:path w="10782300" h="38100">
                  <a:moveTo>
                    <a:pt x="10782300" y="0"/>
                  </a:moveTo>
                  <a:lnTo>
                    <a:pt x="10668000" y="0"/>
                  </a:lnTo>
                  <a:lnTo>
                    <a:pt x="10668000" y="38100"/>
                  </a:lnTo>
                  <a:lnTo>
                    <a:pt x="10782300" y="38100"/>
                  </a:lnTo>
                  <a:lnTo>
                    <a:pt x="107823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5047659" y="9350324"/>
              <a:ext cx="1451610" cy="38100"/>
            </a:xfrm>
            <a:custGeom>
              <a:avLst/>
              <a:gdLst/>
              <a:ahLst/>
              <a:cxnLst/>
              <a:rect l="l" t="t" r="r" b="b"/>
              <a:pathLst>
                <a:path w="1451609" h="38100">
                  <a:moveTo>
                    <a:pt x="114300" y="0"/>
                  </a:moveTo>
                  <a:lnTo>
                    <a:pt x="0" y="0"/>
                  </a:lnTo>
                  <a:lnTo>
                    <a:pt x="0" y="38100"/>
                  </a:lnTo>
                  <a:lnTo>
                    <a:pt x="114300" y="38100"/>
                  </a:lnTo>
                  <a:lnTo>
                    <a:pt x="114300" y="0"/>
                  </a:lnTo>
                  <a:close/>
                </a:path>
                <a:path w="1451609" h="38100">
                  <a:moveTo>
                    <a:pt x="266700" y="0"/>
                  </a:moveTo>
                  <a:lnTo>
                    <a:pt x="152400" y="0"/>
                  </a:lnTo>
                  <a:lnTo>
                    <a:pt x="152400" y="38100"/>
                  </a:lnTo>
                  <a:lnTo>
                    <a:pt x="266700" y="38100"/>
                  </a:lnTo>
                  <a:lnTo>
                    <a:pt x="266700" y="0"/>
                  </a:lnTo>
                  <a:close/>
                </a:path>
                <a:path w="1451609" h="38100">
                  <a:moveTo>
                    <a:pt x="419100" y="0"/>
                  </a:moveTo>
                  <a:lnTo>
                    <a:pt x="304800" y="0"/>
                  </a:lnTo>
                  <a:lnTo>
                    <a:pt x="304800" y="38100"/>
                  </a:lnTo>
                  <a:lnTo>
                    <a:pt x="419100" y="38100"/>
                  </a:lnTo>
                  <a:lnTo>
                    <a:pt x="419100" y="0"/>
                  </a:lnTo>
                  <a:close/>
                </a:path>
                <a:path w="1451609" h="38100">
                  <a:moveTo>
                    <a:pt x="571500" y="0"/>
                  </a:moveTo>
                  <a:lnTo>
                    <a:pt x="457200" y="0"/>
                  </a:lnTo>
                  <a:lnTo>
                    <a:pt x="457200" y="38100"/>
                  </a:lnTo>
                  <a:lnTo>
                    <a:pt x="571500" y="38100"/>
                  </a:lnTo>
                  <a:lnTo>
                    <a:pt x="571500" y="0"/>
                  </a:lnTo>
                  <a:close/>
                </a:path>
                <a:path w="1451609" h="38100">
                  <a:moveTo>
                    <a:pt x="723900" y="0"/>
                  </a:moveTo>
                  <a:lnTo>
                    <a:pt x="609600" y="0"/>
                  </a:lnTo>
                  <a:lnTo>
                    <a:pt x="609600" y="38100"/>
                  </a:lnTo>
                  <a:lnTo>
                    <a:pt x="723900" y="38100"/>
                  </a:lnTo>
                  <a:lnTo>
                    <a:pt x="723900" y="0"/>
                  </a:lnTo>
                  <a:close/>
                </a:path>
                <a:path w="1451609" h="38100">
                  <a:moveTo>
                    <a:pt x="876300" y="0"/>
                  </a:moveTo>
                  <a:lnTo>
                    <a:pt x="762000" y="0"/>
                  </a:lnTo>
                  <a:lnTo>
                    <a:pt x="762000" y="38100"/>
                  </a:lnTo>
                  <a:lnTo>
                    <a:pt x="876300" y="38100"/>
                  </a:lnTo>
                  <a:lnTo>
                    <a:pt x="876300" y="0"/>
                  </a:lnTo>
                  <a:close/>
                </a:path>
                <a:path w="1451609" h="38100">
                  <a:moveTo>
                    <a:pt x="1028700" y="0"/>
                  </a:moveTo>
                  <a:lnTo>
                    <a:pt x="914400" y="0"/>
                  </a:lnTo>
                  <a:lnTo>
                    <a:pt x="914400" y="38100"/>
                  </a:lnTo>
                  <a:lnTo>
                    <a:pt x="1028700" y="38100"/>
                  </a:lnTo>
                  <a:lnTo>
                    <a:pt x="1028700" y="0"/>
                  </a:lnTo>
                  <a:close/>
                </a:path>
                <a:path w="1451609" h="38100">
                  <a:moveTo>
                    <a:pt x="1181100" y="0"/>
                  </a:moveTo>
                  <a:lnTo>
                    <a:pt x="1066800" y="0"/>
                  </a:lnTo>
                  <a:lnTo>
                    <a:pt x="1066800" y="38100"/>
                  </a:lnTo>
                  <a:lnTo>
                    <a:pt x="1181100" y="38100"/>
                  </a:lnTo>
                  <a:lnTo>
                    <a:pt x="1181100" y="0"/>
                  </a:lnTo>
                  <a:close/>
                </a:path>
                <a:path w="1451609" h="38100">
                  <a:moveTo>
                    <a:pt x="1333500" y="0"/>
                  </a:moveTo>
                  <a:lnTo>
                    <a:pt x="1219200" y="0"/>
                  </a:lnTo>
                  <a:lnTo>
                    <a:pt x="1219200" y="38100"/>
                  </a:lnTo>
                  <a:lnTo>
                    <a:pt x="1333500" y="38100"/>
                  </a:lnTo>
                  <a:lnTo>
                    <a:pt x="1333500" y="0"/>
                  </a:lnTo>
                  <a:close/>
                </a:path>
                <a:path w="1451609" h="38100">
                  <a:moveTo>
                    <a:pt x="1451508" y="0"/>
                  </a:moveTo>
                  <a:lnTo>
                    <a:pt x="1371600" y="0"/>
                  </a:lnTo>
                  <a:lnTo>
                    <a:pt x="1371600" y="38100"/>
                  </a:lnTo>
                  <a:lnTo>
                    <a:pt x="1451508" y="38100"/>
                  </a:lnTo>
                  <a:lnTo>
                    <a:pt x="145150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622169" y="9202673"/>
              <a:ext cx="333375" cy="334010"/>
            </a:xfrm>
            <a:custGeom>
              <a:avLst/>
              <a:gdLst/>
              <a:ahLst/>
              <a:cxnLst/>
              <a:rect l="l" t="t" r="r" b="b"/>
              <a:pathLst>
                <a:path w="333375" h="334009">
                  <a:moveTo>
                    <a:pt x="166689" y="333390"/>
                  </a:moveTo>
                  <a:lnTo>
                    <a:pt x="122376" y="327434"/>
                  </a:lnTo>
                  <a:lnTo>
                    <a:pt x="82558" y="310628"/>
                  </a:lnTo>
                  <a:lnTo>
                    <a:pt x="48822" y="284561"/>
                  </a:lnTo>
                  <a:lnTo>
                    <a:pt x="22758" y="250823"/>
                  </a:lnTo>
                  <a:lnTo>
                    <a:pt x="5954" y="211004"/>
                  </a:lnTo>
                  <a:lnTo>
                    <a:pt x="0" y="166695"/>
                  </a:lnTo>
                  <a:lnTo>
                    <a:pt x="5954" y="122385"/>
                  </a:lnTo>
                  <a:lnTo>
                    <a:pt x="22758" y="82566"/>
                  </a:lnTo>
                  <a:lnTo>
                    <a:pt x="48822" y="48828"/>
                  </a:lnTo>
                  <a:lnTo>
                    <a:pt x="82558" y="22761"/>
                  </a:lnTo>
                  <a:lnTo>
                    <a:pt x="122376" y="5955"/>
                  </a:lnTo>
                  <a:lnTo>
                    <a:pt x="166689" y="0"/>
                  </a:lnTo>
                  <a:lnTo>
                    <a:pt x="211000" y="5955"/>
                  </a:lnTo>
                  <a:lnTo>
                    <a:pt x="250818" y="22761"/>
                  </a:lnTo>
                  <a:lnTo>
                    <a:pt x="284554" y="48828"/>
                  </a:lnTo>
                  <a:lnTo>
                    <a:pt x="310617" y="82566"/>
                  </a:lnTo>
                  <a:lnTo>
                    <a:pt x="327420" y="122385"/>
                  </a:lnTo>
                  <a:lnTo>
                    <a:pt x="333374" y="166695"/>
                  </a:lnTo>
                  <a:lnTo>
                    <a:pt x="327420" y="211004"/>
                  </a:lnTo>
                  <a:lnTo>
                    <a:pt x="310617" y="250823"/>
                  </a:lnTo>
                  <a:lnTo>
                    <a:pt x="284554" y="284561"/>
                  </a:lnTo>
                  <a:lnTo>
                    <a:pt x="250818" y="310628"/>
                  </a:lnTo>
                  <a:lnTo>
                    <a:pt x="211000" y="327434"/>
                  </a:lnTo>
                  <a:lnTo>
                    <a:pt x="166689" y="333390"/>
                  </a:lnTo>
                  <a:close/>
                </a:path>
              </a:pathLst>
            </a:custGeom>
            <a:solidFill>
              <a:srgbClr val="5F0F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622170" y="9202673"/>
              <a:ext cx="333375" cy="333375"/>
            </a:xfrm>
            <a:custGeom>
              <a:avLst/>
              <a:gdLst/>
              <a:ahLst/>
              <a:cxnLst/>
              <a:rect l="l" t="t" r="r" b="b"/>
              <a:pathLst>
                <a:path w="333375" h="333375">
                  <a:moveTo>
                    <a:pt x="166687" y="0"/>
                  </a:moveTo>
                  <a:lnTo>
                    <a:pt x="122375" y="5954"/>
                  </a:lnTo>
                  <a:lnTo>
                    <a:pt x="82557" y="22757"/>
                  </a:lnTo>
                  <a:lnTo>
                    <a:pt x="48821" y="48821"/>
                  </a:lnTo>
                  <a:lnTo>
                    <a:pt x="22757" y="82557"/>
                  </a:lnTo>
                  <a:lnTo>
                    <a:pt x="5954" y="122375"/>
                  </a:lnTo>
                  <a:lnTo>
                    <a:pt x="0" y="166687"/>
                  </a:lnTo>
                  <a:lnTo>
                    <a:pt x="5954" y="210999"/>
                  </a:lnTo>
                  <a:lnTo>
                    <a:pt x="22757" y="250817"/>
                  </a:lnTo>
                  <a:lnTo>
                    <a:pt x="48821" y="284553"/>
                  </a:lnTo>
                  <a:lnTo>
                    <a:pt x="82557" y="310617"/>
                  </a:lnTo>
                  <a:lnTo>
                    <a:pt x="122375" y="327420"/>
                  </a:lnTo>
                  <a:lnTo>
                    <a:pt x="166687" y="333375"/>
                  </a:lnTo>
                  <a:lnTo>
                    <a:pt x="210999" y="327420"/>
                  </a:lnTo>
                  <a:lnTo>
                    <a:pt x="250817" y="310617"/>
                  </a:lnTo>
                  <a:lnTo>
                    <a:pt x="284553" y="284553"/>
                  </a:lnTo>
                  <a:lnTo>
                    <a:pt x="310617" y="250817"/>
                  </a:lnTo>
                  <a:lnTo>
                    <a:pt x="327420" y="210999"/>
                  </a:lnTo>
                  <a:lnTo>
                    <a:pt x="333375" y="166687"/>
                  </a:lnTo>
                  <a:lnTo>
                    <a:pt x="327420" y="122375"/>
                  </a:lnTo>
                  <a:lnTo>
                    <a:pt x="310617" y="82557"/>
                  </a:lnTo>
                  <a:lnTo>
                    <a:pt x="284553" y="48821"/>
                  </a:lnTo>
                  <a:lnTo>
                    <a:pt x="250817" y="22757"/>
                  </a:lnTo>
                  <a:lnTo>
                    <a:pt x="210999" y="5954"/>
                  </a:lnTo>
                  <a:lnTo>
                    <a:pt x="166687" y="0"/>
                  </a:lnTo>
                </a:path>
              </a:pathLst>
            </a:custGeom>
            <a:ln w="952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4564227" y="9202673"/>
              <a:ext cx="333375" cy="334010"/>
            </a:xfrm>
            <a:custGeom>
              <a:avLst/>
              <a:gdLst/>
              <a:ahLst/>
              <a:cxnLst/>
              <a:rect l="l" t="t" r="r" b="b"/>
              <a:pathLst>
                <a:path w="333375" h="334009">
                  <a:moveTo>
                    <a:pt x="166695" y="333390"/>
                  </a:moveTo>
                  <a:lnTo>
                    <a:pt x="122375" y="327434"/>
                  </a:lnTo>
                  <a:lnTo>
                    <a:pt x="82553" y="310628"/>
                  </a:lnTo>
                  <a:lnTo>
                    <a:pt x="48817" y="284561"/>
                  </a:lnTo>
                  <a:lnTo>
                    <a:pt x="22755" y="250823"/>
                  </a:lnTo>
                  <a:lnTo>
                    <a:pt x="5953" y="211004"/>
                  </a:lnTo>
                  <a:lnTo>
                    <a:pt x="0" y="166695"/>
                  </a:lnTo>
                  <a:lnTo>
                    <a:pt x="5953" y="122385"/>
                  </a:lnTo>
                  <a:lnTo>
                    <a:pt x="22755" y="82566"/>
                  </a:lnTo>
                  <a:lnTo>
                    <a:pt x="48817" y="48828"/>
                  </a:lnTo>
                  <a:lnTo>
                    <a:pt x="82553" y="22761"/>
                  </a:lnTo>
                  <a:lnTo>
                    <a:pt x="122375" y="5955"/>
                  </a:lnTo>
                  <a:lnTo>
                    <a:pt x="166695" y="0"/>
                  </a:lnTo>
                  <a:lnTo>
                    <a:pt x="211002" y="5955"/>
                  </a:lnTo>
                  <a:lnTo>
                    <a:pt x="250815" y="22761"/>
                  </a:lnTo>
                  <a:lnTo>
                    <a:pt x="284546" y="48828"/>
                  </a:lnTo>
                  <a:lnTo>
                    <a:pt x="310605" y="82566"/>
                  </a:lnTo>
                  <a:lnTo>
                    <a:pt x="327406" y="122385"/>
                  </a:lnTo>
                  <a:lnTo>
                    <a:pt x="333359" y="166695"/>
                  </a:lnTo>
                  <a:lnTo>
                    <a:pt x="327406" y="211004"/>
                  </a:lnTo>
                  <a:lnTo>
                    <a:pt x="310605" y="250823"/>
                  </a:lnTo>
                  <a:lnTo>
                    <a:pt x="284546" y="284561"/>
                  </a:lnTo>
                  <a:lnTo>
                    <a:pt x="250815" y="310628"/>
                  </a:lnTo>
                  <a:lnTo>
                    <a:pt x="211002" y="327434"/>
                  </a:lnTo>
                  <a:lnTo>
                    <a:pt x="166695" y="333390"/>
                  </a:lnTo>
                  <a:close/>
                </a:path>
              </a:pathLst>
            </a:custGeom>
            <a:solidFill>
              <a:srgbClr val="9A03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4564227" y="9202673"/>
              <a:ext cx="333375" cy="333375"/>
            </a:xfrm>
            <a:custGeom>
              <a:avLst/>
              <a:gdLst/>
              <a:ahLst/>
              <a:cxnLst/>
              <a:rect l="l" t="t" r="r" b="b"/>
              <a:pathLst>
                <a:path w="333375" h="333375">
                  <a:moveTo>
                    <a:pt x="166687" y="0"/>
                  </a:moveTo>
                  <a:lnTo>
                    <a:pt x="122375" y="5954"/>
                  </a:lnTo>
                  <a:lnTo>
                    <a:pt x="82557" y="22757"/>
                  </a:lnTo>
                  <a:lnTo>
                    <a:pt x="48821" y="48821"/>
                  </a:lnTo>
                  <a:lnTo>
                    <a:pt x="22757" y="82557"/>
                  </a:lnTo>
                  <a:lnTo>
                    <a:pt x="5954" y="122375"/>
                  </a:lnTo>
                  <a:lnTo>
                    <a:pt x="0" y="166687"/>
                  </a:lnTo>
                  <a:lnTo>
                    <a:pt x="5954" y="210999"/>
                  </a:lnTo>
                  <a:lnTo>
                    <a:pt x="22757" y="250817"/>
                  </a:lnTo>
                  <a:lnTo>
                    <a:pt x="48821" y="284553"/>
                  </a:lnTo>
                  <a:lnTo>
                    <a:pt x="82557" y="310617"/>
                  </a:lnTo>
                  <a:lnTo>
                    <a:pt x="122375" y="327420"/>
                  </a:lnTo>
                  <a:lnTo>
                    <a:pt x="166687" y="333375"/>
                  </a:lnTo>
                  <a:lnTo>
                    <a:pt x="210999" y="327420"/>
                  </a:lnTo>
                  <a:lnTo>
                    <a:pt x="250817" y="310617"/>
                  </a:lnTo>
                  <a:lnTo>
                    <a:pt x="284553" y="284553"/>
                  </a:lnTo>
                  <a:lnTo>
                    <a:pt x="310617" y="250817"/>
                  </a:lnTo>
                  <a:lnTo>
                    <a:pt x="327420" y="210999"/>
                  </a:lnTo>
                  <a:lnTo>
                    <a:pt x="333375" y="166687"/>
                  </a:lnTo>
                  <a:lnTo>
                    <a:pt x="327420" y="122375"/>
                  </a:lnTo>
                  <a:lnTo>
                    <a:pt x="310617" y="82557"/>
                  </a:lnTo>
                  <a:lnTo>
                    <a:pt x="284553" y="48821"/>
                  </a:lnTo>
                  <a:lnTo>
                    <a:pt x="250817" y="22757"/>
                  </a:lnTo>
                  <a:lnTo>
                    <a:pt x="210999" y="5954"/>
                  </a:lnTo>
                  <a:lnTo>
                    <a:pt x="166687" y="0"/>
                  </a:lnTo>
                </a:path>
              </a:pathLst>
            </a:custGeom>
            <a:ln w="952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7506278" y="9202673"/>
              <a:ext cx="334010" cy="334010"/>
            </a:xfrm>
            <a:custGeom>
              <a:avLst/>
              <a:gdLst/>
              <a:ahLst/>
              <a:cxnLst/>
              <a:rect l="l" t="t" r="r" b="b"/>
              <a:pathLst>
                <a:path w="334009" h="334009">
                  <a:moveTo>
                    <a:pt x="166695" y="333390"/>
                  </a:moveTo>
                  <a:lnTo>
                    <a:pt x="122385" y="327434"/>
                  </a:lnTo>
                  <a:lnTo>
                    <a:pt x="82566" y="310628"/>
                  </a:lnTo>
                  <a:lnTo>
                    <a:pt x="48828" y="284561"/>
                  </a:lnTo>
                  <a:lnTo>
                    <a:pt x="22761" y="250823"/>
                  </a:lnTo>
                  <a:lnTo>
                    <a:pt x="5955" y="211004"/>
                  </a:lnTo>
                  <a:lnTo>
                    <a:pt x="0" y="166695"/>
                  </a:lnTo>
                  <a:lnTo>
                    <a:pt x="5955" y="122385"/>
                  </a:lnTo>
                  <a:lnTo>
                    <a:pt x="22761" y="82566"/>
                  </a:lnTo>
                  <a:lnTo>
                    <a:pt x="48828" y="48828"/>
                  </a:lnTo>
                  <a:lnTo>
                    <a:pt x="82566" y="22761"/>
                  </a:lnTo>
                  <a:lnTo>
                    <a:pt x="122385" y="5955"/>
                  </a:lnTo>
                  <a:lnTo>
                    <a:pt x="166695" y="0"/>
                  </a:lnTo>
                  <a:lnTo>
                    <a:pt x="211004" y="5955"/>
                  </a:lnTo>
                  <a:lnTo>
                    <a:pt x="250823" y="22761"/>
                  </a:lnTo>
                  <a:lnTo>
                    <a:pt x="284561" y="48828"/>
                  </a:lnTo>
                  <a:lnTo>
                    <a:pt x="310628" y="82566"/>
                  </a:lnTo>
                  <a:lnTo>
                    <a:pt x="327434" y="122385"/>
                  </a:lnTo>
                  <a:lnTo>
                    <a:pt x="333390" y="166695"/>
                  </a:lnTo>
                  <a:lnTo>
                    <a:pt x="327434" y="211004"/>
                  </a:lnTo>
                  <a:lnTo>
                    <a:pt x="310628" y="250823"/>
                  </a:lnTo>
                  <a:lnTo>
                    <a:pt x="284561" y="284561"/>
                  </a:lnTo>
                  <a:lnTo>
                    <a:pt x="250823" y="310628"/>
                  </a:lnTo>
                  <a:lnTo>
                    <a:pt x="211004" y="327434"/>
                  </a:lnTo>
                  <a:lnTo>
                    <a:pt x="166695" y="333390"/>
                  </a:lnTo>
                  <a:close/>
                </a:path>
              </a:pathLst>
            </a:custGeom>
            <a:solidFill>
              <a:srgbClr val="FA8A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7506279" y="9202673"/>
              <a:ext cx="333375" cy="333375"/>
            </a:xfrm>
            <a:custGeom>
              <a:avLst/>
              <a:gdLst/>
              <a:ahLst/>
              <a:cxnLst/>
              <a:rect l="l" t="t" r="r" b="b"/>
              <a:pathLst>
                <a:path w="333375" h="333375">
                  <a:moveTo>
                    <a:pt x="166687" y="0"/>
                  </a:moveTo>
                  <a:lnTo>
                    <a:pt x="122375" y="5954"/>
                  </a:lnTo>
                  <a:lnTo>
                    <a:pt x="82557" y="22757"/>
                  </a:lnTo>
                  <a:lnTo>
                    <a:pt x="48821" y="48821"/>
                  </a:lnTo>
                  <a:lnTo>
                    <a:pt x="22757" y="82557"/>
                  </a:lnTo>
                  <a:lnTo>
                    <a:pt x="5954" y="122375"/>
                  </a:lnTo>
                  <a:lnTo>
                    <a:pt x="0" y="166687"/>
                  </a:lnTo>
                  <a:lnTo>
                    <a:pt x="5954" y="210999"/>
                  </a:lnTo>
                  <a:lnTo>
                    <a:pt x="22757" y="250817"/>
                  </a:lnTo>
                  <a:lnTo>
                    <a:pt x="48821" y="284553"/>
                  </a:lnTo>
                  <a:lnTo>
                    <a:pt x="82557" y="310617"/>
                  </a:lnTo>
                  <a:lnTo>
                    <a:pt x="122375" y="327420"/>
                  </a:lnTo>
                  <a:lnTo>
                    <a:pt x="166687" y="333375"/>
                  </a:lnTo>
                  <a:lnTo>
                    <a:pt x="210999" y="327420"/>
                  </a:lnTo>
                  <a:lnTo>
                    <a:pt x="250817" y="310617"/>
                  </a:lnTo>
                  <a:lnTo>
                    <a:pt x="284553" y="284553"/>
                  </a:lnTo>
                  <a:lnTo>
                    <a:pt x="310617" y="250817"/>
                  </a:lnTo>
                  <a:lnTo>
                    <a:pt x="327420" y="210999"/>
                  </a:lnTo>
                  <a:lnTo>
                    <a:pt x="333375" y="166687"/>
                  </a:lnTo>
                  <a:lnTo>
                    <a:pt x="327420" y="122375"/>
                  </a:lnTo>
                  <a:lnTo>
                    <a:pt x="310617" y="82557"/>
                  </a:lnTo>
                  <a:lnTo>
                    <a:pt x="284553" y="48821"/>
                  </a:lnTo>
                  <a:lnTo>
                    <a:pt x="250817" y="22757"/>
                  </a:lnTo>
                  <a:lnTo>
                    <a:pt x="210999" y="5954"/>
                  </a:lnTo>
                  <a:lnTo>
                    <a:pt x="166687" y="0"/>
                  </a:lnTo>
                </a:path>
              </a:pathLst>
            </a:custGeom>
            <a:ln w="952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10449519" y="9202673"/>
              <a:ext cx="333375" cy="334010"/>
            </a:xfrm>
            <a:custGeom>
              <a:avLst/>
              <a:gdLst/>
              <a:ahLst/>
              <a:cxnLst/>
              <a:rect l="l" t="t" r="r" b="b"/>
              <a:pathLst>
                <a:path w="333375" h="334009">
                  <a:moveTo>
                    <a:pt x="166664" y="333390"/>
                  </a:moveTo>
                  <a:lnTo>
                    <a:pt x="122357" y="327434"/>
                  </a:lnTo>
                  <a:lnTo>
                    <a:pt x="82544" y="310628"/>
                  </a:lnTo>
                  <a:lnTo>
                    <a:pt x="48813" y="284561"/>
                  </a:lnTo>
                  <a:lnTo>
                    <a:pt x="22753" y="250823"/>
                  </a:lnTo>
                  <a:lnTo>
                    <a:pt x="5953" y="211004"/>
                  </a:lnTo>
                  <a:lnTo>
                    <a:pt x="0" y="166695"/>
                  </a:lnTo>
                  <a:lnTo>
                    <a:pt x="5953" y="122385"/>
                  </a:lnTo>
                  <a:lnTo>
                    <a:pt x="22753" y="82566"/>
                  </a:lnTo>
                  <a:lnTo>
                    <a:pt x="48813" y="48828"/>
                  </a:lnTo>
                  <a:lnTo>
                    <a:pt x="82544" y="22761"/>
                  </a:lnTo>
                  <a:lnTo>
                    <a:pt x="122357" y="5955"/>
                  </a:lnTo>
                  <a:lnTo>
                    <a:pt x="166664" y="0"/>
                  </a:lnTo>
                  <a:lnTo>
                    <a:pt x="210984" y="5955"/>
                  </a:lnTo>
                  <a:lnTo>
                    <a:pt x="250806" y="22761"/>
                  </a:lnTo>
                  <a:lnTo>
                    <a:pt x="284542" y="48828"/>
                  </a:lnTo>
                  <a:lnTo>
                    <a:pt x="310604" y="82566"/>
                  </a:lnTo>
                  <a:lnTo>
                    <a:pt x="327406" y="122385"/>
                  </a:lnTo>
                  <a:lnTo>
                    <a:pt x="333359" y="166695"/>
                  </a:lnTo>
                  <a:lnTo>
                    <a:pt x="327406" y="211004"/>
                  </a:lnTo>
                  <a:lnTo>
                    <a:pt x="310604" y="250823"/>
                  </a:lnTo>
                  <a:lnTo>
                    <a:pt x="284542" y="284561"/>
                  </a:lnTo>
                  <a:lnTo>
                    <a:pt x="250806" y="310628"/>
                  </a:lnTo>
                  <a:lnTo>
                    <a:pt x="210984" y="327434"/>
                  </a:lnTo>
                  <a:lnTo>
                    <a:pt x="166664" y="333390"/>
                  </a:lnTo>
                  <a:close/>
                </a:path>
              </a:pathLst>
            </a:custGeom>
            <a:solidFill>
              <a:srgbClr val="E263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10449519" y="9202673"/>
              <a:ext cx="333375" cy="333375"/>
            </a:xfrm>
            <a:custGeom>
              <a:avLst/>
              <a:gdLst/>
              <a:ahLst/>
              <a:cxnLst/>
              <a:rect l="l" t="t" r="r" b="b"/>
              <a:pathLst>
                <a:path w="333375" h="333375">
                  <a:moveTo>
                    <a:pt x="166687" y="0"/>
                  </a:moveTo>
                  <a:lnTo>
                    <a:pt x="122375" y="5954"/>
                  </a:lnTo>
                  <a:lnTo>
                    <a:pt x="82557" y="22757"/>
                  </a:lnTo>
                  <a:lnTo>
                    <a:pt x="48821" y="48821"/>
                  </a:lnTo>
                  <a:lnTo>
                    <a:pt x="22757" y="82557"/>
                  </a:lnTo>
                  <a:lnTo>
                    <a:pt x="5954" y="122375"/>
                  </a:lnTo>
                  <a:lnTo>
                    <a:pt x="0" y="166687"/>
                  </a:lnTo>
                  <a:lnTo>
                    <a:pt x="5954" y="210999"/>
                  </a:lnTo>
                  <a:lnTo>
                    <a:pt x="22757" y="250817"/>
                  </a:lnTo>
                  <a:lnTo>
                    <a:pt x="48821" y="284553"/>
                  </a:lnTo>
                  <a:lnTo>
                    <a:pt x="82557" y="310617"/>
                  </a:lnTo>
                  <a:lnTo>
                    <a:pt x="122375" y="327420"/>
                  </a:lnTo>
                  <a:lnTo>
                    <a:pt x="166687" y="333375"/>
                  </a:lnTo>
                  <a:lnTo>
                    <a:pt x="210999" y="327420"/>
                  </a:lnTo>
                  <a:lnTo>
                    <a:pt x="250817" y="310617"/>
                  </a:lnTo>
                  <a:lnTo>
                    <a:pt x="284553" y="284553"/>
                  </a:lnTo>
                  <a:lnTo>
                    <a:pt x="310617" y="250817"/>
                  </a:lnTo>
                  <a:lnTo>
                    <a:pt x="327420" y="210999"/>
                  </a:lnTo>
                  <a:lnTo>
                    <a:pt x="333375" y="166687"/>
                  </a:lnTo>
                  <a:lnTo>
                    <a:pt x="327420" y="122375"/>
                  </a:lnTo>
                  <a:lnTo>
                    <a:pt x="310617" y="82557"/>
                  </a:lnTo>
                  <a:lnTo>
                    <a:pt x="284553" y="48821"/>
                  </a:lnTo>
                  <a:lnTo>
                    <a:pt x="250817" y="22757"/>
                  </a:lnTo>
                  <a:lnTo>
                    <a:pt x="210999" y="5954"/>
                  </a:lnTo>
                  <a:lnTo>
                    <a:pt x="166687" y="0"/>
                  </a:lnTo>
                </a:path>
              </a:pathLst>
            </a:custGeom>
            <a:ln w="952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13390412" y="9202673"/>
              <a:ext cx="333375" cy="334010"/>
            </a:xfrm>
            <a:custGeom>
              <a:avLst/>
              <a:gdLst/>
              <a:ahLst/>
              <a:cxnLst/>
              <a:rect l="l" t="t" r="r" b="b"/>
              <a:pathLst>
                <a:path w="333375" h="334009">
                  <a:moveTo>
                    <a:pt x="166664" y="333390"/>
                  </a:moveTo>
                  <a:lnTo>
                    <a:pt x="122357" y="327434"/>
                  </a:lnTo>
                  <a:lnTo>
                    <a:pt x="82544" y="310628"/>
                  </a:lnTo>
                  <a:lnTo>
                    <a:pt x="48813" y="284561"/>
                  </a:lnTo>
                  <a:lnTo>
                    <a:pt x="22753" y="250823"/>
                  </a:lnTo>
                  <a:lnTo>
                    <a:pt x="5953" y="211004"/>
                  </a:lnTo>
                  <a:lnTo>
                    <a:pt x="0" y="166695"/>
                  </a:lnTo>
                  <a:lnTo>
                    <a:pt x="5953" y="122385"/>
                  </a:lnTo>
                  <a:lnTo>
                    <a:pt x="22753" y="82566"/>
                  </a:lnTo>
                  <a:lnTo>
                    <a:pt x="48813" y="48828"/>
                  </a:lnTo>
                  <a:lnTo>
                    <a:pt x="82544" y="22761"/>
                  </a:lnTo>
                  <a:lnTo>
                    <a:pt x="122357" y="5955"/>
                  </a:lnTo>
                  <a:lnTo>
                    <a:pt x="166664" y="0"/>
                  </a:lnTo>
                  <a:lnTo>
                    <a:pt x="210984" y="5955"/>
                  </a:lnTo>
                  <a:lnTo>
                    <a:pt x="250806" y="22761"/>
                  </a:lnTo>
                  <a:lnTo>
                    <a:pt x="284542" y="48828"/>
                  </a:lnTo>
                  <a:lnTo>
                    <a:pt x="310604" y="82566"/>
                  </a:lnTo>
                  <a:lnTo>
                    <a:pt x="327406" y="122385"/>
                  </a:lnTo>
                  <a:lnTo>
                    <a:pt x="333359" y="166695"/>
                  </a:lnTo>
                  <a:lnTo>
                    <a:pt x="327406" y="211004"/>
                  </a:lnTo>
                  <a:lnTo>
                    <a:pt x="310604" y="250823"/>
                  </a:lnTo>
                  <a:lnTo>
                    <a:pt x="284542" y="284561"/>
                  </a:lnTo>
                  <a:lnTo>
                    <a:pt x="250806" y="310628"/>
                  </a:lnTo>
                  <a:lnTo>
                    <a:pt x="210984" y="327434"/>
                  </a:lnTo>
                  <a:lnTo>
                    <a:pt x="166664" y="333390"/>
                  </a:lnTo>
                  <a:close/>
                </a:path>
              </a:pathLst>
            </a:custGeom>
            <a:solidFill>
              <a:srgbClr val="0F4B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13390413" y="9202673"/>
              <a:ext cx="333375" cy="333375"/>
            </a:xfrm>
            <a:custGeom>
              <a:avLst/>
              <a:gdLst/>
              <a:ahLst/>
              <a:cxnLst/>
              <a:rect l="l" t="t" r="r" b="b"/>
              <a:pathLst>
                <a:path w="333375" h="333375">
                  <a:moveTo>
                    <a:pt x="166687" y="0"/>
                  </a:moveTo>
                  <a:lnTo>
                    <a:pt x="122375" y="5954"/>
                  </a:lnTo>
                  <a:lnTo>
                    <a:pt x="82557" y="22757"/>
                  </a:lnTo>
                  <a:lnTo>
                    <a:pt x="48821" y="48821"/>
                  </a:lnTo>
                  <a:lnTo>
                    <a:pt x="22757" y="82557"/>
                  </a:lnTo>
                  <a:lnTo>
                    <a:pt x="5954" y="122375"/>
                  </a:lnTo>
                  <a:lnTo>
                    <a:pt x="0" y="166687"/>
                  </a:lnTo>
                  <a:lnTo>
                    <a:pt x="5954" y="210999"/>
                  </a:lnTo>
                  <a:lnTo>
                    <a:pt x="22757" y="250817"/>
                  </a:lnTo>
                  <a:lnTo>
                    <a:pt x="48821" y="284553"/>
                  </a:lnTo>
                  <a:lnTo>
                    <a:pt x="82557" y="310617"/>
                  </a:lnTo>
                  <a:lnTo>
                    <a:pt x="122375" y="327420"/>
                  </a:lnTo>
                  <a:lnTo>
                    <a:pt x="166687" y="333375"/>
                  </a:lnTo>
                  <a:lnTo>
                    <a:pt x="210999" y="327420"/>
                  </a:lnTo>
                  <a:lnTo>
                    <a:pt x="250817" y="310617"/>
                  </a:lnTo>
                  <a:lnTo>
                    <a:pt x="284553" y="284553"/>
                  </a:lnTo>
                  <a:lnTo>
                    <a:pt x="310617" y="250817"/>
                  </a:lnTo>
                  <a:lnTo>
                    <a:pt x="327420" y="210999"/>
                  </a:lnTo>
                  <a:lnTo>
                    <a:pt x="333375" y="166687"/>
                  </a:lnTo>
                  <a:lnTo>
                    <a:pt x="327420" y="122375"/>
                  </a:lnTo>
                  <a:lnTo>
                    <a:pt x="310617" y="82557"/>
                  </a:lnTo>
                  <a:lnTo>
                    <a:pt x="284553" y="48821"/>
                  </a:lnTo>
                  <a:lnTo>
                    <a:pt x="250817" y="22757"/>
                  </a:lnTo>
                  <a:lnTo>
                    <a:pt x="210999" y="5954"/>
                  </a:lnTo>
                  <a:lnTo>
                    <a:pt x="166687" y="0"/>
                  </a:lnTo>
                </a:path>
              </a:pathLst>
            </a:custGeom>
            <a:ln w="952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16332463" y="9202673"/>
              <a:ext cx="333375" cy="334010"/>
            </a:xfrm>
            <a:custGeom>
              <a:avLst/>
              <a:gdLst/>
              <a:ahLst/>
              <a:cxnLst/>
              <a:rect l="l" t="t" r="r" b="b"/>
              <a:pathLst>
                <a:path w="333375" h="334009">
                  <a:moveTo>
                    <a:pt x="166664" y="333390"/>
                  </a:moveTo>
                  <a:lnTo>
                    <a:pt x="122357" y="327434"/>
                  </a:lnTo>
                  <a:lnTo>
                    <a:pt x="82544" y="310628"/>
                  </a:lnTo>
                  <a:lnTo>
                    <a:pt x="48813" y="284561"/>
                  </a:lnTo>
                  <a:lnTo>
                    <a:pt x="22753" y="250823"/>
                  </a:lnTo>
                  <a:lnTo>
                    <a:pt x="5953" y="211004"/>
                  </a:lnTo>
                  <a:lnTo>
                    <a:pt x="0" y="166695"/>
                  </a:lnTo>
                  <a:lnTo>
                    <a:pt x="5953" y="122385"/>
                  </a:lnTo>
                  <a:lnTo>
                    <a:pt x="22753" y="82566"/>
                  </a:lnTo>
                  <a:lnTo>
                    <a:pt x="48813" y="48828"/>
                  </a:lnTo>
                  <a:lnTo>
                    <a:pt x="82544" y="22761"/>
                  </a:lnTo>
                  <a:lnTo>
                    <a:pt x="122357" y="5955"/>
                  </a:lnTo>
                  <a:lnTo>
                    <a:pt x="166664" y="0"/>
                  </a:lnTo>
                  <a:lnTo>
                    <a:pt x="210984" y="5955"/>
                  </a:lnTo>
                  <a:lnTo>
                    <a:pt x="250806" y="22761"/>
                  </a:lnTo>
                  <a:lnTo>
                    <a:pt x="284542" y="48828"/>
                  </a:lnTo>
                  <a:lnTo>
                    <a:pt x="310604" y="82566"/>
                  </a:lnTo>
                  <a:lnTo>
                    <a:pt x="327406" y="122385"/>
                  </a:lnTo>
                  <a:lnTo>
                    <a:pt x="333359" y="166695"/>
                  </a:lnTo>
                  <a:lnTo>
                    <a:pt x="327406" y="211004"/>
                  </a:lnTo>
                  <a:lnTo>
                    <a:pt x="310604" y="250823"/>
                  </a:lnTo>
                  <a:lnTo>
                    <a:pt x="284542" y="284561"/>
                  </a:lnTo>
                  <a:lnTo>
                    <a:pt x="250806" y="310628"/>
                  </a:lnTo>
                  <a:lnTo>
                    <a:pt x="210984" y="327434"/>
                  </a:lnTo>
                  <a:lnTo>
                    <a:pt x="166664" y="333390"/>
                  </a:lnTo>
                  <a:close/>
                </a:path>
              </a:pathLst>
            </a:custGeom>
            <a:solidFill>
              <a:srgbClr val="354F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16332465" y="9202673"/>
              <a:ext cx="333375" cy="333375"/>
            </a:xfrm>
            <a:custGeom>
              <a:avLst/>
              <a:gdLst/>
              <a:ahLst/>
              <a:cxnLst/>
              <a:rect l="l" t="t" r="r" b="b"/>
              <a:pathLst>
                <a:path w="333375" h="333375">
                  <a:moveTo>
                    <a:pt x="166687" y="0"/>
                  </a:moveTo>
                  <a:lnTo>
                    <a:pt x="122375" y="5954"/>
                  </a:lnTo>
                  <a:lnTo>
                    <a:pt x="82557" y="22757"/>
                  </a:lnTo>
                  <a:lnTo>
                    <a:pt x="48821" y="48821"/>
                  </a:lnTo>
                  <a:lnTo>
                    <a:pt x="22757" y="82557"/>
                  </a:lnTo>
                  <a:lnTo>
                    <a:pt x="5954" y="122375"/>
                  </a:lnTo>
                  <a:lnTo>
                    <a:pt x="0" y="166687"/>
                  </a:lnTo>
                  <a:lnTo>
                    <a:pt x="5954" y="210999"/>
                  </a:lnTo>
                  <a:lnTo>
                    <a:pt x="22757" y="250817"/>
                  </a:lnTo>
                  <a:lnTo>
                    <a:pt x="48821" y="284553"/>
                  </a:lnTo>
                  <a:lnTo>
                    <a:pt x="82557" y="310617"/>
                  </a:lnTo>
                  <a:lnTo>
                    <a:pt x="122375" y="327420"/>
                  </a:lnTo>
                  <a:lnTo>
                    <a:pt x="166687" y="333375"/>
                  </a:lnTo>
                  <a:lnTo>
                    <a:pt x="210999" y="327420"/>
                  </a:lnTo>
                  <a:lnTo>
                    <a:pt x="250817" y="310617"/>
                  </a:lnTo>
                  <a:lnTo>
                    <a:pt x="284553" y="284553"/>
                  </a:lnTo>
                  <a:lnTo>
                    <a:pt x="310617" y="250817"/>
                  </a:lnTo>
                  <a:lnTo>
                    <a:pt x="327420" y="210999"/>
                  </a:lnTo>
                  <a:lnTo>
                    <a:pt x="333375" y="166687"/>
                  </a:lnTo>
                  <a:lnTo>
                    <a:pt x="327420" y="122375"/>
                  </a:lnTo>
                  <a:lnTo>
                    <a:pt x="310617" y="82557"/>
                  </a:lnTo>
                  <a:lnTo>
                    <a:pt x="284553" y="48821"/>
                  </a:lnTo>
                  <a:lnTo>
                    <a:pt x="250817" y="22757"/>
                  </a:lnTo>
                  <a:lnTo>
                    <a:pt x="210999" y="5954"/>
                  </a:lnTo>
                  <a:lnTo>
                    <a:pt x="166687" y="0"/>
                  </a:lnTo>
                </a:path>
              </a:pathLst>
            </a:custGeom>
            <a:ln w="952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1549476" y="3480205"/>
              <a:ext cx="464820" cy="601980"/>
            </a:xfrm>
            <a:custGeom>
              <a:avLst/>
              <a:gdLst/>
              <a:ahLst/>
              <a:cxnLst/>
              <a:rect l="l" t="t" r="r" b="b"/>
              <a:pathLst>
                <a:path w="464819" h="601979">
                  <a:moveTo>
                    <a:pt x="464324" y="214401"/>
                  </a:moveTo>
                  <a:lnTo>
                    <a:pt x="453567" y="161366"/>
                  </a:lnTo>
                  <a:lnTo>
                    <a:pt x="438150" y="124269"/>
                  </a:lnTo>
                  <a:lnTo>
                    <a:pt x="437210" y="122796"/>
                  </a:lnTo>
                  <a:lnTo>
                    <a:pt x="437210" y="217055"/>
                  </a:lnTo>
                  <a:lnTo>
                    <a:pt x="436549" y="265468"/>
                  </a:lnTo>
                  <a:lnTo>
                    <a:pt x="425869" y="312813"/>
                  </a:lnTo>
                  <a:lnTo>
                    <a:pt x="405434" y="356946"/>
                  </a:lnTo>
                  <a:lnTo>
                    <a:pt x="388632" y="382003"/>
                  </a:lnTo>
                  <a:lnTo>
                    <a:pt x="368160" y="411657"/>
                  </a:lnTo>
                  <a:lnTo>
                    <a:pt x="350240" y="442861"/>
                  </a:lnTo>
                  <a:lnTo>
                    <a:pt x="339661" y="465391"/>
                  </a:lnTo>
                  <a:lnTo>
                    <a:pt x="339661" y="536460"/>
                  </a:lnTo>
                  <a:lnTo>
                    <a:pt x="339661" y="574471"/>
                  </a:lnTo>
                  <a:lnTo>
                    <a:pt x="124663" y="574471"/>
                  </a:lnTo>
                  <a:lnTo>
                    <a:pt x="124663" y="536460"/>
                  </a:lnTo>
                  <a:lnTo>
                    <a:pt x="129019" y="536460"/>
                  </a:lnTo>
                  <a:lnTo>
                    <a:pt x="335305" y="536460"/>
                  </a:lnTo>
                  <a:lnTo>
                    <a:pt x="339661" y="536460"/>
                  </a:lnTo>
                  <a:lnTo>
                    <a:pt x="339661" y="465391"/>
                  </a:lnTo>
                  <a:lnTo>
                    <a:pt x="334949" y="475424"/>
                  </a:lnTo>
                  <a:lnTo>
                    <a:pt x="322364" y="509193"/>
                  </a:lnTo>
                  <a:lnTo>
                    <a:pt x="141960" y="509193"/>
                  </a:lnTo>
                  <a:lnTo>
                    <a:pt x="114084" y="442861"/>
                  </a:lnTo>
                  <a:lnTo>
                    <a:pt x="75692" y="382003"/>
                  </a:lnTo>
                  <a:lnTo>
                    <a:pt x="71259" y="375894"/>
                  </a:lnTo>
                  <a:lnTo>
                    <a:pt x="66979" y="369684"/>
                  </a:lnTo>
                  <a:lnTo>
                    <a:pt x="38455" y="312813"/>
                  </a:lnTo>
                  <a:lnTo>
                    <a:pt x="27774" y="265468"/>
                  </a:lnTo>
                  <a:lnTo>
                    <a:pt x="27114" y="217055"/>
                  </a:lnTo>
                  <a:lnTo>
                    <a:pt x="36728" y="169710"/>
                  </a:lnTo>
                  <a:lnTo>
                    <a:pt x="68872" y="107848"/>
                  </a:lnTo>
                  <a:lnTo>
                    <a:pt x="120561" y="60680"/>
                  </a:lnTo>
                  <a:lnTo>
                    <a:pt x="163601" y="39344"/>
                  </a:lnTo>
                  <a:lnTo>
                    <a:pt x="209042" y="28663"/>
                  </a:lnTo>
                  <a:lnTo>
                    <a:pt x="255282" y="28663"/>
                  </a:lnTo>
                  <a:lnTo>
                    <a:pt x="300710" y="39344"/>
                  </a:lnTo>
                  <a:lnTo>
                    <a:pt x="343763" y="60680"/>
                  </a:lnTo>
                  <a:lnTo>
                    <a:pt x="395452" y="107848"/>
                  </a:lnTo>
                  <a:lnTo>
                    <a:pt x="427596" y="169710"/>
                  </a:lnTo>
                  <a:lnTo>
                    <a:pt x="437210" y="217055"/>
                  </a:lnTo>
                  <a:lnTo>
                    <a:pt x="437210" y="122796"/>
                  </a:lnTo>
                  <a:lnTo>
                    <a:pt x="390563" y="62357"/>
                  </a:lnTo>
                  <a:lnTo>
                    <a:pt x="358559" y="37769"/>
                  </a:lnTo>
                  <a:lnTo>
                    <a:pt x="318173" y="16789"/>
                  </a:lnTo>
                  <a:lnTo>
                    <a:pt x="275678" y="4203"/>
                  </a:lnTo>
                  <a:lnTo>
                    <a:pt x="232168" y="0"/>
                  </a:lnTo>
                  <a:lnTo>
                    <a:pt x="188633" y="4203"/>
                  </a:lnTo>
                  <a:lnTo>
                    <a:pt x="146151" y="16789"/>
                  </a:lnTo>
                  <a:lnTo>
                    <a:pt x="105765" y="37769"/>
                  </a:lnTo>
                  <a:lnTo>
                    <a:pt x="73761" y="62357"/>
                  </a:lnTo>
                  <a:lnTo>
                    <a:pt x="47193" y="91224"/>
                  </a:lnTo>
                  <a:lnTo>
                    <a:pt x="26174" y="124269"/>
                  </a:lnTo>
                  <a:lnTo>
                    <a:pt x="10756" y="161366"/>
                  </a:lnTo>
                  <a:lnTo>
                    <a:pt x="0" y="214401"/>
                  </a:lnTo>
                  <a:lnTo>
                    <a:pt x="38" y="217055"/>
                  </a:lnTo>
                  <a:lnTo>
                    <a:pt x="723" y="268617"/>
                  </a:lnTo>
                  <a:lnTo>
                    <a:pt x="12674" y="321627"/>
                  </a:lnTo>
                  <a:lnTo>
                    <a:pt x="35547" y="371030"/>
                  </a:lnTo>
                  <a:lnTo>
                    <a:pt x="53898" y="398386"/>
                  </a:lnTo>
                  <a:lnTo>
                    <a:pt x="74358" y="428231"/>
                  </a:lnTo>
                  <a:lnTo>
                    <a:pt x="92075" y="459701"/>
                  </a:lnTo>
                  <a:lnTo>
                    <a:pt x="106946" y="492607"/>
                  </a:lnTo>
                  <a:lnTo>
                    <a:pt x="113207" y="510527"/>
                  </a:lnTo>
                  <a:lnTo>
                    <a:pt x="109816" y="511924"/>
                  </a:lnTo>
                  <a:lnTo>
                    <a:pt x="100126" y="521614"/>
                  </a:lnTo>
                  <a:lnTo>
                    <a:pt x="97396" y="528193"/>
                  </a:lnTo>
                  <a:lnTo>
                    <a:pt x="97396" y="582739"/>
                  </a:lnTo>
                  <a:lnTo>
                    <a:pt x="100126" y="589305"/>
                  </a:lnTo>
                  <a:lnTo>
                    <a:pt x="109816" y="599008"/>
                  </a:lnTo>
                  <a:lnTo>
                    <a:pt x="116382" y="601726"/>
                  </a:lnTo>
                  <a:lnTo>
                    <a:pt x="347929" y="601726"/>
                  </a:lnTo>
                  <a:lnTo>
                    <a:pt x="354507" y="599008"/>
                  </a:lnTo>
                  <a:lnTo>
                    <a:pt x="364197" y="589305"/>
                  </a:lnTo>
                  <a:lnTo>
                    <a:pt x="366928" y="582739"/>
                  </a:lnTo>
                  <a:lnTo>
                    <a:pt x="366928" y="574471"/>
                  </a:lnTo>
                  <a:lnTo>
                    <a:pt x="366928" y="536460"/>
                  </a:lnTo>
                  <a:lnTo>
                    <a:pt x="366928" y="528193"/>
                  </a:lnTo>
                  <a:lnTo>
                    <a:pt x="364197" y="521614"/>
                  </a:lnTo>
                  <a:lnTo>
                    <a:pt x="354507" y="511924"/>
                  </a:lnTo>
                  <a:lnTo>
                    <a:pt x="351104" y="510527"/>
                  </a:lnTo>
                  <a:lnTo>
                    <a:pt x="351574" y="509193"/>
                  </a:lnTo>
                  <a:lnTo>
                    <a:pt x="372249" y="459701"/>
                  </a:lnTo>
                  <a:lnTo>
                    <a:pt x="410425" y="398386"/>
                  </a:lnTo>
                  <a:lnTo>
                    <a:pt x="415277" y="391718"/>
                  </a:lnTo>
                  <a:lnTo>
                    <a:pt x="419950" y="384937"/>
                  </a:lnTo>
                  <a:lnTo>
                    <a:pt x="451650" y="321627"/>
                  </a:lnTo>
                  <a:lnTo>
                    <a:pt x="463588" y="268617"/>
                  </a:lnTo>
                  <a:lnTo>
                    <a:pt x="463638" y="265468"/>
                  </a:lnTo>
                  <a:lnTo>
                    <a:pt x="464324" y="21440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8" name="object 5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71933" y="4054672"/>
              <a:ext cx="219419" cy="157806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1367307" y="3307587"/>
              <a:ext cx="828675" cy="549275"/>
            </a:xfrm>
            <a:custGeom>
              <a:avLst/>
              <a:gdLst/>
              <a:ahLst/>
              <a:cxnLst/>
              <a:rect l="l" t="t" r="r" b="b"/>
              <a:pathLst>
                <a:path w="828675" h="549275">
                  <a:moveTo>
                    <a:pt x="142367" y="410730"/>
                  </a:moveTo>
                  <a:lnTo>
                    <a:pt x="140931" y="407263"/>
                  </a:lnTo>
                  <a:lnTo>
                    <a:pt x="135826" y="402145"/>
                  </a:lnTo>
                  <a:lnTo>
                    <a:pt x="132359" y="400710"/>
                  </a:lnTo>
                  <a:lnTo>
                    <a:pt x="10020" y="400710"/>
                  </a:lnTo>
                  <a:lnTo>
                    <a:pt x="6553" y="402145"/>
                  </a:lnTo>
                  <a:lnTo>
                    <a:pt x="1435" y="407263"/>
                  </a:lnTo>
                  <a:lnTo>
                    <a:pt x="0" y="410730"/>
                  </a:lnTo>
                  <a:lnTo>
                    <a:pt x="0" y="417969"/>
                  </a:lnTo>
                  <a:lnTo>
                    <a:pt x="1435" y="421436"/>
                  </a:lnTo>
                  <a:lnTo>
                    <a:pt x="6553" y="426542"/>
                  </a:lnTo>
                  <a:lnTo>
                    <a:pt x="10020" y="427990"/>
                  </a:lnTo>
                  <a:lnTo>
                    <a:pt x="128739" y="427990"/>
                  </a:lnTo>
                  <a:lnTo>
                    <a:pt x="132359" y="427990"/>
                  </a:lnTo>
                  <a:lnTo>
                    <a:pt x="135826" y="426542"/>
                  </a:lnTo>
                  <a:lnTo>
                    <a:pt x="140931" y="421436"/>
                  </a:lnTo>
                  <a:lnTo>
                    <a:pt x="142367" y="417969"/>
                  </a:lnTo>
                  <a:lnTo>
                    <a:pt x="142367" y="410730"/>
                  </a:lnTo>
                  <a:close/>
                </a:path>
                <a:path w="828675" h="549275">
                  <a:moveTo>
                    <a:pt x="427964" y="10020"/>
                  </a:moveTo>
                  <a:lnTo>
                    <a:pt x="426529" y="6540"/>
                  </a:lnTo>
                  <a:lnTo>
                    <a:pt x="421424" y="1435"/>
                  </a:lnTo>
                  <a:lnTo>
                    <a:pt x="417944" y="0"/>
                  </a:lnTo>
                  <a:lnTo>
                    <a:pt x="410718" y="0"/>
                  </a:lnTo>
                  <a:lnTo>
                    <a:pt x="407250" y="1435"/>
                  </a:lnTo>
                  <a:lnTo>
                    <a:pt x="402132" y="6540"/>
                  </a:lnTo>
                  <a:lnTo>
                    <a:pt x="400697" y="10020"/>
                  </a:lnTo>
                  <a:lnTo>
                    <a:pt x="400697" y="123672"/>
                  </a:lnTo>
                  <a:lnTo>
                    <a:pt x="402132" y="127139"/>
                  </a:lnTo>
                  <a:lnTo>
                    <a:pt x="407250" y="132257"/>
                  </a:lnTo>
                  <a:lnTo>
                    <a:pt x="410718" y="133692"/>
                  </a:lnTo>
                  <a:lnTo>
                    <a:pt x="414337" y="133692"/>
                  </a:lnTo>
                  <a:lnTo>
                    <a:pt x="417944" y="133692"/>
                  </a:lnTo>
                  <a:lnTo>
                    <a:pt x="421424" y="132257"/>
                  </a:lnTo>
                  <a:lnTo>
                    <a:pt x="426529" y="127139"/>
                  </a:lnTo>
                  <a:lnTo>
                    <a:pt x="427964" y="123672"/>
                  </a:lnTo>
                  <a:lnTo>
                    <a:pt x="427964" y="10020"/>
                  </a:lnTo>
                  <a:close/>
                </a:path>
                <a:path w="828675" h="549275">
                  <a:moveTo>
                    <a:pt x="549363" y="393649"/>
                  </a:moveTo>
                  <a:lnTo>
                    <a:pt x="538162" y="380009"/>
                  </a:lnTo>
                  <a:lnTo>
                    <a:pt x="502551" y="380009"/>
                  </a:lnTo>
                  <a:lnTo>
                    <a:pt x="502551" y="407276"/>
                  </a:lnTo>
                  <a:lnTo>
                    <a:pt x="407339" y="502488"/>
                  </a:lnTo>
                  <a:lnTo>
                    <a:pt x="407339" y="431419"/>
                  </a:lnTo>
                  <a:lnTo>
                    <a:pt x="405904" y="427951"/>
                  </a:lnTo>
                  <a:lnTo>
                    <a:pt x="400786" y="422846"/>
                  </a:lnTo>
                  <a:lnTo>
                    <a:pt x="397319" y="421398"/>
                  </a:lnTo>
                  <a:lnTo>
                    <a:pt x="326110" y="421398"/>
                  </a:lnTo>
                  <a:lnTo>
                    <a:pt x="421322" y="326186"/>
                  </a:lnTo>
                  <a:lnTo>
                    <a:pt x="421322" y="397256"/>
                  </a:lnTo>
                  <a:lnTo>
                    <a:pt x="422757" y="400723"/>
                  </a:lnTo>
                  <a:lnTo>
                    <a:pt x="427875" y="405841"/>
                  </a:lnTo>
                  <a:lnTo>
                    <a:pt x="431342" y="407276"/>
                  </a:lnTo>
                  <a:lnTo>
                    <a:pt x="502551" y="407276"/>
                  </a:lnTo>
                  <a:lnTo>
                    <a:pt x="502551" y="380009"/>
                  </a:lnTo>
                  <a:lnTo>
                    <a:pt x="448589" y="380009"/>
                  </a:lnTo>
                  <a:lnTo>
                    <a:pt x="448589" y="326186"/>
                  </a:lnTo>
                  <a:lnTo>
                    <a:pt x="448589" y="290576"/>
                  </a:lnTo>
                  <a:lnTo>
                    <a:pt x="447802" y="287947"/>
                  </a:lnTo>
                  <a:lnTo>
                    <a:pt x="444792" y="283451"/>
                  </a:lnTo>
                  <a:lnTo>
                    <a:pt x="442671" y="281711"/>
                  </a:lnTo>
                  <a:lnTo>
                    <a:pt x="437680" y="279641"/>
                  </a:lnTo>
                  <a:lnTo>
                    <a:pt x="434949" y="279374"/>
                  </a:lnTo>
                  <a:lnTo>
                    <a:pt x="429653" y="280428"/>
                  </a:lnTo>
                  <a:lnTo>
                    <a:pt x="427253" y="281711"/>
                  </a:lnTo>
                  <a:lnTo>
                    <a:pt x="281647" y="427304"/>
                  </a:lnTo>
                  <a:lnTo>
                    <a:pt x="280339" y="429729"/>
                  </a:lnTo>
                  <a:lnTo>
                    <a:pt x="279298" y="435025"/>
                  </a:lnTo>
                  <a:lnTo>
                    <a:pt x="279565" y="437769"/>
                  </a:lnTo>
                  <a:lnTo>
                    <a:pt x="281622" y="442747"/>
                  </a:lnTo>
                  <a:lnTo>
                    <a:pt x="283375" y="444881"/>
                  </a:lnTo>
                  <a:lnTo>
                    <a:pt x="287858" y="447878"/>
                  </a:lnTo>
                  <a:lnTo>
                    <a:pt x="290499" y="448678"/>
                  </a:lnTo>
                  <a:lnTo>
                    <a:pt x="380060" y="448678"/>
                  </a:lnTo>
                  <a:lnTo>
                    <a:pt x="380060" y="539026"/>
                  </a:lnTo>
                  <a:lnTo>
                    <a:pt x="381495" y="542493"/>
                  </a:lnTo>
                  <a:lnTo>
                    <a:pt x="386613" y="547598"/>
                  </a:lnTo>
                  <a:lnTo>
                    <a:pt x="390080" y="549033"/>
                  </a:lnTo>
                  <a:lnTo>
                    <a:pt x="395503" y="549033"/>
                  </a:lnTo>
                  <a:lnTo>
                    <a:pt x="445909" y="502488"/>
                  </a:lnTo>
                  <a:lnTo>
                    <a:pt x="547014" y="401370"/>
                  </a:lnTo>
                  <a:lnTo>
                    <a:pt x="548309" y="398945"/>
                  </a:lnTo>
                  <a:lnTo>
                    <a:pt x="549363" y="393649"/>
                  </a:lnTo>
                  <a:close/>
                </a:path>
                <a:path w="828675" h="549275">
                  <a:moveTo>
                    <a:pt x="828662" y="410730"/>
                  </a:moveTo>
                  <a:lnTo>
                    <a:pt x="827227" y="407263"/>
                  </a:lnTo>
                  <a:lnTo>
                    <a:pt x="822109" y="402145"/>
                  </a:lnTo>
                  <a:lnTo>
                    <a:pt x="818642" y="400710"/>
                  </a:lnTo>
                  <a:lnTo>
                    <a:pt x="696290" y="400710"/>
                  </a:lnTo>
                  <a:lnTo>
                    <a:pt x="692823" y="402145"/>
                  </a:lnTo>
                  <a:lnTo>
                    <a:pt x="687705" y="407263"/>
                  </a:lnTo>
                  <a:lnTo>
                    <a:pt x="686269" y="410730"/>
                  </a:lnTo>
                  <a:lnTo>
                    <a:pt x="686269" y="417969"/>
                  </a:lnTo>
                  <a:lnTo>
                    <a:pt x="687705" y="421436"/>
                  </a:lnTo>
                  <a:lnTo>
                    <a:pt x="692823" y="426542"/>
                  </a:lnTo>
                  <a:lnTo>
                    <a:pt x="696290" y="427990"/>
                  </a:lnTo>
                  <a:lnTo>
                    <a:pt x="815022" y="427990"/>
                  </a:lnTo>
                  <a:lnTo>
                    <a:pt x="818642" y="427990"/>
                  </a:lnTo>
                  <a:lnTo>
                    <a:pt x="822109" y="426542"/>
                  </a:lnTo>
                  <a:lnTo>
                    <a:pt x="827227" y="421436"/>
                  </a:lnTo>
                  <a:lnTo>
                    <a:pt x="828662" y="417969"/>
                  </a:lnTo>
                  <a:lnTo>
                    <a:pt x="828662" y="4107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0" name="object 6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484394" y="3915240"/>
              <a:ext cx="103918" cy="103654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973762" y="3424946"/>
              <a:ext cx="104865" cy="104603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484658" y="3424946"/>
              <a:ext cx="104864" cy="104603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974997" y="3915261"/>
              <a:ext cx="103897" cy="103633"/>
            </a:xfrm>
            <a:prstGeom prst="rect">
              <a:avLst/>
            </a:prstGeom>
          </p:spPr>
        </p:pic>
        <p:sp>
          <p:nvSpPr>
            <p:cNvPr id="64" name="object 64"/>
            <p:cNvSpPr/>
            <p:nvPr/>
          </p:nvSpPr>
          <p:spPr>
            <a:xfrm>
              <a:off x="4431830" y="3590264"/>
              <a:ext cx="598170" cy="561340"/>
            </a:xfrm>
            <a:custGeom>
              <a:avLst/>
              <a:gdLst/>
              <a:ahLst/>
              <a:cxnLst/>
              <a:rect l="l" t="t" r="r" b="b"/>
              <a:pathLst>
                <a:path w="598170" h="561339">
                  <a:moveTo>
                    <a:pt x="598170" y="49847"/>
                  </a:moveTo>
                  <a:lnTo>
                    <a:pt x="597623" y="47713"/>
                  </a:lnTo>
                  <a:lnTo>
                    <a:pt x="595464" y="43942"/>
                  </a:lnTo>
                  <a:lnTo>
                    <a:pt x="593915" y="42379"/>
                  </a:lnTo>
                  <a:lnTo>
                    <a:pt x="524078" y="2057"/>
                  </a:lnTo>
                  <a:lnTo>
                    <a:pt x="522693" y="1244"/>
                  </a:lnTo>
                  <a:lnTo>
                    <a:pt x="521144" y="698"/>
                  </a:lnTo>
                  <a:lnTo>
                    <a:pt x="517944" y="254"/>
                  </a:lnTo>
                  <a:lnTo>
                    <a:pt x="516305" y="355"/>
                  </a:lnTo>
                  <a:lnTo>
                    <a:pt x="505510" y="12636"/>
                  </a:lnTo>
                  <a:lnTo>
                    <a:pt x="505612" y="14274"/>
                  </a:lnTo>
                  <a:lnTo>
                    <a:pt x="561035" y="51676"/>
                  </a:lnTo>
                  <a:lnTo>
                    <a:pt x="299072" y="196621"/>
                  </a:lnTo>
                  <a:lnTo>
                    <a:pt x="37147" y="51676"/>
                  </a:lnTo>
                  <a:lnTo>
                    <a:pt x="89166" y="21640"/>
                  </a:lnTo>
                  <a:lnTo>
                    <a:pt x="91211" y="18973"/>
                  </a:lnTo>
                  <a:lnTo>
                    <a:pt x="80264" y="0"/>
                  </a:lnTo>
                  <a:lnTo>
                    <a:pt x="76923" y="431"/>
                  </a:lnTo>
                  <a:lnTo>
                    <a:pt x="4267" y="42379"/>
                  </a:lnTo>
                  <a:lnTo>
                    <a:pt x="2705" y="43942"/>
                  </a:lnTo>
                  <a:lnTo>
                    <a:pt x="558" y="47713"/>
                  </a:lnTo>
                  <a:lnTo>
                    <a:pt x="0" y="49847"/>
                  </a:lnTo>
                  <a:lnTo>
                    <a:pt x="38" y="54178"/>
                  </a:lnTo>
                  <a:lnTo>
                    <a:pt x="635" y="56299"/>
                  </a:lnTo>
                  <a:lnTo>
                    <a:pt x="2857" y="60032"/>
                  </a:lnTo>
                  <a:lnTo>
                    <a:pt x="4445" y="61569"/>
                  </a:lnTo>
                  <a:lnTo>
                    <a:pt x="286842" y="217843"/>
                  </a:lnTo>
                  <a:lnTo>
                    <a:pt x="286842" y="527481"/>
                  </a:lnTo>
                  <a:lnTo>
                    <a:pt x="24511" y="376008"/>
                  </a:lnTo>
                  <a:lnTo>
                    <a:pt x="24511" y="188252"/>
                  </a:lnTo>
                  <a:lnTo>
                    <a:pt x="23215" y="185140"/>
                  </a:lnTo>
                  <a:lnTo>
                    <a:pt x="18630" y="180543"/>
                  </a:lnTo>
                  <a:lnTo>
                    <a:pt x="15506" y="179260"/>
                  </a:lnTo>
                  <a:lnTo>
                    <a:pt x="9017" y="179260"/>
                  </a:lnTo>
                  <a:lnTo>
                    <a:pt x="5905" y="180543"/>
                  </a:lnTo>
                  <a:lnTo>
                    <a:pt x="1308" y="185140"/>
                  </a:lnTo>
                  <a:lnTo>
                    <a:pt x="25" y="188252"/>
                  </a:lnTo>
                  <a:lnTo>
                    <a:pt x="25" y="385229"/>
                  </a:lnTo>
                  <a:lnTo>
                    <a:pt x="584" y="387337"/>
                  </a:lnTo>
                  <a:lnTo>
                    <a:pt x="2730" y="391058"/>
                  </a:lnTo>
                  <a:lnTo>
                    <a:pt x="4279" y="392607"/>
                  </a:lnTo>
                  <a:lnTo>
                    <a:pt x="291553" y="558482"/>
                  </a:lnTo>
                  <a:lnTo>
                    <a:pt x="292722" y="559625"/>
                  </a:lnTo>
                  <a:lnTo>
                    <a:pt x="295833" y="560920"/>
                  </a:lnTo>
                  <a:lnTo>
                    <a:pt x="296938" y="560920"/>
                  </a:lnTo>
                  <a:lnTo>
                    <a:pt x="299085" y="560920"/>
                  </a:lnTo>
                  <a:lnTo>
                    <a:pt x="301231" y="560920"/>
                  </a:lnTo>
                  <a:lnTo>
                    <a:pt x="302323" y="560920"/>
                  </a:lnTo>
                  <a:lnTo>
                    <a:pt x="305447" y="559625"/>
                  </a:lnTo>
                  <a:lnTo>
                    <a:pt x="306603" y="558469"/>
                  </a:lnTo>
                  <a:lnTo>
                    <a:pt x="593877" y="392607"/>
                  </a:lnTo>
                  <a:lnTo>
                    <a:pt x="595426" y="391058"/>
                  </a:lnTo>
                  <a:lnTo>
                    <a:pt x="597573" y="387337"/>
                  </a:lnTo>
                  <a:lnTo>
                    <a:pt x="598144" y="385229"/>
                  </a:lnTo>
                  <a:lnTo>
                    <a:pt x="598144" y="188252"/>
                  </a:lnTo>
                  <a:lnTo>
                    <a:pt x="596849" y="185140"/>
                  </a:lnTo>
                  <a:lnTo>
                    <a:pt x="592264" y="180543"/>
                  </a:lnTo>
                  <a:lnTo>
                    <a:pt x="589140" y="179260"/>
                  </a:lnTo>
                  <a:lnTo>
                    <a:pt x="582650" y="179260"/>
                  </a:lnTo>
                  <a:lnTo>
                    <a:pt x="579539" y="180543"/>
                  </a:lnTo>
                  <a:lnTo>
                    <a:pt x="574941" y="185140"/>
                  </a:lnTo>
                  <a:lnTo>
                    <a:pt x="573659" y="188252"/>
                  </a:lnTo>
                  <a:lnTo>
                    <a:pt x="573659" y="376008"/>
                  </a:lnTo>
                  <a:lnTo>
                    <a:pt x="311327" y="527481"/>
                  </a:lnTo>
                  <a:lnTo>
                    <a:pt x="311327" y="217843"/>
                  </a:lnTo>
                  <a:lnTo>
                    <a:pt x="593737" y="61569"/>
                  </a:lnTo>
                  <a:lnTo>
                    <a:pt x="595325" y="60032"/>
                  </a:lnTo>
                  <a:lnTo>
                    <a:pt x="597547" y="56299"/>
                  </a:lnTo>
                  <a:lnTo>
                    <a:pt x="598131" y="54178"/>
                  </a:lnTo>
                  <a:lnTo>
                    <a:pt x="598170" y="4984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5" name="object 6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480750" y="3875840"/>
              <a:ext cx="122148" cy="140614"/>
            </a:xfrm>
            <a:prstGeom prst="rect">
              <a:avLst/>
            </a:prstGeom>
          </p:spPr>
        </p:pic>
        <p:sp>
          <p:nvSpPr>
            <p:cNvPr id="66" name="object 66"/>
            <p:cNvSpPr/>
            <p:nvPr/>
          </p:nvSpPr>
          <p:spPr>
            <a:xfrm>
              <a:off x="4368736" y="3629519"/>
              <a:ext cx="724535" cy="289560"/>
            </a:xfrm>
            <a:custGeom>
              <a:avLst/>
              <a:gdLst/>
              <a:ahLst/>
              <a:cxnLst/>
              <a:rect l="l" t="t" r="r" b="b"/>
              <a:pathLst>
                <a:path w="724535" h="289560">
                  <a:moveTo>
                    <a:pt x="724344" y="115074"/>
                  </a:moveTo>
                  <a:lnTo>
                    <a:pt x="723849" y="111861"/>
                  </a:lnTo>
                  <a:lnTo>
                    <a:pt x="723277" y="110312"/>
                  </a:lnTo>
                  <a:lnTo>
                    <a:pt x="695032" y="64274"/>
                  </a:lnTo>
                  <a:lnTo>
                    <a:pt x="695032" y="111086"/>
                  </a:lnTo>
                  <a:lnTo>
                    <a:pt x="439572" y="260819"/>
                  </a:lnTo>
                  <a:lnTo>
                    <a:pt x="379996" y="175501"/>
                  </a:lnTo>
                  <a:lnTo>
                    <a:pt x="644677" y="29019"/>
                  </a:lnTo>
                  <a:lnTo>
                    <a:pt x="695032" y="111086"/>
                  </a:lnTo>
                  <a:lnTo>
                    <a:pt x="695032" y="64274"/>
                  </a:lnTo>
                  <a:lnTo>
                    <a:pt x="673404" y="29019"/>
                  </a:lnTo>
                  <a:lnTo>
                    <a:pt x="657771" y="3556"/>
                  </a:lnTo>
                  <a:lnTo>
                    <a:pt x="655154" y="1600"/>
                  </a:lnTo>
                  <a:lnTo>
                    <a:pt x="649058" y="0"/>
                  </a:lnTo>
                  <a:lnTo>
                    <a:pt x="645820" y="406"/>
                  </a:lnTo>
                  <a:lnTo>
                    <a:pt x="362165" y="157378"/>
                  </a:lnTo>
                  <a:lnTo>
                    <a:pt x="344436" y="147574"/>
                  </a:lnTo>
                  <a:lnTo>
                    <a:pt x="344436" y="175374"/>
                  </a:lnTo>
                  <a:lnTo>
                    <a:pt x="284772" y="260819"/>
                  </a:lnTo>
                  <a:lnTo>
                    <a:pt x="29324" y="111086"/>
                  </a:lnTo>
                  <a:lnTo>
                    <a:pt x="79667" y="29019"/>
                  </a:lnTo>
                  <a:lnTo>
                    <a:pt x="344131" y="175374"/>
                  </a:lnTo>
                  <a:lnTo>
                    <a:pt x="344436" y="175374"/>
                  </a:lnTo>
                  <a:lnTo>
                    <a:pt x="344436" y="147574"/>
                  </a:lnTo>
                  <a:lnTo>
                    <a:pt x="130238" y="29019"/>
                  </a:lnTo>
                  <a:lnTo>
                    <a:pt x="78524" y="406"/>
                  </a:lnTo>
                  <a:lnTo>
                    <a:pt x="75285" y="0"/>
                  </a:lnTo>
                  <a:lnTo>
                    <a:pt x="69189" y="1600"/>
                  </a:lnTo>
                  <a:lnTo>
                    <a:pt x="66573" y="3556"/>
                  </a:lnTo>
                  <a:lnTo>
                    <a:pt x="1066" y="110312"/>
                  </a:lnTo>
                  <a:lnTo>
                    <a:pt x="495" y="111848"/>
                  </a:lnTo>
                  <a:lnTo>
                    <a:pt x="0" y="115074"/>
                  </a:lnTo>
                  <a:lnTo>
                    <a:pt x="76" y="116713"/>
                  </a:lnTo>
                  <a:lnTo>
                    <a:pt x="284022" y="288759"/>
                  </a:lnTo>
                  <a:lnTo>
                    <a:pt x="286156" y="289344"/>
                  </a:lnTo>
                  <a:lnTo>
                    <a:pt x="290309" y="289344"/>
                  </a:lnTo>
                  <a:lnTo>
                    <a:pt x="292696" y="288759"/>
                  </a:lnTo>
                  <a:lnTo>
                    <a:pt x="292455" y="288759"/>
                  </a:lnTo>
                  <a:lnTo>
                    <a:pt x="295744" y="287045"/>
                  </a:lnTo>
                  <a:lnTo>
                    <a:pt x="297243" y="285724"/>
                  </a:lnTo>
                  <a:lnTo>
                    <a:pt x="314642" y="260819"/>
                  </a:lnTo>
                  <a:lnTo>
                    <a:pt x="362165" y="192747"/>
                  </a:lnTo>
                  <a:lnTo>
                    <a:pt x="427101" y="285724"/>
                  </a:lnTo>
                  <a:lnTo>
                    <a:pt x="428599" y="287045"/>
                  </a:lnTo>
                  <a:lnTo>
                    <a:pt x="431901" y="288759"/>
                  </a:lnTo>
                  <a:lnTo>
                    <a:pt x="431660" y="288759"/>
                  </a:lnTo>
                  <a:lnTo>
                    <a:pt x="434035" y="289344"/>
                  </a:lnTo>
                  <a:lnTo>
                    <a:pt x="438188" y="289344"/>
                  </a:lnTo>
                  <a:lnTo>
                    <a:pt x="487997" y="260819"/>
                  </a:lnTo>
                  <a:lnTo>
                    <a:pt x="719594" y="125069"/>
                  </a:lnTo>
                  <a:lnTo>
                    <a:pt x="724268" y="116713"/>
                  </a:lnTo>
                  <a:lnTo>
                    <a:pt x="724344" y="1150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7" name="object 6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529890" y="3354089"/>
              <a:ext cx="402072" cy="390159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0615554" y="3888596"/>
              <a:ext cx="119902" cy="122191"/>
            </a:xfrm>
            <a:prstGeom prst="rect">
              <a:avLst/>
            </a:prstGeom>
          </p:spPr>
        </p:pic>
        <p:sp>
          <p:nvSpPr>
            <p:cNvPr id="69" name="object 69"/>
            <p:cNvSpPr/>
            <p:nvPr/>
          </p:nvSpPr>
          <p:spPr>
            <a:xfrm>
              <a:off x="10263683" y="3409911"/>
              <a:ext cx="624840" cy="741680"/>
            </a:xfrm>
            <a:custGeom>
              <a:avLst/>
              <a:gdLst/>
              <a:ahLst/>
              <a:cxnLst/>
              <a:rect l="l" t="t" r="r" b="b"/>
              <a:pathLst>
                <a:path w="624840" h="741679">
                  <a:moveTo>
                    <a:pt x="622312" y="136766"/>
                  </a:moveTo>
                  <a:lnTo>
                    <a:pt x="602754" y="81648"/>
                  </a:lnTo>
                  <a:lnTo>
                    <a:pt x="566343" y="38138"/>
                  </a:lnTo>
                  <a:lnTo>
                    <a:pt x="517207" y="9766"/>
                  </a:lnTo>
                  <a:lnTo>
                    <a:pt x="461314" y="0"/>
                  </a:lnTo>
                  <a:lnTo>
                    <a:pt x="8978" y="0"/>
                  </a:lnTo>
                  <a:lnTo>
                    <a:pt x="5867" y="1295"/>
                  </a:lnTo>
                  <a:lnTo>
                    <a:pt x="1282" y="5880"/>
                  </a:lnTo>
                  <a:lnTo>
                    <a:pt x="0" y="8991"/>
                  </a:lnTo>
                  <a:lnTo>
                    <a:pt x="0" y="15468"/>
                  </a:lnTo>
                  <a:lnTo>
                    <a:pt x="1282" y="18580"/>
                  </a:lnTo>
                  <a:lnTo>
                    <a:pt x="5867" y="23164"/>
                  </a:lnTo>
                  <a:lnTo>
                    <a:pt x="8978" y="24447"/>
                  </a:lnTo>
                  <a:lnTo>
                    <a:pt x="461314" y="24447"/>
                  </a:lnTo>
                  <a:lnTo>
                    <a:pt x="485521" y="26530"/>
                  </a:lnTo>
                  <a:lnTo>
                    <a:pt x="530682" y="42913"/>
                  </a:lnTo>
                  <a:lnTo>
                    <a:pt x="567753" y="74053"/>
                  </a:lnTo>
                  <a:lnTo>
                    <a:pt x="591693" y="115709"/>
                  </a:lnTo>
                  <a:lnTo>
                    <a:pt x="598411" y="142036"/>
                  </a:lnTo>
                  <a:lnTo>
                    <a:pt x="599884" y="144602"/>
                  </a:lnTo>
                  <a:lnTo>
                    <a:pt x="604291" y="148310"/>
                  </a:lnTo>
                  <a:lnTo>
                    <a:pt x="607072" y="149326"/>
                  </a:lnTo>
                  <a:lnTo>
                    <a:pt x="609942" y="149326"/>
                  </a:lnTo>
                  <a:lnTo>
                    <a:pt x="611733" y="149326"/>
                  </a:lnTo>
                  <a:lnTo>
                    <a:pt x="622223" y="138569"/>
                  </a:lnTo>
                  <a:lnTo>
                    <a:pt x="622312" y="136766"/>
                  </a:lnTo>
                  <a:close/>
                </a:path>
                <a:path w="624840" h="741679">
                  <a:moveTo>
                    <a:pt x="624433" y="477481"/>
                  </a:moveTo>
                  <a:lnTo>
                    <a:pt x="623150" y="474370"/>
                  </a:lnTo>
                  <a:lnTo>
                    <a:pt x="618566" y="469785"/>
                  </a:lnTo>
                  <a:lnTo>
                    <a:pt x="615454" y="468490"/>
                  </a:lnTo>
                  <a:lnTo>
                    <a:pt x="608977" y="468490"/>
                  </a:lnTo>
                  <a:lnTo>
                    <a:pt x="605866" y="469785"/>
                  </a:lnTo>
                  <a:lnTo>
                    <a:pt x="601281" y="474370"/>
                  </a:lnTo>
                  <a:lnTo>
                    <a:pt x="599986" y="477481"/>
                  </a:lnTo>
                  <a:lnTo>
                    <a:pt x="599986" y="716826"/>
                  </a:lnTo>
                  <a:lnTo>
                    <a:pt x="84683" y="716826"/>
                  </a:lnTo>
                  <a:lnTo>
                    <a:pt x="84683" y="119189"/>
                  </a:lnTo>
                  <a:lnTo>
                    <a:pt x="83400" y="116078"/>
                  </a:lnTo>
                  <a:lnTo>
                    <a:pt x="78816" y="111493"/>
                  </a:lnTo>
                  <a:lnTo>
                    <a:pt x="75704" y="110210"/>
                  </a:lnTo>
                  <a:lnTo>
                    <a:pt x="69227" y="110210"/>
                  </a:lnTo>
                  <a:lnTo>
                    <a:pt x="66116" y="111493"/>
                  </a:lnTo>
                  <a:lnTo>
                    <a:pt x="61531" y="116078"/>
                  </a:lnTo>
                  <a:lnTo>
                    <a:pt x="60248" y="119189"/>
                  </a:lnTo>
                  <a:lnTo>
                    <a:pt x="60248" y="732294"/>
                  </a:lnTo>
                  <a:lnTo>
                    <a:pt x="61531" y="735406"/>
                  </a:lnTo>
                  <a:lnTo>
                    <a:pt x="66116" y="739990"/>
                  </a:lnTo>
                  <a:lnTo>
                    <a:pt x="69227" y="741273"/>
                  </a:lnTo>
                  <a:lnTo>
                    <a:pt x="612216" y="741273"/>
                  </a:lnTo>
                  <a:lnTo>
                    <a:pt x="615454" y="741273"/>
                  </a:lnTo>
                  <a:lnTo>
                    <a:pt x="618566" y="739990"/>
                  </a:lnTo>
                  <a:lnTo>
                    <a:pt x="623150" y="735406"/>
                  </a:lnTo>
                  <a:lnTo>
                    <a:pt x="624433" y="732294"/>
                  </a:lnTo>
                  <a:lnTo>
                    <a:pt x="624433" y="47748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7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0203432" y="3410016"/>
              <a:ext cx="144945" cy="196520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0403256" y="3739216"/>
              <a:ext cx="132977" cy="96799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0403256" y="3545913"/>
              <a:ext cx="132977" cy="96801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0403256" y="3932517"/>
              <a:ext cx="132976" cy="96801"/>
            </a:xfrm>
            <a:prstGeom prst="rect">
              <a:avLst/>
            </a:prstGeom>
          </p:spPr>
        </p:pic>
        <p:sp>
          <p:nvSpPr>
            <p:cNvPr id="74" name="object 74"/>
            <p:cNvSpPr/>
            <p:nvPr/>
          </p:nvSpPr>
          <p:spPr>
            <a:xfrm>
              <a:off x="10551376" y="3596830"/>
              <a:ext cx="413384" cy="421640"/>
            </a:xfrm>
            <a:custGeom>
              <a:avLst/>
              <a:gdLst/>
              <a:ahLst/>
              <a:cxnLst/>
              <a:rect l="l" t="t" r="r" b="b"/>
              <a:pathLst>
                <a:path w="413384" h="421639">
                  <a:moveTo>
                    <a:pt x="271830" y="406120"/>
                  </a:moveTo>
                  <a:lnTo>
                    <a:pt x="270535" y="403009"/>
                  </a:lnTo>
                  <a:lnTo>
                    <a:pt x="265950" y="398424"/>
                  </a:lnTo>
                  <a:lnTo>
                    <a:pt x="262851" y="397141"/>
                  </a:lnTo>
                  <a:lnTo>
                    <a:pt x="8978" y="397141"/>
                  </a:lnTo>
                  <a:lnTo>
                    <a:pt x="5880" y="398424"/>
                  </a:lnTo>
                  <a:lnTo>
                    <a:pt x="1295" y="403009"/>
                  </a:lnTo>
                  <a:lnTo>
                    <a:pt x="0" y="406120"/>
                  </a:lnTo>
                  <a:lnTo>
                    <a:pt x="0" y="412597"/>
                  </a:lnTo>
                  <a:lnTo>
                    <a:pt x="1295" y="415709"/>
                  </a:lnTo>
                  <a:lnTo>
                    <a:pt x="5880" y="420293"/>
                  </a:lnTo>
                  <a:lnTo>
                    <a:pt x="8978" y="421589"/>
                  </a:lnTo>
                  <a:lnTo>
                    <a:pt x="259600" y="421589"/>
                  </a:lnTo>
                  <a:lnTo>
                    <a:pt x="262851" y="421589"/>
                  </a:lnTo>
                  <a:lnTo>
                    <a:pt x="265950" y="420293"/>
                  </a:lnTo>
                  <a:lnTo>
                    <a:pt x="270535" y="415709"/>
                  </a:lnTo>
                  <a:lnTo>
                    <a:pt x="271830" y="412597"/>
                  </a:lnTo>
                  <a:lnTo>
                    <a:pt x="271830" y="406120"/>
                  </a:lnTo>
                  <a:close/>
                </a:path>
                <a:path w="413384" h="421639">
                  <a:moveTo>
                    <a:pt x="271830" y="8978"/>
                  </a:moveTo>
                  <a:lnTo>
                    <a:pt x="270535" y="5867"/>
                  </a:lnTo>
                  <a:lnTo>
                    <a:pt x="265950" y="1282"/>
                  </a:lnTo>
                  <a:lnTo>
                    <a:pt x="262851" y="0"/>
                  </a:lnTo>
                  <a:lnTo>
                    <a:pt x="8978" y="0"/>
                  </a:lnTo>
                  <a:lnTo>
                    <a:pt x="5880" y="1282"/>
                  </a:lnTo>
                  <a:lnTo>
                    <a:pt x="1295" y="5867"/>
                  </a:lnTo>
                  <a:lnTo>
                    <a:pt x="0" y="8978"/>
                  </a:lnTo>
                  <a:lnTo>
                    <a:pt x="0" y="15455"/>
                  </a:lnTo>
                  <a:lnTo>
                    <a:pt x="1295" y="18567"/>
                  </a:lnTo>
                  <a:lnTo>
                    <a:pt x="5880" y="23152"/>
                  </a:lnTo>
                  <a:lnTo>
                    <a:pt x="8978" y="24447"/>
                  </a:lnTo>
                  <a:lnTo>
                    <a:pt x="259600" y="24447"/>
                  </a:lnTo>
                  <a:lnTo>
                    <a:pt x="262851" y="24447"/>
                  </a:lnTo>
                  <a:lnTo>
                    <a:pt x="265950" y="23152"/>
                  </a:lnTo>
                  <a:lnTo>
                    <a:pt x="270535" y="18567"/>
                  </a:lnTo>
                  <a:lnTo>
                    <a:pt x="271830" y="15455"/>
                  </a:lnTo>
                  <a:lnTo>
                    <a:pt x="271830" y="8978"/>
                  </a:lnTo>
                  <a:close/>
                </a:path>
                <a:path w="413384" h="421639">
                  <a:moveTo>
                    <a:pt x="412762" y="119849"/>
                  </a:moveTo>
                  <a:lnTo>
                    <a:pt x="412673" y="118465"/>
                  </a:lnTo>
                  <a:lnTo>
                    <a:pt x="412356" y="113385"/>
                  </a:lnTo>
                  <a:lnTo>
                    <a:pt x="410870" y="110363"/>
                  </a:lnTo>
                  <a:lnTo>
                    <a:pt x="383108" y="85864"/>
                  </a:lnTo>
                  <a:lnTo>
                    <a:pt x="383108" y="118465"/>
                  </a:lnTo>
                  <a:lnTo>
                    <a:pt x="170586" y="359283"/>
                  </a:lnTo>
                  <a:lnTo>
                    <a:pt x="106959" y="303110"/>
                  </a:lnTo>
                  <a:lnTo>
                    <a:pt x="180975" y="219240"/>
                  </a:lnTo>
                  <a:lnTo>
                    <a:pt x="183070" y="217144"/>
                  </a:lnTo>
                  <a:lnTo>
                    <a:pt x="183273" y="216623"/>
                  </a:lnTo>
                  <a:lnTo>
                    <a:pt x="319468" y="62306"/>
                  </a:lnTo>
                  <a:lnTo>
                    <a:pt x="383108" y="118465"/>
                  </a:lnTo>
                  <a:lnTo>
                    <a:pt x="383108" y="85864"/>
                  </a:lnTo>
                  <a:lnTo>
                    <a:pt x="356412" y="62306"/>
                  </a:lnTo>
                  <a:lnTo>
                    <a:pt x="326339" y="35763"/>
                  </a:lnTo>
                  <a:lnTo>
                    <a:pt x="325196" y="34785"/>
                  </a:lnTo>
                  <a:lnTo>
                    <a:pt x="323875" y="34010"/>
                  </a:lnTo>
                  <a:lnTo>
                    <a:pt x="320205" y="32753"/>
                  </a:lnTo>
                  <a:lnTo>
                    <a:pt x="316788" y="32753"/>
                  </a:lnTo>
                  <a:lnTo>
                    <a:pt x="314464" y="33375"/>
                  </a:lnTo>
                  <a:lnTo>
                    <a:pt x="311581" y="34785"/>
                  </a:lnTo>
                  <a:lnTo>
                    <a:pt x="310286" y="35763"/>
                  </a:lnTo>
                  <a:lnTo>
                    <a:pt x="166611" y="198564"/>
                  </a:lnTo>
                  <a:lnTo>
                    <a:pt x="8978" y="198564"/>
                  </a:lnTo>
                  <a:lnTo>
                    <a:pt x="5880" y="199859"/>
                  </a:lnTo>
                  <a:lnTo>
                    <a:pt x="1295" y="204444"/>
                  </a:lnTo>
                  <a:lnTo>
                    <a:pt x="0" y="207543"/>
                  </a:lnTo>
                  <a:lnTo>
                    <a:pt x="0" y="214033"/>
                  </a:lnTo>
                  <a:lnTo>
                    <a:pt x="1295" y="217144"/>
                  </a:lnTo>
                  <a:lnTo>
                    <a:pt x="5880" y="221729"/>
                  </a:lnTo>
                  <a:lnTo>
                    <a:pt x="8978" y="223012"/>
                  </a:lnTo>
                  <a:lnTo>
                    <a:pt x="145034" y="223012"/>
                  </a:lnTo>
                  <a:lnTo>
                    <a:pt x="78397" y="298538"/>
                  </a:lnTo>
                  <a:lnTo>
                    <a:pt x="77304" y="301713"/>
                  </a:lnTo>
                  <a:lnTo>
                    <a:pt x="77393" y="303110"/>
                  </a:lnTo>
                  <a:lnTo>
                    <a:pt x="77711" y="308190"/>
                  </a:lnTo>
                  <a:lnTo>
                    <a:pt x="79184" y="311213"/>
                  </a:lnTo>
                  <a:lnTo>
                    <a:pt x="165811" y="387667"/>
                  </a:lnTo>
                  <a:lnTo>
                    <a:pt x="168363" y="388632"/>
                  </a:lnTo>
                  <a:lnTo>
                    <a:pt x="174028" y="388632"/>
                  </a:lnTo>
                  <a:lnTo>
                    <a:pt x="175602" y="388213"/>
                  </a:lnTo>
                  <a:lnTo>
                    <a:pt x="178485" y="386803"/>
                  </a:lnTo>
                  <a:lnTo>
                    <a:pt x="179768" y="385826"/>
                  </a:lnTo>
                  <a:lnTo>
                    <a:pt x="203187" y="359283"/>
                  </a:lnTo>
                  <a:lnTo>
                    <a:pt x="411670" y="123037"/>
                  </a:lnTo>
                  <a:lnTo>
                    <a:pt x="412762" y="1198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5" name="object 75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0857379" y="3586917"/>
              <a:ext cx="141588" cy="139517"/>
            </a:xfrm>
            <a:prstGeom prst="rect">
              <a:avLst/>
            </a:prstGeom>
          </p:spPr>
        </p:pic>
        <p:sp>
          <p:nvSpPr>
            <p:cNvPr id="76" name="object 76"/>
            <p:cNvSpPr/>
            <p:nvPr/>
          </p:nvSpPr>
          <p:spPr>
            <a:xfrm>
              <a:off x="10669632" y="3665696"/>
              <a:ext cx="254000" cy="283845"/>
            </a:xfrm>
            <a:custGeom>
              <a:avLst/>
              <a:gdLst/>
              <a:ahLst/>
              <a:cxnLst/>
              <a:rect l="l" t="t" r="r" b="b"/>
              <a:pathLst>
                <a:path w="254000" h="283845">
                  <a:moveTo>
                    <a:pt x="14166" y="283712"/>
                  </a:moveTo>
                  <a:lnTo>
                    <a:pt x="12432" y="283709"/>
                  </a:lnTo>
                  <a:lnTo>
                    <a:pt x="10080" y="283709"/>
                  </a:lnTo>
                  <a:lnTo>
                    <a:pt x="7778" y="283029"/>
                  </a:lnTo>
                  <a:lnTo>
                    <a:pt x="3827" y="280476"/>
                  </a:lnTo>
                  <a:lnTo>
                    <a:pt x="2262" y="278656"/>
                  </a:lnTo>
                  <a:lnTo>
                    <a:pt x="328" y="274368"/>
                  </a:lnTo>
                  <a:lnTo>
                    <a:pt x="0" y="271990"/>
                  </a:lnTo>
                  <a:lnTo>
                    <a:pt x="701" y="267338"/>
                  </a:lnTo>
                  <a:lnTo>
                    <a:pt x="233024" y="3048"/>
                  </a:lnTo>
                  <a:lnTo>
                    <a:pt x="241985" y="0"/>
                  </a:lnTo>
                  <a:lnTo>
                    <a:pt x="243597" y="213"/>
                  </a:lnTo>
                  <a:lnTo>
                    <a:pt x="253468" y="13179"/>
                  </a:lnTo>
                  <a:lnTo>
                    <a:pt x="253245" y="14789"/>
                  </a:lnTo>
                  <a:lnTo>
                    <a:pt x="20454" y="280876"/>
                  </a:lnTo>
                  <a:lnTo>
                    <a:pt x="15881" y="283344"/>
                  </a:lnTo>
                  <a:lnTo>
                    <a:pt x="14166" y="2837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7" name="object 7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3158528" y="3433808"/>
              <a:ext cx="797086" cy="745313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7277754" y="3369295"/>
              <a:ext cx="789653" cy="781640"/>
            </a:xfrm>
            <a:prstGeom prst="rect">
              <a:avLst/>
            </a:prstGeom>
          </p:spPr>
        </p:pic>
        <p:sp>
          <p:nvSpPr>
            <p:cNvPr id="79" name="object 79"/>
            <p:cNvSpPr/>
            <p:nvPr/>
          </p:nvSpPr>
          <p:spPr>
            <a:xfrm>
              <a:off x="0" y="0"/>
              <a:ext cx="18288000" cy="982980"/>
            </a:xfrm>
            <a:custGeom>
              <a:avLst/>
              <a:gdLst/>
              <a:ahLst/>
              <a:cxnLst/>
              <a:rect l="l" t="t" r="r" b="b"/>
              <a:pathLst>
                <a:path w="18288000" h="982980">
                  <a:moveTo>
                    <a:pt x="26187" y="876147"/>
                  </a:moveTo>
                  <a:lnTo>
                    <a:pt x="22796" y="830795"/>
                  </a:lnTo>
                  <a:lnTo>
                    <a:pt x="12801" y="786765"/>
                  </a:lnTo>
                  <a:lnTo>
                    <a:pt x="0" y="751979"/>
                  </a:lnTo>
                  <a:lnTo>
                    <a:pt x="0" y="969860"/>
                  </a:lnTo>
                  <a:lnTo>
                    <a:pt x="9702" y="957478"/>
                  </a:lnTo>
                  <a:lnTo>
                    <a:pt x="22047" y="922756"/>
                  </a:lnTo>
                  <a:lnTo>
                    <a:pt x="26187" y="876147"/>
                  </a:lnTo>
                  <a:close/>
                </a:path>
                <a:path w="18288000" h="982980">
                  <a:moveTo>
                    <a:pt x="621652" y="597916"/>
                  </a:moveTo>
                  <a:lnTo>
                    <a:pt x="614807" y="554482"/>
                  </a:lnTo>
                  <a:lnTo>
                    <a:pt x="600240" y="510019"/>
                  </a:lnTo>
                  <a:lnTo>
                    <a:pt x="579894" y="465023"/>
                  </a:lnTo>
                  <a:lnTo>
                    <a:pt x="555713" y="419963"/>
                  </a:lnTo>
                  <a:lnTo>
                    <a:pt x="503631" y="331635"/>
                  </a:lnTo>
                  <a:lnTo>
                    <a:pt x="477227" y="287870"/>
                  </a:lnTo>
                  <a:lnTo>
                    <a:pt x="448995" y="245262"/>
                  </a:lnTo>
                  <a:lnTo>
                    <a:pt x="419100" y="203771"/>
                  </a:lnTo>
                  <a:lnTo>
                    <a:pt x="387654" y="163334"/>
                  </a:lnTo>
                  <a:lnTo>
                    <a:pt x="354850" y="123926"/>
                  </a:lnTo>
                  <a:lnTo>
                    <a:pt x="320814" y="85496"/>
                  </a:lnTo>
                  <a:lnTo>
                    <a:pt x="285699" y="47993"/>
                  </a:lnTo>
                  <a:lnTo>
                    <a:pt x="249669" y="11379"/>
                  </a:lnTo>
                  <a:lnTo>
                    <a:pt x="237959" y="12"/>
                  </a:lnTo>
                  <a:lnTo>
                    <a:pt x="57238" y="12"/>
                  </a:lnTo>
                  <a:lnTo>
                    <a:pt x="78117" y="19850"/>
                  </a:lnTo>
                  <a:lnTo>
                    <a:pt x="114871" y="55524"/>
                  </a:lnTo>
                  <a:lnTo>
                    <a:pt x="151130" y="91630"/>
                  </a:lnTo>
                  <a:lnTo>
                    <a:pt x="186778" y="128270"/>
                  </a:lnTo>
                  <a:lnTo>
                    <a:pt x="221678" y="165493"/>
                  </a:lnTo>
                  <a:lnTo>
                    <a:pt x="255739" y="203377"/>
                  </a:lnTo>
                  <a:lnTo>
                    <a:pt x="288836" y="241998"/>
                  </a:lnTo>
                  <a:lnTo>
                    <a:pt x="320941" y="281546"/>
                  </a:lnTo>
                  <a:lnTo>
                    <a:pt x="351675" y="321741"/>
                  </a:lnTo>
                  <a:lnTo>
                    <a:pt x="381190" y="363016"/>
                  </a:lnTo>
                  <a:lnTo>
                    <a:pt x="409270" y="405320"/>
                  </a:lnTo>
                  <a:lnTo>
                    <a:pt x="435800" y="448729"/>
                  </a:lnTo>
                  <a:lnTo>
                    <a:pt x="460667" y="493318"/>
                  </a:lnTo>
                  <a:lnTo>
                    <a:pt x="483768" y="539153"/>
                  </a:lnTo>
                  <a:lnTo>
                    <a:pt x="499948" y="582866"/>
                  </a:lnTo>
                  <a:lnTo>
                    <a:pt x="501764" y="613841"/>
                  </a:lnTo>
                  <a:lnTo>
                    <a:pt x="491515" y="633437"/>
                  </a:lnTo>
                  <a:lnTo>
                    <a:pt x="471500" y="643039"/>
                  </a:lnTo>
                  <a:lnTo>
                    <a:pt x="444017" y="644017"/>
                  </a:lnTo>
                  <a:lnTo>
                    <a:pt x="411353" y="637743"/>
                  </a:lnTo>
                  <a:lnTo>
                    <a:pt x="339648" y="608952"/>
                  </a:lnTo>
                  <a:lnTo>
                    <a:pt x="305193" y="589178"/>
                  </a:lnTo>
                  <a:lnTo>
                    <a:pt x="236829" y="536003"/>
                  </a:lnTo>
                  <a:lnTo>
                    <a:pt x="199339" y="503415"/>
                  </a:lnTo>
                  <a:lnTo>
                    <a:pt x="162255" y="470115"/>
                  </a:lnTo>
                  <a:lnTo>
                    <a:pt x="125476" y="436257"/>
                  </a:lnTo>
                  <a:lnTo>
                    <a:pt x="0" y="317703"/>
                  </a:lnTo>
                  <a:lnTo>
                    <a:pt x="0" y="485394"/>
                  </a:lnTo>
                  <a:lnTo>
                    <a:pt x="67043" y="549008"/>
                  </a:lnTo>
                  <a:lnTo>
                    <a:pt x="103593" y="583044"/>
                  </a:lnTo>
                  <a:lnTo>
                    <a:pt x="140449" y="616572"/>
                  </a:lnTo>
                  <a:lnTo>
                    <a:pt x="177673" y="649465"/>
                  </a:lnTo>
                  <a:lnTo>
                    <a:pt x="215036" y="678764"/>
                  </a:lnTo>
                  <a:lnTo>
                    <a:pt x="255498" y="704964"/>
                  </a:lnTo>
                  <a:lnTo>
                    <a:pt x="298119" y="727341"/>
                  </a:lnTo>
                  <a:lnTo>
                    <a:pt x="341909" y="745197"/>
                  </a:lnTo>
                  <a:lnTo>
                    <a:pt x="385953" y="757809"/>
                  </a:lnTo>
                  <a:lnTo>
                    <a:pt x="429285" y="764463"/>
                  </a:lnTo>
                  <a:lnTo>
                    <a:pt x="470954" y="764425"/>
                  </a:lnTo>
                  <a:lnTo>
                    <a:pt x="510019" y="757008"/>
                  </a:lnTo>
                  <a:lnTo>
                    <a:pt x="545503" y="741476"/>
                  </a:lnTo>
                  <a:lnTo>
                    <a:pt x="576478" y="717130"/>
                  </a:lnTo>
                  <a:lnTo>
                    <a:pt x="604431" y="679716"/>
                  </a:lnTo>
                  <a:lnTo>
                    <a:pt x="618845" y="639813"/>
                  </a:lnTo>
                  <a:lnTo>
                    <a:pt x="621652" y="597916"/>
                  </a:lnTo>
                  <a:close/>
                </a:path>
                <a:path w="18288000" h="982980">
                  <a:moveTo>
                    <a:pt x="1072680" y="12"/>
                  </a:moveTo>
                  <a:lnTo>
                    <a:pt x="936053" y="12"/>
                  </a:lnTo>
                  <a:lnTo>
                    <a:pt x="930859" y="10388"/>
                  </a:lnTo>
                  <a:lnTo>
                    <a:pt x="926858" y="16243"/>
                  </a:lnTo>
                  <a:lnTo>
                    <a:pt x="924661" y="22618"/>
                  </a:lnTo>
                  <a:lnTo>
                    <a:pt x="914412" y="22961"/>
                  </a:lnTo>
                  <a:lnTo>
                    <a:pt x="864666" y="18351"/>
                  </a:lnTo>
                  <a:lnTo>
                    <a:pt x="817448" y="2971"/>
                  </a:lnTo>
                  <a:lnTo>
                    <a:pt x="811733" y="12"/>
                  </a:lnTo>
                  <a:lnTo>
                    <a:pt x="582256" y="12"/>
                  </a:lnTo>
                  <a:lnTo>
                    <a:pt x="654253" y="52260"/>
                  </a:lnTo>
                  <a:lnTo>
                    <a:pt x="698258" y="79667"/>
                  </a:lnTo>
                  <a:lnTo>
                    <a:pt x="743623" y="103670"/>
                  </a:lnTo>
                  <a:lnTo>
                    <a:pt x="790422" y="123469"/>
                  </a:lnTo>
                  <a:lnTo>
                    <a:pt x="838758" y="138201"/>
                  </a:lnTo>
                  <a:lnTo>
                    <a:pt x="888720" y="147027"/>
                  </a:lnTo>
                  <a:lnTo>
                    <a:pt x="929246" y="145770"/>
                  </a:lnTo>
                  <a:lnTo>
                    <a:pt x="966711" y="133832"/>
                  </a:lnTo>
                  <a:lnTo>
                    <a:pt x="1000328" y="112725"/>
                  </a:lnTo>
                  <a:lnTo>
                    <a:pt x="1029335" y="83947"/>
                  </a:lnTo>
                  <a:lnTo>
                    <a:pt x="1052957" y="48996"/>
                  </a:lnTo>
                  <a:lnTo>
                    <a:pt x="1070381" y="9372"/>
                  </a:lnTo>
                  <a:lnTo>
                    <a:pt x="1072680" y="12"/>
                  </a:lnTo>
                  <a:close/>
                </a:path>
                <a:path w="18288000" h="982980">
                  <a:moveTo>
                    <a:pt x="18288000" y="388886"/>
                  </a:moveTo>
                  <a:lnTo>
                    <a:pt x="18284292" y="408305"/>
                  </a:lnTo>
                  <a:lnTo>
                    <a:pt x="18275948" y="459435"/>
                  </a:lnTo>
                  <a:lnTo>
                    <a:pt x="18268887" y="510540"/>
                  </a:lnTo>
                  <a:lnTo>
                    <a:pt x="18253634" y="547331"/>
                  </a:lnTo>
                  <a:lnTo>
                    <a:pt x="18221160" y="588098"/>
                  </a:lnTo>
                  <a:lnTo>
                    <a:pt x="18179415" y="629412"/>
                  </a:lnTo>
                  <a:lnTo>
                    <a:pt x="18179733" y="629158"/>
                  </a:lnTo>
                  <a:lnTo>
                    <a:pt x="18070475" y="726821"/>
                  </a:lnTo>
                  <a:lnTo>
                    <a:pt x="18035626" y="755383"/>
                  </a:lnTo>
                  <a:lnTo>
                    <a:pt x="17999063" y="780732"/>
                  </a:lnTo>
                  <a:lnTo>
                    <a:pt x="17960823" y="800569"/>
                  </a:lnTo>
                  <a:lnTo>
                    <a:pt x="17920945" y="812584"/>
                  </a:lnTo>
                  <a:lnTo>
                    <a:pt x="17879467" y="814476"/>
                  </a:lnTo>
                  <a:lnTo>
                    <a:pt x="17836426" y="803935"/>
                  </a:lnTo>
                  <a:lnTo>
                    <a:pt x="17795405" y="768248"/>
                  </a:lnTo>
                  <a:lnTo>
                    <a:pt x="17773650" y="716102"/>
                  </a:lnTo>
                  <a:lnTo>
                    <a:pt x="17763516" y="673887"/>
                  </a:lnTo>
                  <a:lnTo>
                    <a:pt x="17763490" y="673709"/>
                  </a:lnTo>
                  <a:lnTo>
                    <a:pt x="17756734" y="631431"/>
                  </a:lnTo>
                  <a:lnTo>
                    <a:pt x="17753140" y="588759"/>
                  </a:lnTo>
                  <a:lnTo>
                    <a:pt x="17752619" y="545884"/>
                  </a:lnTo>
                  <a:lnTo>
                    <a:pt x="17755045" y="502856"/>
                  </a:lnTo>
                  <a:lnTo>
                    <a:pt x="17760265" y="459676"/>
                  </a:lnTo>
                  <a:lnTo>
                    <a:pt x="17768151" y="416394"/>
                  </a:lnTo>
                  <a:lnTo>
                    <a:pt x="17778565" y="373024"/>
                  </a:lnTo>
                  <a:lnTo>
                    <a:pt x="17791392" y="329590"/>
                  </a:lnTo>
                  <a:lnTo>
                    <a:pt x="17806480" y="286131"/>
                  </a:lnTo>
                  <a:lnTo>
                    <a:pt x="17823688" y="242671"/>
                  </a:lnTo>
                  <a:lnTo>
                    <a:pt x="17842916" y="199237"/>
                  </a:lnTo>
                  <a:lnTo>
                    <a:pt x="17863998" y="155841"/>
                  </a:lnTo>
                  <a:lnTo>
                    <a:pt x="17886807" y="112534"/>
                  </a:lnTo>
                  <a:lnTo>
                    <a:pt x="17911217" y="69329"/>
                  </a:lnTo>
                  <a:lnTo>
                    <a:pt x="17937099" y="26250"/>
                  </a:lnTo>
                  <a:lnTo>
                    <a:pt x="17953724" y="0"/>
                  </a:lnTo>
                  <a:lnTo>
                    <a:pt x="17561497" y="0"/>
                  </a:lnTo>
                  <a:lnTo>
                    <a:pt x="17529467" y="22898"/>
                  </a:lnTo>
                  <a:lnTo>
                    <a:pt x="17468444" y="64008"/>
                  </a:lnTo>
                  <a:lnTo>
                    <a:pt x="17412513" y="98894"/>
                  </a:lnTo>
                  <a:lnTo>
                    <a:pt x="17361472" y="127825"/>
                  </a:lnTo>
                  <a:lnTo>
                    <a:pt x="17315130" y="151104"/>
                  </a:lnTo>
                  <a:lnTo>
                    <a:pt x="17273283" y="169011"/>
                  </a:lnTo>
                  <a:lnTo>
                    <a:pt x="17235767" y="181838"/>
                  </a:lnTo>
                  <a:lnTo>
                    <a:pt x="17172940" y="193421"/>
                  </a:lnTo>
                  <a:lnTo>
                    <a:pt x="17147236" y="192747"/>
                  </a:lnTo>
                  <a:lnTo>
                    <a:pt x="17106316" y="179920"/>
                  </a:lnTo>
                  <a:lnTo>
                    <a:pt x="17078097" y="153695"/>
                  </a:lnTo>
                  <a:lnTo>
                    <a:pt x="17061053" y="116408"/>
                  </a:lnTo>
                  <a:lnTo>
                    <a:pt x="17053675" y="70370"/>
                  </a:lnTo>
                  <a:lnTo>
                    <a:pt x="17053129" y="44780"/>
                  </a:lnTo>
                  <a:lnTo>
                    <a:pt x="17054424" y="17868"/>
                  </a:lnTo>
                  <a:lnTo>
                    <a:pt x="17056316" y="0"/>
                  </a:lnTo>
                  <a:lnTo>
                    <a:pt x="16897401" y="0"/>
                  </a:lnTo>
                  <a:lnTo>
                    <a:pt x="16901491" y="88798"/>
                  </a:lnTo>
                  <a:lnTo>
                    <a:pt x="16912374" y="136563"/>
                  </a:lnTo>
                  <a:lnTo>
                    <a:pt x="16928554" y="179692"/>
                  </a:lnTo>
                  <a:lnTo>
                    <a:pt x="16949471" y="218147"/>
                  </a:lnTo>
                  <a:lnTo>
                    <a:pt x="16974541" y="251929"/>
                  </a:lnTo>
                  <a:lnTo>
                    <a:pt x="17003192" y="281000"/>
                  </a:lnTo>
                  <a:lnTo>
                    <a:pt x="17034866" y="305346"/>
                  </a:lnTo>
                  <a:lnTo>
                    <a:pt x="17068978" y="324954"/>
                  </a:lnTo>
                  <a:lnTo>
                    <a:pt x="17104983" y="339788"/>
                  </a:lnTo>
                  <a:lnTo>
                    <a:pt x="17142270" y="349846"/>
                  </a:lnTo>
                  <a:lnTo>
                    <a:pt x="17180306" y="355079"/>
                  </a:lnTo>
                  <a:lnTo>
                    <a:pt x="17218495" y="355498"/>
                  </a:lnTo>
                  <a:lnTo>
                    <a:pt x="17256278" y="351066"/>
                  </a:lnTo>
                  <a:lnTo>
                    <a:pt x="17376928" y="312966"/>
                  </a:lnTo>
                  <a:lnTo>
                    <a:pt x="17448149" y="278650"/>
                  </a:lnTo>
                  <a:lnTo>
                    <a:pt x="17545660" y="216585"/>
                  </a:lnTo>
                  <a:lnTo>
                    <a:pt x="17708398" y="104533"/>
                  </a:lnTo>
                  <a:lnTo>
                    <a:pt x="17687811" y="147955"/>
                  </a:lnTo>
                  <a:lnTo>
                    <a:pt x="17668380" y="192570"/>
                  </a:lnTo>
                  <a:lnTo>
                    <a:pt x="17650321" y="238188"/>
                  </a:lnTo>
                  <a:lnTo>
                    <a:pt x="17633836" y="284581"/>
                  </a:lnTo>
                  <a:lnTo>
                    <a:pt x="17619142" y="331571"/>
                  </a:lnTo>
                  <a:lnTo>
                    <a:pt x="17606442" y="378942"/>
                  </a:lnTo>
                  <a:lnTo>
                    <a:pt x="17595939" y="426491"/>
                  </a:lnTo>
                  <a:lnTo>
                    <a:pt x="17587849" y="474002"/>
                  </a:lnTo>
                  <a:lnTo>
                    <a:pt x="17582388" y="521296"/>
                  </a:lnTo>
                  <a:lnTo>
                    <a:pt x="17579747" y="568147"/>
                  </a:lnTo>
                  <a:lnTo>
                    <a:pt x="17580153" y="614362"/>
                  </a:lnTo>
                  <a:lnTo>
                    <a:pt x="17583798" y="659739"/>
                  </a:lnTo>
                  <a:lnTo>
                    <a:pt x="17590897" y="704075"/>
                  </a:lnTo>
                  <a:lnTo>
                    <a:pt x="17601654" y="747141"/>
                  </a:lnTo>
                  <a:lnTo>
                    <a:pt x="17616297" y="788771"/>
                  </a:lnTo>
                  <a:lnTo>
                    <a:pt x="17616374" y="788924"/>
                  </a:lnTo>
                  <a:lnTo>
                    <a:pt x="17635017" y="828725"/>
                  </a:lnTo>
                  <a:lnTo>
                    <a:pt x="17658030" y="866825"/>
                  </a:lnTo>
                  <a:lnTo>
                    <a:pt x="17665129" y="875792"/>
                  </a:lnTo>
                  <a:lnTo>
                    <a:pt x="17673231" y="885990"/>
                  </a:lnTo>
                  <a:lnTo>
                    <a:pt x="17679391" y="893762"/>
                  </a:lnTo>
                  <a:lnTo>
                    <a:pt x="17722558" y="936383"/>
                  </a:lnTo>
                  <a:lnTo>
                    <a:pt x="17758169" y="958710"/>
                  </a:lnTo>
                  <a:lnTo>
                    <a:pt x="17795545" y="973518"/>
                  </a:lnTo>
                  <a:lnTo>
                    <a:pt x="17834382" y="981405"/>
                  </a:lnTo>
                  <a:lnTo>
                    <a:pt x="17874349" y="982954"/>
                  </a:lnTo>
                  <a:lnTo>
                    <a:pt x="17915116" y="978776"/>
                  </a:lnTo>
                  <a:lnTo>
                    <a:pt x="17956353" y="969429"/>
                  </a:lnTo>
                  <a:lnTo>
                    <a:pt x="17997742" y="955535"/>
                  </a:lnTo>
                  <a:lnTo>
                    <a:pt x="18038941" y="937666"/>
                  </a:lnTo>
                  <a:lnTo>
                    <a:pt x="18079631" y="916419"/>
                  </a:lnTo>
                  <a:lnTo>
                    <a:pt x="18119471" y="892390"/>
                  </a:lnTo>
                  <a:lnTo>
                    <a:pt x="18158156" y="866165"/>
                  </a:lnTo>
                  <a:lnTo>
                    <a:pt x="18195341" y="838327"/>
                  </a:lnTo>
                  <a:lnTo>
                    <a:pt x="18231727" y="808659"/>
                  </a:lnTo>
                  <a:lnTo>
                    <a:pt x="18231054" y="809180"/>
                  </a:lnTo>
                  <a:lnTo>
                    <a:pt x="18263908" y="780224"/>
                  </a:lnTo>
                  <a:lnTo>
                    <a:pt x="18269395" y="829183"/>
                  </a:lnTo>
                  <a:lnTo>
                    <a:pt x="18276913" y="878306"/>
                  </a:lnTo>
                  <a:lnTo>
                    <a:pt x="18287213" y="926820"/>
                  </a:lnTo>
                  <a:lnTo>
                    <a:pt x="18288000" y="929487"/>
                  </a:lnTo>
                  <a:lnTo>
                    <a:pt x="18288000" y="761390"/>
                  </a:lnTo>
                  <a:lnTo>
                    <a:pt x="18288000" y="558101"/>
                  </a:lnTo>
                  <a:lnTo>
                    <a:pt x="18288000" y="388886"/>
                  </a:lnTo>
                  <a:close/>
                </a:path>
              </a:pathLst>
            </a:custGeom>
            <a:solidFill>
              <a:srgbClr val="0F4B5C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0" name="object 8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81818" rIns="0" bIns="0" rtlCol="0">
            <a:spAutoFit/>
          </a:bodyPr>
          <a:lstStyle/>
          <a:p>
            <a:pPr marL="1880870">
              <a:lnSpc>
                <a:spcPct val="100000"/>
              </a:lnSpc>
              <a:spcBef>
                <a:spcPts val="100"/>
              </a:spcBef>
            </a:pPr>
            <a:r>
              <a:rPr sz="4200" dirty="0">
                <a:solidFill>
                  <a:srgbClr val="000000"/>
                </a:solidFill>
                <a:latin typeface="Roboto"/>
                <a:cs typeface="Roboto"/>
              </a:rPr>
              <a:t>10</a:t>
            </a:r>
            <a:r>
              <a:rPr sz="4200" spc="-55" dirty="0">
                <a:solidFill>
                  <a:srgbClr val="000000"/>
                </a:solidFill>
                <a:latin typeface="Roboto"/>
                <a:cs typeface="Roboto"/>
              </a:rPr>
              <a:t> </a:t>
            </a:r>
            <a:r>
              <a:rPr sz="4200" dirty="0">
                <a:solidFill>
                  <a:srgbClr val="000000"/>
                </a:solidFill>
                <a:latin typeface="Roboto"/>
                <a:cs typeface="Roboto"/>
              </a:rPr>
              <a:t>CAMINOS</a:t>
            </a:r>
            <a:r>
              <a:rPr sz="4200" spc="-50" dirty="0">
                <a:solidFill>
                  <a:srgbClr val="000000"/>
                </a:solidFill>
                <a:latin typeface="Roboto"/>
                <a:cs typeface="Roboto"/>
              </a:rPr>
              <a:t> </a:t>
            </a:r>
            <a:r>
              <a:rPr sz="4200" dirty="0">
                <a:solidFill>
                  <a:srgbClr val="000000"/>
                </a:solidFill>
                <a:latin typeface="Roboto"/>
                <a:cs typeface="Roboto"/>
              </a:rPr>
              <a:t>DE</a:t>
            </a:r>
            <a:r>
              <a:rPr sz="4200" spc="-50" dirty="0">
                <a:solidFill>
                  <a:srgbClr val="000000"/>
                </a:solidFill>
                <a:latin typeface="Roboto"/>
                <a:cs typeface="Roboto"/>
              </a:rPr>
              <a:t> </a:t>
            </a:r>
            <a:r>
              <a:rPr sz="4200" spc="-30" dirty="0">
                <a:solidFill>
                  <a:srgbClr val="000000"/>
                </a:solidFill>
                <a:latin typeface="Roboto"/>
                <a:cs typeface="Roboto"/>
              </a:rPr>
              <a:t>SALVACIÓN</a:t>
            </a:r>
            <a:r>
              <a:rPr sz="4200" spc="-55" dirty="0">
                <a:solidFill>
                  <a:srgbClr val="000000"/>
                </a:solidFill>
                <a:latin typeface="Roboto"/>
                <a:cs typeface="Roboto"/>
              </a:rPr>
              <a:t> </a:t>
            </a:r>
            <a:r>
              <a:rPr sz="4200" dirty="0">
                <a:solidFill>
                  <a:srgbClr val="000000"/>
                </a:solidFill>
                <a:latin typeface="Roboto"/>
                <a:cs typeface="Roboto"/>
              </a:rPr>
              <a:t>DEL</a:t>
            </a:r>
            <a:r>
              <a:rPr sz="4200" spc="-50" dirty="0">
                <a:solidFill>
                  <a:srgbClr val="000000"/>
                </a:solidFill>
                <a:latin typeface="Roboto"/>
                <a:cs typeface="Roboto"/>
              </a:rPr>
              <a:t> </a:t>
            </a:r>
            <a:r>
              <a:rPr sz="4200" dirty="0">
                <a:solidFill>
                  <a:srgbClr val="000000"/>
                </a:solidFill>
                <a:latin typeface="Roboto"/>
                <a:cs typeface="Roboto"/>
              </a:rPr>
              <a:t>SERVIDOR</a:t>
            </a:r>
            <a:r>
              <a:rPr sz="4200" spc="-55" dirty="0">
                <a:solidFill>
                  <a:srgbClr val="000000"/>
                </a:solidFill>
                <a:latin typeface="Roboto"/>
                <a:cs typeface="Roboto"/>
              </a:rPr>
              <a:t> </a:t>
            </a:r>
            <a:r>
              <a:rPr sz="4200" spc="-10" dirty="0">
                <a:solidFill>
                  <a:srgbClr val="000000"/>
                </a:solidFill>
                <a:latin typeface="Roboto"/>
                <a:cs typeface="Roboto"/>
              </a:rPr>
              <a:t>PÚBLICO</a:t>
            </a:r>
            <a:endParaRPr sz="4200">
              <a:latin typeface="Roboto"/>
              <a:cs typeface="Roboto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788378" y="4962306"/>
            <a:ext cx="20008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latin typeface="Roboto"/>
                <a:cs typeface="Roboto"/>
              </a:rPr>
              <a:t>Transparencia</a:t>
            </a:r>
            <a:endParaRPr sz="2400">
              <a:latin typeface="Roboto"/>
              <a:cs typeface="Roboto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4018109" y="4962306"/>
            <a:ext cx="14243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latin typeface="Roboto"/>
                <a:cs typeface="Roboto"/>
              </a:rPr>
              <a:t>Integridad</a:t>
            </a:r>
            <a:endParaRPr sz="2400">
              <a:latin typeface="Roboto"/>
              <a:cs typeface="Roboto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1102978" y="5959416"/>
            <a:ext cx="1371600" cy="6540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545" marR="5080" indent="-30480">
              <a:lnSpc>
                <a:spcPct val="114599"/>
              </a:lnSpc>
              <a:spcBef>
                <a:spcPts val="100"/>
              </a:spcBef>
            </a:pPr>
            <a:r>
              <a:rPr sz="1800" dirty="0">
                <a:latin typeface="Roboto"/>
                <a:cs typeface="Roboto"/>
              </a:rPr>
              <a:t>Art.</a:t>
            </a:r>
            <a:r>
              <a:rPr sz="1800" spc="-25" dirty="0">
                <a:latin typeface="Roboto"/>
                <a:cs typeface="Roboto"/>
              </a:rPr>
              <a:t> </a:t>
            </a:r>
            <a:r>
              <a:rPr sz="1800" dirty="0">
                <a:latin typeface="Roboto"/>
                <a:cs typeface="Roboto"/>
              </a:rPr>
              <a:t>209</a:t>
            </a:r>
            <a:r>
              <a:rPr sz="1800" spc="-25" dirty="0">
                <a:latin typeface="Roboto"/>
                <a:cs typeface="Roboto"/>
              </a:rPr>
              <a:t> </a:t>
            </a:r>
            <a:r>
              <a:rPr sz="1800" dirty="0">
                <a:latin typeface="Roboto"/>
                <a:cs typeface="Roboto"/>
              </a:rPr>
              <a:t>de</a:t>
            </a:r>
            <a:r>
              <a:rPr sz="1800" spc="-25" dirty="0">
                <a:latin typeface="Roboto"/>
                <a:cs typeface="Roboto"/>
              </a:rPr>
              <a:t> la </a:t>
            </a:r>
            <a:r>
              <a:rPr sz="1800" spc="-10" dirty="0">
                <a:latin typeface="Roboto"/>
                <a:cs typeface="Roboto"/>
              </a:rPr>
              <a:t>Constitución</a:t>
            </a:r>
            <a:endParaRPr sz="1800">
              <a:latin typeface="Roboto"/>
              <a:cs typeface="Roboto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6543361" y="4962306"/>
            <a:ext cx="22955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latin typeface="Roboto"/>
                <a:cs typeface="Roboto"/>
              </a:rPr>
              <a:t>Responsabilidad</a:t>
            </a:r>
            <a:endParaRPr sz="2400">
              <a:latin typeface="Roboto"/>
              <a:cs typeface="Roboto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9554878" y="4781316"/>
            <a:ext cx="2123440" cy="75311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565150" marR="5080" indent="-553085">
              <a:lnSpc>
                <a:spcPts val="2850"/>
              </a:lnSpc>
              <a:spcBef>
                <a:spcPts val="219"/>
              </a:spcBef>
            </a:pPr>
            <a:r>
              <a:rPr sz="2400" b="1" dirty="0">
                <a:latin typeface="Roboto"/>
                <a:cs typeface="Roboto"/>
              </a:rPr>
              <a:t>Imparcialidad</a:t>
            </a:r>
            <a:r>
              <a:rPr sz="2400" b="1" spc="-65" dirty="0">
                <a:latin typeface="Roboto"/>
                <a:cs typeface="Roboto"/>
              </a:rPr>
              <a:t> </a:t>
            </a:r>
            <a:r>
              <a:rPr sz="2400" b="1" spc="-50" dirty="0">
                <a:latin typeface="Roboto"/>
                <a:cs typeface="Roboto"/>
              </a:rPr>
              <a:t>y </a:t>
            </a:r>
            <a:r>
              <a:rPr sz="2400" b="1" spc="-10" dirty="0">
                <a:latin typeface="Roboto"/>
                <a:cs typeface="Roboto"/>
              </a:rPr>
              <a:t>justicia</a:t>
            </a:r>
            <a:endParaRPr sz="2400">
              <a:latin typeface="Roboto"/>
              <a:cs typeface="Roboto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12497227" y="4781316"/>
            <a:ext cx="2118360" cy="75311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591185" marR="5080" indent="-579120">
              <a:lnSpc>
                <a:spcPts val="2850"/>
              </a:lnSpc>
              <a:spcBef>
                <a:spcPts val="219"/>
              </a:spcBef>
            </a:pPr>
            <a:r>
              <a:rPr sz="2400" b="1" dirty="0">
                <a:latin typeface="Roboto"/>
                <a:cs typeface="Roboto"/>
              </a:rPr>
              <a:t>Servicio</a:t>
            </a:r>
            <a:r>
              <a:rPr sz="2400" b="1" spc="-35" dirty="0">
                <a:latin typeface="Roboto"/>
                <a:cs typeface="Roboto"/>
              </a:rPr>
              <a:t> </a:t>
            </a:r>
            <a:r>
              <a:rPr sz="2400" b="1" dirty="0">
                <a:latin typeface="Roboto"/>
                <a:cs typeface="Roboto"/>
              </a:rPr>
              <a:t>al</a:t>
            </a:r>
            <a:r>
              <a:rPr sz="2400" b="1" spc="-35" dirty="0">
                <a:latin typeface="Roboto"/>
                <a:cs typeface="Roboto"/>
              </a:rPr>
              <a:t> </a:t>
            </a:r>
            <a:r>
              <a:rPr sz="2400" b="1" spc="-20" dirty="0">
                <a:latin typeface="Roboto"/>
                <a:cs typeface="Roboto"/>
              </a:rPr>
              <a:t>bien </a:t>
            </a:r>
            <a:r>
              <a:rPr sz="2400" b="1" spc="-10" dirty="0">
                <a:latin typeface="Roboto"/>
                <a:cs typeface="Roboto"/>
              </a:rPr>
              <a:t>común</a:t>
            </a:r>
            <a:endParaRPr sz="2400">
              <a:latin typeface="Roboto"/>
              <a:cs typeface="Roboto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15588541" y="4781316"/>
            <a:ext cx="1823720" cy="75311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304800" marR="5080" indent="-292735">
              <a:lnSpc>
                <a:spcPts val="2850"/>
              </a:lnSpc>
              <a:spcBef>
                <a:spcPts val="219"/>
              </a:spcBef>
            </a:pPr>
            <a:r>
              <a:rPr sz="2400" b="1" dirty="0">
                <a:latin typeface="Roboto"/>
                <a:cs typeface="Roboto"/>
              </a:rPr>
              <a:t>Honestidad</a:t>
            </a:r>
            <a:r>
              <a:rPr sz="2400" b="1" spc="-50" dirty="0">
                <a:latin typeface="Roboto"/>
                <a:cs typeface="Roboto"/>
              </a:rPr>
              <a:t> y </a:t>
            </a:r>
            <a:r>
              <a:rPr sz="2400" b="1" spc="-10" dirty="0">
                <a:latin typeface="Roboto"/>
                <a:cs typeface="Roboto"/>
              </a:rPr>
              <a:t>probidad</a:t>
            </a:r>
            <a:endParaRPr sz="2400">
              <a:latin typeface="Roboto"/>
              <a:cs typeface="Roboto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3730112" y="5823354"/>
            <a:ext cx="2002155" cy="15970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635" algn="ctr">
              <a:lnSpc>
                <a:spcPct val="114599"/>
              </a:lnSpc>
              <a:spcBef>
                <a:spcPts val="100"/>
              </a:spcBef>
            </a:pPr>
            <a:r>
              <a:rPr sz="1800" dirty="0">
                <a:latin typeface="Roboto"/>
                <a:cs typeface="Roboto"/>
              </a:rPr>
              <a:t>Ley</a:t>
            </a:r>
            <a:r>
              <a:rPr sz="1800" spc="-40" dirty="0">
                <a:latin typeface="Roboto"/>
                <a:cs typeface="Roboto"/>
              </a:rPr>
              <a:t> </a:t>
            </a:r>
            <a:r>
              <a:rPr sz="1800" dirty="0">
                <a:latin typeface="Roboto"/>
                <a:cs typeface="Roboto"/>
              </a:rPr>
              <a:t>1952</a:t>
            </a:r>
            <a:r>
              <a:rPr sz="1800" spc="-35" dirty="0">
                <a:latin typeface="Roboto"/>
                <a:cs typeface="Roboto"/>
              </a:rPr>
              <a:t> </a:t>
            </a:r>
            <a:r>
              <a:rPr sz="1800" dirty="0">
                <a:latin typeface="Roboto"/>
                <a:cs typeface="Roboto"/>
              </a:rPr>
              <a:t>de</a:t>
            </a:r>
            <a:r>
              <a:rPr sz="1800" spc="-40" dirty="0">
                <a:latin typeface="Roboto"/>
                <a:cs typeface="Roboto"/>
              </a:rPr>
              <a:t> </a:t>
            </a:r>
            <a:r>
              <a:rPr sz="1800" spc="-20" dirty="0">
                <a:latin typeface="Roboto"/>
                <a:cs typeface="Roboto"/>
              </a:rPr>
              <a:t>2019 </a:t>
            </a:r>
            <a:r>
              <a:rPr sz="1800" dirty="0">
                <a:latin typeface="Roboto"/>
                <a:cs typeface="Roboto"/>
              </a:rPr>
              <a:t>(Código</a:t>
            </a:r>
            <a:r>
              <a:rPr sz="1800" spc="-5" dirty="0">
                <a:latin typeface="Roboto"/>
                <a:cs typeface="Roboto"/>
              </a:rPr>
              <a:t> </a:t>
            </a:r>
            <a:r>
              <a:rPr sz="1800" spc="-10" dirty="0">
                <a:latin typeface="Roboto"/>
                <a:cs typeface="Roboto"/>
              </a:rPr>
              <a:t>General Disciplinario),</a:t>
            </a:r>
            <a:r>
              <a:rPr sz="1800" spc="-75" dirty="0">
                <a:latin typeface="Roboto"/>
                <a:cs typeface="Roboto"/>
              </a:rPr>
              <a:t> </a:t>
            </a:r>
            <a:r>
              <a:rPr sz="1800" spc="-20" dirty="0">
                <a:latin typeface="Roboto"/>
                <a:cs typeface="Roboto"/>
              </a:rPr>
              <a:t>Art. </a:t>
            </a:r>
            <a:r>
              <a:rPr sz="1800" dirty="0">
                <a:latin typeface="Roboto"/>
                <a:cs typeface="Roboto"/>
              </a:rPr>
              <a:t>34:</a:t>
            </a:r>
            <a:r>
              <a:rPr sz="1800" spc="-35" dirty="0">
                <a:latin typeface="Roboto"/>
                <a:cs typeface="Roboto"/>
              </a:rPr>
              <a:t> </a:t>
            </a:r>
            <a:r>
              <a:rPr sz="1800" dirty="0">
                <a:latin typeface="Roboto"/>
                <a:cs typeface="Roboto"/>
              </a:rPr>
              <a:t>deberes</a:t>
            </a:r>
            <a:r>
              <a:rPr sz="1800" spc="-35" dirty="0">
                <a:latin typeface="Roboto"/>
                <a:cs typeface="Roboto"/>
              </a:rPr>
              <a:t> </a:t>
            </a:r>
            <a:r>
              <a:rPr sz="1800" dirty="0">
                <a:latin typeface="Roboto"/>
                <a:cs typeface="Roboto"/>
              </a:rPr>
              <a:t>de</a:t>
            </a:r>
            <a:r>
              <a:rPr sz="1800" spc="-35" dirty="0">
                <a:latin typeface="Roboto"/>
                <a:cs typeface="Roboto"/>
              </a:rPr>
              <a:t> </a:t>
            </a:r>
            <a:r>
              <a:rPr sz="1800" spc="-25" dirty="0">
                <a:latin typeface="Roboto"/>
                <a:cs typeface="Roboto"/>
              </a:rPr>
              <a:t>los </a:t>
            </a:r>
            <a:r>
              <a:rPr sz="1800" dirty="0">
                <a:latin typeface="Roboto"/>
                <a:cs typeface="Roboto"/>
              </a:rPr>
              <a:t>servidores</a:t>
            </a:r>
            <a:r>
              <a:rPr sz="1800" spc="-90" dirty="0">
                <a:latin typeface="Roboto"/>
                <a:cs typeface="Roboto"/>
              </a:rPr>
              <a:t> </a:t>
            </a:r>
            <a:r>
              <a:rPr sz="1800" spc="-20" dirty="0">
                <a:latin typeface="Roboto"/>
                <a:cs typeface="Roboto"/>
              </a:rPr>
              <a:t>públicos</a:t>
            </a:r>
            <a:endParaRPr sz="1800">
              <a:latin typeface="Roboto"/>
              <a:cs typeface="Roboto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9915935" y="6130972"/>
            <a:ext cx="1371600" cy="6540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545" marR="5080" indent="-30480">
              <a:lnSpc>
                <a:spcPct val="114599"/>
              </a:lnSpc>
              <a:spcBef>
                <a:spcPts val="100"/>
              </a:spcBef>
            </a:pPr>
            <a:r>
              <a:rPr sz="1800" dirty="0">
                <a:latin typeface="Roboto"/>
                <a:cs typeface="Roboto"/>
              </a:rPr>
              <a:t>Art.</a:t>
            </a:r>
            <a:r>
              <a:rPr sz="1800" spc="-25" dirty="0">
                <a:latin typeface="Roboto"/>
                <a:cs typeface="Roboto"/>
              </a:rPr>
              <a:t> </a:t>
            </a:r>
            <a:r>
              <a:rPr sz="1800" dirty="0">
                <a:latin typeface="Roboto"/>
                <a:cs typeface="Roboto"/>
              </a:rPr>
              <a:t>209</a:t>
            </a:r>
            <a:r>
              <a:rPr sz="1800" spc="-25" dirty="0">
                <a:latin typeface="Roboto"/>
                <a:cs typeface="Roboto"/>
              </a:rPr>
              <a:t> </a:t>
            </a:r>
            <a:r>
              <a:rPr sz="1800" dirty="0">
                <a:latin typeface="Roboto"/>
                <a:cs typeface="Roboto"/>
              </a:rPr>
              <a:t>de</a:t>
            </a:r>
            <a:r>
              <a:rPr sz="1800" spc="-25" dirty="0">
                <a:latin typeface="Roboto"/>
                <a:cs typeface="Roboto"/>
              </a:rPr>
              <a:t> la </a:t>
            </a:r>
            <a:r>
              <a:rPr sz="1800" spc="-10" dirty="0">
                <a:latin typeface="Roboto"/>
                <a:cs typeface="Roboto"/>
              </a:rPr>
              <a:t>Constitución</a:t>
            </a:r>
            <a:endParaRPr sz="1800">
              <a:latin typeface="Roboto"/>
              <a:cs typeface="Roboto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12825372" y="6003376"/>
            <a:ext cx="1428750" cy="6540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1120" marR="5080" indent="-59055">
              <a:lnSpc>
                <a:spcPct val="114599"/>
              </a:lnSpc>
              <a:spcBef>
                <a:spcPts val="100"/>
              </a:spcBef>
            </a:pPr>
            <a:r>
              <a:rPr sz="1800" dirty="0">
                <a:latin typeface="Roboto"/>
                <a:cs typeface="Roboto"/>
              </a:rPr>
              <a:t>Art.</a:t>
            </a:r>
            <a:r>
              <a:rPr sz="1800" spc="-20" dirty="0">
                <a:latin typeface="Roboto"/>
                <a:cs typeface="Roboto"/>
              </a:rPr>
              <a:t> </a:t>
            </a:r>
            <a:r>
              <a:rPr sz="1800" dirty="0">
                <a:latin typeface="Roboto"/>
                <a:cs typeface="Roboto"/>
              </a:rPr>
              <a:t>123</a:t>
            </a:r>
            <a:r>
              <a:rPr sz="1800" spc="415" dirty="0">
                <a:latin typeface="Roboto"/>
                <a:cs typeface="Roboto"/>
              </a:rPr>
              <a:t> </a:t>
            </a:r>
            <a:r>
              <a:rPr sz="1800" dirty="0">
                <a:latin typeface="Roboto"/>
                <a:cs typeface="Roboto"/>
              </a:rPr>
              <a:t>de</a:t>
            </a:r>
            <a:r>
              <a:rPr sz="1800" spc="-20" dirty="0">
                <a:latin typeface="Roboto"/>
                <a:cs typeface="Roboto"/>
              </a:rPr>
              <a:t> </a:t>
            </a:r>
            <a:r>
              <a:rPr sz="1800" spc="-25" dirty="0">
                <a:latin typeface="Roboto"/>
                <a:cs typeface="Roboto"/>
              </a:rPr>
              <a:t>la </a:t>
            </a:r>
            <a:r>
              <a:rPr sz="1800" spc="-10" dirty="0">
                <a:latin typeface="Roboto"/>
                <a:cs typeface="Roboto"/>
              </a:rPr>
              <a:t>Constitución</a:t>
            </a:r>
            <a:endParaRPr sz="1800">
              <a:latin typeface="Roboto"/>
              <a:cs typeface="Roboto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6996755" y="6003376"/>
            <a:ext cx="1311275" cy="6540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97790">
              <a:lnSpc>
                <a:spcPct val="114599"/>
              </a:lnSpc>
              <a:spcBef>
                <a:spcPts val="100"/>
              </a:spcBef>
            </a:pPr>
            <a:r>
              <a:rPr sz="1800" dirty="0">
                <a:latin typeface="Roboto"/>
                <a:cs typeface="Roboto"/>
              </a:rPr>
              <a:t>Art.6</a:t>
            </a:r>
            <a:r>
              <a:rPr sz="1800" spc="415" dirty="0">
                <a:latin typeface="Roboto"/>
                <a:cs typeface="Roboto"/>
              </a:rPr>
              <a:t> </a:t>
            </a:r>
            <a:r>
              <a:rPr sz="1800" dirty="0">
                <a:latin typeface="Roboto"/>
                <a:cs typeface="Roboto"/>
              </a:rPr>
              <a:t>de</a:t>
            </a:r>
            <a:r>
              <a:rPr sz="1800" spc="-15" dirty="0">
                <a:latin typeface="Roboto"/>
                <a:cs typeface="Roboto"/>
              </a:rPr>
              <a:t> </a:t>
            </a:r>
            <a:r>
              <a:rPr sz="1800" spc="-25" dirty="0">
                <a:latin typeface="Roboto"/>
                <a:cs typeface="Roboto"/>
              </a:rPr>
              <a:t>la </a:t>
            </a:r>
            <a:r>
              <a:rPr sz="1800" spc="-20" dirty="0">
                <a:latin typeface="Roboto"/>
                <a:cs typeface="Roboto"/>
              </a:rPr>
              <a:t>Constitución</a:t>
            </a:r>
            <a:endParaRPr sz="1800">
              <a:latin typeface="Roboto"/>
              <a:cs typeface="Roboto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15916895" y="5959416"/>
            <a:ext cx="1371600" cy="6540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545" marR="5080" indent="-30480">
              <a:lnSpc>
                <a:spcPct val="114599"/>
              </a:lnSpc>
              <a:spcBef>
                <a:spcPts val="100"/>
              </a:spcBef>
            </a:pPr>
            <a:r>
              <a:rPr sz="1800" dirty="0">
                <a:latin typeface="Roboto"/>
                <a:cs typeface="Roboto"/>
              </a:rPr>
              <a:t>Art.</a:t>
            </a:r>
            <a:r>
              <a:rPr sz="1800" spc="-25" dirty="0">
                <a:latin typeface="Roboto"/>
                <a:cs typeface="Roboto"/>
              </a:rPr>
              <a:t> </a:t>
            </a:r>
            <a:r>
              <a:rPr sz="1800" dirty="0">
                <a:latin typeface="Roboto"/>
                <a:cs typeface="Roboto"/>
              </a:rPr>
              <a:t>209</a:t>
            </a:r>
            <a:r>
              <a:rPr sz="1800" spc="-25" dirty="0">
                <a:latin typeface="Roboto"/>
                <a:cs typeface="Roboto"/>
              </a:rPr>
              <a:t> </a:t>
            </a:r>
            <a:r>
              <a:rPr sz="1800" dirty="0">
                <a:latin typeface="Roboto"/>
                <a:cs typeface="Roboto"/>
              </a:rPr>
              <a:t>de</a:t>
            </a:r>
            <a:r>
              <a:rPr sz="1800" spc="-25" dirty="0">
                <a:latin typeface="Roboto"/>
                <a:cs typeface="Roboto"/>
              </a:rPr>
              <a:t> la </a:t>
            </a:r>
            <a:r>
              <a:rPr sz="1800" spc="-10" dirty="0">
                <a:latin typeface="Roboto"/>
                <a:cs typeface="Roboto"/>
              </a:rPr>
              <a:t>Constitución</a:t>
            </a:r>
            <a:endParaRPr sz="1800">
              <a:latin typeface="Roboto"/>
              <a:cs typeface="Roboto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-1"/>
            <a:ext cx="18288000" cy="10287000"/>
            <a:chOff x="0" y="-1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936432" y="8787422"/>
              <a:ext cx="4049395" cy="957580"/>
            </a:xfrm>
            <a:custGeom>
              <a:avLst/>
              <a:gdLst/>
              <a:ahLst/>
              <a:cxnLst/>
              <a:rect l="l" t="t" r="r" b="b"/>
              <a:pathLst>
                <a:path w="4049395" h="957579">
                  <a:moveTo>
                    <a:pt x="38100" y="914400"/>
                  </a:moveTo>
                  <a:lnTo>
                    <a:pt x="0" y="914400"/>
                  </a:lnTo>
                  <a:lnTo>
                    <a:pt x="0" y="941895"/>
                  </a:lnTo>
                  <a:lnTo>
                    <a:pt x="38100" y="941895"/>
                  </a:lnTo>
                  <a:lnTo>
                    <a:pt x="38100" y="914400"/>
                  </a:lnTo>
                  <a:close/>
                </a:path>
                <a:path w="4049395" h="957579">
                  <a:moveTo>
                    <a:pt x="38100" y="762000"/>
                  </a:moveTo>
                  <a:lnTo>
                    <a:pt x="0" y="762000"/>
                  </a:lnTo>
                  <a:lnTo>
                    <a:pt x="0" y="876300"/>
                  </a:lnTo>
                  <a:lnTo>
                    <a:pt x="38100" y="876300"/>
                  </a:lnTo>
                  <a:lnTo>
                    <a:pt x="38100" y="762000"/>
                  </a:lnTo>
                  <a:close/>
                </a:path>
                <a:path w="4049395" h="957579">
                  <a:moveTo>
                    <a:pt x="38100" y="609600"/>
                  </a:moveTo>
                  <a:lnTo>
                    <a:pt x="0" y="609600"/>
                  </a:lnTo>
                  <a:lnTo>
                    <a:pt x="0" y="723900"/>
                  </a:lnTo>
                  <a:lnTo>
                    <a:pt x="38100" y="723900"/>
                  </a:lnTo>
                  <a:lnTo>
                    <a:pt x="38100" y="609600"/>
                  </a:lnTo>
                  <a:close/>
                </a:path>
                <a:path w="4049395" h="957579">
                  <a:moveTo>
                    <a:pt x="38100" y="457200"/>
                  </a:moveTo>
                  <a:lnTo>
                    <a:pt x="0" y="457200"/>
                  </a:lnTo>
                  <a:lnTo>
                    <a:pt x="0" y="571500"/>
                  </a:lnTo>
                  <a:lnTo>
                    <a:pt x="38100" y="571500"/>
                  </a:lnTo>
                  <a:lnTo>
                    <a:pt x="38100" y="457200"/>
                  </a:lnTo>
                  <a:close/>
                </a:path>
                <a:path w="4049395" h="957579">
                  <a:moveTo>
                    <a:pt x="38100" y="304800"/>
                  </a:moveTo>
                  <a:lnTo>
                    <a:pt x="0" y="304800"/>
                  </a:lnTo>
                  <a:lnTo>
                    <a:pt x="0" y="419100"/>
                  </a:lnTo>
                  <a:lnTo>
                    <a:pt x="38100" y="419100"/>
                  </a:lnTo>
                  <a:lnTo>
                    <a:pt x="38100" y="304800"/>
                  </a:lnTo>
                  <a:close/>
                </a:path>
                <a:path w="4049395" h="957579">
                  <a:moveTo>
                    <a:pt x="38100" y="152400"/>
                  </a:moveTo>
                  <a:lnTo>
                    <a:pt x="0" y="152400"/>
                  </a:lnTo>
                  <a:lnTo>
                    <a:pt x="0" y="266700"/>
                  </a:lnTo>
                  <a:lnTo>
                    <a:pt x="38100" y="266700"/>
                  </a:lnTo>
                  <a:lnTo>
                    <a:pt x="38100" y="152400"/>
                  </a:lnTo>
                  <a:close/>
                </a:path>
                <a:path w="4049395" h="957579">
                  <a:moveTo>
                    <a:pt x="38100" y="0"/>
                  </a:moveTo>
                  <a:lnTo>
                    <a:pt x="0" y="0"/>
                  </a:lnTo>
                  <a:lnTo>
                    <a:pt x="0" y="114300"/>
                  </a:lnTo>
                  <a:lnTo>
                    <a:pt x="38100" y="114300"/>
                  </a:lnTo>
                  <a:lnTo>
                    <a:pt x="38100" y="0"/>
                  </a:lnTo>
                  <a:close/>
                </a:path>
                <a:path w="4049395" h="957579">
                  <a:moveTo>
                    <a:pt x="4049166" y="929665"/>
                  </a:moveTo>
                  <a:lnTo>
                    <a:pt x="4011066" y="929665"/>
                  </a:lnTo>
                  <a:lnTo>
                    <a:pt x="4011066" y="957160"/>
                  </a:lnTo>
                  <a:lnTo>
                    <a:pt x="4049166" y="957160"/>
                  </a:lnTo>
                  <a:lnTo>
                    <a:pt x="4049166" y="929665"/>
                  </a:lnTo>
                  <a:close/>
                </a:path>
                <a:path w="4049395" h="957579">
                  <a:moveTo>
                    <a:pt x="4049166" y="777265"/>
                  </a:moveTo>
                  <a:lnTo>
                    <a:pt x="4011066" y="777265"/>
                  </a:lnTo>
                  <a:lnTo>
                    <a:pt x="4011066" y="891565"/>
                  </a:lnTo>
                  <a:lnTo>
                    <a:pt x="4049166" y="891565"/>
                  </a:lnTo>
                  <a:lnTo>
                    <a:pt x="4049166" y="777265"/>
                  </a:lnTo>
                  <a:close/>
                </a:path>
                <a:path w="4049395" h="957579">
                  <a:moveTo>
                    <a:pt x="4049166" y="624865"/>
                  </a:moveTo>
                  <a:lnTo>
                    <a:pt x="4011066" y="624865"/>
                  </a:lnTo>
                  <a:lnTo>
                    <a:pt x="4011066" y="739165"/>
                  </a:lnTo>
                  <a:lnTo>
                    <a:pt x="4049166" y="739165"/>
                  </a:lnTo>
                  <a:lnTo>
                    <a:pt x="4049166" y="624865"/>
                  </a:lnTo>
                  <a:close/>
                </a:path>
                <a:path w="4049395" h="957579">
                  <a:moveTo>
                    <a:pt x="4049166" y="472465"/>
                  </a:moveTo>
                  <a:lnTo>
                    <a:pt x="4011066" y="472465"/>
                  </a:lnTo>
                  <a:lnTo>
                    <a:pt x="4011066" y="586765"/>
                  </a:lnTo>
                  <a:lnTo>
                    <a:pt x="4049166" y="586765"/>
                  </a:lnTo>
                  <a:lnTo>
                    <a:pt x="4049166" y="472465"/>
                  </a:lnTo>
                  <a:close/>
                </a:path>
                <a:path w="4049395" h="957579">
                  <a:moveTo>
                    <a:pt x="4049166" y="320065"/>
                  </a:moveTo>
                  <a:lnTo>
                    <a:pt x="4011066" y="320065"/>
                  </a:lnTo>
                  <a:lnTo>
                    <a:pt x="4011066" y="434365"/>
                  </a:lnTo>
                  <a:lnTo>
                    <a:pt x="4049166" y="434365"/>
                  </a:lnTo>
                  <a:lnTo>
                    <a:pt x="4049166" y="320065"/>
                  </a:lnTo>
                  <a:close/>
                </a:path>
                <a:path w="4049395" h="957579">
                  <a:moveTo>
                    <a:pt x="4049166" y="167665"/>
                  </a:moveTo>
                  <a:lnTo>
                    <a:pt x="4011066" y="167665"/>
                  </a:lnTo>
                  <a:lnTo>
                    <a:pt x="4011066" y="281965"/>
                  </a:lnTo>
                  <a:lnTo>
                    <a:pt x="4049166" y="281965"/>
                  </a:lnTo>
                  <a:lnTo>
                    <a:pt x="4049166" y="167665"/>
                  </a:lnTo>
                  <a:close/>
                </a:path>
                <a:path w="4049395" h="957579">
                  <a:moveTo>
                    <a:pt x="4049166" y="15265"/>
                  </a:moveTo>
                  <a:lnTo>
                    <a:pt x="4011066" y="15265"/>
                  </a:lnTo>
                  <a:lnTo>
                    <a:pt x="4011066" y="129565"/>
                  </a:lnTo>
                  <a:lnTo>
                    <a:pt x="4049166" y="129565"/>
                  </a:lnTo>
                  <a:lnTo>
                    <a:pt x="4049166" y="1526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944161" y="8731788"/>
              <a:ext cx="0" cy="942340"/>
            </a:xfrm>
            <a:custGeom>
              <a:avLst/>
              <a:gdLst/>
              <a:ahLst/>
              <a:cxnLst/>
              <a:rect l="l" t="t" r="r" b="b"/>
              <a:pathLst>
                <a:path h="942340">
                  <a:moveTo>
                    <a:pt x="0" y="0"/>
                  </a:moveTo>
                  <a:lnTo>
                    <a:pt x="0" y="941895"/>
                  </a:lnTo>
                </a:path>
              </a:pathLst>
            </a:custGeom>
            <a:ln w="38100">
              <a:solidFill>
                <a:srgbClr val="000000"/>
              </a:solidFill>
              <a:prstDash val="sysDash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96050" y="3762646"/>
              <a:ext cx="2809240" cy="3912235"/>
            </a:xfrm>
            <a:custGeom>
              <a:avLst/>
              <a:gdLst/>
              <a:ahLst/>
              <a:cxnLst/>
              <a:rect l="l" t="t" r="r" b="b"/>
              <a:pathLst>
                <a:path w="2809240" h="3912234">
                  <a:moveTo>
                    <a:pt x="0" y="3449390"/>
                  </a:moveTo>
                  <a:lnTo>
                    <a:pt x="0" y="90640"/>
                  </a:lnTo>
                  <a:lnTo>
                    <a:pt x="7054" y="55705"/>
                  </a:lnTo>
                  <a:lnTo>
                    <a:pt x="33590" y="16350"/>
                  </a:lnTo>
                  <a:lnTo>
                    <a:pt x="57842" y="0"/>
                  </a:lnTo>
                  <a:lnTo>
                    <a:pt x="1404168" y="443624"/>
                  </a:lnTo>
                  <a:lnTo>
                    <a:pt x="2749729" y="252"/>
                  </a:lnTo>
                  <a:lnTo>
                    <a:pt x="2773610" y="16350"/>
                  </a:lnTo>
                  <a:lnTo>
                    <a:pt x="2800149" y="55705"/>
                  </a:lnTo>
                  <a:lnTo>
                    <a:pt x="2809193" y="100514"/>
                  </a:lnTo>
                  <a:lnTo>
                    <a:pt x="2809193" y="3449108"/>
                  </a:lnTo>
                  <a:lnTo>
                    <a:pt x="1404168" y="3912093"/>
                  </a:lnTo>
                  <a:lnTo>
                    <a:pt x="0" y="3449390"/>
                  </a:lnTo>
                  <a:close/>
                </a:path>
              </a:pathLst>
            </a:custGeom>
            <a:solidFill>
              <a:srgbClr val="ECEF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96050" y="7555323"/>
              <a:ext cx="2809240" cy="1176655"/>
            </a:xfrm>
            <a:custGeom>
              <a:avLst/>
              <a:gdLst/>
              <a:ahLst/>
              <a:cxnLst/>
              <a:rect l="l" t="t" r="r" b="b"/>
              <a:pathLst>
                <a:path w="2809240" h="1176654">
                  <a:moveTo>
                    <a:pt x="0" y="714079"/>
                  </a:moveTo>
                  <a:lnTo>
                    <a:pt x="0" y="281"/>
                  </a:lnTo>
                  <a:lnTo>
                    <a:pt x="1404168" y="462965"/>
                  </a:lnTo>
                  <a:lnTo>
                    <a:pt x="2809193" y="0"/>
                  </a:lnTo>
                  <a:lnTo>
                    <a:pt x="2809193" y="713797"/>
                  </a:lnTo>
                  <a:lnTo>
                    <a:pt x="1405259" y="1176403"/>
                  </a:lnTo>
                  <a:lnTo>
                    <a:pt x="1403078" y="1176403"/>
                  </a:lnTo>
                  <a:lnTo>
                    <a:pt x="0" y="714079"/>
                  </a:lnTo>
                  <a:close/>
                </a:path>
              </a:pathLst>
            </a:custGeom>
            <a:solidFill>
              <a:srgbClr val="5F0F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663470" y="3818275"/>
              <a:ext cx="2809240" cy="3912235"/>
            </a:xfrm>
            <a:custGeom>
              <a:avLst/>
              <a:gdLst/>
              <a:ahLst/>
              <a:cxnLst/>
              <a:rect l="l" t="t" r="r" b="b"/>
              <a:pathLst>
                <a:path w="2809240" h="3912234">
                  <a:moveTo>
                    <a:pt x="0" y="3449394"/>
                  </a:moveTo>
                  <a:lnTo>
                    <a:pt x="0" y="90605"/>
                  </a:lnTo>
                  <a:lnTo>
                    <a:pt x="7049" y="55690"/>
                  </a:lnTo>
                  <a:lnTo>
                    <a:pt x="33588" y="16336"/>
                  </a:lnTo>
                  <a:lnTo>
                    <a:pt x="57829" y="0"/>
                  </a:lnTo>
                  <a:lnTo>
                    <a:pt x="1404147" y="443621"/>
                  </a:lnTo>
                  <a:lnTo>
                    <a:pt x="2749735" y="240"/>
                  </a:lnTo>
                  <a:lnTo>
                    <a:pt x="2773619" y="16336"/>
                  </a:lnTo>
                  <a:lnTo>
                    <a:pt x="2800158" y="55690"/>
                  </a:lnTo>
                  <a:lnTo>
                    <a:pt x="2809171" y="100401"/>
                  </a:lnTo>
                  <a:lnTo>
                    <a:pt x="2809171" y="3449105"/>
                  </a:lnTo>
                  <a:lnTo>
                    <a:pt x="1404147" y="3912090"/>
                  </a:lnTo>
                  <a:lnTo>
                    <a:pt x="0" y="3449394"/>
                  </a:lnTo>
                  <a:close/>
                </a:path>
              </a:pathLst>
            </a:custGeom>
            <a:solidFill>
              <a:srgbClr val="ECEF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663470" y="7610949"/>
              <a:ext cx="2809240" cy="1176655"/>
            </a:xfrm>
            <a:custGeom>
              <a:avLst/>
              <a:gdLst/>
              <a:ahLst/>
              <a:cxnLst/>
              <a:rect l="l" t="t" r="r" b="b"/>
              <a:pathLst>
                <a:path w="2809240" h="1176654">
                  <a:moveTo>
                    <a:pt x="0" y="714086"/>
                  </a:moveTo>
                  <a:lnTo>
                    <a:pt x="0" y="288"/>
                  </a:lnTo>
                  <a:lnTo>
                    <a:pt x="1404147" y="462965"/>
                  </a:lnTo>
                  <a:lnTo>
                    <a:pt x="2809171" y="0"/>
                  </a:lnTo>
                  <a:lnTo>
                    <a:pt x="2809171" y="713797"/>
                  </a:lnTo>
                  <a:lnTo>
                    <a:pt x="1405237" y="1176403"/>
                  </a:lnTo>
                  <a:lnTo>
                    <a:pt x="1403056" y="1176403"/>
                  </a:lnTo>
                  <a:lnTo>
                    <a:pt x="0" y="714086"/>
                  </a:lnTo>
                  <a:close/>
                </a:path>
              </a:pathLst>
            </a:custGeom>
            <a:solidFill>
              <a:srgbClr val="9A03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8700" y="2964395"/>
              <a:ext cx="1894331" cy="1894116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501965" y="3437673"/>
              <a:ext cx="946785" cy="946785"/>
            </a:xfrm>
            <a:custGeom>
              <a:avLst/>
              <a:gdLst/>
              <a:ahLst/>
              <a:cxnLst/>
              <a:rect l="l" t="t" r="r" b="b"/>
              <a:pathLst>
                <a:path w="946785" h="946785">
                  <a:moveTo>
                    <a:pt x="946543" y="473278"/>
                  </a:moveTo>
                  <a:lnTo>
                    <a:pt x="944283" y="426885"/>
                  </a:lnTo>
                  <a:lnTo>
                    <a:pt x="937463" y="380949"/>
                  </a:lnTo>
                  <a:lnTo>
                    <a:pt x="926185" y="335889"/>
                  </a:lnTo>
                  <a:lnTo>
                    <a:pt x="910526" y="292163"/>
                  </a:lnTo>
                  <a:lnTo>
                    <a:pt x="890663" y="250177"/>
                  </a:lnTo>
                  <a:lnTo>
                    <a:pt x="866787" y="210337"/>
                  </a:lnTo>
                  <a:lnTo>
                    <a:pt x="839114" y="173037"/>
                  </a:lnTo>
                  <a:lnTo>
                    <a:pt x="807935" y="138620"/>
                  </a:lnTo>
                  <a:lnTo>
                    <a:pt x="773518" y="107429"/>
                  </a:lnTo>
                  <a:lnTo>
                    <a:pt x="736219" y="79768"/>
                  </a:lnTo>
                  <a:lnTo>
                    <a:pt x="696379" y="55892"/>
                  </a:lnTo>
                  <a:lnTo>
                    <a:pt x="654392" y="36029"/>
                  </a:lnTo>
                  <a:lnTo>
                    <a:pt x="610654" y="20383"/>
                  </a:lnTo>
                  <a:lnTo>
                    <a:pt x="565607" y="9093"/>
                  </a:lnTo>
                  <a:lnTo>
                    <a:pt x="519658" y="2286"/>
                  </a:lnTo>
                  <a:lnTo>
                    <a:pt x="473278" y="0"/>
                  </a:lnTo>
                  <a:lnTo>
                    <a:pt x="450049" y="571"/>
                  </a:lnTo>
                  <a:lnTo>
                    <a:pt x="403834" y="5130"/>
                  </a:lnTo>
                  <a:lnTo>
                    <a:pt x="358279" y="14185"/>
                  </a:lnTo>
                  <a:lnTo>
                    <a:pt x="313829" y="27673"/>
                  </a:lnTo>
                  <a:lnTo>
                    <a:pt x="270929" y="45440"/>
                  </a:lnTo>
                  <a:lnTo>
                    <a:pt x="229958" y="67335"/>
                  </a:lnTo>
                  <a:lnTo>
                    <a:pt x="191350" y="93141"/>
                  </a:lnTo>
                  <a:lnTo>
                    <a:pt x="155448" y="122605"/>
                  </a:lnTo>
                  <a:lnTo>
                    <a:pt x="122605" y="155448"/>
                  </a:lnTo>
                  <a:lnTo>
                    <a:pt x="93141" y="191350"/>
                  </a:lnTo>
                  <a:lnTo>
                    <a:pt x="67335" y="229958"/>
                  </a:lnTo>
                  <a:lnTo>
                    <a:pt x="45440" y="270929"/>
                  </a:lnTo>
                  <a:lnTo>
                    <a:pt x="27673" y="313829"/>
                  </a:lnTo>
                  <a:lnTo>
                    <a:pt x="14185" y="358279"/>
                  </a:lnTo>
                  <a:lnTo>
                    <a:pt x="5118" y="403834"/>
                  </a:lnTo>
                  <a:lnTo>
                    <a:pt x="571" y="450049"/>
                  </a:lnTo>
                  <a:lnTo>
                    <a:pt x="0" y="473278"/>
                  </a:lnTo>
                  <a:lnTo>
                    <a:pt x="571" y="496493"/>
                  </a:lnTo>
                  <a:lnTo>
                    <a:pt x="5118" y="542721"/>
                  </a:lnTo>
                  <a:lnTo>
                    <a:pt x="14185" y="588276"/>
                  </a:lnTo>
                  <a:lnTo>
                    <a:pt x="27673" y="632714"/>
                  </a:lnTo>
                  <a:lnTo>
                    <a:pt x="45440" y="675627"/>
                  </a:lnTo>
                  <a:lnTo>
                    <a:pt x="67335" y="716584"/>
                  </a:lnTo>
                  <a:lnTo>
                    <a:pt x="93141" y="755205"/>
                  </a:lnTo>
                  <a:lnTo>
                    <a:pt x="122605" y="791108"/>
                  </a:lnTo>
                  <a:lnTo>
                    <a:pt x="155448" y="823950"/>
                  </a:lnTo>
                  <a:lnTo>
                    <a:pt x="191350" y="853414"/>
                  </a:lnTo>
                  <a:lnTo>
                    <a:pt x="229958" y="879221"/>
                  </a:lnTo>
                  <a:lnTo>
                    <a:pt x="270929" y="901115"/>
                  </a:lnTo>
                  <a:lnTo>
                    <a:pt x="313829" y="918883"/>
                  </a:lnTo>
                  <a:lnTo>
                    <a:pt x="358279" y="932370"/>
                  </a:lnTo>
                  <a:lnTo>
                    <a:pt x="403834" y="941425"/>
                  </a:lnTo>
                  <a:lnTo>
                    <a:pt x="450049" y="945984"/>
                  </a:lnTo>
                  <a:lnTo>
                    <a:pt x="473278" y="946556"/>
                  </a:lnTo>
                  <a:lnTo>
                    <a:pt x="496493" y="945984"/>
                  </a:lnTo>
                  <a:lnTo>
                    <a:pt x="542721" y="941425"/>
                  </a:lnTo>
                  <a:lnTo>
                    <a:pt x="588276" y="932370"/>
                  </a:lnTo>
                  <a:lnTo>
                    <a:pt x="632714" y="918883"/>
                  </a:lnTo>
                  <a:lnTo>
                    <a:pt x="675627" y="901115"/>
                  </a:lnTo>
                  <a:lnTo>
                    <a:pt x="716584" y="879221"/>
                  </a:lnTo>
                  <a:lnTo>
                    <a:pt x="755205" y="853414"/>
                  </a:lnTo>
                  <a:lnTo>
                    <a:pt x="791108" y="823950"/>
                  </a:lnTo>
                  <a:lnTo>
                    <a:pt x="823950" y="791108"/>
                  </a:lnTo>
                  <a:lnTo>
                    <a:pt x="853414" y="755205"/>
                  </a:lnTo>
                  <a:lnTo>
                    <a:pt x="879221" y="716584"/>
                  </a:lnTo>
                  <a:lnTo>
                    <a:pt x="901115" y="675627"/>
                  </a:lnTo>
                  <a:lnTo>
                    <a:pt x="918883" y="632714"/>
                  </a:lnTo>
                  <a:lnTo>
                    <a:pt x="932370" y="588276"/>
                  </a:lnTo>
                  <a:lnTo>
                    <a:pt x="941425" y="542721"/>
                  </a:lnTo>
                  <a:lnTo>
                    <a:pt x="945984" y="496493"/>
                  </a:lnTo>
                  <a:lnTo>
                    <a:pt x="946543" y="473278"/>
                  </a:lnTo>
                  <a:close/>
                </a:path>
              </a:pathLst>
            </a:custGeom>
            <a:solidFill>
              <a:srgbClr val="000000">
                <a:alpha val="3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159962" y="2798533"/>
              <a:ext cx="1591310" cy="1591310"/>
            </a:xfrm>
            <a:custGeom>
              <a:avLst/>
              <a:gdLst/>
              <a:ahLst/>
              <a:cxnLst/>
              <a:rect l="l" t="t" r="r" b="b"/>
              <a:pathLst>
                <a:path w="1591310" h="1591310">
                  <a:moveTo>
                    <a:pt x="795582" y="1591165"/>
                  </a:moveTo>
                  <a:lnTo>
                    <a:pt x="747118" y="1589713"/>
                  </a:lnTo>
                  <a:lnTo>
                    <a:pt x="699421" y="1585413"/>
                  </a:lnTo>
                  <a:lnTo>
                    <a:pt x="652575" y="1578347"/>
                  </a:lnTo>
                  <a:lnTo>
                    <a:pt x="606664" y="1568600"/>
                  </a:lnTo>
                  <a:lnTo>
                    <a:pt x="561771" y="1556254"/>
                  </a:lnTo>
                  <a:lnTo>
                    <a:pt x="517978" y="1541392"/>
                  </a:lnTo>
                  <a:lnTo>
                    <a:pt x="475369" y="1524098"/>
                  </a:lnTo>
                  <a:lnTo>
                    <a:pt x="434028" y="1504455"/>
                  </a:lnTo>
                  <a:lnTo>
                    <a:pt x="394037" y="1482546"/>
                  </a:lnTo>
                  <a:lnTo>
                    <a:pt x="355479" y="1458454"/>
                  </a:lnTo>
                  <a:lnTo>
                    <a:pt x="318439" y="1432263"/>
                  </a:lnTo>
                  <a:lnTo>
                    <a:pt x="282999" y="1404055"/>
                  </a:lnTo>
                  <a:lnTo>
                    <a:pt x="249242" y="1373915"/>
                  </a:lnTo>
                  <a:lnTo>
                    <a:pt x="217251" y="1341924"/>
                  </a:lnTo>
                  <a:lnTo>
                    <a:pt x="187111" y="1308167"/>
                  </a:lnTo>
                  <a:lnTo>
                    <a:pt x="158903" y="1272727"/>
                  </a:lnTo>
                  <a:lnTo>
                    <a:pt x="132712" y="1235686"/>
                  </a:lnTo>
                  <a:lnTo>
                    <a:pt x="108620" y="1197129"/>
                  </a:lnTo>
                  <a:lnTo>
                    <a:pt x="86711" y="1157137"/>
                  </a:lnTo>
                  <a:lnTo>
                    <a:pt x="67067" y="1115795"/>
                  </a:lnTo>
                  <a:lnTo>
                    <a:pt x="49773" y="1073186"/>
                  </a:lnTo>
                  <a:lnTo>
                    <a:pt x="34911" y="1029393"/>
                  </a:lnTo>
                  <a:lnTo>
                    <a:pt x="22565" y="984498"/>
                  </a:lnTo>
                  <a:lnTo>
                    <a:pt x="12817" y="938586"/>
                  </a:lnTo>
                  <a:lnTo>
                    <a:pt x="5752" y="891740"/>
                  </a:lnTo>
                  <a:lnTo>
                    <a:pt x="1451" y="844042"/>
                  </a:lnTo>
                  <a:lnTo>
                    <a:pt x="0" y="795576"/>
                  </a:lnTo>
                  <a:lnTo>
                    <a:pt x="1451" y="747114"/>
                  </a:lnTo>
                  <a:lnTo>
                    <a:pt x="5752" y="699419"/>
                  </a:lnTo>
                  <a:lnTo>
                    <a:pt x="12817" y="652574"/>
                  </a:lnTo>
                  <a:lnTo>
                    <a:pt x="22565" y="606665"/>
                  </a:lnTo>
                  <a:lnTo>
                    <a:pt x="34911" y="561772"/>
                  </a:lnTo>
                  <a:lnTo>
                    <a:pt x="49773" y="517980"/>
                  </a:lnTo>
                  <a:lnTo>
                    <a:pt x="67067" y="475372"/>
                  </a:lnTo>
                  <a:lnTo>
                    <a:pt x="86711" y="434031"/>
                  </a:lnTo>
                  <a:lnTo>
                    <a:pt x="108620" y="394040"/>
                  </a:lnTo>
                  <a:lnTo>
                    <a:pt x="132712" y="355483"/>
                  </a:lnTo>
                  <a:lnTo>
                    <a:pt x="158903" y="318443"/>
                  </a:lnTo>
                  <a:lnTo>
                    <a:pt x="187111" y="283003"/>
                  </a:lnTo>
                  <a:lnTo>
                    <a:pt x="217251" y="249246"/>
                  </a:lnTo>
                  <a:lnTo>
                    <a:pt x="249242" y="217255"/>
                  </a:lnTo>
                  <a:lnTo>
                    <a:pt x="282999" y="187114"/>
                  </a:lnTo>
                  <a:lnTo>
                    <a:pt x="318439" y="158906"/>
                  </a:lnTo>
                  <a:lnTo>
                    <a:pt x="355479" y="132715"/>
                  </a:lnTo>
                  <a:lnTo>
                    <a:pt x="394037" y="108623"/>
                  </a:lnTo>
                  <a:lnTo>
                    <a:pt x="434028" y="86713"/>
                  </a:lnTo>
                  <a:lnTo>
                    <a:pt x="475369" y="67069"/>
                  </a:lnTo>
                  <a:lnTo>
                    <a:pt x="517978" y="49775"/>
                  </a:lnTo>
                  <a:lnTo>
                    <a:pt x="561771" y="34912"/>
                  </a:lnTo>
                  <a:lnTo>
                    <a:pt x="606664" y="22566"/>
                  </a:lnTo>
                  <a:lnTo>
                    <a:pt x="652575" y="12818"/>
                  </a:lnTo>
                  <a:lnTo>
                    <a:pt x="699421" y="5752"/>
                  </a:lnTo>
                  <a:lnTo>
                    <a:pt x="747118" y="1452"/>
                  </a:lnTo>
                  <a:lnTo>
                    <a:pt x="795582" y="0"/>
                  </a:lnTo>
                  <a:lnTo>
                    <a:pt x="844047" y="1452"/>
                  </a:lnTo>
                  <a:lnTo>
                    <a:pt x="891744" y="5752"/>
                  </a:lnTo>
                  <a:lnTo>
                    <a:pt x="938590" y="12818"/>
                  </a:lnTo>
                  <a:lnTo>
                    <a:pt x="984501" y="22566"/>
                  </a:lnTo>
                  <a:lnTo>
                    <a:pt x="1029395" y="34912"/>
                  </a:lnTo>
                  <a:lnTo>
                    <a:pt x="1073188" y="49775"/>
                  </a:lnTo>
                  <a:lnTo>
                    <a:pt x="1115797" y="67069"/>
                  </a:lnTo>
                  <a:lnTo>
                    <a:pt x="1157138" y="86713"/>
                  </a:lnTo>
                  <a:lnTo>
                    <a:pt x="1197129" y="108623"/>
                  </a:lnTo>
                  <a:lnTo>
                    <a:pt x="1235686" y="132715"/>
                  </a:lnTo>
                  <a:lnTo>
                    <a:pt x="1272727" y="158906"/>
                  </a:lnTo>
                  <a:lnTo>
                    <a:pt x="1308167" y="187114"/>
                  </a:lnTo>
                  <a:lnTo>
                    <a:pt x="1341924" y="217255"/>
                  </a:lnTo>
                  <a:lnTo>
                    <a:pt x="1373914" y="249246"/>
                  </a:lnTo>
                  <a:lnTo>
                    <a:pt x="1404055" y="283003"/>
                  </a:lnTo>
                  <a:lnTo>
                    <a:pt x="1432262" y="318443"/>
                  </a:lnTo>
                  <a:lnTo>
                    <a:pt x="1458453" y="355483"/>
                  </a:lnTo>
                  <a:lnTo>
                    <a:pt x="1482545" y="394040"/>
                  </a:lnTo>
                  <a:lnTo>
                    <a:pt x="1504454" y="434031"/>
                  </a:lnTo>
                  <a:lnTo>
                    <a:pt x="1524098" y="475372"/>
                  </a:lnTo>
                  <a:lnTo>
                    <a:pt x="1541392" y="517980"/>
                  </a:lnTo>
                  <a:lnTo>
                    <a:pt x="1556253" y="561772"/>
                  </a:lnTo>
                  <a:lnTo>
                    <a:pt x="1568600" y="606665"/>
                  </a:lnTo>
                  <a:lnTo>
                    <a:pt x="1578347" y="652574"/>
                  </a:lnTo>
                  <a:lnTo>
                    <a:pt x="1585413" y="699419"/>
                  </a:lnTo>
                  <a:lnTo>
                    <a:pt x="1589713" y="747114"/>
                  </a:lnTo>
                  <a:lnTo>
                    <a:pt x="1591165" y="795576"/>
                  </a:lnTo>
                  <a:lnTo>
                    <a:pt x="1589713" y="844042"/>
                  </a:lnTo>
                  <a:lnTo>
                    <a:pt x="1585413" y="891740"/>
                  </a:lnTo>
                  <a:lnTo>
                    <a:pt x="1578347" y="938586"/>
                  </a:lnTo>
                  <a:lnTo>
                    <a:pt x="1568600" y="984498"/>
                  </a:lnTo>
                  <a:lnTo>
                    <a:pt x="1556253" y="1029393"/>
                  </a:lnTo>
                  <a:lnTo>
                    <a:pt x="1541392" y="1073186"/>
                  </a:lnTo>
                  <a:lnTo>
                    <a:pt x="1524098" y="1115795"/>
                  </a:lnTo>
                  <a:lnTo>
                    <a:pt x="1504454" y="1157137"/>
                  </a:lnTo>
                  <a:lnTo>
                    <a:pt x="1482545" y="1197129"/>
                  </a:lnTo>
                  <a:lnTo>
                    <a:pt x="1458453" y="1235686"/>
                  </a:lnTo>
                  <a:lnTo>
                    <a:pt x="1432262" y="1272727"/>
                  </a:lnTo>
                  <a:lnTo>
                    <a:pt x="1404055" y="1308167"/>
                  </a:lnTo>
                  <a:lnTo>
                    <a:pt x="1373914" y="1341924"/>
                  </a:lnTo>
                  <a:lnTo>
                    <a:pt x="1341924" y="1373915"/>
                  </a:lnTo>
                  <a:lnTo>
                    <a:pt x="1308167" y="1404055"/>
                  </a:lnTo>
                  <a:lnTo>
                    <a:pt x="1272727" y="1432263"/>
                  </a:lnTo>
                  <a:lnTo>
                    <a:pt x="1235686" y="1458454"/>
                  </a:lnTo>
                  <a:lnTo>
                    <a:pt x="1197129" y="1482546"/>
                  </a:lnTo>
                  <a:lnTo>
                    <a:pt x="1157138" y="1504455"/>
                  </a:lnTo>
                  <a:lnTo>
                    <a:pt x="1115797" y="1524098"/>
                  </a:lnTo>
                  <a:lnTo>
                    <a:pt x="1073188" y="1541392"/>
                  </a:lnTo>
                  <a:lnTo>
                    <a:pt x="1029395" y="1556254"/>
                  </a:lnTo>
                  <a:lnTo>
                    <a:pt x="984501" y="1568600"/>
                  </a:lnTo>
                  <a:lnTo>
                    <a:pt x="938590" y="1578347"/>
                  </a:lnTo>
                  <a:lnTo>
                    <a:pt x="891744" y="1585413"/>
                  </a:lnTo>
                  <a:lnTo>
                    <a:pt x="844047" y="1589713"/>
                  </a:lnTo>
                  <a:lnTo>
                    <a:pt x="795582" y="1591165"/>
                  </a:lnTo>
                  <a:close/>
                </a:path>
              </a:pathLst>
            </a:custGeom>
            <a:solidFill>
              <a:srgbClr val="5F0F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159962" y="2798532"/>
              <a:ext cx="1590675" cy="1590675"/>
            </a:xfrm>
            <a:custGeom>
              <a:avLst/>
              <a:gdLst/>
              <a:ahLst/>
              <a:cxnLst/>
              <a:rect l="l" t="t" r="r" b="b"/>
              <a:pathLst>
                <a:path w="1590675" h="1590675">
                  <a:moveTo>
                    <a:pt x="811961" y="1590632"/>
                  </a:moveTo>
                  <a:lnTo>
                    <a:pt x="891722" y="1585416"/>
                  </a:lnTo>
                  <a:lnTo>
                    <a:pt x="938569" y="1578351"/>
                  </a:lnTo>
                  <a:lnTo>
                    <a:pt x="984482" y="1568605"/>
                  </a:lnTo>
                  <a:lnTo>
                    <a:pt x="1029378" y="1556259"/>
                  </a:lnTo>
                  <a:lnTo>
                    <a:pt x="1073172" y="1541398"/>
                  </a:lnTo>
                  <a:lnTo>
                    <a:pt x="1115783" y="1524104"/>
                  </a:lnTo>
                  <a:lnTo>
                    <a:pt x="1157127" y="1504461"/>
                  </a:lnTo>
                  <a:lnTo>
                    <a:pt x="1197120" y="1482552"/>
                  </a:lnTo>
                  <a:lnTo>
                    <a:pt x="1235679" y="1458459"/>
                  </a:lnTo>
                  <a:lnTo>
                    <a:pt x="1272721" y="1432267"/>
                  </a:lnTo>
                  <a:lnTo>
                    <a:pt x="1308163" y="1404059"/>
                  </a:lnTo>
                  <a:lnTo>
                    <a:pt x="1341922" y="1373917"/>
                  </a:lnTo>
                  <a:lnTo>
                    <a:pt x="1373914" y="1341925"/>
                  </a:lnTo>
                  <a:lnTo>
                    <a:pt x="1404056" y="1308167"/>
                  </a:lnTo>
                  <a:lnTo>
                    <a:pt x="1432264" y="1272725"/>
                  </a:lnTo>
                  <a:lnTo>
                    <a:pt x="1458456" y="1235683"/>
                  </a:lnTo>
                  <a:lnTo>
                    <a:pt x="1482549" y="1197123"/>
                  </a:lnTo>
                  <a:lnTo>
                    <a:pt x="1504458" y="1157130"/>
                  </a:lnTo>
                  <a:lnTo>
                    <a:pt x="1524102" y="1115787"/>
                  </a:lnTo>
                  <a:lnTo>
                    <a:pt x="1541396" y="1073176"/>
                  </a:lnTo>
                  <a:lnTo>
                    <a:pt x="1556257" y="1029381"/>
                  </a:lnTo>
                  <a:lnTo>
                    <a:pt x="1568603" y="984486"/>
                  </a:lnTo>
                  <a:lnTo>
                    <a:pt x="1578350" y="938573"/>
                  </a:lnTo>
                  <a:lnTo>
                    <a:pt x="1585415" y="891726"/>
                  </a:lnTo>
                  <a:lnTo>
                    <a:pt x="1589714" y="844028"/>
                  </a:lnTo>
                  <a:lnTo>
                    <a:pt x="1590646" y="811957"/>
                  </a:lnTo>
                </a:path>
                <a:path w="1590675" h="1590675">
                  <a:moveTo>
                    <a:pt x="1590632" y="779199"/>
                  </a:moveTo>
                  <a:lnTo>
                    <a:pt x="1585411" y="699398"/>
                  </a:lnTo>
                  <a:lnTo>
                    <a:pt x="1578343" y="652552"/>
                  </a:lnTo>
                  <a:lnTo>
                    <a:pt x="1568594" y="606640"/>
                  </a:lnTo>
                  <a:lnTo>
                    <a:pt x="1556246" y="561746"/>
                  </a:lnTo>
                  <a:lnTo>
                    <a:pt x="1541382" y="517953"/>
                  </a:lnTo>
                  <a:lnTo>
                    <a:pt x="1524086" y="475344"/>
                  </a:lnTo>
                  <a:lnTo>
                    <a:pt x="1504440" y="434003"/>
                  </a:lnTo>
                  <a:lnTo>
                    <a:pt x="1482529" y="394012"/>
                  </a:lnTo>
                  <a:lnTo>
                    <a:pt x="1458435" y="355456"/>
                  </a:lnTo>
                  <a:lnTo>
                    <a:pt x="1432242" y="318416"/>
                  </a:lnTo>
                  <a:lnTo>
                    <a:pt x="1404033" y="282977"/>
                  </a:lnTo>
                  <a:lnTo>
                    <a:pt x="1373891" y="249221"/>
                  </a:lnTo>
                  <a:lnTo>
                    <a:pt x="1341899" y="217232"/>
                  </a:lnTo>
                  <a:lnTo>
                    <a:pt x="1308141" y="187092"/>
                  </a:lnTo>
                  <a:lnTo>
                    <a:pt x="1272700" y="158886"/>
                  </a:lnTo>
                  <a:lnTo>
                    <a:pt x="1235659" y="132696"/>
                  </a:lnTo>
                  <a:lnTo>
                    <a:pt x="1197101" y="108606"/>
                  </a:lnTo>
                  <a:lnTo>
                    <a:pt x="1157110" y="86698"/>
                  </a:lnTo>
                  <a:lnTo>
                    <a:pt x="1115768" y="67057"/>
                  </a:lnTo>
                  <a:lnTo>
                    <a:pt x="1073160" y="49764"/>
                  </a:lnTo>
                  <a:lnTo>
                    <a:pt x="1029367" y="34904"/>
                  </a:lnTo>
                  <a:lnTo>
                    <a:pt x="984474" y="22559"/>
                  </a:lnTo>
                  <a:lnTo>
                    <a:pt x="938563" y="12813"/>
                  </a:lnTo>
                  <a:lnTo>
                    <a:pt x="891719" y="5749"/>
                  </a:lnTo>
                  <a:lnTo>
                    <a:pt x="844023" y="1450"/>
                  </a:lnTo>
                  <a:lnTo>
                    <a:pt x="795559" y="0"/>
                  </a:lnTo>
                  <a:lnTo>
                    <a:pt x="747096" y="1453"/>
                  </a:lnTo>
                  <a:lnTo>
                    <a:pt x="699401" y="5754"/>
                  </a:lnTo>
                  <a:lnTo>
                    <a:pt x="652557" y="12821"/>
                  </a:lnTo>
                  <a:lnTo>
                    <a:pt x="606648" y="22570"/>
                  </a:lnTo>
                  <a:lnTo>
                    <a:pt x="561756" y="34917"/>
                  </a:lnTo>
                  <a:lnTo>
                    <a:pt x="517965" y="49780"/>
                  </a:lnTo>
                  <a:lnTo>
                    <a:pt x="475358" y="67074"/>
                  </a:lnTo>
                  <a:lnTo>
                    <a:pt x="434019" y="86718"/>
                  </a:lnTo>
                  <a:lnTo>
                    <a:pt x="394030" y="108627"/>
                  </a:lnTo>
                  <a:lnTo>
                    <a:pt x="355475" y="132718"/>
                  </a:lnTo>
                  <a:lnTo>
                    <a:pt x="318436" y="158909"/>
                  </a:lnTo>
                  <a:lnTo>
                    <a:pt x="282998" y="187116"/>
                  </a:lnTo>
                  <a:lnTo>
                    <a:pt x="249242" y="217255"/>
                  </a:lnTo>
                  <a:lnTo>
                    <a:pt x="217253" y="249244"/>
                  </a:lnTo>
                  <a:lnTo>
                    <a:pt x="187114" y="282999"/>
                  </a:lnTo>
                  <a:lnTo>
                    <a:pt x="158907" y="318438"/>
                  </a:lnTo>
                  <a:lnTo>
                    <a:pt x="132717" y="355476"/>
                  </a:lnTo>
                  <a:lnTo>
                    <a:pt x="108625" y="394032"/>
                  </a:lnTo>
                  <a:lnTo>
                    <a:pt x="86716" y="434021"/>
                  </a:lnTo>
                  <a:lnTo>
                    <a:pt x="67073" y="475360"/>
                  </a:lnTo>
                  <a:lnTo>
                    <a:pt x="49778" y="517967"/>
                  </a:lnTo>
                  <a:lnTo>
                    <a:pt x="34916" y="561757"/>
                  </a:lnTo>
                  <a:lnTo>
                    <a:pt x="22569" y="606649"/>
                  </a:lnTo>
                  <a:lnTo>
                    <a:pt x="12820" y="652558"/>
                  </a:lnTo>
                  <a:lnTo>
                    <a:pt x="5754" y="699402"/>
                  </a:lnTo>
                  <a:lnTo>
                    <a:pt x="1452" y="747097"/>
                  </a:lnTo>
                  <a:lnTo>
                    <a:pt x="0" y="795561"/>
                  </a:lnTo>
                  <a:lnTo>
                    <a:pt x="1450" y="844024"/>
                  </a:lnTo>
                  <a:lnTo>
                    <a:pt x="5749" y="891719"/>
                  </a:lnTo>
                  <a:lnTo>
                    <a:pt x="12813" y="938564"/>
                  </a:lnTo>
                  <a:lnTo>
                    <a:pt x="22559" y="984474"/>
                  </a:lnTo>
                  <a:lnTo>
                    <a:pt x="34904" y="1029367"/>
                  </a:lnTo>
                  <a:lnTo>
                    <a:pt x="49764" y="1073160"/>
                  </a:lnTo>
                  <a:lnTo>
                    <a:pt x="67056" y="1115769"/>
                  </a:lnTo>
                  <a:lnTo>
                    <a:pt x="86697" y="1157110"/>
                  </a:lnTo>
                  <a:lnTo>
                    <a:pt x="108604" y="1197102"/>
                  </a:lnTo>
                  <a:lnTo>
                    <a:pt x="132694" y="1235660"/>
                  </a:lnTo>
                  <a:lnTo>
                    <a:pt x="158884" y="1272701"/>
                  </a:lnTo>
                  <a:lnTo>
                    <a:pt x="187090" y="1308142"/>
                  </a:lnTo>
                  <a:lnTo>
                    <a:pt x="217229" y="1341900"/>
                  </a:lnTo>
                  <a:lnTo>
                    <a:pt x="249218" y="1373892"/>
                  </a:lnTo>
                  <a:lnTo>
                    <a:pt x="282974" y="1404034"/>
                  </a:lnTo>
                  <a:lnTo>
                    <a:pt x="318413" y="1432243"/>
                  </a:lnTo>
                  <a:lnTo>
                    <a:pt x="355453" y="1458436"/>
                  </a:lnTo>
                  <a:lnTo>
                    <a:pt x="394009" y="1482530"/>
                  </a:lnTo>
                  <a:lnTo>
                    <a:pt x="434000" y="1504441"/>
                  </a:lnTo>
                  <a:lnTo>
                    <a:pt x="475341" y="1524086"/>
                  </a:lnTo>
                  <a:lnTo>
                    <a:pt x="517950" y="1541382"/>
                  </a:lnTo>
                  <a:lnTo>
                    <a:pt x="561743" y="1556245"/>
                  </a:lnTo>
                  <a:lnTo>
                    <a:pt x="606637" y="1568593"/>
                  </a:lnTo>
                  <a:lnTo>
                    <a:pt x="652549" y="1578343"/>
                  </a:lnTo>
                  <a:lnTo>
                    <a:pt x="699395" y="1585410"/>
                  </a:lnTo>
                  <a:lnTo>
                    <a:pt x="747092" y="1589712"/>
                  </a:lnTo>
                  <a:lnTo>
                    <a:pt x="779202" y="1590647"/>
                  </a:lnTo>
                </a:path>
              </a:pathLst>
            </a:custGeom>
            <a:ln w="1905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63020" y="2697061"/>
              <a:ext cx="1894267" cy="1895474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5836399" y="3170452"/>
              <a:ext cx="946785" cy="946785"/>
            </a:xfrm>
            <a:custGeom>
              <a:avLst/>
              <a:gdLst/>
              <a:ahLst/>
              <a:cxnLst/>
              <a:rect l="l" t="t" r="r" b="b"/>
              <a:pathLst>
                <a:path w="946784" h="946785">
                  <a:moveTo>
                    <a:pt x="946772" y="473379"/>
                  </a:moveTo>
                  <a:lnTo>
                    <a:pt x="944499" y="426986"/>
                  </a:lnTo>
                  <a:lnTo>
                    <a:pt x="937679" y="381025"/>
                  </a:lnTo>
                  <a:lnTo>
                    <a:pt x="926388" y="335965"/>
                  </a:lnTo>
                  <a:lnTo>
                    <a:pt x="910729" y="292227"/>
                  </a:lnTo>
                  <a:lnTo>
                    <a:pt x="890866" y="250228"/>
                  </a:lnTo>
                  <a:lnTo>
                    <a:pt x="866990" y="210388"/>
                  </a:lnTo>
                  <a:lnTo>
                    <a:pt x="839317" y="173075"/>
                  </a:lnTo>
                  <a:lnTo>
                    <a:pt x="808113" y="138645"/>
                  </a:lnTo>
                  <a:lnTo>
                    <a:pt x="773696" y="107454"/>
                  </a:lnTo>
                  <a:lnTo>
                    <a:pt x="736384" y="79781"/>
                  </a:lnTo>
                  <a:lnTo>
                    <a:pt x="696531" y="55892"/>
                  </a:lnTo>
                  <a:lnTo>
                    <a:pt x="654545" y="36029"/>
                  </a:lnTo>
                  <a:lnTo>
                    <a:pt x="610793" y="20383"/>
                  </a:lnTo>
                  <a:lnTo>
                    <a:pt x="565734" y="9093"/>
                  </a:lnTo>
                  <a:lnTo>
                    <a:pt x="519785" y="2286"/>
                  </a:lnTo>
                  <a:lnTo>
                    <a:pt x="473379" y="0"/>
                  </a:lnTo>
                  <a:lnTo>
                    <a:pt x="450151" y="571"/>
                  </a:lnTo>
                  <a:lnTo>
                    <a:pt x="403923" y="5118"/>
                  </a:lnTo>
                  <a:lnTo>
                    <a:pt x="358355" y="14185"/>
                  </a:lnTo>
                  <a:lnTo>
                    <a:pt x="313905" y="27673"/>
                  </a:lnTo>
                  <a:lnTo>
                    <a:pt x="270979" y="45453"/>
                  </a:lnTo>
                  <a:lnTo>
                    <a:pt x="230009" y="67348"/>
                  </a:lnTo>
                  <a:lnTo>
                    <a:pt x="191389" y="93154"/>
                  </a:lnTo>
                  <a:lnTo>
                    <a:pt x="155473" y="122631"/>
                  </a:lnTo>
                  <a:lnTo>
                    <a:pt x="122631" y="155473"/>
                  </a:lnTo>
                  <a:lnTo>
                    <a:pt x="93154" y="191389"/>
                  </a:lnTo>
                  <a:lnTo>
                    <a:pt x="67348" y="230022"/>
                  </a:lnTo>
                  <a:lnTo>
                    <a:pt x="45453" y="270992"/>
                  </a:lnTo>
                  <a:lnTo>
                    <a:pt x="27673" y="313905"/>
                  </a:lnTo>
                  <a:lnTo>
                    <a:pt x="14185" y="358355"/>
                  </a:lnTo>
                  <a:lnTo>
                    <a:pt x="5118" y="403923"/>
                  </a:lnTo>
                  <a:lnTo>
                    <a:pt x="571" y="450151"/>
                  </a:lnTo>
                  <a:lnTo>
                    <a:pt x="0" y="473379"/>
                  </a:lnTo>
                  <a:lnTo>
                    <a:pt x="571" y="496608"/>
                  </a:lnTo>
                  <a:lnTo>
                    <a:pt x="5118" y="542848"/>
                  </a:lnTo>
                  <a:lnTo>
                    <a:pt x="14185" y="588403"/>
                  </a:lnTo>
                  <a:lnTo>
                    <a:pt x="27673" y="632866"/>
                  </a:lnTo>
                  <a:lnTo>
                    <a:pt x="45453" y="675779"/>
                  </a:lnTo>
                  <a:lnTo>
                    <a:pt x="67348" y="716749"/>
                  </a:lnTo>
                  <a:lnTo>
                    <a:pt x="93154" y="755383"/>
                  </a:lnTo>
                  <a:lnTo>
                    <a:pt x="122631" y="791286"/>
                  </a:lnTo>
                  <a:lnTo>
                    <a:pt x="155473" y="824141"/>
                  </a:lnTo>
                  <a:lnTo>
                    <a:pt x="191389" y="853617"/>
                  </a:lnTo>
                  <a:lnTo>
                    <a:pt x="230009" y="879424"/>
                  </a:lnTo>
                  <a:lnTo>
                    <a:pt x="270979" y="901319"/>
                  </a:lnTo>
                  <a:lnTo>
                    <a:pt x="313905" y="919099"/>
                  </a:lnTo>
                  <a:lnTo>
                    <a:pt x="358355" y="932586"/>
                  </a:lnTo>
                  <a:lnTo>
                    <a:pt x="403923" y="941641"/>
                  </a:lnTo>
                  <a:lnTo>
                    <a:pt x="450151" y="946200"/>
                  </a:lnTo>
                  <a:lnTo>
                    <a:pt x="473379" y="946772"/>
                  </a:lnTo>
                  <a:lnTo>
                    <a:pt x="496608" y="946200"/>
                  </a:lnTo>
                  <a:lnTo>
                    <a:pt x="542848" y="941641"/>
                  </a:lnTo>
                  <a:lnTo>
                    <a:pt x="588403" y="932586"/>
                  </a:lnTo>
                  <a:lnTo>
                    <a:pt x="632866" y="919099"/>
                  </a:lnTo>
                  <a:lnTo>
                    <a:pt x="675779" y="901319"/>
                  </a:lnTo>
                  <a:lnTo>
                    <a:pt x="716749" y="879424"/>
                  </a:lnTo>
                  <a:lnTo>
                    <a:pt x="755383" y="853617"/>
                  </a:lnTo>
                  <a:lnTo>
                    <a:pt x="791286" y="824141"/>
                  </a:lnTo>
                  <a:lnTo>
                    <a:pt x="824141" y="791286"/>
                  </a:lnTo>
                  <a:lnTo>
                    <a:pt x="853617" y="755383"/>
                  </a:lnTo>
                  <a:lnTo>
                    <a:pt x="879424" y="716749"/>
                  </a:lnTo>
                  <a:lnTo>
                    <a:pt x="901319" y="675779"/>
                  </a:lnTo>
                  <a:lnTo>
                    <a:pt x="919099" y="632866"/>
                  </a:lnTo>
                  <a:lnTo>
                    <a:pt x="932586" y="588403"/>
                  </a:lnTo>
                  <a:lnTo>
                    <a:pt x="941641" y="542848"/>
                  </a:lnTo>
                  <a:lnTo>
                    <a:pt x="946200" y="496608"/>
                  </a:lnTo>
                  <a:lnTo>
                    <a:pt x="946772" y="473379"/>
                  </a:lnTo>
                  <a:close/>
                </a:path>
              </a:pathLst>
            </a:custGeom>
            <a:solidFill>
              <a:srgbClr val="000000">
                <a:alpha val="3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093146" y="2848264"/>
              <a:ext cx="1591310" cy="1591310"/>
            </a:xfrm>
            <a:custGeom>
              <a:avLst/>
              <a:gdLst/>
              <a:ahLst/>
              <a:cxnLst/>
              <a:rect l="l" t="t" r="r" b="b"/>
              <a:pathLst>
                <a:path w="1591309" h="1591310">
                  <a:moveTo>
                    <a:pt x="795588" y="1591177"/>
                  </a:moveTo>
                  <a:lnTo>
                    <a:pt x="747126" y="1589725"/>
                  </a:lnTo>
                  <a:lnTo>
                    <a:pt x="699431" y="1585425"/>
                  </a:lnTo>
                  <a:lnTo>
                    <a:pt x="652586" y="1578359"/>
                  </a:lnTo>
                  <a:lnTo>
                    <a:pt x="606676" y="1568610"/>
                  </a:lnTo>
                  <a:lnTo>
                    <a:pt x="561783" y="1556263"/>
                  </a:lnTo>
                  <a:lnTo>
                    <a:pt x="517991" y="1541401"/>
                  </a:lnTo>
                  <a:lnTo>
                    <a:pt x="475382" y="1524106"/>
                  </a:lnTo>
                  <a:lnTo>
                    <a:pt x="434041" y="1504461"/>
                  </a:lnTo>
                  <a:lnTo>
                    <a:pt x="394049" y="1482551"/>
                  </a:lnTo>
                  <a:lnTo>
                    <a:pt x="355492" y="1458458"/>
                  </a:lnTo>
                  <a:lnTo>
                    <a:pt x="318451" y="1432266"/>
                  </a:lnTo>
                  <a:lnTo>
                    <a:pt x="283010" y="1404057"/>
                  </a:lnTo>
                  <a:lnTo>
                    <a:pt x="249252" y="1373916"/>
                  </a:lnTo>
                  <a:lnTo>
                    <a:pt x="217261" y="1341925"/>
                  </a:lnTo>
                  <a:lnTo>
                    <a:pt x="187119" y="1308167"/>
                  </a:lnTo>
                  <a:lnTo>
                    <a:pt x="158911" y="1272726"/>
                  </a:lnTo>
                  <a:lnTo>
                    <a:pt x="132719" y="1235685"/>
                  </a:lnTo>
                  <a:lnTo>
                    <a:pt x="108626" y="1197127"/>
                  </a:lnTo>
                  <a:lnTo>
                    <a:pt x="86716" y="1157136"/>
                  </a:lnTo>
                  <a:lnTo>
                    <a:pt x="67071" y="1115795"/>
                  </a:lnTo>
                  <a:lnTo>
                    <a:pt x="49776" y="1073186"/>
                  </a:lnTo>
                  <a:lnTo>
                    <a:pt x="34913" y="1029394"/>
                  </a:lnTo>
                  <a:lnTo>
                    <a:pt x="22566" y="984501"/>
                  </a:lnTo>
                  <a:lnTo>
                    <a:pt x="12818" y="938591"/>
                  </a:lnTo>
                  <a:lnTo>
                    <a:pt x="5752" y="891746"/>
                  </a:lnTo>
                  <a:lnTo>
                    <a:pt x="1452" y="844051"/>
                  </a:lnTo>
                  <a:lnTo>
                    <a:pt x="0" y="795588"/>
                  </a:lnTo>
                  <a:lnTo>
                    <a:pt x="1452" y="747123"/>
                  </a:lnTo>
                  <a:lnTo>
                    <a:pt x="5752" y="699425"/>
                  </a:lnTo>
                  <a:lnTo>
                    <a:pt x="12818" y="652578"/>
                  </a:lnTo>
                  <a:lnTo>
                    <a:pt x="22566" y="606666"/>
                  </a:lnTo>
                  <a:lnTo>
                    <a:pt x="34913" y="561772"/>
                  </a:lnTo>
                  <a:lnTo>
                    <a:pt x="49776" y="517978"/>
                  </a:lnTo>
                  <a:lnTo>
                    <a:pt x="67071" y="475369"/>
                  </a:lnTo>
                  <a:lnTo>
                    <a:pt x="86716" y="434027"/>
                  </a:lnTo>
                  <a:lnTo>
                    <a:pt x="108626" y="394036"/>
                  </a:lnTo>
                  <a:lnTo>
                    <a:pt x="132719" y="355478"/>
                  </a:lnTo>
                  <a:lnTo>
                    <a:pt x="158911" y="318438"/>
                  </a:lnTo>
                  <a:lnTo>
                    <a:pt x="187119" y="282997"/>
                  </a:lnTo>
                  <a:lnTo>
                    <a:pt x="217261" y="249240"/>
                  </a:lnTo>
                  <a:lnTo>
                    <a:pt x="249252" y="217250"/>
                  </a:lnTo>
                  <a:lnTo>
                    <a:pt x="283010" y="187109"/>
                  </a:lnTo>
                  <a:lnTo>
                    <a:pt x="318451" y="158902"/>
                  </a:lnTo>
                  <a:lnTo>
                    <a:pt x="355492" y="132711"/>
                  </a:lnTo>
                  <a:lnTo>
                    <a:pt x="394049" y="108619"/>
                  </a:lnTo>
                  <a:lnTo>
                    <a:pt x="434041" y="86710"/>
                  </a:lnTo>
                  <a:lnTo>
                    <a:pt x="475382" y="67067"/>
                  </a:lnTo>
                  <a:lnTo>
                    <a:pt x="517991" y="49773"/>
                  </a:lnTo>
                  <a:lnTo>
                    <a:pt x="561783" y="34911"/>
                  </a:lnTo>
                  <a:lnTo>
                    <a:pt x="606676" y="22565"/>
                  </a:lnTo>
                  <a:lnTo>
                    <a:pt x="652586" y="12817"/>
                  </a:lnTo>
                  <a:lnTo>
                    <a:pt x="699431" y="5752"/>
                  </a:lnTo>
                  <a:lnTo>
                    <a:pt x="747126" y="1451"/>
                  </a:lnTo>
                  <a:lnTo>
                    <a:pt x="795588" y="0"/>
                  </a:lnTo>
                  <a:lnTo>
                    <a:pt x="844054" y="1451"/>
                  </a:lnTo>
                  <a:lnTo>
                    <a:pt x="891752" y="5752"/>
                  </a:lnTo>
                  <a:lnTo>
                    <a:pt x="938599" y="12817"/>
                  </a:lnTo>
                  <a:lnTo>
                    <a:pt x="984511" y="22565"/>
                  </a:lnTo>
                  <a:lnTo>
                    <a:pt x="1029405" y="34911"/>
                  </a:lnTo>
                  <a:lnTo>
                    <a:pt x="1073198" y="49773"/>
                  </a:lnTo>
                  <a:lnTo>
                    <a:pt x="1115808" y="67067"/>
                  </a:lnTo>
                  <a:lnTo>
                    <a:pt x="1157150" y="86710"/>
                  </a:lnTo>
                  <a:lnTo>
                    <a:pt x="1197141" y="108619"/>
                  </a:lnTo>
                  <a:lnTo>
                    <a:pt x="1235699" y="132711"/>
                  </a:lnTo>
                  <a:lnTo>
                    <a:pt x="1272739" y="158902"/>
                  </a:lnTo>
                  <a:lnTo>
                    <a:pt x="1308180" y="187109"/>
                  </a:lnTo>
                  <a:lnTo>
                    <a:pt x="1341937" y="217250"/>
                  </a:lnTo>
                  <a:lnTo>
                    <a:pt x="1373927" y="249240"/>
                  </a:lnTo>
                  <a:lnTo>
                    <a:pt x="1404067" y="282997"/>
                  </a:lnTo>
                  <a:lnTo>
                    <a:pt x="1432275" y="318438"/>
                  </a:lnTo>
                  <a:lnTo>
                    <a:pt x="1458466" y="355478"/>
                  </a:lnTo>
                  <a:lnTo>
                    <a:pt x="1482558" y="394036"/>
                  </a:lnTo>
                  <a:lnTo>
                    <a:pt x="1504467" y="434027"/>
                  </a:lnTo>
                  <a:lnTo>
                    <a:pt x="1524110" y="475369"/>
                  </a:lnTo>
                  <a:lnTo>
                    <a:pt x="1541404" y="517978"/>
                  </a:lnTo>
                  <a:lnTo>
                    <a:pt x="1556266" y="561772"/>
                  </a:lnTo>
                  <a:lnTo>
                    <a:pt x="1568612" y="606666"/>
                  </a:lnTo>
                  <a:lnTo>
                    <a:pt x="1578360" y="652578"/>
                  </a:lnTo>
                  <a:lnTo>
                    <a:pt x="1585425" y="699425"/>
                  </a:lnTo>
                  <a:lnTo>
                    <a:pt x="1589725" y="747123"/>
                  </a:lnTo>
                  <a:lnTo>
                    <a:pt x="1591177" y="795588"/>
                  </a:lnTo>
                  <a:lnTo>
                    <a:pt x="1589725" y="844051"/>
                  </a:lnTo>
                  <a:lnTo>
                    <a:pt x="1585425" y="891746"/>
                  </a:lnTo>
                  <a:lnTo>
                    <a:pt x="1578360" y="938591"/>
                  </a:lnTo>
                  <a:lnTo>
                    <a:pt x="1568612" y="984501"/>
                  </a:lnTo>
                  <a:lnTo>
                    <a:pt x="1556266" y="1029394"/>
                  </a:lnTo>
                  <a:lnTo>
                    <a:pt x="1541404" y="1073186"/>
                  </a:lnTo>
                  <a:lnTo>
                    <a:pt x="1524110" y="1115795"/>
                  </a:lnTo>
                  <a:lnTo>
                    <a:pt x="1504467" y="1157136"/>
                  </a:lnTo>
                  <a:lnTo>
                    <a:pt x="1482558" y="1197127"/>
                  </a:lnTo>
                  <a:lnTo>
                    <a:pt x="1458466" y="1235685"/>
                  </a:lnTo>
                  <a:lnTo>
                    <a:pt x="1432275" y="1272726"/>
                  </a:lnTo>
                  <a:lnTo>
                    <a:pt x="1404067" y="1308167"/>
                  </a:lnTo>
                  <a:lnTo>
                    <a:pt x="1373927" y="1341925"/>
                  </a:lnTo>
                  <a:lnTo>
                    <a:pt x="1341937" y="1373916"/>
                  </a:lnTo>
                  <a:lnTo>
                    <a:pt x="1308180" y="1404057"/>
                  </a:lnTo>
                  <a:lnTo>
                    <a:pt x="1272739" y="1432266"/>
                  </a:lnTo>
                  <a:lnTo>
                    <a:pt x="1235699" y="1458458"/>
                  </a:lnTo>
                  <a:lnTo>
                    <a:pt x="1197141" y="1482551"/>
                  </a:lnTo>
                  <a:lnTo>
                    <a:pt x="1157150" y="1504461"/>
                  </a:lnTo>
                  <a:lnTo>
                    <a:pt x="1115808" y="1524106"/>
                  </a:lnTo>
                  <a:lnTo>
                    <a:pt x="1073198" y="1541401"/>
                  </a:lnTo>
                  <a:lnTo>
                    <a:pt x="1029405" y="1556263"/>
                  </a:lnTo>
                  <a:lnTo>
                    <a:pt x="984511" y="1568610"/>
                  </a:lnTo>
                  <a:lnTo>
                    <a:pt x="938599" y="1578359"/>
                  </a:lnTo>
                  <a:lnTo>
                    <a:pt x="891752" y="1585425"/>
                  </a:lnTo>
                  <a:lnTo>
                    <a:pt x="844054" y="1589725"/>
                  </a:lnTo>
                  <a:lnTo>
                    <a:pt x="795588" y="1591177"/>
                  </a:lnTo>
                  <a:close/>
                </a:path>
              </a:pathLst>
            </a:custGeom>
            <a:solidFill>
              <a:srgbClr val="9A03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093148" y="2848263"/>
              <a:ext cx="1590675" cy="1590675"/>
            </a:xfrm>
            <a:custGeom>
              <a:avLst/>
              <a:gdLst/>
              <a:ahLst/>
              <a:cxnLst/>
              <a:rect l="l" t="t" r="r" b="b"/>
              <a:pathLst>
                <a:path w="1590675" h="1590675">
                  <a:moveTo>
                    <a:pt x="812372" y="1590619"/>
                  </a:moveTo>
                  <a:lnTo>
                    <a:pt x="891723" y="1585428"/>
                  </a:lnTo>
                  <a:lnTo>
                    <a:pt x="938571" y="1578364"/>
                  </a:lnTo>
                  <a:lnTo>
                    <a:pt x="984484" y="1568617"/>
                  </a:lnTo>
                  <a:lnTo>
                    <a:pt x="1029380" y="1556271"/>
                  </a:lnTo>
                  <a:lnTo>
                    <a:pt x="1073176" y="1541409"/>
                  </a:lnTo>
                  <a:lnTo>
                    <a:pt x="1115787" y="1524115"/>
                  </a:lnTo>
                  <a:lnTo>
                    <a:pt x="1157131" y="1504471"/>
                  </a:lnTo>
                  <a:lnTo>
                    <a:pt x="1197124" y="1482561"/>
                  </a:lnTo>
                  <a:lnTo>
                    <a:pt x="1235684" y="1458468"/>
                  </a:lnTo>
                  <a:lnTo>
                    <a:pt x="1272727" y="1432275"/>
                  </a:lnTo>
                  <a:lnTo>
                    <a:pt x="1308169" y="1404066"/>
                  </a:lnTo>
                  <a:lnTo>
                    <a:pt x="1341928" y="1373924"/>
                  </a:lnTo>
                  <a:lnTo>
                    <a:pt x="1373920" y="1341932"/>
                  </a:lnTo>
                  <a:lnTo>
                    <a:pt x="1404062" y="1308173"/>
                  </a:lnTo>
                  <a:lnTo>
                    <a:pt x="1432271" y="1272731"/>
                  </a:lnTo>
                  <a:lnTo>
                    <a:pt x="1458464" y="1235688"/>
                  </a:lnTo>
                  <a:lnTo>
                    <a:pt x="1482557" y="1197129"/>
                  </a:lnTo>
                  <a:lnTo>
                    <a:pt x="1504467" y="1157136"/>
                  </a:lnTo>
                  <a:lnTo>
                    <a:pt x="1524111" y="1115792"/>
                  </a:lnTo>
                  <a:lnTo>
                    <a:pt x="1541406" y="1073181"/>
                  </a:lnTo>
                  <a:lnTo>
                    <a:pt x="1556268" y="1029386"/>
                  </a:lnTo>
                  <a:lnTo>
                    <a:pt x="1568615" y="984490"/>
                  </a:lnTo>
                  <a:lnTo>
                    <a:pt x="1578362" y="938576"/>
                  </a:lnTo>
                  <a:lnTo>
                    <a:pt x="1585427" y="891728"/>
                  </a:lnTo>
                  <a:lnTo>
                    <a:pt x="1589727" y="844029"/>
                  </a:lnTo>
                  <a:lnTo>
                    <a:pt x="1590638" y="812375"/>
                  </a:lnTo>
                </a:path>
                <a:path w="1590675" h="1590675">
                  <a:moveTo>
                    <a:pt x="1590619" y="778803"/>
                  </a:moveTo>
                  <a:lnTo>
                    <a:pt x="1585422" y="699397"/>
                  </a:lnTo>
                  <a:lnTo>
                    <a:pt x="1578354" y="652550"/>
                  </a:lnTo>
                  <a:lnTo>
                    <a:pt x="1568605" y="606638"/>
                  </a:lnTo>
                  <a:lnTo>
                    <a:pt x="1556257" y="561743"/>
                  </a:lnTo>
                  <a:lnTo>
                    <a:pt x="1541393" y="517949"/>
                  </a:lnTo>
                  <a:lnTo>
                    <a:pt x="1524097" y="475339"/>
                  </a:lnTo>
                  <a:lnTo>
                    <a:pt x="1504452" y="433997"/>
                  </a:lnTo>
                  <a:lnTo>
                    <a:pt x="1482540" y="394006"/>
                  </a:lnTo>
                  <a:lnTo>
                    <a:pt x="1458446" y="355449"/>
                  </a:lnTo>
                  <a:lnTo>
                    <a:pt x="1432253" y="318408"/>
                  </a:lnTo>
                  <a:lnTo>
                    <a:pt x="1404043" y="282969"/>
                  </a:lnTo>
                  <a:lnTo>
                    <a:pt x="1373900" y="249212"/>
                  </a:lnTo>
                  <a:lnTo>
                    <a:pt x="1341908" y="217223"/>
                  </a:lnTo>
                  <a:lnTo>
                    <a:pt x="1308149" y="187084"/>
                  </a:lnTo>
                  <a:lnTo>
                    <a:pt x="1272707" y="158878"/>
                  </a:lnTo>
                  <a:lnTo>
                    <a:pt x="1235665" y="132688"/>
                  </a:lnTo>
                  <a:lnTo>
                    <a:pt x="1197106" y="108598"/>
                  </a:lnTo>
                  <a:lnTo>
                    <a:pt x="1157114" y="86691"/>
                  </a:lnTo>
                  <a:lnTo>
                    <a:pt x="1115771" y="67050"/>
                  </a:lnTo>
                  <a:lnTo>
                    <a:pt x="1073161" y="49759"/>
                  </a:lnTo>
                  <a:lnTo>
                    <a:pt x="1029368" y="34900"/>
                  </a:lnTo>
                  <a:lnTo>
                    <a:pt x="984474" y="22556"/>
                  </a:lnTo>
                  <a:lnTo>
                    <a:pt x="938563" y="12811"/>
                  </a:lnTo>
                  <a:lnTo>
                    <a:pt x="891718" y="5748"/>
                  </a:lnTo>
                  <a:lnTo>
                    <a:pt x="844023" y="1450"/>
                  </a:lnTo>
                  <a:lnTo>
                    <a:pt x="795559" y="0"/>
                  </a:lnTo>
                  <a:lnTo>
                    <a:pt x="747096" y="1453"/>
                  </a:lnTo>
                  <a:lnTo>
                    <a:pt x="699401" y="5755"/>
                  </a:lnTo>
                  <a:lnTo>
                    <a:pt x="652557" y="12822"/>
                  </a:lnTo>
                  <a:lnTo>
                    <a:pt x="606648" y="22571"/>
                  </a:lnTo>
                  <a:lnTo>
                    <a:pt x="561756" y="34919"/>
                  </a:lnTo>
                  <a:lnTo>
                    <a:pt x="517965" y="49782"/>
                  </a:lnTo>
                  <a:lnTo>
                    <a:pt x="475359" y="67077"/>
                  </a:lnTo>
                  <a:lnTo>
                    <a:pt x="434020" y="86720"/>
                  </a:lnTo>
                  <a:lnTo>
                    <a:pt x="394031" y="108629"/>
                  </a:lnTo>
                  <a:lnTo>
                    <a:pt x="355476" y="132721"/>
                  </a:lnTo>
                  <a:lnTo>
                    <a:pt x="318438" y="158912"/>
                  </a:lnTo>
                  <a:lnTo>
                    <a:pt x="282999" y="187118"/>
                  </a:lnTo>
                  <a:lnTo>
                    <a:pt x="249244" y="217257"/>
                  </a:lnTo>
                  <a:lnTo>
                    <a:pt x="217255" y="249246"/>
                  </a:lnTo>
                  <a:lnTo>
                    <a:pt x="187116" y="283001"/>
                  </a:lnTo>
                  <a:lnTo>
                    <a:pt x="158909" y="318440"/>
                  </a:lnTo>
                  <a:lnTo>
                    <a:pt x="132719" y="355478"/>
                  </a:lnTo>
                  <a:lnTo>
                    <a:pt x="108627" y="394033"/>
                  </a:lnTo>
                  <a:lnTo>
                    <a:pt x="86718" y="434022"/>
                  </a:lnTo>
                  <a:lnTo>
                    <a:pt x="67075" y="475361"/>
                  </a:lnTo>
                  <a:lnTo>
                    <a:pt x="49780" y="517968"/>
                  </a:lnTo>
                  <a:lnTo>
                    <a:pt x="34917" y="561758"/>
                  </a:lnTo>
                  <a:lnTo>
                    <a:pt x="22570" y="606650"/>
                  </a:lnTo>
                  <a:lnTo>
                    <a:pt x="12822" y="652559"/>
                  </a:lnTo>
                  <a:lnTo>
                    <a:pt x="5755" y="699403"/>
                  </a:lnTo>
                  <a:lnTo>
                    <a:pt x="1453" y="747098"/>
                  </a:lnTo>
                  <a:lnTo>
                    <a:pt x="0" y="795561"/>
                  </a:lnTo>
                  <a:lnTo>
                    <a:pt x="1450" y="844024"/>
                  </a:lnTo>
                  <a:lnTo>
                    <a:pt x="5749" y="891720"/>
                  </a:lnTo>
                  <a:lnTo>
                    <a:pt x="12813" y="938564"/>
                  </a:lnTo>
                  <a:lnTo>
                    <a:pt x="22560" y="984474"/>
                  </a:lnTo>
                  <a:lnTo>
                    <a:pt x="34905" y="1029367"/>
                  </a:lnTo>
                  <a:lnTo>
                    <a:pt x="49766" y="1073159"/>
                  </a:lnTo>
                  <a:lnTo>
                    <a:pt x="67059" y="1115767"/>
                  </a:lnTo>
                  <a:lnTo>
                    <a:pt x="86701" y="1157109"/>
                  </a:lnTo>
                  <a:lnTo>
                    <a:pt x="108609" y="1197099"/>
                  </a:lnTo>
                  <a:lnTo>
                    <a:pt x="132699" y="1235657"/>
                  </a:lnTo>
                  <a:lnTo>
                    <a:pt x="158889" y="1272697"/>
                  </a:lnTo>
                  <a:lnTo>
                    <a:pt x="187095" y="1308138"/>
                  </a:lnTo>
                  <a:lnTo>
                    <a:pt x="217234" y="1341896"/>
                  </a:lnTo>
                  <a:lnTo>
                    <a:pt x="249222" y="1373888"/>
                  </a:lnTo>
                  <a:lnTo>
                    <a:pt x="282977" y="1404030"/>
                  </a:lnTo>
                  <a:lnTo>
                    <a:pt x="318416" y="1432240"/>
                  </a:lnTo>
                  <a:lnTo>
                    <a:pt x="355454" y="1458433"/>
                  </a:lnTo>
                  <a:lnTo>
                    <a:pt x="394010" y="1482528"/>
                  </a:lnTo>
                  <a:lnTo>
                    <a:pt x="434000" y="1504440"/>
                  </a:lnTo>
                  <a:lnTo>
                    <a:pt x="475340" y="1524087"/>
                  </a:lnTo>
                  <a:lnTo>
                    <a:pt x="517948" y="1541385"/>
                  </a:lnTo>
                  <a:lnTo>
                    <a:pt x="561741" y="1556250"/>
                  </a:lnTo>
                  <a:lnTo>
                    <a:pt x="606635" y="1568600"/>
                  </a:lnTo>
                  <a:lnTo>
                    <a:pt x="652546" y="1578351"/>
                  </a:lnTo>
                  <a:lnTo>
                    <a:pt x="699393" y="1585420"/>
                  </a:lnTo>
                  <a:lnTo>
                    <a:pt x="747091" y="1589723"/>
                  </a:lnTo>
                  <a:lnTo>
                    <a:pt x="778803" y="1590640"/>
                  </a:lnTo>
                </a:path>
              </a:pathLst>
            </a:custGeom>
            <a:ln w="1905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8521415" y="3663767"/>
              <a:ext cx="2809240" cy="3912235"/>
            </a:xfrm>
            <a:custGeom>
              <a:avLst/>
              <a:gdLst/>
              <a:ahLst/>
              <a:cxnLst/>
              <a:rect l="l" t="t" r="r" b="b"/>
              <a:pathLst>
                <a:path w="2809240" h="3912234">
                  <a:moveTo>
                    <a:pt x="0" y="3449389"/>
                  </a:moveTo>
                  <a:lnTo>
                    <a:pt x="0" y="90754"/>
                  </a:lnTo>
                  <a:lnTo>
                    <a:pt x="7075" y="55694"/>
                  </a:lnTo>
                  <a:lnTo>
                    <a:pt x="33604" y="16341"/>
                  </a:lnTo>
                  <a:lnTo>
                    <a:pt x="57845" y="0"/>
                  </a:lnTo>
                  <a:lnTo>
                    <a:pt x="1404177" y="443626"/>
                  </a:lnTo>
                  <a:lnTo>
                    <a:pt x="2749745" y="252"/>
                  </a:lnTo>
                  <a:lnTo>
                    <a:pt x="2773619" y="16341"/>
                  </a:lnTo>
                  <a:lnTo>
                    <a:pt x="2800158" y="55694"/>
                  </a:lnTo>
                  <a:lnTo>
                    <a:pt x="2809202" y="100558"/>
                  </a:lnTo>
                  <a:lnTo>
                    <a:pt x="2809202" y="3449110"/>
                  </a:lnTo>
                  <a:lnTo>
                    <a:pt x="1404177" y="3912095"/>
                  </a:lnTo>
                  <a:lnTo>
                    <a:pt x="0" y="3449389"/>
                  </a:lnTo>
                  <a:close/>
                </a:path>
              </a:pathLst>
            </a:custGeom>
            <a:solidFill>
              <a:srgbClr val="ECEF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8521415" y="7456446"/>
              <a:ext cx="2809240" cy="1176655"/>
            </a:xfrm>
            <a:custGeom>
              <a:avLst/>
              <a:gdLst/>
              <a:ahLst/>
              <a:cxnLst/>
              <a:rect l="l" t="t" r="r" b="b"/>
              <a:pathLst>
                <a:path w="2809240" h="1176654">
                  <a:moveTo>
                    <a:pt x="0" y="714076"/>
                  </a:moveTo>
                  <a:lnTo>
                    <a:pt x="0" y="278"/>
                  </a:lnTo>
                  <a:lnTo>
                    <a:pt x="1404177" y="462965"/>
                  </a:lnTo>
                  <a:lnTo>
                    <a:pt x="2809202" y="0"/>
                  </a:lnTo>
                  <a:lnTo>
                    <a:pt x="2809202" y="713797"/>
                  </a:lnTo>
                  <a:lnTo>
                    <a:pt x="1405268" y="1176403"/>
                  </a:lnTo>
                  <a:lnTo>
                    <a:pt x="1403087" y="1176403"/>
                  </a:lnTo>
                  <a:lnTo>
                    <a:pt x="0" y="714076"/>
                  </a:lnTo>
                  <a:close/>
                </a:path>
              </a:pathLst>
            </a:custGeom>
            <a:solidFill>
              <a:srgbClr val="FA8A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426398" y="2496129"/>
              <a:ext cx="1894128" cy="1895474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8899779" y="2969513"/>
              <a:ext cx="946785" cy="946785"/>
            </a:xfrm>
            <a:custGeom>
              <a:avLst/>
              <a:gdLst/>
              <a:ahLst/>
              <a:cxnLst/>
              <a:rect l="l" t="t" r="r" b="b"/>
              <a:pathLst>
                <a:path w="946784" h="946785">
                  <a:moveTo>
                    <a:pt x="946772" y="473392"/>
                  </a:moveTo>
                  <a:lnTo>
                    <a:pt x="944499" y="426986"/>
                  </a:lnTo>
                  <a:lnTo>
                    <a:pt x="937679" y="381038"/>
                  </a:lnTo>
                  <a:lnTo>
                    <a:pt x="926388" y="335978"/>
                  </a:lnTo>
                  <a:lnTo>
                    <a:pt x="910729" y="292239"/>
                  </a:lnTo>
                  <a:lnTo>
                    <a:pt x="890866" y="250240"/>
                  </a:lnTo>
                  <a:lnTo>
                    <a:pt x="866990" y="210388"/>
                  </a:lnTo>
                  <a:lnTo>
                    <a:pt x="839317" y="173075"/>
                  </a:lnTo>
                  <a:lnTo>
                    <a:pt x="808113" y="138658"/>
                  </a:lnTo>
                  <a:lnTo>
                    <a:pt x="773696" y="107454"/>
                  </a:lnTo>
                  <a:lnTo>
                    <a:pt x="736384" y="79781"/>
                  </a:lnTo>
                  <a:lnTo>
                    <a:pt x="696531" y="55905"/>
                  </a:lnTo>
                  <a:lnTo>
                    <a:pt x="654545" y="36042"/>
                  </a:lnTo>
                  <a:lnTo>
                    <a:pt x="610806" y="20396"/>
                  </a:lnTo>
                  <a:lnTo>
                    <a:pt x="565734" y="9105"/>
                  </a:lnTo>
                  <a:lnTo>
                    <a:pt x="519785" y="2286"/>
                  </a:lnTo>
                  <a:lnTo>
                    <a:pt x="473379" y="0"/>
                  </a:lnTo>
                  <a:lnTo>
                    <a:pt x="450151" y="571"/>
                  </a:lnTo>
                  <a:lnTo>
                    <a:pt x="403923" y="5130"/>
                  </a:lnTo>
                  <a:lnTo>
                    <a:pt x="358355" y="14198"/>
                  </a:lnTo>
                  <a:lnTo>
                    <a:pt x="313905" y="27673"/>
                  </a:lnTo>
                  <a:lnTo>
                    <a:pt x="270979" y="45453"/>
                  </a:lnTo>
                  <a:lnTo>
                    <a:pt x="230009" y="67360"/>
                  </a:lnTo>
                  <a:lnTo>
                    <a:pt x="191389" y="93167"/>
                  </a:lnTo>
                  <a:lnTo>
                    <a:pt x="155473" y="122631"/>
                  </a:lnTo>
                  <a:lnTo>
                    <a:pt x="122631" y="155486"/>
                  </a:lnTo>
                  <a:lnTo>
                    <a:pt x="93154" y="191401"/>
                  </a:lnTo>
                  <a:lnTo>
                    <a:pt x="67348" y="230022"/>
                  </a:lnTo>
                  <a:lnTo>
                    <a:pt x="45453" y="270992"/>
                  </a:lnTo>
                  <a:lnTo>
                    <a:pt x="27673" y="313918"/>
                  </a:lnTo>
                  <a:lnTo>
                    <a:pt x="14185" y="358368"/>
                  </a:lnTo>
                  <a:lnTo>
                    <a:pt x="5118" y="403936"/>
                  </a:lnTo>
                  <a:lnTo>
                    <a:pt x="571" y="450164"/>
                  </a:lnTo>
                  <a:lnTo>
                    <a:pt x="0" y="473392"/>
                  </a:lnTo>
                  <a:lnTo>
                    <a:pt x="571" y="496620"/>
                  </a:lnTo>
                  <a:lnTo>
                    <a:pt x="5118" y="542848"/>
                  </a:lnTo>
                  <a:lnTo>
                    <a:pt x="14185" y="588416"/>
                  </a:lnTo>
                  <a:lnTo>
                    <a:pt x="27673" y="632866"/>
                  </a:lnTo>
                  <a:lnTo>
                    <a:pt x="45453" y="675792"/>
                  </a:lnTo>
                  <a:lnTo>
                    <a:pt x="67348" y="716762"/>
                  </a:lnTo>
                  <a:lnTo>
                    <a:pt x="93154" y="755383"/>
                  </a:lnTo>
                  <a:lnTo>
                    <a:pt x="122631" y="791298"/>
                  </a:lnTo>
                  <a:lnTo>
                    <a:pt x="155473" y="824141"/>
                  </a:lnTo>
                  <a:lnTo>
                    <a:pt x="191389" y="853617"/>
                  </a:lnTo>
                  <a:lnTo>
                    <a:pt x="230009" y="879424"/>
                  </a:lnTo>
                  <a:lnTo>
                    <a:pt x="270979" y="901331"/>
                  </a:lnTo>
                  <a:lnTo>
                    <a:pt x="313905" y="919099"/>
                  </a:lnTo>
                  <a:lnTo>
                    <a:pt x="358355" y="932586"/>
                  </a:lnTo>
                  <a:lnTo>
                    <a:pt x="403923" y="941654"/>
                  </a:lnTo>
                  <a:lnTo>
                    <a:pt x="450151" y="946213"/>
                  </a:lnTo>
                  <a:lnTo>
                    <a:pt x="473379" y="946772"/>
                  </a:lnTo>
                  <a:lnTo>
                    <a:pt x="496608" y="946213"/>
                  </a:lnTo>
                  <a:lnTo>
                    <a:pt x="542848" y="941654"/>
                  </a:lnTo>
                  <a:lnTo>
                    <a:pt x="588403" y="932586"/>
                  </a:lnTo>
                  <a:lnTo>
                    <a:pt x="632866" y="919099"/>
                  </a:lnTo>
                  <a:lnTo>
                    <a:pt x="675779" y="901331"/>
                  </a:lnTo>
                  <a:lnTo>
                    <a:pt x="716749" y="879424"/>
                  </a:lnTo>
                  <a:lnTo>
                    <a:pt x="755383" y="853617"/>
                  </a:lnTo>
                  <a:lnTo>
                    <a:pt x="791286" y="824141"/>
                  </a:lnTo>
                  <a:lnTo>
                    <a:pt x="824141" y="791298"/>
                  </a:lnTo>
                  <a:lnTo>
                    <a:pt x="853617" y="755383"/>
                  </a:lnTo>
                  <a:lnTo>
                    <a:pt x="879424" y="716762"/>
                  </a:lnTo>
                  <a:lnTo>
                    <a:pt x="901319" y="675792"/>
                  </a:lnTo>
                  <a:lnTo>
                    <a:pt x="919099" y="632866"/>
                  </a:lnTo>
                  <a:lnTo>
                    <a:pt x="932586" y="588416"/>
                  </a:lnTo>
                  <a:lnTo>
                    <a:pt x="941641" y="542848"/>
                  </a:lnTo>
                  <a:lnTo>
                    <a:pt x="946200" y="496620"/>
                  </a:lnTo>
                  <a:lnTo>
                    <a:pt x="946772" y="473392"/>
                  </a:lnTo>
                  <a:close/>
                </a:path>
              </a:pathLst>
            </a:custGeom>
            <a:solidFill>
              <a:srgbClr val="000000">
                <a:alpha val="3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8939479" y="2697061"/>
              <a:ext cx="1591310" cy="1591310"/>
            </a:xfrm>
            <a:custGeom>
              <a:avLst/>
              <a:gdLst/>
              <a:ahLst/>
              <a:cxnLst/>
              <a:rect l="l" t="t" r="r" b="b"/>
              <a:pathLst>
                <a:path w="1591309" h="1591310">
                  <a:moveTo>
                    <a:pt x="795588" y="1591168"/>
                  </a:moveTo>
                  <a:lnTo>
                    <a:pt x="747123" y="1589716"/>
                  </a:lnTo>
                  <a:lnTo>
                    <a:pt x="699425" y="1585416"/>
                  </a:lnTo>
                  <a:lnTo>
                    <a:pt x="652578" y="1578350"/>
                  </a:lnTo>
                  <a:lnTo>
                    <a:pt x="606666" y="1568603"/>
                  </a:lnTo>
                  <a:lnTo>
                    <a:pt x="561772" y="1556257"/>
                  </a:lnTo>
                  <a:lnTo>
                    <a:pt x="517978" y="1541395"/>
                  </a:lnTo>
                  <a:lnTo>
                    <a:pt x="475369" y="1524101"/>
                  </a:lnTo>
                  <a:lnTo>
                    <a:pt x="434027" y="1504458"/>
                  </a:lnTo>
                  <a:lnTo>
                    <a:pt x="394036" y="1482549"/>
                  </a:lnTo>
                  <a:lnTo>
                    <a:pt x="355478" y="1458457"/>
                  </a:lnTo>
                  <a:lnTo>
                    <a:pt x="318438" y="1432266"/>
                  </a:lnTo>
                  <a:lnTo>
                    <a:pt x="282997" y="1404058"/>
                  </a:lnTo>
                  <a:lnTo>
                    <a:pt x="249240" y="1373918"/>
                  </a:lnTo>
                  <a:lnTo>
                    <a:pt x="217250" y="1341927"/>
                  </a:lnTo>
                  <a:lnTo>
                    <a:pt x="187109" y="1308170"/>
                  </a:lnTo>
                  <a:lnTo>
                    <a:pt x="158902" y="1272730"/>
                  </a:lnTo>
                  <a:lnTo>
                    <a:pt x="132711" y="1235689"/>
                  </a:lnTo>
                  <a:lnTo>
                    <a:pt x="108619" y="1197132"/>
                  </a:lnTo>
                  <a:lnTo>
                    <a:pt x="86710" y="1157140"/>
                  </a:lnTo>
                  <a:lnTo>
                    <a:pt x="67067" y="1115798"/>
                  </a:lnTo>
                  <a:lnTo>
                    <a:pt x="49773" y="1073189"/>
                  </a:lnTo>
                  <a:lnTo>
                    <a:pt x="34911" y="1029396"/>
                  </a:lnTo>
                  <a:lnTo>
                    <a:pt x="22565" y="984502"/>
                  </a:lnTo>
                  <a:lnTo>
                    <a:pt x="12817" y="938589"/>
                  </a:lnTo>
                  <a:lnTo>
                    <a:pt x="5752" y="891743"/>
                  </a:lnTo>
                  <a:lnTo>
                    <a:pt x="1451" y="844045"/>
                  </a:lnTo>
                  <a:lnTo>
                    <a:pt x="0" y="795579"/>
                  </a:lnTo>
                  <a:lnTo>
                    <a:pt x="1451" y="747113"/>
                  </a:lnTo>
                  <a:lnTo>
                    <a:pt x="5752" y="699416"/>
                  </a:lnTo>
                  <a:lnTo>
                    <a:pt x="12817" y="652569"/>
                  </a:lnTo>
                  <a:lnTo>
                    <a:pt x="22565" y="606658"/>
                  </a:lnTo>
                  <a:lnTo>
                    <a:pt x="34911" y="561764"/>
                  </a:lnTo>
                  <a:lnTo>
                    <a:pt x="49773" y="517970"/>
                  </a:lnTo>
                  <a:lnTo>
                    <a:pt x="67067" y="475362"/>
                  </a:lnTo>
                  <a:lnTo>
                    <a:pt x="86710" y="434020"/>
                  </a:lnTo>
                  <a:lnTo>
                    <a:pt x="108619" y="394029"/>
                  </a:lnTo>
                  <a:lnTo>
                    <a:pt x="132711" y="355472"/>
                  </a:lnTo>
                  <a:lnTo>
                    <a:pt x="158902" y="318432"/>
                  </a:lnTo>
                  <a:lnTo>
                    <a:pt x="187109" y="282992"/>
                  </a:lnTo>
                  <a:lnTo>
                    <a:pt x="217250" y="249235"/>
                  </a:lnTo>
                  <a:lnTo>
                    <a:pt x="249240" y="217246"/>
                  </a:lnTo>
                  <a:lnTo>
                    <a:pt x="282997" y="187106"/>
                  </a:lnTo>
                  <a:lnTo>
                    <a:pt x="318438" y="158899"/>
                  </a:lnTo>
                  <a:lnTo>
                    <a:pt x="355478" y="132708"/>
                  </a:lnTo>
                  <a:lnTo>
                    <a:pt x="394036" y="108617"/>
                  </a:lnTo>
                  <a:lnTo>
                    <a:pt x="434027" y="86708"/>
                  </a:lnTo>
                  <a:lnTo>
                    <a:pt x="475369" y="67065"/>
                  </a:lnTo>
                  <a:lnTo>
                    <a:pt x="517978" y="49771"/>
                  </a:lnTo>
                  <a:lnTo>
                    <a:pt x="561772" y="34910"/>
                  </a:lnTo>
                  <a:lnTo>
                    <a:pt x="606666" y="22564"/>
                  </a:lnTo>
                  <a:lnTo>
                    <a:pt x="652578" y="12817"/>
                  </a:lnTo>
                  <a:lnTo>
                    <a:pt x="699425" y="5752"/>
                  </a:lnTo>
                  <a:lnTo>
                    <a:pt x="747123" y="1451"/>
                  </a:lnTo>
                  <a:lnTo>
                    <a:pt x="795588" y="0"/>
                  </a:lnTo>
                  <a:lnTo>
                    <a:pt x="844054" y="1451"/>
                  </a:lnTo>
                  <a:lnTo>
                    <a:pt x="891752" y="5752"/>
                  </a:lnTo>
                  <a:lnTo>
                    <a:pt x="938599" y="12817"/>
                  </a:lnTo>
                  <a:lnTo>
                    <a:pt x="984511" y="22564"/>
                  </a:lnTo>
                  <a:lnTo>
                    <a:pt x="1029405" y="34910"/>
                  </a:lnTo>
                  <a:lnTo>
                    <a:pt x="1073198" y="49771"/>
                  </a:lnTo>
                  <a:lnTo>
                    <a:pt x="1115808" y="67065"/>
                  </a:lnTo>
                  <a:lnTo>
                    <a:pt x="1157150" y="86708"/>
                  </a:lnTo>
                  <a:lnTo>
                    <a:pt x="1197141" y="108617"/>
                  </a:lnTo>
                  <a:lnTo>
                    <a:pt x="1235699" y="132708"/>
                  </a:lnTo>
                  <a:lnTo>
                    <a:pt x="1272739" y="158899"/>
                  </a:lnTo>
                  <a:lnTo>
                    <a:pt x="1308180" y="187106"/>
                  </a:lnTo>
                  <a:lnTo>
                    <a:pt x="1341937" y="217246"/>
                  </a:lnTo>
                  <a:lnTo>
                    <a:pt x="1373927" y="249235"/>
                  </a:lnTo>
                  <a:lnTo>
                    <a:pt x="1404067" y="282992"/>
                  </a:lnTo>
                  <a:lnTo>
                    <a:pt x="1432275" y="318432"/>
                  </a:lnTo>
                  <a:lnTo>
                    <a:pt x="1458466" y="355472"/>
                  </a:lnTo>
                  <a:lnTo>
                    <a:pt x="1482558" y="394029"/>
                  </a:lnTo>
                  <a:lnTo>
                    <a:pt x="1504467" y="434020"/>
                  </a:lnTo>
                  <a:lnTo>
                    <a:pt x="1524110" y="475362"/>
                  </a:lnTo>
                  <a:lnTo>
                    <a:pt x="1541404" y="517970"/>
                  </a:lnTo>
                  <a:lnTo>
                    <a:pt x="1556266" y="561764"/>
                  </a:lnTo>
                  <a:lnTo>
                    <a:pt x="1568612" y="606658"/>
                  </a:lnTo>
                  <a:lnTo>
                    <a:pt x="1578360" y="652569"/>
                  </a:lnTo>
                  <a:lnTo>
                    <a:pt x="1585425" y="699416"/>
                  </a:lnTo>
                  <a:lnTo>
                    <a:pt x="1589725" y="747113"/>
                  </a:lnTo>
                  <a:lnTo>
                    <a:pt x="1591177" y="795579"/>
                  </a:lnTo>
                  <a:lnTo>
                    <a:pt x="1589725" y="844045"/>
                  </a:lnTo>
                  <a:lnTo>
                    <a:pt x="1585425" y="891743"/>
                  </a:lnTo>
                  <a:lnTo>
                    <a:pt x="1578360" y="938589"/>
                  </a:lnTo>
                  <a:lnTo>
                    <a:pt x="1568612" y="984502"/>
                  </a:lnTo>
                  <a:lnTo>
                    <a:pt x="1556266" y="1029396"/>
                  </a:lnTo>
                  <a:lnTo>
                    <a:pt x="1541404" y="1073189"/>
                  </a:lnTo>
                  <a:lnTo>
                    <a:pt x="1524110" y="1115798"/>
                  </a:lnTo>
                  <a:lnTo>
                    <a:pt x="1504467" y="1157140"/>
                  </a:lnTo>
                  <a:lnTo>
                    <a:pt x="1482558" y="1197132"/>
                  </a:lnTo>
                  <a:lnTo>
                    <a:pt x="1458466" y="1235689"/>
                  </a:lnTo>
                  <a:lnTo>
                    <a:pt x="1432275" y="1272730"/>
                  </a:lnTo>
                  <a:lnTo>
                    <a:pt x="1404067" y="1308170"/>
                  </a:lnTo>
                  <a:lnTo>
                    <a:pt x="1373927" y="1341927"/>
                  </a:lnTo>
                  <a:lnTo>
                    <a:pt x="1341937" y="1373918"/>
                  </a:lnTo>
                  <a:lnTo>
                    <a:pt x="1308180" y="1404058"/>
                  </a:lnTo>
                  <a:lnTo>
                    <a:pt x="1272739" y="1432266"/>
                  </a:lnTo>
                  <a:lnTo>
                    <a:pt x="1235699" y="1458457"/>
                  </a:lnTo>
                  <a:lnTo>
                    <a:pt x="1197141" y="1482549"/>
                  </a:lnTo>
                  <a:lnTo>
                    <a:pt x="1157150" y="1504458"/>
                  </a:lnTo>
                  <a:lnTo>
                    <a:pt x="1115808" y="1524101"/>
                  </a:lnTo>
                  <a:lnTo>
                    <a:pt x="1073198" y="1541395"/>
                  </a:lnTo>
                  <a:lnTo>
                    <a:pt x="1029405" y="1556257"/>
                  </a:lnTo>
                  <a:lnTo>
                    <a:pt x="984511" y="1568603"/>
                  </a:lnTo>
                  <a:lnTo>
                    <a:pt x="938599" y="1578350"/>
                  </a:lnTo>
                  <a:lnTo>
                    <a:pt x="891752" y="1585416"/>
                  </a:lnTo>
                  <a:lnTo>
                    <a:pt x="844054" y="1589716"/>
                  </a:lnTo>
                  <a:lnTo>
                    <a:pt x="795588" y="1591168"/>
                  </a:lnTo>
                  <a:close/>
                </a:path>
              </a:pathLst>
            </a:custGeom>
            <a:solidFill>
              <a:srgbClr val="FA8A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8939479" y="2697060"/>
              <a:ext cx="1590675" cy="1590675"/>
            </a:xfrm>
            <a:custGeom>
              <a:avLst/>
              <a:gdLst/>
              <a:ahLst/>
              <a:cxnLst/>
              <a:rect l="l" t="t" r="r" b="b"/>
              <a:pathLst>
                <a:path w="1590675" h="1590675">
                  <a:moveTo>
                    <a:pt x="812069" y="1590629"/>
                  </a:moveTo>
                  <a:lnTo>
                    <a:pt x="891722" y="1585420"/>
                  </a:lnTo>
                  <a:lnTo>
                    <a:pt x="938570" y="1578356"/>
                  </a:lnTo>
                  <a:lnTo>
                    <a:pt x="984483" y="1568610"/>
                  </a:lnTo>
                  <a:lnTo>
                    <a:pt x="1029379" y="1556265"/>
                  </a:lnTo>
                  <a:lnTo>
                    <a:pt x="1073174" y="1541404"/>
                  </a:lnTo>
                  <a:lnTo>
                    <a:pt x="1115786" y="1524111"/>
                  </a:lnTo>
                  <a:lnTo>
                    <a:pt x="1157130" y="1504468"/>
                  </a:lnTo>
                  <a:lnTo>
                    <a:pt x="1197124" y="1482559"/>
                  </a:lnTo>
                  <a:lnTo>
                    <a:pt x="1235684" y="1458467"/>
                  </a:lnTo>
                  <a:lnTo>
                    <a:pt x="1272727" y="1432275"/>
                  </a:lnTo>
                  <a:lnTo>
                    <a:pt x="1308170" y="1404067"/>
                  </a:lnTo>
                  <a:lnTo>
                    <a:pt x="1341929" y="1373925"/>
                  </a:lnTo>
                  <a:lnTo>
                    <a:pt x="1373922" y="1341933"/>
                  </a:lnTo>
                  <a:lnTo>
                    <a:pt x="1404064" y="1308175"/>
                  </a:lnTo>
                  <a:lnTo>
                    <a:pt x="1432273" y="1272732"/>
                  </a:lnTo>
                  <a:lnTo>
                    <a:pt x="1458466" y="1235690"/>
                  </a:lnTo>
                  <a:lnTo>
                    <a:pt x="1482559" y="1197130"/>
                  </a:lnTo>
                  <a:lnTo>
                    <a:pt x="1504469" y="1157137"/>
                  </a:lnTo>
                  <a:lnTo>
                    <a:pt x="1524113" y="1115792"/>
                  </a:lnTo>
                  <a:lnTo>
                    <a:pt x="1541407" y="1073181"/>
                  </a:lnTo>
                  <a:lnTo>
                    <a:pt x="1556269" y="1029386"/>
                  </a:lnTo>
                  <a:lnTo>
                    <a:pt x="1568615" y="984490"/>
                  </a:lnTo>
                  <a:lnTo>
                    <a:pt x="1578362" y="938576"/>
                  </a:lnTo>
                  <a:lnTo>
                    <a:pt x="1585427" y="891728"/>
                  </a:lnTo>
                  <a:lnTo>
                    <a:pt x="1589726" y="844029"/>
                  </a:lnTo>
                  <a:lnTo>
                    <a:pt x="1590638" y="812367"/>
                  </a:lnTo>
                </a:path>
                <a:path w="1590675" h="1590675">
                  <a:moveTo>
                    <a:pt x="1590620" y="778794"/>
                  </a:moveTo>
                  <a:lnTo>
                    <a:pt x="1585423" y="699397"/>
                  </a:lnTo>
                  <a:lnTo>
                    <a:pt x="1578356" y="652550"/>
                  </a:lnTo>
                  <a:lnTo>
                    <a:pt x="1568607" y="606637"/>
                  </a:lnTo>
                  <a:lnTo>
                    <a:pt x="1556259" y="561742"/>
                  </a:lnTo>
                  <a:lnTo>
                    <a:pt x="1541396" y="517948"/>
                  </a:lnTo>
                  <a:lnTo>
                    <a:pt x="1524100" y="475338"/>
                  </a:lnTo>
                  <a:lnTo>
                    <a:pt x="1504455" y="433996"/>
                  </a:lnTo>
                  <a:lnTo>
                    <a:pt x="1482543" y="394005"/>
                  </a:lnTo>
                  <a:lnTo>
                    <a:pt x="1458449" y="355447"/>
                  </a:lnTo>
                  <a:lnTo>
                    <a:pt x="1432256" y="318407"/>
                  </a:lnTo>
                  <a:lnTo>
                    <a:pt x="1404046" y="282967"/>
                  </a:lnTo>
                  <a:lnTo>
                    <a:pt x="1373903" y="249210"/>
                  </a:lnTo>
                  <a:lnTo>
                    <a:pt x="1341910" y="217221"/>
                  </a:lnTo>
                  <a:lnTo>
                    <a:pt x="1308151" y="187082"/>
                  </a:lnTo>
                  <a:lnTo>
                    <a:pt x="1272709" y="158876"/>
                  </a:lnTo>
                  <a:lnTo>
                    <a:pt x="1235666" y="132686"/>
                  </a:lnTo>
                  <a:lnTo>
                    <a:pt x="1197107" y="108597"/>
                  </a:lnTo>
                  <a:lnTo>
                    <a:pt x="1157115" y="86690"/>
                  </a:lnTo>
                  <a:lnTo>
                    <a:pt x="1115772" y="67049"/>
                  </a:lnTo>
                  <a:lnTo>
                    <a:pt x="1073162" y="49758"/>
                  </a:lnTo>
                  <a:lnTo>
                    <a:pt x="1029369" y="34899"/>
                  </a:lnTo>
                  <a:lnTo>
                    <a:pt x="984475" y="22555"/>
                  </a:lnTo>
                  <a:lnTo>
                    <a:pt x="938564" y="12811"/>
                  </a:lnTo>
                  <a:lnTo>
                    <a:pt x="891719" y="5748"/>
                  </a:lnTo>
                  <a:lnTo>
                    <a:pt x="844023" y="1449"/>
                  </a:lnTo>
                  <a:lnTo>
                    <a:pt x="795560" y="0"/>
                  </a:lnTo>
                  <a:lnTo>
                    <a:pt x="747096" y="1453"/>
                  </a:lnTo>
                  <a:lnTo>
                    <a:pt x="699401" y="5755"/>
                  </a:lnTo>
                  <a:lnTo>
                    <a:pt x="652557" y="12821"/>
                  </a:lnTo>
                  <a:lnTo>
                    <a:pt x="606647" y="22569"/>
                  </a:lnTo>
                  <a:lnTo>
                    <a:pt x="561755" y="34915"/>
                  </a:lnTo>
                  <a:lnTo>
                    <a:pt x="517964" y="49777"/>
                  </a:lnTo>
                  <a:lnTo>
                    <a:pt x="475357" y="67071"/>
                  </a:lnTo>
                  <a:lnTo>
                    <a:pt x="434017" y="86713"/>
                  </a:lnTo>
                  <a:lnTo>
                    <a:pt x="394027" y="108622"/>
                  </a:lnTo>
                  <a:lnTo>
                    <a:pt x="355471" y="132713"/>
                  </a:lnTo>
                  <a:lnTo>
                    <a:pt x="318432" y="158903"/>
                  </a:lnTo>
                  <a:lnTo>
                    <a:pt x="282993" y="187110"/>
                  </a:lnTo>
                  <a:lnTo>
                    <a:pt x="249237" y="217249"/>
                  </a:lnTo>
                  <a:lnTo>
                    <a:pt x="217247" y="249238"/>
                  </a:lnTo>
                  <a:lnTo>
                    <a:pt x="187108" y="282994"/>
                  </a:lnTo>
                  <a:lnTo>
                    <a:pt x="158901" y="318433"/>
                  </a:lnTo>
                  <a:lnTo>
                    <a:pt x="132711" y="355472"/>
                  </a:lnTo>
                  <a:lnTo>
                    <a:pt x="108619" y="394028"/>
                  </a:lnTo>
                  <a:lnTo>
                    <a:pt x="86711" y="434018"/>
                  </a:lnTo>
                  <a:lnTo>
                    <a:pt x="67068" y="475358"/>
                  </a:lnTo>
                  <a:lnTo>
                    <a:pt x="49775" y="517965"/>
                  </a:lnTo>
                  <a:lnTo>
                    <a:pt x="34913" y="561757"/>
                  </a:lnTo>
                  <a:lnTo>
                    <a:pt x="22567" y="606649"/>
                  </a:lnTo>
                  <a:lnTo>
                    <a:pt x="12819" y="652558"/>
                  </a:lnTo>
                  <a:lnTo>
                    <a:pt x="5753" y="699402"/>
                  </a:lnTo>
                  <a:lnTo>
                    <a:pt x="1452" y="747098"/>
                  </a:lnTo>
                  <a:lnTo>
                    <a:pt x="0" y="795561"/>
                  </a:lnTo>
                  <a:lnTo>
                    <a:pt x="1450" y="844024"/>
                  </a:lnTo>
                  <a:lnTo>
                    <a:pt x="5749" y="891720"/>
                  </a:lnTo>
                  <a:lnTo>
                    <a:pt x="12813" y="938564"/>
                  </a:lnTo>
                  <a:lnTo>
                    <a:pt x="22558" y="984475"/>
                  </a:lnTo>
                  <a:lnTo>
                    <a:pt x="34902" y="1029368"/>
                  </a:lnTo>
                  <a:lnTo>
                    <a:pt x="49762" y="1073161"/>
                  </a:lnTo>
                  <a:lnTo>
                    <a:pt x="67054" y="1115770"/>
                  </a:lnTo>
                  <a:lnTo>
                    <a:pt x="86695" y="1157112"/>
                  </a:lnTo>
                  <a:lnTo>
                    <a:pt x="108602" y="1197103"/>
                  </a:lnTo>
                  <a:lnTo>
                    <a:pt x="132692" y="1235661"/>
                  </a:lnTo>
                  <a:lnTo>
                    <a:pt x="158882" y="1272703"/>
                  </a:lnTo>
                  <a:lnTo>
                    <a:pt x="187088" y="1308145"/>
                  </a:lnTo>
                  <a:lnTo>
                    <a:pt x="217227" y="1341903"/>
                  </a:lnTo>
                  <a:lnTo>
                    <a:pt x="249216" y="1373895"/>
                  </a:lnTo>
                  <a:lnTo>
                    <a:pt x="282972" y="1404037"/>
                  </a:lnTo>
                  <a:lnTo>
                    <a:pt x="318411" y="1432246"/>
                  </a:lnTo>
                  <a:lnTo>
                    <a:pt x="355451" y="1458439"/>
                  </a:lnTo>
                  <a:lnTo>
                    <a:pt x="394008" y="1482533"/>
                  </a:lnTo>
                  <a:lnTo>
                    <a:pt x="433999" y="1504443"/>
                  </a:lnTo>
                  <a:lnTo>
                    <a:pt x="475340" y="1524088"/>
                  </a:lnTo>
                  <a:lnTo>
                    <a:pt x="517949" y="1541384"/>
                  </a:lnTo>
                  <a:lnTo>
                    <a:pt x="561742" y="1556248"/>
                  </a:lnTo>
                  <a:lnTo>
                    <a:pt x="606636" y="1568596"/>
                  </a:lnTo>
                  <a:lnTo>
                    <a:pt x="652548" y="1578345"/>
                  </a:lnTo>
                  <a:lnTo>
                    <a:pt x="699395" y="1585412"/>
                  </a:lnTo>
                  <a:lnTo>
                    <a:pt x="747092" y="1589715"/>
                  </a:lnTo>
                  <a:lnTo>
                    <a:pt x="779106" y="1590646"/>
                  </a:lnTo>
                </a:path>
              </a:pathLst>
            </a:custGeom>
            <a:ln w="1905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4105191" y="8802687"/>
              <a:ext cx="38100" cy="942340"/>
            </a:xfrm>
            <a:custGeom>
              <a:avLst/>
              <a:gdLst/>
              <a:ahLst/>
              <a:cxnLst/>
              <a:rect l="l" t="t" r="r" b="b"/>
              <a:pathLst>
                <a:path w="38100" h="942340">
                  <a:moveTo>
                    <a:pt x="38100" y="914400"/>
                  </a:moveTo>
                  <a:lnTo>
                    <a:pt x="0" y="914400"/>
                  </a:lnTo>
                  <a:lnTo>
                    <a:pt x="0" y="941895"/>
                  </a:lnTo>
                  <a:lnTo>
                    <a:pt x="38100" y="941895"/>
                  </a:lnTo>
                  <a:lnTo>
                    <a:pt x="38100" y="914400"/>
                  </a:lnTo>
                  <a:close/>
                </a:path>
                <a:path w="38100" h="942340">
                  <a:moveTo>
                    <a:pt x="38100" y="762000"/>
                  </a:moveTo>
                  <a:lnTo>
                    <a:pt x="0" y="762000"/>
                  </a:lnTo>
                  <a:lnTo>
                    <a:pt x="0" y="876300"/>
                  </a:lnTo>
                  <a:lnTo>
                    <a:pt x="38100" y="876300"/>
                  </a:lnTo>
                  <a:lnTo>
                    <a:pt x="38100" y="762000"/>
                  </a:lnTo>
                  <a:close/>
                </a:path>
                <a:path w="38100" h="942340">
                  <a:moveTo>
                    <a:pt x="38100" y="609600"/>
                  </a:moveTo>
                  <a:lnTo>
                    <a:pt x="0" y="609600"/>
                  </a:lnTo>
                  <a:lnTo>
                    <a:pt x="0" y="723900"/>
                  </a:lnTo>
                  <a:lnTo>
                    <a:pt x="38100" y="723900"/>
                  </a:lnTo>
                  <a:lnTo>
                    <a:pt x="38100" y="609600"/>
                  </a:lnTo>
                  <a:close/>
                </a:path>
                <a:path w="38100" h="942340">
                  <a:moveTo>
                    <a:pt x="38100" y="457200"/>
                  </a:moveTo>
                  <a:lnTo>
                    <a:pt x="0" y="457200"/>
                  </a:lnTo>
                  <a:lnTo>
                    <a:pt x="0" y="571500"/>
                  </a:lnTo>
                  <a:lnTo>
                    <a:pt x="38100" y="571500"/>
                  </a:lnTo>
                  <a:lnTo>
                    <a:pt x="38100" y="457200"/>
                  </a:lnTo>
                  <a:close/>
                </a:path>
                <a:path w="38100" h="942340">
                  <a:moveTo>
                    <a:pt x="38100" y="304800"/>
                  </a:moveTo>
                  <a:lnTo>
                    <a:pt x="0" y="304800"/>
                  </a:lnTo>
                  <a:lnTo>
                    <a:pt x="0" y="419100"/>
                  </a:lnTo>
                  <a:lnTo>
                    <a:pt x="38100" y="419100"/>
                  </a:lnTo>
                  <a:lnTo>
                    <a:pt x="38100" y="304800"/>
                  </a:lnTo>
                  <a:close/>
                </a:path>
                <a:path w="38100" h="942340">
                  <a:moveTo>
                    <a:pt x="38100" y="152400"/>
                  </a:moveTo>
                  <a:lnTo>
                    <a:pt x="0" y="152400"/>
                  </a:lnTo>
                  <a:lnTo>
                    <a:pt x="0" y="266700"/>
                  </a:lnTo>
                  <a:lnTo>
                    <a:pt x="38100" y="266700"/>
                  </a:lnTo>
                  <a:lnTo>
                    <a:pt x="38100" y="152400"/>
                  </a:lnTo>
                  <a:close/>
                </a:path>
                <a:path w="38100" h="942340">
                  <a:moveTo>
                    <a:pt x="38100" y="0"/>
                  </a:moveTo>
                  <a:lnTo>
                    <a:pt x="0" y="0"/>
                  </a:lnTo>
                  <a:lnTo>
                    <a:pt x="0" y="114300"/>
                  </a:lnTo>
                  <a:lnTo>
                    <a:pt x="38100" y="114300"/>
                  </a:lnTo>
                  <a:lnTo>
                    <a:pt x="381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2764717" y="3663772"/>
              <a:ext cx="2809240" cy="3912235"/>
            </a:xfrm>
            <a:custGeom>
              <a:avLst/>
              <a:gdLst/>
              <a:ahLst/>
              <a:cxnLst/>
              <a:rect l="l" t="t" r="r" b="b"/>
              <a:pathLst>
                <a:path w="2809240" h="3912234">
                  <a:moveTo>
                    <a:pt x="0" y="3449394"/>
                  </a:moveTo>
                  <a:lnTo>
                    <a:pt x="0" y="90605"/>
                  </a:lnTo>
                  <a:lnTo>
                    <a:pt x="7049" y="55690"/>
                  </a:lnTo>
                  <a:lnTo>
                    <a:pt x="33588" y="16336"/>
                  </a:lnTo>
                  <a:lnTo>
                    <a:pt x="57829" y="0"/>
                  </a:lnTo>
                  <a:lnTo>
                    <a:pt x="1404147" y="443621"/>
                  </a:lnTo>
                  <a:lnTo>
                    <a:pt x="2749735" y="240"/>
                  </a:lnTo>
                  <a:lnTo>
                    <a:pt x="2773619" y="16336"/>
                  </a:lnTo>
                  <a:lnTo>
                    <a:pt x="2800158" y="55690"/>
                  </a:lnTo>
                  <a:lnTo>
                    <a:pt x="2809172" y="100402"/>
                  </a:lnTo>
                  <a:lnTo>
                    <a:pt x="2809172" y="3449105"/>
                  </a:lnTo>
                  <a:lnTo>
                    <a:pt x="1404147" y="3912090"/>
                  </a:lnTo>
                  <a:lnTo>
                    <a:pt x="0" y="3449394"/>
                  </a:lnTo>
                  <a:close/>
                </a:path>
              </a:pathLst>
            </a:custGeom>
            <a:solidFill>
              <a:srgbClr val="ECEF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2764717" y="7456446"/>
              <a:ext cx="2809240" cy="1176655"/>
            </a:xfrm>
            <a:custGeom>
              <a:avLst/>
              <a:gdLst/>
              <a:ahLst/>
              <a:cxnLst/>
              <a:rect l="l" t="t" r="r" b="b"/>
              <a:pathLst>
                <a:path w="2809240" h="1176654">
                  <a:moveTo>
                    <a:pt x="0" y="714086"/>
                  </a:moveTo>
                  <a:lnTo>
                    <a:pt x="0" y="288"/>
                  </a:lnTo>
                  <a:lnTo>
                    <a:pt x="1404147" y="462965"/>
                  </a:lnTo>
                  <a:lnTo>
                    <a:pt x="2809172" y="0"/>
                  </a:lnTo>
                  <a:lnTo>
                    <a:pt x="2809172" y="713797"/>
                  </a:lnTo>
                  <a:lnTo>
                    <a:pt x="1405237" y="1176403"/>
                  </a:lnTo>
                  <a:lnTo>
                    <a:pt x="1403057" y="1176403"/>
                  </a:lnTo>
                  <a:lnTo>
                    <a:pt x="0" y="714086"/>
                  </a:lnTo>
                  <a:close/>
                </a:path>
              </a:pathLst>
            </a:custGeom>
            <a:solidFill>
              <a:srgbClr val="E263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158482" y="2463092"/>
              <a:ext cx="1895474" cy="1895474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1815772" y="9673620"/>
              <a:ext cx="353695" cy="353695"/>
            </a:xfrm>
            <a:custGeom>
              <a:avLst/>
              <a:gdLst/>
              <a:ahLst/>
              <a:cxnLst/>
              <a:rect l="l" t="t" r="r" b="b"/>
              <a:pathLst>
                <a:path w="353694" h="353695">
                  <a:moveTo>
                    <a:pt x="176570" y="353141"/>
                  </a:moveTo>
                  <a:lnTo>
                    <a:pt x="129631" y="346835"/>
                  </a:lnTo>
                  <a:lnTo>
                    <a:pt x="87451" y="329038"/>
                  </a:lnTo>
                  <a:lnTo>
                    <a:pt x="51716" y="301431"/>
                  </a:lnTo>
                  <a:lnTo>
                    <a:pt x="24106" y="265697"/>
                  </a:lnTo>
                  <a:lnTo>
                    <a:pt x="6307" y="223516"/>
                  </a:lnTo>
                  <a:lnTo>
                    <a:pt x="0" y="176570"/>
                  </a:lnTo>
                  <a:lnTo>
                    <a:pt x="6307" y="129635"/>
                  </a:lnTo>
                  <a:lnTo>
                    <a:pt x="24106" y="87457"/>
                  </a:lnTo>
                  <a:lnTo>
                    <a:pt x="51716" y="51720"/>
                  </a:lnTo>
                  <a:lnTo>
                    <a:pt x="87451" y="24109"/>
                  </a:lnTo>
                  <a:lnTo>
                    <a:pt x="129631" y="6308"/>
                  </a:lnTo>
                  <a:lnTo>
                    <a:pt x="176570" y="0"/>
                  </a:lnTo>
                  <a:lnTo>
                    <a:pt x="223508" y="6308"/>
                  </a:lnTo>
                  <a:lnTo>
                    <a:pt x="265687" y="24109"/>
                  </a:lnTo>
                  <a:lnTo>
                    <a:pt x="301422" y="51720"/>
                  </a:lnTo>
                  <a:lnTo>
                    <a:pt x="329031" y="87457"/>
                  </a:lnTo>
                  <a:lnTo>
                    <a:pt x="346831" y="129635"/>
                  </a:lnTo>
                  <a:lnTo>
                    <a:pt x="353138" y="176570"/>
                  </a:lnTo>
                  <a:lnTo>
                    <a:pt x="346831" y="223516"/>
                  </a:lnTo>
                  <a:lnTo>
                    <a:pt x="329031" y="265697"/>
                  </a:lnTo>
                  <a:lnTo>
                    <a:pt x="301422" y="301431"/>
                  </a:lnTo>
                  <a:lnTo>
                    <a:pt x="265687" y="329038"/>
                  </a:lnTo>
                  <a:lnTo>
                    <a:pt x="223508" y="346835"/>
                  </a:lnTo>
                  <a:lnTo>
                    <a:pt x="176570" y="353141"/>
                  </a:lnTo>
                  <a:close/>
                </a:path>
              </a:pathLst>
            </a:custGeom>
            <a:solidFill>
              <a:srgbClr val="5F0F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997658" y="9939308"/>
              <a:ext cx="147320" cy="86995"/>
            </a:xfrm>
            <a:custGeom>
              <a:avLst/>
              <a:gdLst/>
              <a:ahLst/>
              <a:cxnLst/>
              <a:rect l="l" t="t" r="r" b="b"/>
              <a:pathLst>
                <a:path w="147319" h="86995">
                  <a:moveTo>
                    <a:pt x="0" y="86609"/>
                  </a:moveTo>
                  <a:lnTo>
                    <a:pt x="41548" y="81026"/>
                  </a:lnTo>
                  <a:lnTo>
                    <a:pt x="83802" y="63349"/>
                  </a:lnTo>
                  <a:lnTo>
                    <a:pt x="119527" y="35750"/>
                  </a:lnTo>
                  <a:lnTo>
                    <a:pt x="147152" y="0"/>
                  </a:lnTo>
                </a:path>
              </a:pathLst>
            </a:custGeom>
            <a:ln w="952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214422" y="2552080"/>
              <a:ext cx="1781137" cy="1781153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1815780" y="9673612"/>
              <a:ext cx="352425" cy="352425"/>
            </a:xfrm>
            <a:custGeom>
              <a:avLst/>
              <a:gdLst/>
              <a:ahLst/>
              <a:cxnLst/>
              <a:rect l="l" t="t" r="r" b="b"/>
              <a:pathLst>
                <a:path w="352425" h="352425">
                  <a:moveTo>
                    <a:pt x="346831" y="223458"/>
                  </a:moveTo>
                  <a:lnTo>
                    <a:pt x="346698" y="223507"/>
                  </a:lnTo>
                  <a:lnTo>
                    <a:pt x="352293" y="181870"/>
                  </a:lnTo>
                </a:path>
                <a:path w="352425" h="352425">
                  <a:moveTo>
                    <a:pt x="352309" y="171285"/>
                  </a:moveTo>
                  <a:lnTo>
                    <a:pt x="346814" y="129580"/>
                  </a:lnTo>
                  <a:lnTo>
                    <a:pt x="328994" y="87396"/>
                  </a:lnTo>
                  <a:lnTo>
                    <a:pt x="301366" y="51666"/>
                  </a:lnTo>
                  <a:lnTo>
                    <a:pt x="265618" y="24070"/>
                  </a:lnTo>
                  <a:lnTo>
                    <a:pt x="223436" y="6288"/>
                  </a:lnTo>
                  <a:lnTo>
                    <a:pt x="176503" y="0"/>
                  </a:lnTo>
                  <a:lnTo>
                    <a:pt x="129580" y="6321"/>
                  </a:lnTo>
                  <a:lnTo>
                    <a:pt x="87422" y="24126"/>
                  </a:lnTo>
                  <a:lnTo>
                    <a:pt x="51707" y="51728"/>
                  </a:lnTo>
                  <a:lnTo>
                    <a:pt x="24112" y="87447"/>
                  </a:lnTo>
                  <a:lnTo>
                    <a:pt x="6316" y="129603"/>
                  </a:lnTo>
                  <a:lnTo>
                    <a:pt x="0" y="176519"/>
                  </a:lnTo>
                  <a:lnTo>
                    <a:pt x="6288" y="223443"/>
                  </a:lnTo>
                  <a:lnTo>
                    <a:pt x="24062" y="265618"/>
                  </a:lnTo>
                  <a:lnTo>
                    <a:pt x="51648" y="301362"/>
                  </a:lnTo>
                  <a:lnTo>
                    <a:pt x="87369" y="328988"/>
                  </a:lnTo>
                  <a:lnTo>
                    <a:pt x="129542" y="346809"/>
                  </a:lnTo>
                  <a:lnTo>
                    <a:pt x="171243" y="352334"/>
                  </a:lnTo>
                </a:path>
              </a:pathLst>
            </a:custGeom>
            <a:ln w="952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5807019" y="9673620"/>
              <a:ext cx="334010" cy="334010"/>
            </a:xfrm>
            <a:custGeom>
              <a:avLst/>
              <a:gdLst/>
              <a:ahLst/>
              <a:cxnLst/>
              <a:rect l="l" t="t" r="r" b="b"/>
              <a:pathLst>
                <a:path w="334010" h="334009">
                  <a:moveTo>
                    <a:pt x="166695" y="333390"/>
                  </a:moveTo>
                  <a:lnTo>
                    <a:pt x="122385" y="327434"/>
                  </a:lnTo>
                  <a:lnTo>
                    <a:pt x="82566" y="310628"/>
                  </a:lnTo>
                  <a:lnTo>
                    <a:pt x="48828" y="284561"/>
                  </a:lnTo>
                  <a:lnTo>
                    <a:pt x="22761" y="250823"/>
                  </a:lnTo>
                  <a:lnTo>
                    <a:pt x="5955" y="211004"/>
                  </a:lnTo>
                  <a:lnTo>
                    <a:pt x="0" y="166695"/>
                  </a:lnTo>
                  <a:lnTo>
                    <a:pt x="5955" y="122385"/>
                  </a:lnTo>
                  <a:lnTo>
                    <a:pt x="22761" y="82566"/>
                  </a:lnTo>
                  <a:lnTo>
                    <a:pt x="48828" y="48828"/>
                  </a:lnTo>
                  <a:lnTo>
                    <a:pt x="82566" y="22761"/>
                  </a:lnTo>
                  <a:lnTo>
                    <a:pt x="122385" y="5955"/>
                  </a:lnTo>
                  <a:lnTo>
                    <a:pt x="166695" y="0"/>
                  </a:lnTo>
                  <a:lnTo>
                    <a:pt x="211004" y="5955"/>
                  </a:lnTo>
                  <a:lnTo>
                    <a:pt x="250823" y="22761"/>
                  </a:lnTo>
                  <a:lnTo>
                    <a:pt x="284561" y="48828"/>
                  </a:lnTo>
                  <a:lnTo>
                    <a:pt x="310628" y="82566"/>
                  </a:lnTo>
                  <a:lnTo>
                    <a:pt x="327434" y="122385"/>
                  </a:lnTo>
                  <a:lnTo>
                    <a:pt x="333390" y="166695"/>
                  </a:lnTo>
                  <a:lnTo>
                    <a:pt x="327434" y="211004"/>
                  </a:lnTo>
                  <a:lnTo>
                    <a:pt x="310628" y="250823"/>
                  </a:lnTo>
                  <a:lnTo>
                    <a:pt x="284561" y="284561"/>
                  </a:lnTo>
                  <a:lnTo>
                    <a:pt x="250823" y="310628"/>
                  </a:lnTo>
                  <a:lnTo>
                    <a:pt x="211004" y="327434"/>
                  </a:lnTo>
                  <a:lnTo>
                    <a:pt x="166695" y="333390"/>
                  </a:lnTo>
                  <a:close/>
                </a:path>
              </a:pathLst>
            </a:custGeom>
            <a:solidFill>
              <a:srgbClr val="9A03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5807019" y="9673620"/>
              <a:ext cx="333375" cy="333375"/>
            </a:xfrm>
            <a:custGeom>
              <a:avLst/>
              <a:gdLst/>
              <a:ahLst/>
              <a:cxnLst/>
              <a:rect l="l" t="t" r="r" b="b"/>
              <a:pathLst>
                <a:path w="333375" h="333375">
                  <a:moveTo>
                    <a:pt x="166687" y="0"/>
                  </a:moveTo>
                  <a:lnTo>
                    <a:pt x="122375" y="5954"/>
                  </a:lnTo>
                  <a:lnTo>
                    <a:pt x="82557" y="22757"/>
                  </a:lnTo>
                  <a:lnTo>
                    <a:pt x="48821" y="48821"/>
                  </a:lnTo>
                  <a:lnTo>
                    <a:pt x="22757" y="82557"/>
                  </a:lnTo>
                  <a:lnTo>
                    <a:pt x="5954" y="122375"/>
                  </a:lnTo>
                  <a:lnTo>
                    <a:pt x="0" y="166687"/>
                  </a:lnTo>
                  <a:lnTo>
                    <a:pt x="5954" y="210999"/>
                  </a:lnTo>
                  <a:lnTo>
                    <a:pt x="22757" y="250817"/>
                  </a:lnTo>
                  <a:lnTo>
                    <a:pt x="48821" y="284553"/>
                  </a:lnTo>
                  <a:lnTo>
                    <a:pt x="82557" y="310617"/>
                  </a:lnTo>
                  <a:lnTo>
                    <a:pt x="122375" y="327420"/>
                  </a:lnTo>
                  <a:lnTo>
                    <a:pt x="166687" y="333375"/>
                  </a:lnTo>
                  <a:lnTo>
                    <a:pt x="210999" y="327420"/>
                  </a:lnTo>
                  <a:lnTo>
                    <a:pt x="250817" y="310617"/>
                  </a:lnTo>
                  <a:lnTo>
                    <a:pt x="284553" y="284553"/>
                  </a:lnTo>
                  <a:lnTo>
                    <a:pt x="310617" y="250817"/>
                  </a:lnTo>
                  <a:lnTo>
                    <a:pt x="327420" y="210999"/>
                  </a:lnTo>
                  <a:lnTo>
                    <a:pt x="333375" y="166687"/>
                  </a:lnTo>
                  <a:lnTo>
                    <a:pt x="327420" y="122375"/>
                  </a:lnTo>
                  <a:lnTo>
                    <a:pt x="310617" y="82557"/>
                  </a:lnTo>
                  <a:lnTo>
                    <a:pt x="284553" y="48821"/>
                  </a:lnTo>
                  <a:lnTo>
                    <a:pt x="250817" y="22757"/>
                  </a:lnTo>
                  <a:lnTo>
                    <a:pt x="210999" y="5954"/>
                  </a:lnTo>
                  <a:lnTo>
                    <a:pt x="166687" y="0"/>
                  </a:lnTo>
                </a:path>
              </a:pathLst>
            </a:custGeom>
            <a:ln w="952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9840041" y="9661550"/>
              <a:ext cx="334010" cy="333375"/>
            </a:xfrm>
            <a:custGeom>
              <a:avLst/>
              <a:gdLst/>
              <a:ahLst/>
              <a:cxnLst/>
              <a:rect l="l" t="t" r="r" b="b"/>
              <a:pathLst>
                <a:path w="334009" h="333375">
                  <a:moveTo>
                    <a:pt x="166695" y="333359"/>
                  </a:moveTo>
                  <a:lnTo>
                    <a:pt x="122385" y="327406"/>
                  </a:lnTo>
                  <a:lnTo>
                    <a:pt x="82566" y="310605"/>
                  </a:lnTo>
                  <a:lnTo>
                    <a:pt x="48828" y="284546"/>
                  </a:lnTo>
                  <a:lnTo>
                    <a:pt x="22761" y="250815"/>
                  </a:lnTo>
                  <a:lnTo>
                    <a:pt x="5955" y="211002"/>
                  </a:lnTo>
                  <a:lnTo>
                    <a:pt x="0" y="166695"/>
                  </a:lnTo>
                  <a:lnTo>
                    <a:pt x="5955" y="122375"/>
                  </a:lnTo>
                  <a:lnTo>
                    <a:pt x="22761" y="82553"/>
                  </a:lnTo>
                  <a:lnTo>
                    <a:pt x="48828" y="48817"/>
                  </a:lnTo>
                  <a:lnTo>
                    <a:pt x="82566" y="22755"/>
                  </a:lnTo>
                  <a:lnTo>
                    <a:pt x="122385" y="5953"/>
                  </a:lnTo>
                  <a:lnTo>
                    <a:pt x="166695" y="0"/>
                  </a:lnTo>
                  <a:lnTo>
                    <a:pt x="211004" y="5953"/>
                  </a:lnTo>
                  <a:lnTo>
                    <a:pt x="250823" y="22755"/>
                  </a:lnTo>
                  <a:lnTo>
                    <a:pt x="284561" y="48817"/>
                  </a:lnTo>
                  <a:lnTo>
                    <a:pt x="310628" y="82553"/>
                  </a:lnTo>
                  <a:lnTo>
                    <a:pt x="327434" y="122375"/>
                  </a:lnTo>
                  <a:lnTo>
                    <a:pt x="333390" y="166695"/>
                  </a:lnTo>
                  <a:lnTo>
                    <a:pt x="327434" y="211002"/>
                  </a:lnTo>
                  <a:lnTo>
                    <a:pt x="310628" y="250815"/>
                  </a:lnTo>
                  <a:lnTo>
                    <a:pt x="284561" y="284546"/>
                  </a:lnTo>
                  <a:lnTo>
                    <a:pt x="250823" y="310605"/>
                  </a:lnTo>
                  <a:lnTo>
                    <a:pt x="211004" y="327406"/>
                  </a:lnTo>
                  <a:lnTo>
                    <a:pt x="166695" y="333359"/>
                  </a:lnTo>
                  <a:close/>
                </a:path>
              </a:pathLst>
            </a:custGeom>
            <a:solidFill>
              <a:srgbClr val="FA8A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9840041" y="9661550"/>
              <a:ext cx="333375" cy="333375"/>
            </a:xfrm>
            <a:custGeom>
              <a:avLst/>
              <a:gdLst/>
              <a:ahLst/>
              <a:cxnLst/>
              <a:rect l="l" t="t" r="r" b="b"/>
              <a:pathLst>
                <a:path w="333375" h="333375">
                  <a:moveTo>
                    <a:pt x="166687" y="0"/>
                  </a:moveTo>
                  <a:lnTo>
                    <a:pt x="122375" y="5954"/>
                  </a:lnTo>
                  <a:lnTo>
                    <a:pt x="82557" y="22757"/>
                  </a:lnTo>
                  <a:lnTo>
                    <a:pt x="48821" y="48821"/>
                  </a:lnTo>
                  <a:lnTo>
                    <a:pt x="22757" y="82557"/>
                  </a:lnTo>
                  <a:lnTo>
                    <a:pt x="5954" y="122375"/>
                  </a:lnTo>
                  <a:lnTo>
                    <a:pt x="0" y="166687"/>
                  </a:lnTo>
                  <a:lnTo>
                    <a:pt x="5954" y="210999"/>
                  </a:lnTo>
                  <a:lnTo>
                    <a:pt x="22757" y="250817"/>
                  </a:lnTo>
                  <a:lnTo>
                    <a:pt x="48821" y="284553"/>
                  </a:lnTo>
                  <a:lnTo>
                    <a:pt x="82557" y="310617"/>
                  </a:lnTo>
                  <a:lnTo>
                    <a:pt x="122375" y="327420"/>
                  </a:lnTo>
                  <a:lnTo>
                    <a:pt x="166687" y="333375"/>
                  </a:lnTo>
                  <a:lnTo>
                    <a:pt x="210999" y="327420"/>
                  </a:lnTo>
                  <a:lnTo>
                    <a:pt x="250817" y="310617"/>
                  </a:lnTo>
                  <a:lnTo>
                    <a:pt x="284553" y="284553"/>
                  </a:lnTo>
                  <a:lnTo>
                    <a:pt x="310617" y="250817"/>
                  </a:lnTo>
                  <a:lnTo>
                    <a:pt x="327420" y="210999"/>
                  </a:lnTo>
                  <a:lnTo>
                    <a:pt x="333375" y="166687"/>
                  </a:lnTo>
                  <a:lnTo>
                    <a:pt x="327420" y="122375"/>
                  </a:lnTo>
                  <a:lnTo>
                    <a:pt x="310617" y="82557"/>
                  </a:lnTo>
                  <a:lnTo>
                    <a:pt x="284553" y="48821"/>
                  </a:lnTo>
                  <a:lnTo>
                    <a:pt x="250817" y="22757"/>
                  </a:lnTo>
                  <a:lnTo>
                    <a:pt x="210999" y="5954"/>
                  </a:lnTo>
                  <a:lnTo>
                    <a:pt x="166687" y="0"/>
                  </a:lnTo>
                </a:path>
              </a:pathLst>
            </a:custGeom>
            <a:ln w="952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3957614" y="9577852"/>
              <a:ext cx="334010" cy="333375"/>
            </a:xfrm>
            <a:custGeom>
              <a:avLst/>
              <a:gdLst/>
              <a:ahLst/>
              <a:cxnLst/>
              <a:rect l="l" t="t" r="r" b="b"/>
              <a:pathLst>
                <a:path w="334009" h="333375">
                  <a:moveTo>
                    <a:pt x="166695" y="333359"/>
                  </a:moveTo>
                  <a:lnTo>
                    <a:pt x="122385" y="327406"/>
                  </a:lnTo>
                  <a:lnTo>
                    <a:pt x="82566" y="310604"/>
                  </a:lnTo>
                  <a:lnTo>
                    <a:pt x="48828" y="284542"/>
                  </a:lnTo>
                  <a:lnTo>
                    <a:pt x="22761" y="250806"/>
                  </a:lnTo>
                  <a:lnTo>
                    <a:pt x="5955" y="210984"/>
                  </a:lnTo>
                  <a:lnTo>
                    <a:pt x="0" y="166664"/>
                  </a:lnTo>
                  <a:lnTo>
                    <a:pt x="5955" y="122357"/>
                  </a:lnTo>
                  <a:lnTo>
                    <a:pt x="22761" y="82544"/>
                  </a:lnTo>
                  <a:lnTo>
                    <a:pt x="48828" y="48813"/>
                  </a:lnTo>
                  <a:lnTo>
                    <a:pt x="82566" y="22753"/>
                  </a:lnTo>
                  <a:lnTo>
                    <a:pt x="122385" y="5953"/>
                  </a:lnTo>
                  <a:lnTo>
                    <a:pt x="166695" y="0"/>
                  </a:lnTo>
                  <a:lnTo>
                    <a:pt x="211015" y="5953"/>
                  </a:lnTo>
                  <a:lnTo>
                    <a:pt x="250836" y="22753"/>
                  </a:lnTo>
                  <a:lnTo>
                    <a:pt x="284572" y="48813"/>
                  </a:lnTo>
                  <a:lnTo>
                    <a:pt x="310635" y="82544"/>
                  </a:lnTo>
                  <a:lnTo>
                    <a:pt x="327436" y="122357"/>
                  </a:lnTo>
                  <a:lnTo>
                    <a:pt x="333390" y="166664"/>
                  </a:lnTo>
                  <a:lnTo>
                    <a:pt x="327436" y="210984"/>
                  </a:lnTo>
                  <a:lnTo>
                    <a:pt x="310635" y="250806"/>
                  </a:lnTo>
                  <a:lnTo>
                    <a:pt x="284572" y="284542"/>
                  </a:lnTo>
                  <a:lnTo>
                    <a:pt x="250836" y="310604"/>
                  </a:lnTo>
                  <a:lnTo>
                    <a:pt x="211015" y="327406"/>
                  </a:lnTo>
                  <a:lnTo>
                    <a:pt x="166695" y="333359"/>
                  </a:lnTo>
                  <a:close/>
                </a:path>
              </a:pathLst>
            </a:custGeom>
            <a:solidFill>
              <a:srgbClr val="E263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3957616" y="9577852"/>
              <a:ext cx="333375" cy="333375"/>
            </a:xfrm>
            <a:custGeom>
              <a:avLst/>
              <a:gdLst/>
              <a:ahLst/>
              <a:cxnLst/>
              <a:rect l="l" t="t" r="r" b="b"/>
              <a:pathLst>
                <a:path w="333375" h="333375">
                  <a:moveTo>
                    <a:pt x="166687" y="0"/>
                  </a:moveTo>
                  <a:lnTo>
                    <a:pt x="122375" y="5954"/>
                  </a:lnTo>
                  <a:lnTo>
                    <a:pt x="82557" y="22757"/>
                  </a:lnTo>
                  <a:lnTo>
                    <a:pt x="48821" y="48821"/>
                  </a:lnTo>
                  <a:lnTo>
                    <a:pt x="22757" y="82557"/>
                  </a:lnTo>
                  <a:lnTo>
                    <a:pt x="5954" y="122375"/>
                  </a:lnTo>
                  <a:lnTo>
                    <a:pt x="0" y="166687"/>
                  </a:lnTo>
                  <a:lnTo>
                    <a:pt x="5954" y="210999"/>
                  </a:lnTo>
                  <a:lnTo>
                    <a:pt x="22757" y="250817"/>
                  </a:lnTo>
                  <a:lnTo>
                    <a:pt x="48821" y="284553"/>
                  </a:lnTo>
                  <a:lnTo>
                    <a:pt x="82557" y="310617"/>
                  </a:lnTo>
                  <a:lnTo>
                    <a:pt x="122375" y="327420"/>
                  </a:lnTo>
                  <a:lnTo>
                    <a:pt x="166687" y="333375"/>
                  </a:lnTo>
                  <a:lnTo>
                    <a:pt x="210999" y="327420"/>
                  </a:lnTo>
                  <a:lnTo>
                    <a:pt x="250817" y="310617"/>
                  </a:lnTo>
                  <a:lnTo>
                    <a:pt x="284553" y="284553"/>
                  </a:lnTo>
                  <a:lnTo>
                    <a:pt x="310617" y="250817"/>
                  </a:lnTo>
                  <a:lnTo>
                    <a:pt x="327420" y="210999"/>
                  </a:lnTo>
                  <a:lnTo>
                    <a:pt x="333375" y="166687"/>
                  </a:lnTo>
                  <a:lnTo>
                    <a:pt x="327420" y="122375"/>
                  </a:lnTo>
                  <a:lnTo>
                    <a:pt x="310617" y="82557"/>
                  </a:lnTo>
                  <a:lnTo>
                    <a:pt x="284553" y="48821"/>
                  </a:lnTo>
                  <a:lnTo>
                    <a:pt x="250817" y="22757"/>
                  </a:lnTo>
                  <a:lnTo>
                    <a:pt x="210999" y="5954"/>
                  </a:lnTo>
                  <a:lnTo>
                    <a:pt x="166687" y="0"/>
                  </a:lnTo>
                </a:path>
              </a:pathLst>
            </a:custGeom>
            <a:ln w="952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593113" y="3314331"/>
              <a:ext cx="464820" cy="601980"/>
            </a:xfrm>
            <a:custGeom>
              <a:avLst/>
              <a:gdLst/>
              <a:ahLst/>
              <a:cxnLst/>
              <a:rect l="l" t="t" r="r" b="b"/>
              <a:pathLst>
                <a:path w="464819" h="601979">
                  <a:moveTo>
                    <a:pt x="464337" y="214401"/>
                  </a:moveTo>
                  <a:lnTo>
                    <a:pt x="453567" y="161366"/>
                  </a:lnTo>
                  <a:lnTo>
                    <a:pt x="438162" y="124269"/>
                  </a:lnTo>
                  <a:lnTo>
                    <a:pt x="437210" y="122783"/>
                  </a:lnTo>
                  <a:lnTo>
                    <a:pt x="437210" y="217068"/>
                  </a:lnTo>
                  <a:lnTo>
                    <a:pt x="436549" y="265468"/>
                  </a:lnTo>
                  <a:lnTo>
                    <a:pt x="425869" y="312813"/>
                  </a:lnTo>
                  <a:lnTo>
                    <a:pt x="405434" y="356946"/>
                  </a:lnTo>
                  <a:lnTo>
                    <a:pt x="388632" y="382003"/>
                  </a:lnTo>
                  <a:lnTo>
                    <a:pt x="368173" y="411670"/>
                  </a:lnTo>
                  <a:lnTo>
                    <a:pt x="350253" y="442861"/>
                  </a:lnTo>
                  <a:lnTo>
                    <a:pt x="339674" y="465378"/>
                  </a:lnTo>
                  <a:lnTo>
                    <a:pt x="339674" y="536460"/>
                  </a:lnTo>
                  <a:lnTo>
                    <a:pt x="339674" y="574471"/>
                  </a:lnTo>
                  <a:lnTo>
                    <a:pt x="124663" y="574471"/>
                  </a:lnTo>
                  <a:lnTo>
                    <a:pt x="124663" y="536460"/>
                  </a:lnTo>
                  <a:lnTo>
                    <a:pt x="129032" y="536460"/>
                  </a:lnTo>
                  <a:lnTo>
                    <a:pt x="335318" y="536460"/>
                  </a:lnTo>
                  <a:lnTo>
                    <a:pt x="339674" y="536460"/>
                  </a:lnTo>
                  <a:lnTo>
                    <a:pt x="339674" y="465378"/>
                  </a:lnTo>
                  <a:lnTo>
                    <a:pt x="334949" y="475424"/>
                  </a:lnTo>
                  <a:lnTo>
                    <a:pt x="322376" y="509193"/>
                  </a:lnTo>
                  <a:lnTo>
                    <a:pt x="141973" y="509193"/>
                  </a:lnTo>
                  <a:lnTo>
                    <a:pt x="114096" y="442861"/>
                  </a:lnTo>
                  <a:lnTo>
                    <a:pt x="75704" y="382003"/>
                  </a:lnTo>
                  <a:lnTo>
                    <a:pt x="71272" y="375894"/>
                  </a:lnTo>
                  <a:lnTo>
                    <a:pt x="66992" y="369684"/>
                  </a:lnTo>
                  <a:lnTo>
                    <a:pt x="38468" y="312813"/>
                  </a:lnTo>
                  <a:lnTo>
                    <a:pt x="27787" y="265468"/>
                  </a:lnTo>
                  <a:lnTo>
                    <a:pt x="27127" y="217068"/>
                  </a:lnTo>
                  <a:lnTo>
                    <a:pt x="36728" y="169722"/>
                  </a:lnTo>
                  <a:lnTo>
                    <a:pt x="68872" y="107848"/>
                  </a:lnTo>
                  <a:lnTo>
                    <a:pt x="120573" y="60680"/>
                  </a:lnTo>
                  <a:lnTo>
                    <a:pt x="163601" y="39344"/>
                  </a:lnTo>
                  <a:lnTo>
                    <a:pt x="209054" y="28663"/>
                  </a:lnTo>
                  <a:lnTo>
                    <a:pt x="255282" y="28663"/>
                  </a:lnTo>
                  <a:lnTo>
                    <a:pt x="300723" y="39344"/>
                  </a:lnTo>
                  <a:lnTo>
                    <a:pt x="343763" y="60680"/>
                  </a:lnTo>
                  <a:lnTo>
                    <a:pt x="395465" y="107848"/>
                  </a:lnTo>
                  <a:lnTo>
                    <a:pt x="427609" y="169722"/>
                  </a:lnTo>
                  <a:lnTo>
                    <a:pt x="437210" y="217068"/>
                  </a:lnTo>
                  <a:lnTo>
                    <a:pt x="437210" y="122783"/>
                  </a:lnTo>
                  <a:lnTo>
                    <a:pt x="390575" y="62357"/>
                  </a:lnTo>
                  <a:lnTo>
                    <a:pt x="358559" y="37782"/>
                  </a:lnTo>
                  <a:lnTo>
                    <a:pt x="318173" y="16789"/>
                  </a:lnTo>
                  <a:lnTo>
                    <a:pt x="275691" y="4203"/>
                  </a:lnTo>
                  <a:lnTo>
                    <a:pt x="232168" y="0"/>
                  </a:lnTo>
                  <a:lnTo>
                    <a:pt x="188633" y="4203"/>
                  </a:lnTo>
                  <a:lnTo>
                    <a:pt x="146151" y="16789"/>
                  </a:lnTo>
                  <a:lnTo>
                    <a:pt x="105778" y="37782"/>
                  </a:lnTo>
                  <a:lnTo>
                    <a:pt x="73761" y="62357"/>
                  </a:lnTo>
                  <a:lnTo>
                    <a:pt x="47205" y="91224"/>
                  </a:lnTo>
                  <a:lnTo>
                    <a:pt x="26174" y="124269"/>
                  </a:lnTo>
                  <a:lnTo>
                    <a:pt x="10769" y="161366"/>
                  </a:lnTo>
                  <a:lnTo>
                    <a:pt x="0" y="214401"/>
                  </a:lnTo>
                  <a:lnTo>
                    <a:pt x="38" y="217068"/>
                  </a:lnTo>
                  <a:lnTo>
                    <a:pt x="736" y="268617"/>
                  </a:lnTo>
                  <a:lnTo>
                    <a:pt x="12674" y="321627"/>
                  </a:lnTo>
                  <a:lnTo>
                    <a:pt x="35547" y="371030"/>
                  </a:lnTo>
                  <a:lnTo>
                    <a:pt x="53898" y="398386"/>
                  </a:lnTo>
                  <a:lnTo>
                    <a:pt x="74358" y="428231"/>
                  </a:lnTo>
                  <a:lnTo>
                    <a:pt x="92075" y="459701"/>
                  </a:lnTo>
                  <a:lnTo>
                    <a:pt x="106959" y="492607"/>
                  </a:lnTo>
                  <a:lnTo>
                    <a:pt x="113207" y="510527"/>
                  </a:lnTo>
                  <a:lnTo>
                    <a:pt x="109816" y="511924"/>
                  </a:lnTo>
                  <a:lnTo>
                    <a:pt x="100126" y="521627"/>
                  </a:lnTo>
                  <a:lnTo>
                    <a:pt x="97409" y="528193"/>
                  </a:lnTo>
                  <a:lnTo>
                    <a:pt x="97409" y="582739"/>
                  </a:lnTo>
                  <a:lnTo>
                    <a:pt x="100126" y="589318"/>
                  </a:lnTo>
                  <a:lnTo>
                    <a:pt x="109816" y="599008"/>
                  </a:lnTo>
                  <a:lnTo>
                    <a:pt x="116395" y="601726"/>
                  </a:lnTo>
                  <a:lnTo>
                    <a:pt x="347941" y="601726"/>
                  </a:lnTo>
                  <a:lnTo>
                    <a:pt x="354520" y="599008"/>
                  </a:lnTo>
                  <a:lnTo>
                    <a:pt x="364210" y="589318"/>
                  </a:lnTo>
                  <a:lnTo>
                    <a:pt x="366928" y="582739"/>
                  </a:lnTo>
                  <a:lnTo>
                    <a:pt x="366928" y="574471"/>
                  </a:lnTo>
                  <a:lnTo>
                    <a:pt x="366928" y="536460"/>
                  </a:lnTo>
                  <a:lnTo>
                    <a:pt x="366928" y="528193"/>
                  </a:lnTo>
                  <a:lnTo>
                    <a:pt x="364210" y="521627"/>
                  </a:lnTo>
                  <a:lnTo>
                    <a:pt x="354520" y="511924"/>
                  </a:lnTo>
                  <a:lnTo>
                    <a:pt x="351116" y="510527"/>
                  </a:lnTo>
                  <a:lnTo>
                    <a:pt x="351586" y="509193"/>
                  </a:lnTo>
                  <a:lnTo>
                    <a:pt x="372262" y="459701"/>
                  </a:lnTo>
                  <a:lnTo>
                    <a:pt x="410438" y="398386"/>
                  </a:lnTo>
                  <a:lnTo>
                    <a:pt x="415277" y="391718"/>
                  </a:lnTo>
                  <a:lnTo>
                    <a:pt x="419963" y="384937"/>
                  </a:lnTo>
                  <a:lnTo>
                    <a:pt x="451662" y="321627"/>
                  </a:lnTo>
                  <a:lnTo>
                    <a:pt x="463600" y="268617"/>
                  </a:lnTo>
                  <a:lnTo>
                    <a:pt x="463638" y="265468"/>
                  </a:lnTo>
                  <a:lnTo>
                    <a:pt x="464337" y="21440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15578" y="3888800"/>
              <a:ext cx="219419" cy="157806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1410957" y="3141712"/>
              <a:ext cx="828675" cy="549275"/>
            </a:xfrm>
            <a:custGeom>
              <a:avLst/>
              <a:gdLst/>
              <a:ahLst/>
              <a:cxnLst/>
              <a:rect l="l" t="t" r="r" b="b"/>
              <a:pathLst>
                <a:path w="828675" h="549275">
                  <a:moveTo>
                    <a:pt x="142367" y="410730"/>
                  </a:moveTo>
                  <a:lnTo>
                    <a:pt x="140931" y="407263"/>
                  </a:lnTo>
                  <a:lnTo>
                    <a:pt x="135813" y="402158"/>
                  </a:lnTo>
                  <a:lnTo>
                    <a:pt x="132346" y="400710"/>
                  </a:lnTo>
                  <a:lnTo>
                    <a:pt x="10007" y="400710"/>
                  </a:lnTo>
                  <a:lnTo>
                    <a:pt x="6540" y="402158"/>
                  </a:lnTo>
                  <a:lnTo>
                    <a:pt x="1435" y="407263"/>
                  </a:lnTo>
                  <a:lnTo>
                    <a:pt x="0" y="410730"/>
                  </a:lnTo>
                  <a:lnTo>
                    <a:pt x="0" y="417969"/>
                  </a:lnTo>
                  <a:lnTo>
                    <a:pt x="1435" y="421436"/>
                  </a:lnTo>
                  <a:lnTo>
                    <a:pt x="6540" y="426554"/>
                  </a:lnTo>
                  <a:lnTo>
                    <a:pt x="10007" y="427990"/>
                  </a:lnTo>
                  <a:lnTo>
                    <a:pt x="128727" y="427990"/>
                  </a:lnTo>
                  <a:lnTo>
                    <a:pt x="132346" y="427990"/>
                  </a:lnTo>
                  <a:lnTo>
                    <a:pt x="135813" y="426554"/>
                  </a:lnTo>
                  <a:lnTo>
                    <a:pt x="140931" y="421436"/>
                  </a:lnTo>
                  <a:lnTo>
                    <a:pt x="142367" y="417969"/>
                  </a:lnTo>
                  <a:lnTo>
                    <a:pt x="142367" y="410730"/>
                  </a:lnTo>
                  <a:close/>
                </a:path>
                <a:path w="828675" h="549275">
                  <a:moveTo>
                    <a:pt x="427964" y="10020"/>
                  </a:moveTo>
                  <a:lnTo>
                    <a:pt x="426529" y="6553"/>
                  </a:lnTo>
                  <a:lnTo>
                    <a:pt x="421411" y="1435"/>
                  </a:lnTo>
                  <a:lnTo>
                    <a:pt x="417944" y="0"/>
                  </a:lnTo>
                  <a:lnTo>
                    <a:pt x="410705" y="0"/>
                  </a:lnTo>
                  <a:lnTo>
                    <a:pt x="407238" y="1435"/>
                  </a:lnTo>
                  <a:lnTo>
                    <a:pt x="402132" y="6553"/>
                  </a:lnTo>
                  <a:lnTo>
                    <a:pt x="400697" y="10020"/>
                  </a:lnTo>
                  <a:lnTo>
                    <a:pt x="400697" y="123672"/>
                  </a:lnTo>
                  <a:lnTo>
                    <a:pt x="402132" y="127139"/>
                  </a:lnTo>
                  <a:lnTo>
                    <a:pt x="407238" y="132257"/>
                  </a:lnTo>
                  <a:lnTo>
                    <a:pt x="410705" y="133692"/>
                  </a:lnTo>
                  <a:lnTo>
                    <a:pt x="414324" y="133692"/>
                  </a:lnTo>
                  <a:lnTo>
                    <a:pt x="417944" y="133692"/>
                  </a:lnTo>
                  <a:lnTo>
                    <a:pt x="421411" y="132257"/>
                  </a:lnTo>
                  <a:lnTo>
                    <a:pt x="426529" y="127139"/>
                  </a:lnTo>
                  <a:lnTo>
                    <a:pt x="427964" y="123672"/>
                  </a:lnTo>
                  <a:lnTo>
                    <a:pt x="427964" y="10020"/>
                  </a:lnTo>
                  <a:close/>
                </a:path>
                <a:path w="828675" h="549275">
                  <a:moveTo>
                    <a:pt x="549363" y="393661"/>
                  </a:moveTo>
                  <a:lnTo>
                    <a:pt x="538162" y="380009"/>
                  </a:lnTo>
                  <a:lnTo>
                    <a:pt x="502539" y="380009"/>
                  </a:lnTo>
                  <a:lnTo>
                    <a:pt x="502539" y="407276"/>
                  </a:lnTo>
                  <a:lnTo>
                    <a:pt x="407327" y="502488"/>
                  </a:lnTo>
                  <a:lnTo>
                    <a:pt x="407327" y="431419"/>
                  </a:lnTo>
                  <a:lnTo>
                    <a:pt x="405892" y="427964"/>
                  </a:lnTo>
                  <a:lnTo>
                    <a:pt x="400773" y="422846"/>
                  </a:lnTo>
                  <a:lnTo>
                    <a:pt x="397306" y="421411"/>
                  </a:lnTo>
                  <a:lnTo>
                    <a:pt x="326110" y="421411"/>
                  </a:lnTo>
                  <a:lnTo>
                    <a:pt x="421322" y="326199"/>
                  </a:lnTo>
                  <a:lnTo>
                    <a:pt x="421322" y="397256"/>
                  </a:lnTo>
                  <a:lnTo>
                    <a:pt x="422757" y="400723"/>
                  </a:lnTo>
                  <a:lnTo>
                    <a:pt x="427863" y="405841"/>
                  </a:lnTo>
                  <a:lnTo>
                    <a:pt x="431342" y="407276"/>
                  </a:lnTo>
                  <a:lnTo>
                    <a:pt x="502539" y="407276"/>
                  </a:lnTo>
                  <a:lnTo>
                    <a:pt x="502539" y="380009"/>
                  </a:lnTo>
                  <a:lnTo>
                    <a:pt x="448589" y="380009"/>
                  </a:lnTo>
                  <a:lnTo>
                    <a:pt x="448589" y="326199"/>
                  </a:lnTo>
                  <a:lnTo>
                    <a:pt x="448589" y="290576"/>
                  </a:lnTo>
                  <a:lnTo>
                    <a:pt x="447789" y="287947"/>
                  </a:lnTo>
                  <a:lnTo>
                    <a:pt x="444792" y="283464"/>
                  </a:lnTo>
                  <a:lnTo>
                    <a:pt x="442658" y="281711"/>
                  </a:lnTo>
                  <a:lnTo>
                    <a:pt x="437680" y="279641"/>
                  </a:lnTo>
                  <a:lnTo>
                    <a:pt x="434936" y="279374"/>
                  </a:lnTo>
                  <a:lnTo>
                    <a:pt x="429653" y="280428"/>
                  </a:lnTo>
                  <a:lnTo>
                    <a:pt x="427253" y="281711"/>
                  </a:lnTo>
                  <a:lnTo>
                    <a:pt x="281635" y="427304"/>
                  </a:lnTo>
                  <a:lnTo>
                    <a:pt x="280339" y="429742"/>
                  </a:lnTo>
                  <a:lnTo>
                    <a:pt x="279285" y="435025"/>
                  </a:lnTo>
                  <a:lnTo>
                    <a:pt x="279552" y="437769"/>
                  </a:lnTo>
                  <a:lnTo>
                    <a:pt x="281622" y="442747"/>
                  </a:lnTo>
                  <a:lnTo>
                    <a:pt x="283375" y="444881"/>
                  </a:lnTo>
                  <a:lnTo>
                    <a:pt x="287858" y="447878"/>
                  </a:lnTo>
                  <a:lnTo>
                    <a:pt x="290487" y="448678"/>
                  </a:lnTo>
                  <a:lnTo>
                    <a:pt x="380060" y="448678"/>
                  </a:lnTo>
                  <a:lnTo>
                    <a:pt x="380060" y="539026"/>
                  </a:lnTo>
                  <a:lnTo>
                    <a:pt x="381495" y="542493"/>
                  </a:lnTo>
                  <a:lnTo>
                    <a:pt x="386613" y="547611"/>
                  </a:lnTo>
                  <a:lnTo>
                    <a:pt x="390080" y="549046"/>
                  </a:lnTo>
                  <a:lnTo>
                    <a:pt x="395490" y="549046"/>
                  </a:lnTo>
                  <a:lnTo>
                    <a:pt x="397256" y="548690"/>
                  </a:lnTo>
                  <a:lnTo>
                    <a:pt x="400570" y="547319"/>
                  </a:lnTo>
                  <a:lnTo>
                    <a:pt x="402069" y="546315"/>
                  </a:lnTo>
                  <a:lnTo>
                    <a:pt x="445897" y="502488"/>
                  </a:lnTo>
                  <a:lnTo>
                    <a:pt x="547014" y="401370"/>
                  </a:lnTo>
                  <a:lnTo>
                    <a:pt x="548309" y="398945"/>
                  </a:lnTo>
                  <a:lnTo>
                    <a:pt x="549363" y="393661"/>
                  </a:lnTo>
                  <a:close/>
                </a:path>
                <a:path w="828675" h="549275">
                  <a:moveTo>
                    <a:pt x="828662" y="410730"/>
                  </a:moveTo>
                  <a:lnTo>
                    <a:pt x="827214" y="407263"/>
                  </a:lnTo>
                  <a:lnTo>
                    <a:pt x="822109" y="402158"/>
                  </a:lnTo>
                  <a:lnTo>
                    <a:pt x="818642" y="400710"/>
                  </a:lnTo>
                  <a:lnTo>
                    <a:pt x="696277" y="400710"/>
                  </a:lnTo>
                  <a:lnTo>
                    <a:pt x="692810" y="402158"/>
                  </a:lnTo>
                  <a:lnTo>
                    <a:pt x="687705" y="407263"/>
                  </a:lnTo>
                  <a:lnTo>
                    <a:pt x="686257" y="410730"/>
                  </a:lnTo>
                  <a:lnTo>
                    <a:pt x="686257" y="417969"/>
                  </a:lnTo>
                  <a:lnTo>
                    <a:pt x="687705" y="421436"/>
                  </a:lnTo>
                  <a:lnTo>
                    <a:pt x="692810" y="426554"/>
                  </a:lnTo>
                  <a:lnTo>
                    <a:pt x="696277" y="427990"/>
                  </a:lnTo>
                  <a:lnTo>
                    <a:pt x="815022" y="427990"/>
                  </a:lnTo>
                  <a:lnTo>
                    <a:pt x="818642" y="427990"/>
                  </a:lnTo>
                  <a:lnTo>
                    <a:pt x="822109" y="426554"/>
                  </a:lnTo>
                  <a:lnTo>
                    <a:pt x="827214" y="421436"/>
                  </a:lnTo>
                  <a:lnTo>
                    <a:pt x="828662" y="417969"/>
                  </a:lnTo>
                  <a:lnTo>
                    <a:pt x="828662" y="4107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28039" y="3749368"/>
              <a:ext cx="103918" cy="103654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017406" y="3259074"/>
              <a:ext cx="104865" cy="104603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28303" y="3259074"/>
              <a:ext cx="104864" cy="104603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018642" y="3749388"/>
              <a:ext cx="103897" cy="103633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5648477" y="3481412"/>
              <a:ext cx="598170" cy="561340"/>
            </a:xfrm>
            <a:custGeom>
              <a:avLst/>
              <a:gdLst/>
              <a:ahLst/>
              <a:cxnLst/>
              <a:rect l="l" t="t" r="r" b="b"/>
              <a:pathLst>
                <a:path w="598170" h="561339">
                  <a:moveTo>
                    <a:pt x="598170" y="49847"/>
                  </a:moveTo>
                  <a:lnTo>
                    <a:pt x="597611" y="47713"/>
                  </a:lnTo>
                  <a:lnTo>
                    <a:pt x="595464" y="43954"/>
                  </a:lnTo>
                  <a:lnTo>
                    <a:pt x="593902" y="42392"/>
                  </a:lnTo>
                  <a:lnTo>
                    <a:pt x="524078" y="2070"/>
                  </a:lnTo>
                  <a:lnTo>
                    <a:pt x="522681" y="1244"/>
                  </a:lnTo>
                  <a:lnTo>
                    <a:pt x="521144" y="711"/>
                  </a:lnTo>
                  <a:lnTo>
                    <a:pt x="517931" y="266"/>
                  </a:lnTo>
                  <a:lnTo>
                    <a:pt x="516305" y="355"/>
                  </a:lnTo>
                  <a:lnTo>
                    <a:pt x="505498" y="12649"/>
                  </a:lnTo>
                  <a:lnTo>
                    <a:pt x="505612" y="14274"/>
                  </a:lnTo>
                  <a:lnTo>
                    <a:pt x="561022" y="51676"/>
                  </a:lnTo>
                  <a:lnTo>
                    <a:pt x="299072" y="196634"/>
                  </a:lnTo>
                  <a:lnTo>
                    <a:pt x="37134" y="51676"/>
                  </a:lnTo>
                  <a:lnTo>
                    <a:pt x="89154" y="21653"/>
                  </a:lnTo>
                  <a:lnTo>
                    <a:pt x="91211" y="18973"/>
                  </a:lnTo>
                  <a:lnTo>
                    <a:pt x="80251" y="0"/>
                  </a:lnTo>
                  <a:lnTo>
                    <a:pt x="76911" y="444"/>
                  </a:lnTo>
                  <a:lnTo>
                    <a:pt x="4254" y="42392"/>
                  </a:lnTo>
                  <a:lnTo>
                    <a:pt x="2705" y="43954"/>
                  </a:lnTo>
                  <a:lnTo>
                    <a:pt x="546" y="47713"/>
                  </a:lnTo>
                  <a:lnTo>
                    <a:pt x="0" y="49847"/>
                  </a:lnTo>
                  <a:lnTo>
                    <a:pt x="38" y="54190"/>
                  </a:lnTo>
                  <a:lnTo>
                    <a:pt x="635" y="56311"/>
                  </a:lnTo>
                  <a:lnTo>
                    <a:pt x="2844" y="60032"/>
                  </a:lnTo>
                  <a:lnTo>
                    <a:pt x="4432" y="61569"/>
                  </a:lnTo>
                  <a:lnTo>
                    <a:pt x="286829" y="217843"/>
                  </a:lnTo>
                  <a:lnTo>
                    <a:pt x="286829" y="527481"/>
                  </a:lnTo>
                  <a:lnTo>
                    <a:pt x="24498" y="376021"/>
                  </a:lnTo>
                  <a:lnTo>
                    <a:pt x="24498" y="188264"/>
                  </a:lnTo>
                  <a:lnTo>
                    <a:pt x="23215" y="185153"/>
                  </a:lnTo>
                  <a:lnTo>
                    <a:pt x="18618" y="180555"/>
                  </a:lnTo>
                  <a:lnTo>
                    <a:pt x="15506" y="179260"/>
                  </a:lnTo>
                  <a:lnTo>
                    <a:pt x="9004" y="179260"/>
                  </a:lnTo>
                  <a:lnTo>
                    <a:pt x="5892" y="180555"/>
                  </a:lnTo>
                  <a:lnTo>
                    <a:pt x="1308" y="185153"/>
                  </a:lnTo>
                  <a:lnTo>
                    <a:pt x="12" y="188264"/>
                  </a:lnTo>
                  <a:lnTo>
                    <a:pt x="12" y="385241"/>
                  </a:lnTo>
                  <a:lnTo>
                    <a:pt x="584" y="387350"/>
                  </a:lnTo>
                  <a:lnTo>
                    <a:pt x="2730" y="391071"/>
                  </a:lnTo>
                  <a:lnTo>
                    <a:pt x="4279" y="392620"/>
                  </a:lnTo>
                  <a:lnTo>
                    <a:pt x="291541" y="558482"/>
                  </a:lnTo>
                  <a:lnTo>
                    <a:pt x="292709" y="559638"/>
                  </a:lnTo>
                  <a:lnTo>
                    <a:pt x="295821" y="560933"/>
                  </a:lnTo>
                  <a:lnTo>
                    <a:pt x="296926" y="560933"/>
                  </a:lnTo>
                  <a:lnTo>
                    <a:pt x="299072" y="560933"/>
                  </a:lnTo>
                  <a:lnTo>
                    <a:pt x="301218" y="560933"/>
                  </a:lnTo>
                  <a:lnTo>
                    <a:pt x="302323" y="560933"/>
                  </a:lnTo>
                  <a:lnTo>
                    <a:pt x="305435" y="559638"/>
                  </a:lnTo>
                  <a:lnTo>
                    <a:pt x="306578" y="558495"/>
                  </a:lnTo>
                  <a:lnTo>
                    <a:pt x="593877" y="392620"/>
                  </a:lnTo>
                  <a:lnTo>
                    <a:pt x="595414" y="391071"/>
                  </a:lnTo>
                  <a:lnTo>
                    <a:pt x="597573" y="387350"/>
                  </a:lnTo>
                  <a:lnTo>
                    <a:pt x="598131" y="385241"/>
                  </a:lnTo>
                  <a:lnTo>
                    <a:pt x="598131" y="188264"/>
                  </a:lnTo>
                  <a:lnTo>
                    <a:pt x="596849" y="185153"/>
                  </a:lnTo>
                  <a:lnTo>
                    <a:pt x="592251" y="180555"/>
                  </a:lnTo>
                  <a:lnTo>
                    <a:pt x="589140" y="179260"/>
                  </a:lnTo>
                  <a:lnTo>
                    <a:pt x="582637" y="179260"/>
                  </a:lnTo>
                  <a:lnTo>
                    <a:pt x="579526" y="180555"/>
                  </a:lnTo>
                  <a:lnTo>
                    <a:pt x="574941" y="185153"/>
                  </a:lnTo>
                  <a:lnTo>
                    <a:pt x="573646" y="188264"/>
                  </a:lnTo>
                  <a:lnTo>
                    <a:pt x="573646" y="376021"/>
                  </a:lnTo>
                  <a:lnTo>
                    <a:pt x="311315" y="527481"/>
                  </a:lnTo>
                  <a:lnTo>
                    <a:pt x="311315" y="217855"/>
                  </a:lnTo>
                  <a:lnTo>
                    <a:pt x="593725" y="61569"/>
                  </a:lnTo>
                  <a:lnTo>
                    <a:pt x="595312" y="60032"/>
                  </a:lnTo>
                  <a:lnTo>
                    <a:pt x="597535" y="56311"/>
                  </a:lnTo>
                  <a:lnTo>
                    <a:pt x="598131" y="54190"/>
                  </a:lnTo>
                  <a:lnTo>
                    <a:pt x="598170" y="4984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697389" y="3766996"/>
              <a:ext cx="122148" cy="140614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5585383" y="3520668"/>
              <a:ext cx="724535" cy="289560"/>
            </a:xfrm>
            <a:custGeom>
              <a:avLst/>
              <a:gdLst/>
              <a:ahLst/>
              <a:cxnLst/>
              <a:rect l="l" t="t" r="r" b="b"/>
              <a:pathLst>
                <a:path w="724535" h="289560">
                  <a:moveTo>
                    <a:pt x="724331" y="115087"/>
                  </a:moveTo>
                  <a:lnTo>
                    <a:pt x="723836" y="111861"/>
                  </a:lnTo>
                  <a:lnTo>
                    <a:pt x="723277" y="110324"/>
                  </a:lnTo>
                  <a:lnTo>
                    <a:pt x="695020" y="64287"/>
                  </a:lnTo>
                  <a:lnTo>
                    <a:pt x="695020" y="111086"/>
                  </a:lnTo>
                  <a:lnTo>
                    <a:pt x="439559" y="260819"/>
                  </a:lnTo>
                  <a:lnTo>
                    <a:pt x="379984" y="175501"/>
                  </a:lnTo>
                  <a:lnTo>
                    <a:pt x="644664" y="29032"/>
                  </a:lnTo>
                  <a:lnTo>
                    <a:pt x="695020" y="111086"/>
                  </a:lnTo>
                  <a:lnTo>
                    <a:pt x="695020" y="64287"/>
                  </a:lnTo>
                  <a:lnTo>
                    <a:pt x="673392" y="29032"/>
                  </a:lnTo>
                  <a:lnTo>
                    <a:pt x="657771" y="3556"/>
                  </a:lnTo>
                  <a:lnTo>
                    <a:pt x="655142" y="1612"/>
                  </a:lnTo>
                  <a:lnTo>
                    <a:pt x="649046" y="12"/>
                  </a:lnTo>
                  <a:lnTo>
                    <a:pt x="645807" y="406"/>
                  </a:lnTo>
                  <a:lnTo>
                    <a:pt x="362153" y="157391"/>
                  </a:lnTo>
                  <a:lnTo>
                    <a:pt x="344436" y="147586"/>
                  </a:lnTo>
                  <a:lnTo>
                    <a:pt x="344436" y="175374"/>
                  </a:lnTo>
                  <a:lnTo>
                    <a:pt x="284759" y="260819"/>
                  </a:lnTo>
                  <a:lnTo>
                    <a:pt x="29311" y="111086"/>
                  </a:lnTo>
                  <a:lnTo>
                    <a:pt x="79667" y="29032"/>
                  </a:lnTo>
                  <a:lnTo>
                    <a:pt x="344119" y="175374"/>
                  </a:lnTo>
                  <a:lnTo>
                    <a:pt x="344436" y="175374"/>
                  </a:lnTo>
                  <a:lnTo>
                    <a:pt x="344436" y="147586"/>
                  </a:lnTo>
                  <a:lnTo>
                    <a:pt x="130238" y="29032"/>
                  </a:lnTo>
                  <a:lnTo>
                    <a:pt x="78524" y="406"/>
                  </a:lnTo>
                  <a:lnTo>
                    <a:pt x="1054" y="110312"/>
                  </a:lnTo>
                  <a:lnTo>
                    <a:pt x="0" y="115087"/>
                  </a:lnTo>
                  <a:lnTo>
                    <a:pt x="76" y="116725"/>
                  </a:lnTo>
                  <a:lnTo>
                    <a:pt x="284010" y="288772"/>
                  </a:lnTo>
                  <a:lnTo>
                    <a:pt x="286143" y="289344"/>
                  </a:lnTo>
                  <a:lnTo>
                    <a:pt x="290296" y="289344"/>
                  </a:lnTo>
                  <a:lnTo>
                    <a:pt x="292684" y="288772"/>
                  </a:lnTo>
                  <a:lnTo>
                    <a:pt x="292442" y="288772"/>
                  </a:lnTo>
                  <a:lnTo>
                    <a:pt x="295732" y="287045"/>
                  </a:lnTo>
                  <a:lnTo>
                    <a:pt x="297243" y="285724"/>
                  </a:lnTo>
                  <a:lnTo>
                    <a:pt x="314629" y="260819"/>
                  </a:lnTo>
                  <a:lnTo>
                    <a:pt x="362153" y="192760"/>
                  </a:lnTo>
                  <a:lnTo>
                    <a:pt x="427088" y="285737"/>
                  </a:lnTo>
                  <a:lnTo>
                    <a:pt x="428599" y="287058"/>
                  </a:lnTo>
                  <a:lnTo>
                    <a:pt x="431888" y="288772"/>
                  </a:lnTo>
                  <a:lnTo>
                    <a:pt x="431660" y="288772"/>
                  </a:lnTo>
                  <a:lnTo>
                    <a:pt x="434022" y="289344"/>
                  </a:lnTo>
                  <a:lnTo>
                    <a:pt x="438188" y="289344"/>
                  </a:lnTo>
                  <a:lnTo>
                    <a:pt x="440321" y="288772"/>
                  </a:lnTo>
                  <a:lnTo>
                    <a:pt x="487997" y="260819"/>
                  </a:lnTo>
                  <a:lnTo>
                    <a:pt x="719582" y="125069"/>
                  </a:lnTo>
                  <a:lnTo>
                    <a:pt x="720813" y="123977"/>
                  </a:lnTo>
                  <a:lnTo>
                    <a:pt x="722769" y="121373"/>
                  </a:lnTo>
                  <a:lnTo>
                    <a:pt x="723468" y="119888"/>
                  </a:lnTo>
                  <a:lnTo>
                    <a:pt x="724255" y="116725"/>
                  </a:lnTo>
                  <a:lnTo>
                    <a:pt x="724331" y="11508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4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746529" y="3245245"/>
              <a:ext cx="402072" cy="390159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382917" y="3052242"/>
              <a:ext cx="789653" cy="781640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0" y="0"/>
              <a:ext cx="18288000" cy="982980"/>
            </a:xfrm>
            <a:custGeom>
              <a:avLst/>
              <a:gdLst/>
              <a:ahLst/>
              <a:cxnLst/>
              <a:rect l="l" t="t" r="r" b="b"/>
              <a:pathLst>
                <a:path w="18288000" h="982980">
                  <a:moveTo>
                    <a:pt x="26187" y="876147"/>
                  </a:moveTo>
                  <a:lnTo>
                    <a:pt x="22796" y="830795"/>
                  </a:lnTo>
                  <a:lnTo>
                    <a:pt x="12801" y="786765"/>
                  </a:lnTo>
                  <a:lnTo>
                    <a:pt x="0" y="751979"/>
                  </a:lnTo>
                  <a:lnTo>
                    <a:pt x="0" y="969860"/>
                  </a:lnTo>
                  <a:lnTo>
                    <a:pt x="9702" y="957478"/>
                  </a:lnTo>
                  <a:lnTo>
                    <a:pt x="22047" y="922756"/>
                  </a:lnTo>
                  <a:lnTo>
                    <a:pt x="26187" y="876147"/>
                  </a:lnTo>
                  <a:close/>
                </a:path>
                <a:path w="18288000" h="982980">
                  <a:moveTo>
                    <a:pt x="621652" y="597916"/>
                  </a:moveTo>
                  <a:lnTo>
                    <a:pt x="614807" y="554482"/>
                  </a:lnTo>
                  <a:lnTo>
                    <a:pt x="600240" y="510019"/>
                  </a:lnTo>
                  <a:lnTo>
                    <a:pt x="579894" y="465023"/>
                  </a:lnTo>
                  <a:lnTo>
                    <a:pt x="555713" y="419963"/>
                  </a:lnTo>
                  <a:lnTo>
                    <a:pt x="503631" y="331635"/>
                  </a:lnTo>
                  <a:lnTo>
                    <a:pt x="477227" y="287870"/>
                  </a:lnTo>
                  <a:lnTo>
                    <a:pt x="448995" y="245262"/>
                  </a:lnTo>
                  <a:lnTo>
                    <a:pt x="419100" y="203771"/>
                  </a:lnTo>
                  <a:lnTo>
                    <a:pt x="387654" y="163334"/>
                  </a:lnTo>
                  <a:lnTo>
                    <a:pt x="354850" y="123926"/>
                  </a:lnTo>
                  <a:lnTo>
                    <a:pt x="320814" y="85496"/>
                  </a:lnTo>
                  <a:lnTo>
                    <a:pt x="285699" y="47993"/>
                  </a:lnTo>
                  <a:lnTo>
                    <a:pt x="249669" y="11379"/>
                  </a:lnTo>
                  <a:lnTo>
                    <a:pt x="237959" y="12"/>
                  </a:lnTo>
                  <a:lnTo>
                    <a:pt x="57238" y="12"/>
                  </a:lnTo>
                  <a:lnTo>
                    <a:pt x="78117" y="19850"/>
                  </a:lnTo>
                  <a:lnTo>
                    <a:pt x="114871" y="55524"/>
                  </a:lnTo>
                  <a:lnTo>
                    <a:pt x="151130" y="91630"/>
                  </a:lnTo>
                  <a:lnTo>
                    <a:pt x="186778" y="128270"/>
                  </a:lnTo>
                  <a:lnTo>
                    <a:pt x="221678" y="165493"/>
                  </a:lnTo>
                  <a:lnTo>
                    <a:pt x="255739" y="203377"/>
                  </a:lnTo>
                  <a:lnTo>
                    <a:pt x="288836" y="241998"/>
                  </a:lnTo>
                  <a:lnTo>
                    <a:pt x="320941" y="281546"/>
                  </a:lnTo>
                  <a:lnTo>
                    <a:pt x="351675" y="321741"/>
                  </a:lnTo>
                  <a:lnTo>
                    <a:pt x="381190" y="363016"/>
                  </a:lnTo>
                  <a:lnTo>
                    <a:pt x="409270" y="405320"/>
                  </a:lnTo>
                  <a:lnTo>
                    <a:pt x="435800" y="448729"/>
                  </a:lnTo>
                  <a:lnTo>
                    <a:pt x="460667" y="493318"/>
                  </a:lnTo>
                  <a:lnTo>
                    <a:pt x="483768" y="539153"/>
                  </a:lnTo>
                  <a:lnTo>
                    <a:pt x="499948" y="582866"/>
                  </a:lnTo>
                  <a:lnTo>
                    <a:pt x="501764" y="613841"/>
                  </a:lnTo>
                  <a:lnTo>
                    <a:pt x="491515" y="633437"/>
                  </a:lnTo>
                  <a:lnTo>
                    <a:pt x="471500" y="643039"/>
                  </a:lnTo>
                  <a:lnTo>
                    <a:pt x="444017" y="644017"/>
                  </a:lnTo>
                  <a:lnTo>
                    <a:pt x="411353" y="637743"/>
                  </a:lnTo>
                  <a:lnTo>
                    <a:pt x="339648" y="608952"/>
                  </a:lnTo>
                  <a:lnTo>
                    <a:pt x="305193" y="589178"/>
                  </a:lnTo>
                  <a:lnTo>
                    <a:pt x="236829" y="536003"/>
                  </a:lnTo>
                  <a:lnTo>
                    <a:pt x="199339" y="503415"/>
                  </a:lnTo>
                  <a:lnTo>
                    <a:pt x="162255" y="470115"/>
                  </a:lnTo>
                  <a:lnTo>
                    <a:pt x="125476" y="436257"/>
                  </a:lnTo>
                  <a:lnTo>
                    <a:pt x="0" y="317703"/>
                  </a:lnTo>
                  <a:lnTo>
                    <a:pt x="0" y="485394"/>
                  </a:lnTo>
                  <a:lnTo>
                    <a:pt x="67043" y="549008"/>
                  </a:lnTo>
                  <a:lnTo>
                    <a:pt x="103593" y="583044"/>
                  </a:lnTo>
                  <a:lnTo>
                    <a:pt x="140449" y="616572"/>
                  </a:lnTo>
                  <a:lnTo>
                    <a:pt x="177673" y="649465"/>
                  </a:lnTo>
                  <a:lnTo>
                    <a:pt x="215036" y="678764"/>
                  </a:lnTo>
                  <a:lnTo>
                    <a:pt x="255498" y="704964"/>
                  </a:lnTo>
                  <a:lnTo>
                    <a:pt x="298119" y="727341"/>
                  </a:lnTo>
                  <a:lnTo>
                    <a:pt x="341909" y="745197"/>
                  </a:lnTo>
                  <a:lnTo>
                    <a:pt x="385953" y="757809"/>
                  </a:lnTo>
                  <a:lnTo>
                    <a:pt x="429285" y="764463"/>
                  </a:lnTo>
                  <a:lnTo>
                    <a:pt x="470954" y="764425"/>
                  </a:lnTo>
                  <a:lnTo>
                    <a:pt x="510019" y="757008"/>
                  </a:lnTo>
                  <a:lnTo>
                    <a:pt x="545503" y="741476"/>
                  </a:lnTo>
                  <a:lnTo>
                    <a:pt x="576478" y="717130"/>
                  </a:lnTo>
                  <a:lnTo>
                    <a:pt x="604431" y="679716"/>
                  </a:lnTo>
                  <a:lnTo>
                    <a:pt x="618845" y="639813"/>
                  </a:lnTo>
                  <a:lnTo>
                    <a:pt x="621652" y="597916"/>
                  </a:lnTo>
                  <a:close/>
                </a:path>
                <a:path w="18288000" h="982980">
                  <a:moveTo>
                    <a:pt x="1072680" y="12"/>
                  </a:moveTo>
                  <a:lnTo>
                    <a:pt x="936053" y="12"/>
                  </a:lnTo>
                  <a:lnTo>
                    <a:pt x="930859" y="10388"/>
                  </a:lnTo>
                  <a:lnTo>
                    <a:pt x="926858" y="16243"/>
                  </a:lnTo>
                  <a:lnTo>
                    <a:pt x="924661" y="22618"/>
                  </a:lnTo>
                  <a:lnTo>
                    <a:pt x="914412" y="22961"/>
                  </a:lnTo>
                  <a:lnTo>
                    <a:pt x="864666" y="18351"/>
                  </a:lnTo>
                  <a:lnTo>
                    <a:pt x="817448" y="2971"/>
                  </a:lnTo>
                  <a:lnTo>
                    <a:pt x="811733" y="12"/>
                  </a:lnTo>
                  <a:lnTo>
                    <a:pt x="582256" y="12"/>
                  </a:lnTo>
                  <a:lnTo>
                    <a:pt x="654253" y="52260"/>
                  </a:lnTo>
                  <a:lnTo>
                    <a:pt x="698258" y="79667"/>
                  </a:lnTo>
                  <a:lnTo>
                    <a:pt x="743623" y="103670"/>
                  </a:lnTo>
                  <a:lnTo>
                    <a:pt x="790422" y="123469"/>
                  </a:lnTo>
                  <a:lnTo>
                    <a:pt x="838758" y="138201"/>
                  </a:lnTo>
                  <a:lnTo>
                    <a:pt x="888720" y="147027"/>
                  </a:lnTo>
                  <a:lnTo>
                    <a:pt x="929246" y="145770"/>
                  </a:lnTo>
                  <a:lnTo>
                    <a:pt x="966711" y="133832"/>
                  </a:lnTo>
                  <a:lnTo>
                    <a:pt x="1000328" y="112725"/>
                  </a:lnTo>
                  <a:lnTo>
                    <a:pt x="1029335" y="83947"/>
                  </a:lnTo>
                  <a:lnTo>
                    <a:pt x="1052957" y="48996"/>
                  </a:lnTo>
                  <a:lnTo>
                    <a:pt x="1070381" y="9372"/>
                  </a:lnTo>
                  <a:lnTo>
                    <a:pt x="1072680" y="12"/>
                  </a:lnTo>
                  <a:close/>
                </a:path>
                <a:path w="18288000" h="982980">
                  <a:moveTo>
                    <a:pt x="18288000" y="388886"/>
                  </a:moveTo>
                  <a:lnTo>
                    <a:pt x="18284292" y="408305"/>
                  </a:lnTo>
                  <a:lnTo>
                    <a:pt x="18275948" y="459435"/>
                  </a:lnTo>
                  <a:lnTo>
                    <a:pt x="18268887" y="510540"/>
                  </a:lnTo>
                  <a:lnTo>
                    <a:pt x="18253634" y="547331"/>
                  </a:lnTo>
                  <a:lnTo>
                    <a:pt x="18221160" y="588098"/>
                  </a:lnTo>
                  <a:lnTo>
                    <a:pt x="18179415" y="629412"/>
                  </a:lnTo>
                  <a:lnTo>
                    <a:pt x="18179733" y="629158"/>
                  </a:lnTo>
                  <a:lnTo>
                    <a:pt x="18070475" y="726821"/>
                  </a:lnTo>
                  <a:lnTo>
                    <a:pt x="18035626" y="755383"/>
                  </a:lnTo>
                  <a:lnTo>
                    <a:pt x="17999063" y="780732"/>
                  </a:lnTo>
                  <a:lnTo>
                    <a:pt x="17960823" y="800569"/>
                  </a:lnTo>
                  <a:lnTo>
                    <a:pt x="17920945" y="812584"/>
                  </a:lnTo>
                  <a:lnTo>
                    <a:pt x="17879467" y="814476"/>
                  </a:lnTo>
                  <a:lnTo>
                    <a:pt x="17836426" y="803935"/>
                  </a:lnTo>
                  <a:lnTo>
                    <a:pt x="17795405" y="768248"/>
                  </a:lnTo>
                  <a:lnTo>
                    <a:pt x="17773650" y="716102"/>
                  </a:lnTo>
                  <a:lnTo>
                    <a:pt x="17763516" y="673887"/>
                  </a:lnTo>
                  <a:lnTo>
                    <a:pt x="17763490" y="673709"/>
                  </a:lnTo>
                  <a:lnTo>
                    <a:pt x="17756734" y="631431"/>
                  </a:lnTo>
                  <a:lnTo>
                    <a:pt x="17753140" y="588759"/>
                  </a:lnTo>
                  <a:lnTo>
                    <a:pt x="17752619" y="545884"/>
                  </a:lnTo>
                  <a:lnTo>
                    <a:pt x="17755045" y="502856"/>
                  </a:lnTo>
                  <a:lnTo>
                    <a:pt x="17760265" y="459676"/>
                  </a:lnTo>
                  <a:lnTo>
                    <a:pt x="17768151" y="416394"/>
                  </a:lnTo>
                  <a:lnTo>
                    <a:pt x="17778565" y="373024"/>
                  </a:lnTo>
                  <a:lnTo>
                    <a:pt x="17791392" y="329590"/>
                  </a:lnTo>
                  <a:lnTo>
                    <a:pt x="17806480" y="286131"/>
                  </a:lnTo>
                  <a:lnTo>
                    <a:pt x="17823688" y="242671"/>
                  </a:lnTo>
                  <a:lnTo>
                    <a:pt x="17842916" y="199237"/>
                  </a:lnTo>
                  <a:lnTo>
                    <a:pt x="17863998" y="155841"/>
                  </a:lnTo>
                  <a:lnTo>
                    <a:pt x="17886807" y="112534"/>
                  </a:lnTo>
                  <a:lnTo>
                    <a:pt x="17911217" y="69329"/>
                  </a:lnTo>
                  <a:lnTo>
                    <a:pt x="17937099" y="26250"/>
                  </a:lnTo>
                  <a:lnTo>
                    <a:pt x="17953724" y="0"/>
                  </a:lnTo>
                  <a:lnTo>
                    <a:pt x="17561497" y="0"/>
                  </a:lnTo>
                  <a:lnTo>
                    <a:pt x="17529467" y="22898"/>
                  </a:lnTo>
                  <a:lnTo>
                    <a:pt x="17468444" y="64008"/>
                  </a:lnTo>
                  <a:lnTo>
                    <a:pt x="17412513" y="98894"/>
                  </a:lnTo>
                  <a:lnTo>
                    <a:pt x="17361472" y="127825"/>
                  </a:lnTo>
                  <a:lnTo>
                    <a:pt x="17315130" y="151104"/>
                  </a:lnTo>
                  <a:lnTo>
                    <a:pt x="17273283" y="169011"/>
                  </a:lnTo>
                  <a:lnTo>
                    <a:pt x="17235767" y="181838"/>
                  </a:lnTo>
                  <a:lnTo>
                    <a:pt x="17172940" y="193421"/>
                  </a:lnTo>
                  <a:lnTo>
                    <a:pt x="17147236" y="192747"/>
                  </a:lnTo>
                  <a:lnTo>
                    <a:pt x="17106316" y="179920"/>
                  </a:lnTo>
                  <a:lnTo>
                    <a:pt x="17078097" y="153695"/>
                  </a:lnTo>
                  <a:lnTo>
                    <a:pt x="17061053" y="116408"/>
                  </a:lnTo>
                  <a:lnTo>
                    <a:pt x="17053675" y="70370"/>
                  </a:lnTo>
                  <a:lnTo>
                    <a:pt x="17053129" y="44780"/>
                  </a:lnTo>
                  <a:lnTo>
                    <a:pt x="17054424" y="17868"/>
                  </a:lnTo>
                  <a:lnTo>
                    <a:pt x="17056316" y="0"/>
                  </a:lnTo>
                  <a:lnTo>
                    <a:pt x="16897401" y="0"/>
                  </a:lnTo>
                  <a:lnTo>
                    <a:pt x="16901491" y="88798"/>
                  </a:lnTo>
                  <a:lnTo>
                    <a:pt x="16912374" y="136563"/>
                  </a:lnTo>
                  <a:lnTo>
                    <a:pt x="16928554" y="179692"/>
                  </a:lnTo>
                  <a:lnTo>
                    <a:pt x="16949471" y="218147"/>
                  </a:lnTo>
                  <a:lnTo>
                    <a:pt x="16974541" y="251929"/>
                  </a:lnTo>
                  <a:lnTo>
                    <a:pt x="17003192" y="281000"/>
                  </a:lnTo>
                  <a:lnTo>
                    <a:pt x="17034866" y="305346"/>
                  </a:lnTo>
                  <a:lnTo>
                    <a:pt x="17068978" y="324954"/>
                  </a:lnTo>
                  <a:lnTo>
                    <a:pt x="17104983" y="339788"/>
                  </a:lnTo>
                  <a:lnTo>
                    <a:pt x="17142270" y="349846"/>
                  </a:lnTo>
                  <a:lnTo>
                    <a:pt x="17180306" y="355079"/>
                  </a:lnTo>
                  <a:lnTo>
                    <a:pt x="17218495" y="355498"/>
                  </a:lnTo>
                  <a:lnTo>
                    <a:pt x="17256278" y="351066"/>
                  </a:lnTo>
                  <a:lnTo>
                    <a:pt x="17376928" y="312966"/>
                  </a:lnTo>
                  <a:lnTo>
                    <a:pt x="17448149" y="278650"/>
                  </a:lnTo>
                  <a:lnTo>
                    <a:pt x="17545660" y="216585"/>
                  </a:lnTo>
                  <a:lnTo>
                    <a:pt x="17708398" y="104533"/>
                  </a:lnTo>
                  <a:lnTo>
                    <a:pt x="17687811" y="147955"/>
                  </a:lnTo>
                  <a:lnTo>
                    <a:pt x="17668380" y="192570"/>
                  </a:lnTo>
                  <a:lnTo>
                    <a:pt x="17650321" y="238188"/>
                  </a:lnTo>
                  <a:lnTo>
                    <a:pt x="17633836" y="284581"/>
                  </a:lnTo>
                  <a:lnTo>
                    <a:pt x="17619142" y="331571"/>
                  </a:lnTo>
                  <a:lnTo>
                    <a:pt x="17606442" y="378942"/>
                  </a:lnTo>
                  <a:lnTo>
                    <a:pt x="17595939" y="426491"/>
                  </a:lnTo>
                  <a:lnTo>
                    <a:pt x="17587849" y="474002"/>
                  </a:lnTo>
                  <a:lnTo>
                    <a:pt x="17582388" y="521296"/>
                  </a:lnTo>
                  <a:lnTo>
                    <a:pt x="17579747" y="568147"/>
                  </a:lnTo>
                  <a:lnTo>
                    <a:pt x="17580153" y="614362"/>
                  </a:lnTo>
                  <a:lnTo>
                    <a:pt x="17583798" y="659739"/>
                  </a:lnTo>
                  <a:lnTo>
                    <a:pt x="17590897" y="704075"/>
                  </a:lnTo>
                  <a:lnTo>
                    <a:pt x="17601654" y="747141"/>
                  </a:lnTo>
                  <a:lnTo>
                    <a:pt x="17616297" y="788771"/>
                  </a:lnTo>
                  <a:lnTo>
                    <a:pt x="17616374" y="788924"/>
                  </a:lnTo>
                  <a:lnTo>
                    <a:pt x="17635017" y="828725"/>
                  </a:lnTo>
                  <a:lnTo>
                    <a:pt x="17658030" y="866825"/>
                  </a:lnTo>
                  <a:lnTo>
                    <a:pt x="17665129" y="875792"/>
                  </a:lnTo>
                  <a:lnTo>
                    <a:pt x="17673231" y="885990"/>
                  </a:lnTo>
                  <a:lnTo>
                    <a:pt x="17679391" y="893762"/>
                  </a:lnTo>
                  <a:lnTo>
                    <a:pt x="17722558" y="936383"/>
                  </a:lnTo>
                  <a:lnTo>
                    <a:pt x="17758169" y="958710"/>
                  </a:lnTo>
                  <a:lnTo>
                    <a:pt x="17795545" y="973518"/>
                  </a:lnTo>
                  <a:lnTo>
                    <a:pt x="17834382" y="981405"/>
                  </a:lnTo>
                  <a:lnTo>
                    <a:pt x="17874349" y="982954"/>
                  </a:lnTo>
                  <a:lnTo>
                    <a:pt x="17915116" y="978776"/>
                  </a:lnTo>
                  <a:lnTo>
                    <a:pt x="17956353" y="969429"/>
                  </a:lnTo>
                  <a:lnTo>
                    <a:pt x="17997742" y="955535"/>
                  </a:lnTo>
                  <a:lnTo>
                    <a:pt x="18038941" y="937666"/>
                  </a:lnTo>
                  <a:lnTo>
                    <a:pt x="18079631" y="916419"/>
                  </a:lnTo>
                  <a:lnTo>
                    <a:pt x="18119471" y="892390"/>
                  </a:lnTo>
                  <a:lnTo>
                    <a:pt x="18158156" y="866165"/>
                  </a:lnTo>
                  <a:lnTo>
                    <a:pt x="18195341" y="838327"/>
                  </a:lnTo>
                  <a:lnTo>
                    <a:pt x="18231727" y="808659"/>
                  </a:lnTo>
                  <a:lnTo>
                    <a:pt x="18231054" y="809180"/>
                  </a:lnTo>
                  <a:lnTo>
                    <a:pt x="18263908" y="780224"/>
                  </a:lnTo>
                  <a:lnTo>
                    <a:pt x="18269395" y="829183"/>
                  </a:lnTo>
                  <a:lnTo>
                    <a:pt x="18276913" y="878306"/>
                  </a:lnTo>
                  <a:lnTo>
                    <a:pt x="18287213" y="926820"/>
                  </a:lnTo>
                  <a:lnTo>
                    <a:pt x="18288000" y="929487"/>
                  </a:lnTo>
                  <a:lnTo>
                    <a:pt x="18288000" y="761390"/>
                  </a:lnTo>
                  <a:lnTo>
                    <a:pt x="18288000" y="558101"/>
                  </a:lnTo>
                  <a:lnTo>
                    <a:pt x="18288000" y="388886"/>
                  </a:lnTo>
                  <a:close/>
                </a:path>
              </a:pathLst>
            </a:custGeom>
            <a:solidFill>
              <a:srgbClr val="0F4B5C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1" name="object 5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81818" rIns="0" bIns="0" rtlCol="0">
            <a:spAutoFit/>
          </a:bodyPr>
          <a:lstStyle/>
          <a:p>
            <a:pPr marL="1880870">
              <a:lnSpc>
                <a:spcPct val="100000"/>
              </a:lnSpc>
              <a:spcBef>
                <a:spcPts val="100"/>
              </a:spcBef>
            </a:pPr>
            <a:r>
              <a:rPr sz="4200" dirty="0">
                <a:solidFill>
                  <a:srgbClr val="000000"/>
                </a:solidFill>
                <a:latin typeface="Roboto"/>
                <a:cs typeface="Roboto"/>
              </a:rPr>
              <a:t>10</a:t>
            </a:r>
            <a:r>
              <a:rPr sz="4200" spc="-55" dirty="0">
                <a:solidFill>
                  <a:srgbClr val="000000"/>
                </a:solidFill>
                <a:latin typeface="Roboto"/>
                <a:cs typeface="Roboto"/>
              </a:rPr>
              <a:t> </a:t>
            </a:r>
            <a:r>
              <a:rPr sz="4200" dirty="0">
                <a:solidFill>
                  <a:srgbClr val="000000"/>
                </a:solidFill>
                <a:latin typeface="Roboto"/>
                <a:cs typeface="Roboto"/>
              </a:rPr>
              <a:t>CAMINOS</a:t>
            </a:r>
            <a:r>
              <a:rPr sz="4200" spc="-50" dirty="0">
                <a:solidFill>
                  <a:srgbClr val="000000"/>
                </a:solidFill>
                <a:latin typeface="Roboto"/>
                <a:cs typeface="Roboto"/>
              </a:rPr>
              <a:t> </a:t>
            </a:r>
            <a:r>
              <a:rPr sz="4200" dirty="0">
                <a:solidFill>
                  <a:srgbClr val="000000"/>
                </a:solidFill>
                <a:latin typeface="Roboto"/>
                <a:cs typeface="Roboto"/>
              </a:rPr>
              <a:t>DE</a:t>
            </a:r>
            <a:r>
              <a:rPr sz="4200" spc="-50" dirty="0">
                <a:solidFill>
                  <a:srgbClr val="000000"/>
                </a:solidFill>
                <a:latin typeface="Roboto"/>
                <a:cs typeface="Roboto"/>
              </a:rPr>
              <a:t> </a:t>
            </a:r>
            <a:r>
              <a:rPr sz="4200" spc="-30" dirty="0">
                <a:solidFill>
                  <a:srgbClr val="000000"/>
                </a:solidFill>
                <a:latin typeface="Roboto"/>
                <a:cs typeface="Roboto"/>
              </a:rPr>
              <a:t>SALVACIÓN</a:t>
            </a:r>
            <a:r>
              <a:rPr sz="4200" spc="-55" dirty="0">
                <a:solidFill>
                  <a:srgbClr val="000000"/>
                </a:solidFill>
                <a:latin typeface="Roboto"/>
                <a:cs typeface="Roboto"/>
              </a:rPr>
              <a:t> </a:t>
            </a:r>
            <a:r>
              <a:rPr sz="4200" dirty="0">
                <a:solidFill>
                  <a:srgbClr val="000000"/>
                </a:solidFill>
                <a:latin typeface="Roboto"/>
                <a:cs typeface="Roboto"/>
              </a:rPr>
              <a:t>DEL</a:t>
            </a:r>
            <a:r>
              <a:rPr sz="4200" spc="-50" dirty="0">
                <a:solidFill>
                  <a:srgbClr val="000000"/>
                </a:solidFill>
                <a:latin typeface="Roboto"/>
                <a:cs typeface="Roboto"/>
              </a:rPr>
              <a:t> </a:t>
            </a:r>
            <a:r>
              <a:rPr sz="4200" dirty="0">
                <a:solidFill>
                  <a:srgbClr val="000000"/>
                </a:solidFill>
                <a:latin typeface="Roboto"/>
                <a:cs typeface="Roboto"/>
              </a:rPr>
              <a:t>SERVIDOR</a:t>
            </a:r>
            <a:r>
              <a:rPr sz="4200" spc="-55" dirty="0">
                <a:solidFill>
                  <a:srgbClr val="000000"/>
                </a:solidFill>
                <a:latin typeface="Roboto"/>
                <a:cs typeface="Roboto"/>
              </a:rPr>
              <a:t> </a:t>
            </a:r>
            <a:r>
              <a:rPr sz="4200" spc="-10" dirty="0">
                <a:solidFill>
                  <a:srgbClr val="000000"/>
                </a:solidFill>
                <a:latin typeface="Roboto"/>
                <a:cs typeface="Roboto"/>
              </a:rPr>
              <a:t>PÚBLICO</a:t>
            </a:r>
            <a:endParaRPr sz="4200">
              <a:latin typeface="Roboto"/>
              <a:cs typeface="Roboto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1203374" y="4900188"/>
            <a:ext cx="1837055" cy="111506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065" marR="5080" indent="-635" algn="ctr">
              <a:lnSpc>
                <a:spcPts val="2850"/>
              </a:lnSpc>
              <a:spcBef>
                <a:spcPts val="219"/>
              </a:spcBef>
            </a:pPr>
            <a:r>
              <a:rPr sz="2400" b="1" dirty="0">
                <a:latin typeface="Roboto"/>
                <a:cs typeface="Roboto"/>
              </a:rPr>
              <a:t>Eficiencia</a:t>
            </a:r>
            <a:r>
              <a:rPr sz="2400" b="1" spc="-50" dirty="0">
                <a:latin typeface="Roboto"/>
                <a:cs typeface="Roboto"/>
              </a:rPr>
              <a:t> y </a:t>
            </a:r>
            <a:r>
              <a:rPr sz="2400" b="1" dirty="0">
                <a:latin typeface="Roboto"/>
                <a:cs typeface="Roboto"/>
              </a:rPr>
              <a:t>eficacia</a:t>
            </a:r>
            <a:r>
              <a:rPr sz="2400" b="1" spc="30" dirty="0">
                <a:latin typeface="Roboto"/>
                <a:cs typeface="Roboto"/>
              </a:rPr>
              <a:t> </a:t>
            </a:r>
            <a:r>
              <a:rPr sz="2400" b="1" dirty="0">
                <a:latin typeface="Roboto"/>
                <a:cs typeface="Roboto"/>
              </a:rPr>
              <a:t>en</a:t>
            </a:r>
            <a:r>
              <a:rPr sz="2400" b="1" spc="30" dirty="0">
                <a:latin typeface="Roboto"/>
                <a:cs typeface="Roboto"/>
              </a:rPr>
              <a:t> </a:t>
            </a:r>
            <a:r>
              <a:rPr sz="2400" b="1" spc="-25" dirty="0">
                <a:latin typeface="Roboto"/>
                <a:cs typeface="Roboto"/>
              </a:rPr>
              <a:t>la </a:t>
            </a:r>
            <a:r>
              <a:rPr sz="2400" b="1" spc="-10" dirty="0">
                <a:latin typeface="Roboto"/>
                <a:cs typeface="Roboto"/>
              </a:rPr>
              <a:t>gestión</a:t>
            </a:r>
            <a:endParaRPr sz="2400">
              <a:latin typeface="Roboto"/>
              <a:cs typeface="Roboto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4552875" y="4962306"/>
            <a:ext cx="28263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Roboto"/>
                <a:cs typeface="Roboto"/>
              </a:rPr>
              <a:t>Respeto</a:t>
            </a:r>
            <a:r>
              <a:rPr sz="2400" b="1" spc="-35" dirty="0">
                <a:latin typeface="Roboto"/>
                <a:cs typeface="Roboto"/>
              </a:rPr>
              <a:t> </a:t>
            </a:r>
            <a:r>
              <a:rPr sz="2400" b="1" dirty="0">
                <a:latin typeface="Roboto"/>
                <a:cs typeface="Roboto"/>
              </a:rPr>
              <a:t>y</a:t>
            </a:r>
            <a:r>
              <a:rPr sz="2400" b="1" spc="-25" dirty="0">
                <a:latin typeface="Roboto"/>
                <a:cs typeface="Roboto"/>
              </a:rPr>
              <a:t> </a:t>
            </a:r>
            <a:r>
              <a:rPr sz="2400" b="1" spc="-10" dirty="0">
                <a:latin typeface="Roboto"/>
                <a:cs typeface="Roboto"/>
              </a:rPr>
              <a:t>tolerancia</a:t>
            </a:r>
            <a:endParaRPr sz="2400">
              <a:latin typeface="Roboto"/>
              <a:cs typeface="Roboto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1436115" y="6380364"/>
            <a:ext cx="1371600" cy="6540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545" marR="5080" indent="-30480">
              <a:lnSpc>
                <a:spcPct val="114599"/>
              </a:lnSpc>
              <a:spcBef>
                <a:spcPts val="100"/>
              </a:spcBef>
            </a:pPr>
            <a:r>
              <a:rPr sz="1800" dirty="0">
                <a:latin typeface="Roboto"/>
                <a:cs typeface="Roboto"/>
              </a:rPr>
              <a:t>Art.</a:t>
            </a:r>
            <a:r>
              <a:rPr sz="1800" spc="-25" dirty="0">
                <a:latin typeface="Roboto"/>
                <a:cs typeface="Roboto"/>
              </a:rPr>
              <a:t> </a:t>
            </a:r>
            <a:r>
              <a:rPr sz="1800" dirty="0">
                <a:latin typeface="Roboto"/>
                <a:cs typeface="Roboto"/>
              </a:rPr>
              <a:t>209</a:t>
            </a:r>
            <a:r>
              <a:rPr sz="1800" spc="-25" dirty="0">
                <a:latin typeface="Roboto"/>
                <a:cs typeface="Roboto"/>
              </a:rPr>
              <a:t> </a:t>
            </a:r>
            <a:r>
              <a:rPr sz="1800" dirty="0">
                <a:latin typeface="Roboto"/>
                <a:cs typeface="Roboto"/>
              </a:rPr>
              <a:t>de</a:t>
            </a:r>
            <a:r>
              <a:rPr sz="1800" spc="-25" dirty="0">
                <a:latin typeface="Roboto"/>
                <a:cs typeface="Roboto"/>
              </a:rPr>
              <a:t> la </a:t>
            </a:r>
            <a:r>
              <a:rPr sz="1800" spc="-10" dirty="0">
                <a:latin typeface="Roboto"/>
                <a:cs typeface="Roboto"/>
              </a:rPr>
              <a:t>Constitución</a:t>
            </a:r>
            <a:endParaRPr sz="1800">
              <a:latin typeface="Roboto"/>
              <a:cs typeface="Roboto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8815829" y="4658786"/>
            <a:ext cx="2046605" cy="111506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 algn="ctr">
              <a:lnSpc>
                <a:spcPts val="2850"/>
              </a:lnSpc>
              <a:spcBef>
                <a:spcPts val="219"/>
              </a:spcBef>
            </a:pPr>
            <a:r>
              <a:rPr sz="2400" b="1" dirty="0">
                <a:latin typeface="Roboto"/>
                <a:cs typeface="Roboto"/>
              </a:rPr>
              <a:t>Ejemplaridad</a:t>
            </a:r>
            <a:r>
              <a:rPr sz="2400" b="1" spc="-60" dirty="0">
                <a:latin typeface="Roboto"/>
                <a:cs typeface="Roboto"/>
              </a:rPr>
              <a:t> </a:t>
            </a:r>
            <a:r>
              <a:rPr sz="2400" b="1" spc="-50" dirty="0">
                <a:latin typeface="Roboto"/>
                <a:cs typeface="Roboto"/>
              </a:rPr>
              <a:t>y </a:t>
            </a:r>
            <a:r>
              <a:rPr sz="2400" b="1" dirty="0">
                <a:latin typeface="Roboto"/>
                <a:cs typeface="Roboto"/>
              </a:rPr>
              <a:t>rendición</a:t>
            </a:r>
            <a:r>
              <a:rPr sz="2400" b="1" spc="-45" dirty="0">
                <a:latin typeface="Roboto"/>
                <a:cs typeface="Roboto"/>
              </a:rPr>
              <a:t> </a:t>
            </a:r>
            <a:r>
              <a:rPr sz="2400" b="1" spc="-25" dirty="0">
                <a:latin typeface="Roboto"/>
                <a:cs typeface="Roboto"/>
              </a:rPr>
              <a:t>de </a:t>
            </a:r>
            <a:r>
              <a:rPr sz="2400" b="1" spc="-10" dirty="0">
                <a:latin typeface="Roboto"/>
                <a:cs typeface="Roboto"/>
              </a:rPr>
              <a:t>cuentas</a:t>
            </a:r>
            <a:endParaRPr sz="2400">
              <a:latin typeface="Roboto"/>
              <a:cs typeface="Roboto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13300014" y="4538238"/>
            <a:ext cx="1604010" cy="75311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 indent="335915">
              <a:lnSpc>
                <a:spcPts val="2850"/>
              </a:lnSpc>
              <a:spcBef>
                <a:spcPts val="219"/>
              </a:spcBef>
            </a:pPr>
            <a:r>
              <a:rPr sz="2400" b="1" dirty="0">
                <a:latin typeface="Roboto"/>
                <a:cs typeface="Roboto"/>
              </a:rPr>
              <a:t>Ética</a:t>
            </a:r>
            <a:r>
              <a:rPr sz="2400" b="1" spc="-80" dirty="0">
                <a:latin typeface="Roboto"/>
                <a:cs typeface="Roboto"/>
              </a:rPr>
              <a:t> </a:t>
            </a:r>
            <a:r>
              <a:rPr sz="2400" b="1" spc="-50" dirty="0">
                <a:latin typeface="Roboto"/>
                <a:cs typeface="Roboto"/>
              </a:rPr>
              <a:t>y </a:t>
            </a:r>
            <a:r>
              <a:rPr sz="2400" b="1" spc="-10" dirty="0">
                <a:latin typeface="Roboto"/>
                <a:cs typeface="Roboto"/>
              </a:rPr>
              <a:t>autocontrol</a:t>
            </a:r>
            <a:endParaRPr sz="2400">
              <a:latin typeface="Roboto"/>
              <a:cs typeface="Roboto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5606568" y="6217286"/>
            <a:ext cx="1311275" cy="6540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3655">
              <a:lnSpc>
                <a:spcPct val="114599"/>
              </a:lnSpc>
              <a:spcBef>
                <a:spcPts val="100"/>
              </a:spcBef>
            </a:pPr>
            <a:r>
              <a:rPr sz="1800" dirty="0">
                <a:latin typeface="Roboto"/>
                <a:cs typeface="Roboto"/>
              </a:rPr>
              <a:t>Art.</a:t>
            </a:r>
            <a:r>
              <a:rPr sz="1800" spc="-25" dirty="0">
                <a:latin typeface="Roboto"/>
                <a:cs typeface="Roboto"/>
              </a:rPr>
              <a:t> </a:t>
            </a:r>
            <a:r>
              <a:rPr sz="1800" dirty="0">
                <a:latin typeface="Roboto"/>
                <a:cs typeface="Roboto"/>
              </a:rPr>
              <a:t>13</a:t>
            </a:r>
            <a:r>
              <a:rPr sz="1800" spc="-20" dirty="0">
                <a:latin typeface="Roboto"/>
                <a:cs typeface="Roboto"/>
              </a:rPr>
              <a:t> </a:t>
            </a:r>
            <a:r>
              <a:rPr sz="1800" dirty="0">
                <a:latin typeface="Roboto"/>
                <a:cs typeface="Roboto"/>
              </a:rPr>
              <a:t>de</a:t>
            </a:r>
            <a:r>
              <a:rPr sz="1800" spc="-20" dirty="0">
                <a:latin typeface="Roboto"/>
                <a:cs typeface="Roboto"/>
              </a:rPr>
              <a:t> </a:t>
            </a:r>
            <a:r>
              <a:rPr sz="1800" spc="-25" dirty="0">
                <a:latin typeface="Roboto"/>
                <a:cs typeface="Roboto"/>
              </a:rPr>
              <a:t>la </a:t>
            </a:r>
            <a:r>
              <a:rPr sz="1800" spc="-20" dirty="0">
                <a:latin typeface="Roboto"/>
                <a:cs typeface="Roboto"/>
              </a:rPr>
              <a:t>Constitución</a:t>
            </a:r>
            <a:endParaRPr sz="1800">
              <a:latin typeface="Roboto"/>
              <a:cs typeface="Roboto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9258335" y="6088899"/>
            <a:ext cx="1371600" cy="6540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545" marR="5080" indent="-30480">
              <a:lnSpc>
                <a:spcPct val="114599"/>
              </a:lnSpc>
              <a:spcBef>
                <a:spcPts val="100"/>
              </a:spcBef>
            </a:pPr>
            <a:r>
              <a:rPr sz="1800" dirty="0">
                <a:latin typeface="Roboto"/>
                <a:cs typeface="Roboto"/>
              </a:rPr>
              <a:t>Art.</a:t>
            </a:r>
            <a:r>
              <a:rPr sz="1800" spc="-25" dirty="0">
                <a:latin typeface="Roboto"/>
                <a:cs typeface="Roboto"/>
              </a:rPr>
              <a:t> </a:t>
            </a:r>
            <a:r>
              <a:rPr sz="1800" dirty="0">
                <a:latin typeface="Roboto"/>
                <a:cs typeface="Roboto"/>
              </a:rPr>
              <a:t>209</a:t>
            </a:r>
            <a:r>
              <a:rPr sz="1800" spc="-25" dirty="0">
                <a:latin typeface="Roboto"/>
                <a:cs typeface="Roboto"/>
              </a:rPr>
              <a:t> </a:t>
            </a:r>
            <a:r>
              <a:rPr sz="1800" dirty="0">
                <a:latin typeface="Roboto"/>
                <a:cs typeface="Roboto"/>
              </a:rPr>
              <a:t>de</a:t>
            </a:r>
            <a:r>
              <a:rPr sz="1800" spc="-25" dirty="0">
                <a:latin typeface="Roboto"/>
                <a:cs typeface="Roboto"/>
              </a:rPr>
              <a:t> la </a:t>
            </a:r>
            <a:r>
              <a:rPr sz="1800" spc="-10" dirty="0">
                <a:latin typeface="Roboto"/>
                <a:cs typeface="Roboto"/>
              </a:rPr>
              <a:t>Constitución</a:t>
            </a:r>
            <a:endParaRPr sz="1800">
              <a:latin typeface="Roboto"/>
              <a:cs typeface="Roboto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13371817" y="5870204"/>
            <a:ext cx="1371600" cy="6540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545" marR="5080" indent="-30480">
              <a:lnSpc>
                <a:spcPct val="114599"/>
              </a:lnSpc>
              <a:spcBef>
                <a:spcPts val="100"/>
              </a:spcBef>
            </a:pPr>
            <a:r>
              <a:rPr sz="1800" dirty="0">
                <a:latin typeface="Roboto"/>
                <a:cs typeface="Roboto"/>
              </a:rPr>
              <a:t>Art.</a:t>
            </a:r>
            <a:r>
              <a:rPr sz="1800" spc="-25" dirty="0">
                <a:latin typeface="Roboto"/>
                <a:cs typeface="Roboto"/>
              </a:rPr>
              <a:t> </a:t>
            </a:r>
            <a:r>
              <a:rPr sz="1800" dirty="0">
                <a:latin typeface="Roboto"/>
                <a:cs typeface="Roboto"/>
              </a:rPr>
              <a:t>209</a:t>
            </a:r>
            <a:r>
              <a:rPr sz="1800" spc="-25" dirty="0">
                <a:latin typeface="Roboto"/>
                <a:cs typeface="Roboto"/>
              </a:rPr>
              <a:t> </a:t>
            </a:r>
            <a:r>
              <a:rPr sz="1800" dirty="0">
                <a:latin typeface="Roboto"/>
                <a:cs typeface="Roboto"/>
              </a:rPr>
              <a:t>de</a:t>
            </a:r>
            <a:r>
              <a:rPr sz="1800" spc="-25" dirty="0">
                <a:latin typeface="Roboto"/>
                <a:cs typeface="Roboto"/>
              </a:rPr>
              <a:t> la </a:t>
            </a:r>
            <a:r>
              <a:rPr sz="1800" spc="-10" dirty="0">
                <a:latin typeface="Roboto"/>
                <a:cs typeface="Roboto"/>
              </a:rPr>
              <a:t>Constitución</a:t>
            </a:r>
            <a:endParaRPr sz="1800">
              <a:latin typeface="Roboto"/>
              <a:cs typeface="Roboto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9883775"/>
          </a:xfrm>
          <a:custGeom>
            <a:avLst/>
            <a:gdLst/>
            <a:ahLst/>
            <a:cxnLst/>
            <a:rect l="l" t="t" r="r" b="b"/>
            <a:pathLst>
              <a:path w="18288000" h="9883775">
                <a:moveTo>
                  <a:pt x="18287999" y="9883413"/>
                </a:moveTo>
                <a:lnTo>
                  <a:pt x="0" y="9883413"/>
                </a:lnTo>
                <a:lnTo>
                  <a:pt x="0" y="170655"/>
                </a:lnTo>
                <a:lnTo>
                  <a:pt x="54680" y="0"/>
                </a:lnTo>
                <a:lnTo>
                  <a:pt x="18287999" y="0"/>
                </a:lnTo>
                <a:lnTo>
                  <a:pt x="18287999" y="9883413"/>
                </a:lnTo>
                <a:close/>
              </a:path>
            </a:pathLst>
          </a:custGeom>
          <a:solidFill>
            <a:srgbClr val="298A9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967468" y="3813221"/>
            <a:ext cx="9853930" cy="510286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065" marR="5080" indent="-635" algn="ctr">
              <a:lnSpc>
                <a:spcPts val="4050"/>
              </a:lnSpc>
              <a:spcBef>
                <a:spcPts val="259"/>
              </a:spcBef>
            </a:pPr>
            <a:r>
              <a:rPr sz="3400" spc="50" dirty="0">
                <a:solidFill>
                  <a:srgbClr val="FFFFFF"/>
                </a:solidFill>
                <a:latin typeface="Verdana"/>
                <a:cs typeface="Verdana"/>
              </a:rPr>
              <a:t>Prepare</a:t>
            </a:r>
            <a:r>
              <a:rPr sz="3400" spc="-22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400" spc="135" dirty="0">
                <a:solidFill>
                  <a:srgbClr val="FFFFFF"/>
                </a:solidFill>
                <a:latin typeface="Verdana"/>
                <a:cs typeface="Verdana"/>
              </a:rPr>
              <a:t>un</a:t>
            </a:r>
            <a:r>
              <a:rPr sz="3400" spc="-22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400" dirty="0">
                <a:solidFill>
                  <a:srgbClr val="FFFFFF"/>
                </a:solidFill>
                <a:latin typeface="Verdana"/>
                <a:cs typeface="Verdana"/>
              </a:rPr>
              <a:t>informe</a:t>
            </a:r>
            <a:r>
              <a:rPr sz="3400" spc="-22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400" spc="-20" dirty="0">
                <a:solidFill>
                  <a:srgbClr val="FFFFFF"/>
                </a:solidFill>
                <a:latin typeface="Verdana"/>
                <a:cs typeface="Verdana"/>
              </a:rPr>
              <a:t>ejecutivo</a:t>
            </a:r>
            <a:r>
              <a:rPr sz="3400" spc="-22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400" spc="100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3400" spc="-22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400" spc="-10" dirty="0">
                <a:solidFill>
                  <a:srgbClr val="FFFFFF"/>
                </a:solidFill>
                <a:latin typeface="Verdana"/>
                <a:cs typeface="Verdana"/>
              </a:rPr>
              <a:t>su</a:t>
            </a:r>
            <a:r>
              <a:rPr sz="3400" spc="-22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400" spc="-10" dirty="0">
                <a:solidFill>
                  <a:srgbClr val="FFFFFF"/>
                </a:solidFill>
                <a:latin typeface="Verdana"/>
                <a:cs typeface="Verdana"/>
              </a:rPr>
              <a:t>gestión, </a:t>
            </a:r>
            <a:r>
              <a:rPr sz="3400" spc="-50" dirty="0">
                <a:solidFill>
                  <a:srgbClr val="FFFFFF"/>
                </a:solidFill>
                <a:latin typeface="Verdana"/>
                <a:cs typeface="Verdana"/>
              </a:rPr>
              <a:t>sus</a:t>
            </a:r>
            <a:r>
              <a:rPr sz="3400" spc="-2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400" spc="-25" dirty="0">
                <a:solidFill>
                  <a:srgbClr val="FFFFFF"/>
                </a:solidFill>
                <a:latin typeface="Verdana"/>
                <a:cs typeface="Verdana"/>
              </a:rPr>
              <a:t>mayores</a:t>
            </a:r>
            <a:r>
              <a:rPr sz="3400" spc="-2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400" spc="-70" dirty="0">
                <a:solidFill>
                  <a:srgbClr val="FFFFFF"/>
                </a:solidFill>
                <a:latin typeface="Verdana"/>
                <a:cs typeface="Verdana"/>
              </a:rPr>
              <a:t>logros,</a:t>
            </a:r>
            <a:r>
              <a:rPr sz="3400" spc="-2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400" spc="-190" dirty="0">
                <a:solidFill>
                  <a:srgbClr val="FFFFFF"/>
                </a:solidFill>
                <a:latin typeface="Verdana"/>
                <a:cs typeface="Verdana"/>
              </a:rPr>
              <a:t>y</a:t>
            </a:r>
            <a:r>
              <a:rPr sz="3400" spc="-2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400" spc="65" dirty="0">
                <a:solidFill>
                  <a:srgbClr val="FFFFFF"/>
                </a:solidFill>
                <a:latin typeface="Verdana"/>
                <a:cs typeface="Verdana"/>
              </a:rPr>
              <a:t>muy</a:t>
            </a:r>
            <a:r>
              <a:rPr sz="3400" spc="-2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400" spc="-10" dirty="0">
                <a:solidFill>
                  <a:srgbClr val="FFFFFF"/>
                </a:solidFill>
                <a:latin typeface="Verdana"/>
                <a:cs typeface="Verdana"/>
              </a:rPr>
              <a:t>especialmente, </a:t>
            </a:r>
            <a:r>
              <a:rPr sz="3400" dirty="0">
                <a:solidFill>
                  <a:srgbClr val="FFFFFF"/>
                </a:solidFill>
                <a:latin typeface="Verdana"/>
                <a:cs typeface="Verdana"/>
              </a:rPr>
              <a:t>aquellas</a:t>
            </a:r>
            <a:r>
              <a:rPr sz="3400" spc="-2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400" spc="-30" dirty="0">
                <a:solidFill>
                  <a:srgbClr val="FFFFFF"/>
                </a:solidFill>
                <a:latin typeface="Verdana"/>
                <a:cs typeface="Verdana"/>
              </a:rPr>
              <a:t>cosas</a:t>
            </a:r>
            <a:r>
              <a:rPr sz="3400" spc="-2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400" spc="105" dirty="0">
                <a:solidFill>
                  <a:srgbClr val="FFFFFF"/>
                </a:solidFill>
                <a:latin typeface="Verdana"/>
                <a:cs typeface="Verdana"/>
              </a:rPr>
              <a:t>que</a:t>
            </a:r>
            <a:r>
              <a:rPr sz="3400" spc="-2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400" spc="100" dirty="0">
                <a:solidFill>
                  <a:srgbClr val="FFFFFF"/>
                </a:solidFill>
                <a:latin typeface="Verdana"/>
                <a:cs typeface="Verdana"/>
              </a:rPr>
              <a:t>no</a:t>
            </a:r>
            <a:r>
              <a:rPr sz="3400" spc="-2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400" spc="135" dirty="0">
                <a:solidFill>
                  <a:srgbClr val="FFFFFF"/>
                </a:solidFill>
                <a:latin typeface="Verdana"/>
                <a:cs typeface="Verdana"/>
              </a:rPr>
              <a:t>pudo</a:t>
            </a:r>
            <a:r>
              <a:rPr sz="3400" spc="-2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400" spc="50" dirty="0">
                <a:solidFill>
                  <a:srgbClr val="FFFFFF"/>
                </a:solidFill>
                <a:latin typeface="Verdana"/>
                <a:cs typeface="Verdana"/>
              </a:rPr>
              <a:t>concluir</a:t>
            </a:r>
            <a:r>
              <a:rPr sz="3400" spc="-2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400" spc="-190" dirty="0">
                <a:solidFill>
                  <a:srgbClr val="FFFFFF"/>
                </a:solidFill>
                <a:latin typeface="Verdana"/>
                <a:cs typeface="Verdana"/>
              </a:rPr>
              <a:t>y</a:t>
            </a:r>
            <a:r>
              <a:rPr sz="3400" spc="-2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400" spc="25" dirty="0">
                <a:solidFill>
                  <a:srgbClr val="FFFFFF"/>
                </a:solidFill>
                <a:latin typeface="Verdana"/>
                <a:cs typeface="Verdana"/>
              </a:rPr>
              <a:t>por </a:t>
            </a:r>
            <a:r>
              <a:rPr sz="3400" spc="-55" dirty="0">
                <a:solidFill>
                  <a:srgbClr val="FFFFFF"/>
                </a:solidFill>
                <a:latin typeface="Verdana"/>
                <a:cs typeface="Verdana"/>
              </a:rPr>
              <a:t>qué,</a:t>
            </a:r>
            <a:r>
              <a:rPr sz="3400" spc="-25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400" dirty="0">
                <a:solidFill>
                  <a:srgbClr val="FFFFFF"/>
                </a:solidFill>
                <a:latin typeface="Verdana"/>
                <a:cs typeface="Verdana"/>
              </a:rPr>
              <a:t>para</a:t>
            </a:r>
            <a:r>
              <a:rPr sz="3400" spc="-25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400" spc="105" dirty="0">
                <a:solidFill>
                  <a:srgbClr val="FFFFFF"/>
                </a:solidFill>
                <a:latin typeface="Verdana"/>
                <a:cs typeface="Verdana"/>
              </a:rPr>
              <a:t>que</a:t>
            </a:r>
            <a:r>
              <a:rPr sz="3400" spc="-2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400" spc="85" dirty="0">
                <a:solidFill>
                  <a:srgbClr val="FFFFFF"/>
                </a:solidFill>
                <a:latin typeface="Verdana"/>
                <a:cs typeface="Verdana"/>
              </a:rPr>
              <a:t>quien</a:t>
            </a:r>
            <a:r>
              <a:rPr sz="3400" spc="-25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400" spc="-10" dirty="0">
                <a:solidFill>
                  <a:srgbClr val="FFFFFF"/>
                </a:solidFill>
                <a:latin typeface="Verdana"/>
                <a:cs typeface="Verdana"/>
              </a:rPr>
              <a:t>le</a:t>
            </a:r>
            <a:r>
              <a:rPr sz="3400" spc="-2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400" dirty="0">
                <a:solidFill>
                  <a:srgbClr val="FFFFFF"/>
                </a:solidFill>
                <a:latin typeface="Verdana"/>
                <a:cs typeface="Verdana"/>
              </a:rPr>
              <a:t>suceda</a:t>
            </a:r>
            <a:r>
              <a:rPr sz="3400" spc="-25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400" spc="70" dirty="0">
                <a:solidFill>
                  <a:srgbClr val="FFFFFF"/>
                </a:solidFill>
                <a:latin typeface="Verdana"/>
                <a:cs typeface="Verdana"/>
              </a:rPr>
              <a:t>tenga</a:t>
            </a:r>
            <a:r>
              <a:rPr sz="3400" spc="-25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400" spc="-25" dirty="0">
                <a:solidFill>
                  <a:srgbClr val="FFFFFF"/>
                </a:solidFill>
                <a:latin typeface="Verdana"/>
                <a:cs typeface="Verdana"/>
              </a:rPr>
              <a:t>la </a:t>
            </a:r>
            <a:r>
              <a:rPr sz="3400" spc="45" dirty="0">
                <a:solidFill>
                  <a:srgbClr val="FFFFFF"/>
                </a:solidFill>
                <a:latin typeface="Verdana"/>
                <a:cs typeface="Verdana"/>
              </a:rPr>
              <a:t>información</a:t>
            </a:r>
            <a:r>
              <a:rPr sz="3400" spc="-2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400" spc="100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3400" spc="-25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400" dirty="0">
                <a:solidFill>
                  <a:srgbClr val="FFFFFF"/>
                </a:solidFill>
                <a:latin typeface="Verdana"/>
                <a:cs typeface="Verdana"/>
              </a:rPr>
              <a:t>primera</a:t>
            </a:r>
            <a:r>
              <a:rPr sz="3400" spc="-2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400" spc="105" dirty="0">
                <a:solidFill>
                  <a:srgbClr val="FFFFFF"/>
                </a:solidFill>
                <a:latin typeface="Verdana"/>
                <a:cs typeface="Verdana"/>
              </a:rPr>
              <a:t>mano</a:t>
            </a:r>
            <a:r>
              <a:rPr sz="3400" spc="-25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400" spc="-190" dirty="0">
                <a:solidFill>
                  <a:srgbClr val="FFFFFF"/>
                </a:solidFill>
                <a:latin typeface="Verdana"/>
                <a:cs typeface="Verdana"/>
              </a:rPr>
              <a:t>y</a:t>
            </a:r>
            <a:r>
              <a:rPr sz="3400" spc="-25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400" spc="90" dirty="0">
                <a:solidFill>
                  <a:srgbClr val="FFFFFF"/>
                </a:solidFill>
                <a:latin typeface="Verdana"/>
                <a:cs typeface="Verdana"/>
              </a:rPr>
              <a:t>pueda</a:t>
            </a:r>
            <a:r>
              <a:rPr sz="3400" spc="-2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400" spc="-10" dirty="0">
                <a:solidFill>
                  <a:srgbClr val="FFFFFF"/>
                </a:solidFill>
                <a:latin typeface="Verdana"/>
                <a:cs typeface="Verdana"/>
              </a:rPr>
              <a:t>tomar </a:t>
            </a:r>
            <a:r>
              <a:rPr sz="3400" spc="-75" dirty="0">
                <a:solidFill>
                  <a:srgbClr val="FFFFFF"/>
                </a:solidFill>
                <a:latin typeface="Verdana"/>
                <a:cs typeface="Verdana"/>
              </a:rPr>
              <a:t>las</a:t>
            </a:r>
            <a:r>
              <a:rPr sz="3400" spc="-2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400" spc="-25" dirty="0">
                <a:solidFill>
                  <a:srgbClr val="FFFFFF"/>
                </a:solidFill>
                <a:latin typeface="Verdana"/>
                <a:cs typeface="Verdana"/>
              </a:rPr>
              <a:t>mejores</a:t>
            </a:r>
            <a:r>
              <a:rPr sz="3400" spc="-2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400" dirty="0">
                <a:solidFill>
                  <a:srgbClr val="FFFFFF"/>
                </a:solidFill>
                <a:latin typeface="Verdana"/>
                <a:cs typeface="Verdana"/>
              </a:rPr>
              <a:t>decisiones</a:t>
            </a:r>
            <a:r>
              <a:rPr sz="3400" spc="-2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400" dirty="0">
                <a:solidFill>
                  <a:srgbClr val="FFFFFF"/>
                </a:solidFill>
                <a:latin typeface="Verdana"/>
                <a:cs typeface="Verdana"/>
              </a:rPr>
              <a:t>para</a:t>
            </a:r>
            <a:r>
              <a:rPr sz="3400" spc="-2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400" spc="-10" dirty="0">
                <a:solidFill>
                  <a:srgbClr val="FFFFFF"/>
                </a:solidFill>
                <a:latin typeface="Verdana"/>
                <a:cs typeface="Verdana"/>
              </a:rPr>
              <a:t>su</a:t>
            </a:r>
            <a:r>
              <a:rPr sz="3400" spc="-2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400" spc="-10" dirty="0">
                <a:solidFill>
                  <a:srgbClr val="FFFFFF"/>
                </a:solidFill>
                <a:latin typeface="Verdana"/>
                <a:cs typeface="Verdana"/>
              </a:rPr>
              <a:t>territorio.</a:t>
            </a:r>
            <a:endParaRPr sz="3400">
              <a:latin typeface="Verdana"/>
              <a:cs typeface="Verdana"/>
            </a:endParaRPr>
          </a:p>
          <a:p>
            <a:pPr marL="408305" marR="382270" indent="90805" algn="ctr">
              <a:lnSpc>
                <a:spcPct val="100000"/>
              </a:lnSpc>
              <a:spcBef>
                <a:spcPts val="3815"/>
              </a:spcBef>
            </a:pPr>
            <a:r>
              <a:rPr sz="3250" b="1" spc="-180" dirty="0">
                <a:solidFill>
                  <a:srgbClr val="FFFFFF"/>
                </a:solidFill>
                <a:latin typeface="Verdana"/>
                <a:cs typeface="Verdana"/>
              </a:rPr>
              <a:t>Clave:</a:t>
            </a:r>
            <a:r>
              <a:rPr sz="3250" b="1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50" b="1" spc="-105" dirty="0">
                <a:solidFill>
                  <a:srgbClr val="FFFFFF"/>
                </a:solidFill>
                <a:latin typeface="Verdana"/>
                <a:cs typeface="Verdana"/>
              </a:rPr>
              <a:t>No</a:t>
            </a:r>
            <a:r>
              <a:rPr sz="3250" b="1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50" b="1" spc="-100" dirty="0">
                <a:solidFill>
                  <a:srgbClr val="FFFFFF"/>
                </a:solidFill>
                <a:latin typeface="Verdana"/>
                <a:cs typeface="Verdana"/>
              </a:rPr>
              <a:t>decir</a:t>
            </a:r>
            <a:r>
              <a:rPr sz="3250" b="1" spc="-155" dirty="0">
                <a:solidFill>
                  <a:srgbClr val="FFFFFF"/>
                </a:solidFill>
                <a:latin typeface="Verdana"/>
                <a:cs typeface="Verdana"/>
              </a:rPr>
              <a:t> mentiras, </a:t>
            </a:r>
            <a:r>
              <a:rPr sz="3250" b="1" spc="-114" dirty="0">
                <a:solidFill>
                  <a:srgbClr val="FFFFFF"/>
                </a:solidFill>
                <a:latin typeface="Verdana"/>
                <a:cs typeface="Verdana"/>
              </a:rPr>
              <a:t>recuerde</a:t>
            </a:r>
            <a:r>
              <a:rPr sz="3250" b="1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50" b="1" spc="-60" dirty="0">
                <a:solidFill>
                  <a:srgbClr val="FFFFFF"/>
                </a:solidFill>
                <a:latin typeface="Verdana"/>
                <a:cs typeface="Verdana"/>
              </a:rPr>
              <a:t>que</a:t>
            </a:r>
            <a:r>
              <a:rPr sz="3250" b="1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50" b="1" spc="-25" dirty="0">
                <a:solidFill>
                  <a:srgbClr val="FFFFFF"/>
                </a:solidFill>
                <a:latin typeface="Verdana"/>
                <a:cs typeface="Verdana"/>
              </a:rPr>
              <a:t>la </a:t>
            </a:r>
            <a:r>
              <a:rPr sz="3250" b="1" spc="-130" dirty="0">
                <a:solidFill>
                  <a:srgbClr val="FFFFFF"/>
                </a:solidFill>
                <a:latin typeface="Verdana"/>
                <a:cs typeface="Verdana"/>
              </a:rPr>
              <a:t>verdad</a:t>
            </a:r>
            <a:r>
              <a:rPr sz="3250" b="1" spc="-1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50" b="1" spc="-120" dirty="0">
                <a:solidFill>
                  <a:srgbClr val="FFFFFF"/>
                </a:solidFill>
                <a:latin typeface="Verdana"/>
                <a:cs typeface="Verdana"/>
              </a:rPr>
              <a:t>lo</a:t>
            </a:r>
            <a:r>
              <a:rPr sz="3250" b="1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50" b="1" spc="-85" dirty="0">
                <a:solidFill>
                  <a:srgbClr val="FFFFFF"/>
                </a:solidFill>
                <a:latin typeface="Verdana"/>
                <a:cs typeface="Verdana"/>
              </a:rPr>
              <a:t>hace</a:t>
            </a:r>
            <a:r>
              <a:rPr sz="3250" b="1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50" b="1" spc="-135" dirty="0">
                <a:solidFill>
                  <a:srgbClr val="FFFFFF"/>
                </a:solidFill>
                <a:latin typeface="Verdana"/>
                <a:cs typeface="Verdana"/>
              </a:rPr>
              <a:t>libre</a:t>
            </a:r>
            <a:r>
              <a:rPr sz="3250" b="1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50" b="1" spc="-175" dirty="0">
                <a:solidFill>
                  <a:srgbClr val="FFFFFF"/>
                </a:solidFill>
                <a:latin typeface="Verdana"/>
                <a:cs typeface="Verdana"/>
              </a:rPr>
              <a:t>y</a:t>
            </a:r>
            <a:r>
              <a:rPr sz="3250" b="1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50" b="1" spc="-165" dirty="0">
                <a:solidFill>
                  <a:srgbClr val="FFFFFF"/>
                </a:solidFill>
                <a:latin typeface="Verdana"/>
                <a:cs typeface="Verdana"/>
              </a:rPr>
              <a:t>la</a:t>
            </a:r>
            <a:r>
              <a:rPr sz="3250" b="1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50" b="1" spc="-125" dirty="0">
                <a:solidFill>
                  <a:srgbClr val="FFFFFF"/>
                </a:solidFill>
                <a:latin typeface="Verdana"/>
                <a:cs typeface="Verdana"/>
              </a:rPr>
              <a:t>mentira</a:t>
            </a:r>
            <a:r>
              <a:rPr sz="3250" b="1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50" b="1" spc="-120" dirty="0">
                <a:solidFill>
                  <a:srgbClr val="FFFFFF"/>
                </a:solidFill>
                <a:latin typeface="Verdana"/>
                <a:cs typeface="Verdana"/>
              </a:rPr>
              <a:t>lo</a:t>
            </a:r>
            <a:r>
              <a:rPr sz="3250" b="1" spc="-1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50" b="1" spc="-10" dirty="0">
                <a:solidFill>
                  <a:srgbClr val="FFFFFF"/>
                </a:solidFill>
                <a:latin typeface="Verdana"/>
                <a:cs typeface="Verdana"/>
              </a:rPr>
              <a:t>puede </a:t>
            </a:r>
            <a:r>
              <a:rPr sz="3250" b="1" spc="-165" dirty="0">
                <a:solidFill>
                  <a:srgbClr val="FFFFFF"/>
                </a:solidFill>
                <a:latin typeface="Verdana"/>
                <a:cs typeface="Verdana"/>
              </a:rPr>
              <a:t>llevar </a:t>
            </a:r>
            <a:r>
              <a:rPr sz="3250" b="1" spc="-18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3250" b="1" spc="-165" dirty="0">
                <a:solidFill>
                  <a:srgbClr val="FFFFFF"/>
                </a:solidFill>
                <a:latin typeface="Verdana"/>
                <a:cs typeface="Verdana"/>
              </a:rPr>
              <a:t> la </a:t>
            </a:r>
            <a:r>
              <a:rPr sz="3250" b="1" spc="-10" dirty="0">
                <a:solidFill>
                  <a:srgbClr val="FFFFFF"/>
                </a:solidFill>
                <a:latin typeface="Verdana"/>
                <a:cs typeface="Verdana"/>
              </a:rPr>
              <a:t>carcel</a:t>
            </a:r>
            <a:endParaRPr sz="3250">
              <a:latin typeface="Verdana"/>
              <a:cs typeface="Verdan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127721"/>
            <a:ext cx="18288000" cy="10159365"/>
            <a:chOff x="0" y="127721"/>
            <a:chExt cx="18288000" cy="10159365"/>
          </a:xfrm>
        </p:grpSpPr>
        <p:sp>
          <p:nvSpPr>
            <p:cNvPr id="5" name="object 5"/>
            <p:cNvSpPr/>
            <p:nvPr/>
          </p:nvSpPr>
          <p:spPr>
            <a:xfrm>
              <a:off x="0" y="676458"/>
              <a:ext cx="6293485" cy="1677035"/>
            </a:xfrm>
            <a:custGeom>
              <a:avLst/>
              <a:gdLst/>
              <a:ahLst/>
              <a:cxnLst/>
              <a:rect l="l" t="t" r="r" b="b"/>
              <a:pathLst>
                <a:path w="6293485" h="1677035">
                  <a:moveTo>
                    <a:pt x="6292911" y="1676574"/>
                  </a:moveTo>
                  <a:lnTo>
                    <a:pt x="0" y="1676574"/>
                  </a:lnTo>
                  <a:lnTo>
                    <a:pt x="0" y="0"/>
                  </a:lnTo>
                  <a:lnTo>
                    <a:pt x="5561502" y="0"/>
                  </a:lnTo>
                  <a:lnTo>
                    <a:pt x="6292911" y="1670822"/>
                  </a:lnTo>
                  <a:lnTo>
                    <a:pt x="6292911" y="1676574"/>
                  </a:lnTo>
                  <a:close/>
                </a:path>
              </a:pathLst>
            </a:custGeom>
            <a:solidFill>
              <a:srgbClr val="298A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49635"/>
              <a:ext cx="7454554" cy="821933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0" y="928013"/>
              <a:ext cx="18288000" cy="9359265"/>
            </a:xfrm>
            <a:custGeom>
              <a:avLst/>
              <a:gdLst/>
              <a:ahLst/>
              <a:cxnLst/>
              <a:rect l="l" t="t" r="r" b="b"/>
              <a:pathLst>
                <a:path w="18288000" h="9359265">
                  <a:moveTo>
                    <a:pt x="2106371" y="9358986"/>
                  </a:moveTo>
                  <a:lnTo>
                    <a:pt x="1938985" y="8976614"/>
                  </a:lnTo>
                  <a:lnTo>
                    <a:pt x="0" y="8976614"/>
                  </a:lnTo>
                  <a:lnTo>
                    <a:pt x="0" y="9358986"/>
                  </a:lnTo>
                  <a:lnTo>
                    <a:pt x="2106371" y="9358986"/>
                  </a:lnTo>
                  <a:close/>
                </a:path>
                <a:path w="18288000" h="9359265">
                  <a:moveTo>
                    <a:pt x="3013189" y="9358986"/>
                  </a:moveTo>
                  <a:lnTo>
                    <a:pt x="2845790" y="8976614"/>
                  </a:lnTo>
                  <a:lnTo>
                    <a:pt x="2352179" y="8976614"/>
                  </a:lnTo>
                  <a:lnTo>
                    <a:pt x="2519565" y="9358986"/>
                  </a:lnTo>
                  <a:lnTo>
                    <a:pt x="3013189" y="9358986"/>
                  </a:lnTo>
                  <a:close/>
                </a:path>
                <a:path w="18288000" h="9359265">
                  <a:moveTo>
                    <a:pt x="7137603" y="9358986"/>
                  </a:moveTo>
                  <a:lnTo>
                    <a:pt x="6960921" y="8955405"/>
                  </a:lnTo>
                  <a:lnTo>
                    <a:pt x="3339414" y="8955405"/>
                  </a:lnTo>
                  <a:lnTo>
                    <a:pt x="3516096" y="9358986"/>
                  </a:lnTo>
                  <a:lnTo>
                    <a:pt x="7137603" y="9358986"/>
                  </a:lnTo>
                  <a:close/>
                </a:path>
                <a:path w="18288000" h="9359265">
                  <a:moveTo>
                    <a:pt x="18287988" y="0"/>
                  </a:moveTo>
                  <a:lnTo>
                    <a:pt x="8908656" y="0"/>
                  </a:lnTo>
                  <a:lnTo>
                    <a:pt x="9527794" y="1425028"/>
                  </a:lnTo>
                  <a:lnTo>
                    <a:pt x="18287988" y="1425028"/>
                  </a:lnTo>
                  <a:lnTo>
                    <a:pt x="18287988" y="0"/>
                  </a:lnTo>
                  <a:close/>
                </a:path>
              </a:pathLst>
            </a:custGeom>
            <a:solidFill>
              <a:srgbClr val="298A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537134" y="9883418"/>
              <a:ext cx="11751310" cy="403860"/>
            </a:xfrm>
            <a:custGeom>
              <a:avLst/>
              <a:gdLst/>
              <a:ahLst/>
              <a:cxnLst/>
              <a:rect l="l" t="t" r="r" b="b"/>
              <a:pathLst>
                <a:path w="11751310" h="403859">
                  <a:moveTo>
                    <a:pt x="11750866" y="0"/>
                  </a:moveTo>
                  <a:lnTo>
                    <a:pt x="213626" y="0"/>
                  </a:lnTo>
                  <a:lnTo>
                    <a:pt x="212191" y="3530"/>
                  </a:lnTo>
                  <a:lnTo>
                    <a:pt x="162331" y="3530"/>
                  </a:lnTo>
                  <a:lnTo>
                    <a:pt x="0" y="403580"/>
                  </a:lnTo>
                  <a:lnTo>
                    <a:pt x="49834" y="403580"/>
                  </a:lnTo>
                  <a:lnTo>
                    <a:pt x="11750866" y="403580"/>
                  </a:lnTo>
                  <a:lnTo>
                    <a:pt x="11750866" y="3530"/>
                  </a:lnTo>
                  <a:lnTo>
                    <a:pt x="11750866" y="0"/>
                  </a:lnTo>
                  <a:close/>
                </a:path>
              </a:pathLst>
            </a:custGeom>
            <a:solidFill>
              <a:srgbClr val="1F2B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40604" y="127721"/>
              <a:ext cx="3086099" cy="1390648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 rot="21540000">
            <a:off x="12163149" y="2178837"/>
            <a:ext cx="5173580" cy="50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000"/>
              </a:lnSpc>
            </a:pPr>
            <a:r>
              <a:rPr sz="4000" b="1" spc="-165" dirty="0">
                <a:solidFill>
                  <a:srgbClr val="FFFFFF"/>
                </a:solidFill>
                <a:latin typeface="Verdana"/>
                <a:cs typeface="Verdana"/>
              </a:rPr>
              <a:t>No</a:t>
            </a:r>
            <a:r>
              <a:rPr sz="4000" b="1" spc="-2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b="1" spc="-180" dirty="0">
                <a:solidFill>
                  <a:srgbClr val="FFFFFF"/>
                </a:solidFill>
                <a:latin typeface="Verdana"/>
                <a:cs typeface="Verdana"/>
              </a:rPr>
              <a:t>salga</a:t>
            </a:r>
            <a:r>
              <a:rPr sz="4000" b="1" spc="-2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b="1" spc="-165" dirty="0">
                <a:solidFill>
                  <a:srgbClr val="FFFFFF"/>
                </a:solidFill>
                <a:latin typeface="Verdana"/>
                <a:cs typeface="Verdana"/>
              </a:rPr>
              <a:t>corriendo,</a:t>
            </a:r>
            <a:endParaRPr sz="400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 rot="21540000">
            <a:off x="11955077" y="2779479"/>
            <a:ext cx="5535160" cy="50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000"/>
              </a:lnSpc>
            </a:pPr>
            <a:r>
              <a:rPr sz="4000" b="1" spc="-190" dirty="0">
                <a:solidFill>
                  <a:srgbClr val="FFFFFF"/>
                </a:solidFill>
                <a:latin typeface="Verdana"/>
                <a:cs typeface="Verdana"/>
              </a:rPr>
              <a:t>hay</a:t>
            </a:r>
            <a:r>
              <a:rPr sz="4000" b="1" spc="-2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b="1" spc="-85" dirty="0">
                <a:solidFill>
                  <a:srgbClr val="FFFFFF"/>
                </a:solidFill>
                <a:latin typeface="Verdana"/>
                <a:cs typeface="Verdana"/>
              </a:rPr>
              <a:t>mucho</a:t>
            </a:r>
            <a:r>
              <a:rPr sz="4000" b="1" spc="-2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b="1" spc="-170" dirty="0">
                <a:solidFill>
                  <a:srgbClr val="FFFFFF"/>
                </a:solidFill>
                <a:latin typeface="Verdana"/>
                <a:cs typeface="Verdana"/>
              </a:rPr>
              <a:t>por</a:t>
            </a:r>
            <a:r>
              <a:rPr sz="4000" b="1" spc="-2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b="1" spc="-90" dirty="0">
                <a:solidFill>
                  <a:srgbClr val="FFFFFF"/>
                </a:solidFill>
                <a:latin typeface="Verdana"/>
                <a:cs typeface="Verdana"/>
              </a:rPr>
              <a:t>decir</a:t>
            </a:r>
            <a:endParaRPr sz="4000">
              <a:latin typeface="Verdana"/>
              <a:cs typeface="Verdana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22815" y="65864"/>
            <a:ext cx="18161635" cy="9531985"/>
            <a:chOff x="122815" y="65864"/>
            <a:chExt cx="18161635" cy="9531985"/>
          </a:xfrm>
        </p:grpSpPr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43999" y="147219"/>
              <a:ext cx="4276739" cy="93344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416838" y="65864"/>
              <a:ext cx="1590674" cy="99059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664476" y="178198"/>
              <a:ext cx="3619499" cy="87629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2815" y="8578504"/>
              <a:ext cx="1809749" cy="101915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6213475"/>
            <a:chOff x="0" y="0"/>
            <a:chExt cx="18288000" cy="6213475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8288000" cy="4631055"/>
            </a:xfrm>
            <a:custGeom>
              <a:avLst/>
              <a:gdLst/>
              <a:ahLst/>
              <a:cxnLst/>
              <a:rect l="l" t="t" r="r" b="b"/>
              <a:pathLst>
                <a:path w="18288000" h="4631055">
                  <a:moveTo>
                    <a:pt x="18287999" y="4630765"/>
                  </a:moveTo>
                  <a:lnTo>
                    <a:pt x="0" y="4630765"/>
                  </a:lnTo>
                  <a:lnTo>
                    <a:pt x="0" y="0"/>
                  </a:lnTo>
                  <a:lnTo>
                    <a:pt x="18287999" y="0"/>
                  </a:lnTo>
                  <a:lnTo>
                    <a:pt x="18287999" y="4630765"/>
                  </a:lnTo>
                  <a:close/>
                </a:path>
              </a:pathLst>
            </a:custGeom>
            <a:solidFill>
              <a:srgbClr val="20A8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249643" y="2977277"/>
              <a:ext cx="3732529" cy="3207385"/>
            </a:xfrm>
            <a:custGeom>
              <a:avLst/>
              <a:gdLst/>
              <a:ahLst/>
              <a:cxnLst/>
              <a:rect l="l" t="t" r="r" b="b"/>
              <a:pathLst>
                <a:path w="3732529" h="3207385">
                  <a:moveTo>
                    <a:pt x="2799197" y="3207389"/>
                  </a:moveTo>
                  <a:lnTo>
                    <a:pt x="933062" y="3207389"/>
                  </a:lnTo>
                  <a:lnTo>
                    <a:pt x="0" y="1603714"/>
                  </a:lnTo>
                  <a:lnTo>
                    <a:pt x="933062" y="0"/>
                  </a:lnTo>
                  <a:lnTo>
                    <a:pt x="2799197" y="0"/>
                  </a:lnTo>
                  <a:lnTo>
                    <a:pt x="3732251" y="1603714"/>
                  </a:lnTo>
                  <a:lnTo>
                    <a:pt x="2799197" y="3207389"/>
                  </a:lnTo>
                  <a:close/>
                </a:path>
              </a:pathLst>
            </a:custGeom>
            <a:solidFill>
              <a:srgbClr val="78FF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49649" y="2977276"/>
              <a:ext cx="3732529" cy="3207385"/>
            </a:xfrm>
            <a:custGeom>
              <a:avLst/>
              <a:gdLst/>
              <a:ahLst/>
              <a:cxnLst/>
              <a:rect l="l" t="t" r="r" b="b"/>
              <a:pathLst>
                <a:path w="3732529" h="3207385">
                  <a:moveTo>
                    <a:pt x="3732228" y="1603743"/>
                  </a:moveTo>
                  <a:lnTo>
                    <a:pt x="2799115" y="3207389"/>
                  </a:lnTo>
                  <a:lnTo>
                    <a:pt x="933037" y="3207356"/>
                  </a:lnTo>
                  <a:lnTo>
                    <a:pt x="0" y="1603704"/>
                  </a:lnTo>
                  <a:lnTo>
                    <a:pt x="933034" y="0"/>
                  </a:lnTo>
                  <a:lnTo>
                    <a:pt x="2799115" y="0"/>
                  </a:lnTo>
                  <a:lnTo>
                    <a:pt x="3732228" y="1603743"/>
                  </a:lnTo>
                </a:path>
              </a:pathLst>
            </a:custGeom>
            <a:ln w="571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277831" y="2977277"/>
              <a:ext cx="3732529" cy="3207385"/>
            </a:xfrm>
            <a:custGeom>
              <a:avLst/>
              <a:gdLst/>
              <a:ahLst/>
              <a:cxnLst/>
              <a:rect l="l" t="t" r="r" b="b"/>
              <a:pathLst>
                <a:path w="3732529" h="3207385">
                  <a:moveTo>
                    <a:pt x="2799191" y="3207389"/>
                  </a:moveTo>
                  <a:lnTo>
                    <a:pt x="933084" y="3207389"/>
                  </a:lnTo>
                  <a:lnTo>
                    <a:pt x="0" y="1603714"/>
                  </a:lnTo>
                  <a:lnTo>
                    <a:pt x="933084" y="0"/>
                  </a:lnTo>
                  <a:lnTo>
                    <a:pt x="2799191" y="0"/>
                  </a:lnTo>
                  <a:lnTo>
                    <a:pt x="3732245" y="1603714"/>
                  </a:lnTo>
                  <a:lnTo>
                    <a:pt x="2799191" y="3207389"/>
                  </a:lnTo>
                  <a:close/>
                </a:path>
              </a:pathLst>
            </a:custGeom>
            <a:solidFill>
              <a:srgbClr val="78FF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277837" y="2977276"/>
              <a:ext cx="3732529" cy="3207385"/>
            </a:xfrm>
            <a:custGeom>
              <a:avLst/>
              <a:gdLst/>
              <a:ahLst/>
              <a:cxnLst/>
              <a:rect l="l" t="t" r="r" b="b"/>
              <a:pathLst>
                <a:path w="3732529" h="3207385">
                  <a:moveTo>
                    <a:pt x="3732224" y="1603740"/>
                  </a:moveTo>
                  <a:lnTo>
                    <a:pt x="2799115" y="3207389"/>
                  </a:lnTo>
                  <a:lnTo>
                    <a:pt x="933053" y="3207347"/>
                  </a:lnTo>
                  <a:lnTo>
                    <a:pt x="0" y="1603704"/>
                  </a:lnTo>
                  <a:lnTo>
                    <a:pt x="933034" y="0"/>
                  </a:lnTo>
                  <a:lnTo>
                    <a:pt x="2799115" y="0"/>
                  </a:lnTo>
                  <a:lnTo>
                    <a:pt x="3732224" y="1603740"/>
                  </a:lnTo>
                </a:path>
              </a:pathLst>
            </a:custGeom>
            <a:ln w="571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3591824" y="2977277"/>
              <a:ext cx="3732529" cy="3207385"/>
            </a:xfrm>
            <a:custGeom>
              <a:avLst/>
              <a:gdLst/>
              <a:ahLst/>
              <a:cxnLst/>
              <a:rect l="l" t="t" r="r" b="b"/>
              <a:pathLst>
                <a:path w="3732530" h="3207385">
                  <a:moveTo>
                    <a:pt x="2799191" y="3207389"/>
                  </a:moveTo>
                  <a:lnTo>
                    <a:pt x="933053" y="3207389"/>
                  </a:lnTo>
                  <a:lnTo>
                    <a:pt x="0" y="1603714"/>
                  </a:lnTo>
                  <a:lnTo>
                    <a:pt x="933053" y="0"/>
                  </a:lnTo>
                  <a:lnTo>
                    <a:pt x="2799191" y="0"/>
                  </a:lnTo>
                  <a:lnTo>
                    <a:pt x="3732245" y="1603714"/>
                  </a:lnTo>
                  <a:lnTo>
                    <a:pt x="2799191" y="3207389"/>
                  </a:lnTo>
                  <a:close/>
                </a:path>
              </a:pathLst>
            </a:custGeom>
            <a:solidFill>
              <a:srgbClr val="78FF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3591830" y="2977276"/>
              <a:ext cx="3732529" cy="3207385"/>
            </a:xfrm>
            <a:custGeom>
              <a:avLst/>
              <a:gdLst/>
              <a:ahLst/>
              <a:cxnLst/>
              <a:rect l="l" t="t" r="r" b="b"/>
              <a:pathLst>
                <a:path w="3732530" h="3207385">
                  <a:moveTo>
                    <a:pt x="3732224" y="1603740"/>
                  </a:moveTo>
                  <a:lnTo>
                    <a:pt x="2799115" y="3207389"/>
                  </a:lnTo>
                  <a:lnTo>
                    <a:pt x="933031" y="3207360"/>
                  </a:lnTo>
                  <a:lnTo>
                    <a:pt x="0" y="1603704"/>
                  </a:lnTo>
                  <a:lnTo>
                    <a:pt x="933034" y="0"/>
                  </a:lnTo>
                  <a:lnTo>
                    <a:pt x="2799115" y="0"/>
                  </a:lnTo>
                  <a:lnTo>
                    <a:pt x="3732224" y="1603740"/>
                  </a:lnTo>
                </a:path>
              </a:pathLst>
            </a:custGeom>
            <a:ln w="571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211024" y="826191"/>
              <a:ext cx="9865995" cy="1592580"/>
            </a:xfrm>
            <a:custGeom>
              <a:avLst/>
              <a:gdLst/>
              <a:ahLst/>
              <a:cxnLst/>
              <a:rect l="l" t="t" r="r" b="b"/>
              <a:pathLst>
                <a:path w="9865994" h="1592580">
                  <a:moveTo>
                    <a:pt x="8949658" y="1592470"/>
                  </a:moveTo>
                  <a:lnTo>
                    <a:pt x="916198" y="1592470"/>
                  </a:lnTo>
                  <a:lnTo>
                    <a:pt x="0" y="0"/>
                  </a:lnTo>
                  <a:lnTo>
                    <a:pt x="9865857" y="0"/>
                  </a:lnTo>
                  <a:lnTo>
                    <a:pt x="8949658" y="1592470"/>
                  </a:lnTo>
                  <a:close/>
                </a:path>
              </a:pathLst>
            </a:custGeom>
            <a:solidFill>
              <a:srgbClr val="20A8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457932" y="9079702"/>
            <a:ext cx="2466974" cy="923909"/>
          </a:xfrm>
          <a:prstGeom prst="rect">
            <a:avLst/>
          </a:prstGeom>
        </p:spPr>
      </p:pic>
      <p:sp>
        <p:nvSpPr>
          <p:cNvPr id="12" name="object 12"/>
          <p:cNvSpPr/>
          <p:nvPr/>
        </p:nvSpPr>
        <p:spPr>
          <a:xfrm>
            <a:off x="14264512" y="3437937"/>
            <a:ext cx="2395220" cy="2387600"/>
          </a:xfrm>
          <a:custGeom>
            <a:avLst/>
            <a:gdLst/>
            <a:ahLst/>
            <a:cxnLst/>
            <a:rect l="l" t="t" r="r" b="b"/>
            <a:pathLst>
              <a:path w="2395219" h="2387600">
                <a:moveTo>
                  <a:pt x="1591644" y="495300"/>
                </a:moveTo>
                <a:lnTo>
                  <a:pt x="1581770" y="482600"/>
                </a:lnTo>
                <a:lnTo>
                  <a:pt x="1573135" y="482600"/>
                </a:lnTo>
                <a:lnTo>
                  <a:pt x="1566834" y="469900"/>
                </a:lnTo>
                <a:lnTo>
                  <a:pt x="1564225" y="469900"/>
                </a:lnTo>
                <a:lnTo>
                  <a:pt x="1565600" y="457200"/>
                </a:lnTo>
                <a:lnTo>
                  <a:pt x="1570580" y="444500"/>
                </a:lnTo>
                <a:lnTo>
                  <a:pt x="1578783" y="444500"/>
                </a:lnTo>
                <a:lnTo>
                  <a:pt x="1601719" y="431800"/>
                </a:lnTo>
                <a:lnTo>
                  <a:pt x="1644109" y="406400"/>
                </a:lnTo>
                <a:lnTo>
                  <a:pt x="1699516" y="393700"/>
                </a:lnTo>
                <a:lnTo>
                  <a:pt x="1761504" y="368300"/>
                </a:lnTo>
                <a:lnTo>
                  <a:pt x="1823634" y="355600"/>
                </a:lnTo>
                <a:lnTo>
                  <a:pt x="1834848" y="342900"/>
                </a:lnTo>
                <a:lnTo>
                  <a:pt x="1844081" y="304800"/>
                </a:lnTo>
                <a:lnTo>
                  <a:pt x="1844013" y="266700"/>
                </a:lnTo>
                <a:lnTo>
                  <a:pt x="1827321" y="228600"/>
                </a:lnTo>
                <a:lnTo>
                  <a:pt x="1802003" y="190500"/>
                </a:lnTo>
                <a:lnTo>
                  <a:pt x="1768756" y="177800"/>
                </a:lnTo>
                <a:lnTo>
                  <a:pt x="1728662" y="165100"/>
                </a:lnTo>
                <a:lnTo>
                  <a:pt x="1426138" y="165100"/>
                </a:lnTo>
                <a:lnTo>
                  <a:pt x="1448871" y="152400"/>
                </a:lnTo>
                <a:lnTo>
                  <a:pt x="1460851" y="152400"/>
                </a:lnTo>
                <a:lnTo>
                  <a:pt x="1426362" y="114300"/>
                </a:lnTo>
                <a:lnTo>
                  <a:pt x="1388884" y="76200"/>
                </a:lnTo>
                <a:lnTo>
                  <a:pt x="1352017" y="50800"/>
                </a:lnTo>
                <a:lnTo>
                  <a:pt x="1193752" y="50800"/>
                </a:lnTo>
                <a:lnTo>
                  <a:pt x="1218134" y="25400"/>
                </a:lnTo>
                <a:lnTo>
                  <a:pt x="1250530" y="12700"/>
                </a:lnTo>
                <a:lnTo>
                  <a:pt x="1287224" y="0"/>
                </a:lnTo>
                <a:lnTo>
                  <a:pt x="1324498" y="0"/>
                </a:lnTo>
                <a:lnTo>
                  <a:pt x="1369707" y="12700"/>
                </a:lnTo>
                <a:lnTo>
                  <a:pt x="1414978" y="38100"/>
                </a:lnTo>
                <a:lnTo>
                  <a:pt x="1456896" y="76200"/>
                </a:lnTo>
                <a:lnTo>
                  <a:pt x="1492046" y="101600"/>
                </a:lnTo>
                <a:lnTo>
                  <a:pt x="1517011" y="127000"/>
                </a:lnTo>
                <a:lnTo>
                  <a:pt x="1782740" y="127000"/>
                </a:lnTo>
                <a:lnTo>
                  <a:pt x="1804520" y="139700"/>
                </a:lnTo>
                <a:lnTo>
                  <a:pt x="1842303" y="165100"/>
                </a:lnTo>
                <a:lnTo>
                  <a:pt x="1872578" y="203200"/>
                </a:lnTo>
                <a:lnTo>
                  <a:pt x="1891377" y="241300"/>
                </a:lnTo>
                <a:lnTo>
                  <a:pt x="1897414" y="292100"/>
                </a:lnTo>
                <a:lnTo>
                  <a:pt x="1893707" y="330200"/>
                </a:lnTo>
                <a:lnTo>
                  <a:pt x="1883277" y="355600"/>
                </a:lnTo>
                <a:lnTo>
                  <a:pt x="1898397" y="355600"/>
                </a:lnTo>
                <a:lnTo>
                  <a:pt x="1905421" y="368300"/>
                </a:lnTo>
                <a:lnTo>
                  <a:pt x="1911982" y="368300"/>
                </a:lnTo>
                <a:lnTo>
                  <a:pt x="1951838" y="393700"/>
                </a:lnTo>
                <a:lnTo>
                  <a:pt x="1961481" y="406400"/>
                </a:lnTo>
                <a:lnTo>
                  <a:pt x="1831913" y="406400"/>
                </a:lnTo>
                <a:lnTo>
                  <a:pt x="1787786" y="419100"/>
                </a:lnTo>
                <a:lnTo>
                  <a:pt x="1690084" y="444500"/>
                </a:lnTo>
                <a:lnTo>
                  <a:pt x="1643073" y="469900"/>
                </a:lnTo>
                <a:lnTo>
                  <a:pt x="1601662" y="482600"/>
                </a:lnTo>
                <a:lnTo>
                  <a:pt x="1591644" y="495300"/>
                </a:lnTo>
                <a:close/>
              </a:path>
              <a:path w="2395219" h="2387600">
                <a:moveTo>
                  <a:pt x="428351" y="508000"/>
                </a:moveTo>
                <a:lnTo>
                  <a:pt x="371931" y="508000"/>
                </a:lnTo>
                <a:lnTo>
                  <a:pt x="370305" y="495300"/>
                </a:lnTo>
                <a:lnTo>
                  <a:pt x="374321" y="444500"/>
                </a:lnTo>
                <a:lnTo>
                  <a:pt x="391898" y="393700"/>
                </a:lnTo>
                <a:lnTo>
                  <a:pt x="417949" y="355600"/>
                </a:lnTo>
                <a:lnTo>
                  <a:pt x="447390" y="317500"/>
                </a:lnTo>
                <a:lnTo>
                  <a:pt x="487225" y="292100"/>
                </a:lnTo>
                <a:lnTo>
                  <a:pt x="528419" y="279400"/>
                </a:lnTo>
                <a:lnTo>
                  <a:pt x="601775" y="279400"/>
                </a:lnTo>
                <a:lnTo>
                  <a:pt x="602705" y="266700"/>
                </a:lnTo>
                <a:lnTo>
                  <a:pt x="614932" y="228600"/>
                </a:lnTo>
                <a:lnTo>
                  <a:pt x="646989" y="203200"/>
                </a:lnTo>
                <a:lnTo>
                  <a:pt x="696131" y="177800"/>
                </a:lnTo>
                <a:lnTo>
                  <a:pt x="731654" y="177800"/>
                </a:lnTo>
                <a:lnTo>
                  <a:pt x="879448" y="76200"/>
                </a:lnTo>
                <a:lnTo>
                  <a:pt x="950742" y="25400"/>
                </a:lnTo>
                <a:lnTo>
                  <a:pt x="986415" y="12700"/>
                </a:lnTo>
                <a:lnTo>
                  <a:pt x="1125781" y="12700"/>
                </a:lnTo>
                <a:lnTo>
                  <a:pt x="1193752" y="50800"/>
                </a:lnTo>
                <a:lnTo>
                  <a:pt x="1282184" y="50800"/>
                </a:lnTo>
                <a:lnTo>
                  <a:pt x="1261792" y="63500"/>
                </a:lnTo>
                <a:lnTo>
                  <a:pt x="998724" y="63500"/>
                </a:lnTo>
                <a:lnTo>
                  <a:pt x="969824" y="76200"/>
                </a:lnTo>
                <a:lnTo>
                  <a:pt x="939329" y="88900"/>
                </a:lnTo>
                <a:lnTo>
                  <a:pt x="907450" y="114300"/>
                </a:lnTo>
                <a:lnTo>
                  <a:pt x="874403" y="139700"/>
                </a:lnTo>
                <a:lnTo>
                  <a:pt x="833081" y="165100"/>
                </a:lnTo>
                <a:lnTo>
                  <a:pt x="790970" y="203200"/>
                </a:lnTo>
                <a:lnTo>
                  <a:pt x="704066" y="228600"/>
                </a:lnTo>
                <a:lnTo>
                  <a:pt x="688744" y="241300"/>
                </a:lnTo>
                <a:lnTo>
                  <a:pt x="676210" y="241300"/>
                </a:lnTo>
                <a:lnTo>
                  <a:pt x="666507" y="254000"/>
                </a:lnTo>
                <a:lnTo>
                  <a:pt x="659678" y="254000"/>
                </a:lnTo>
                <a:lnTo>
                  <a:pt x="654419" y="266700"/>
                </a:lnTo>
                <a:lnTo>
                  <a:pt x="654060" y="292100"/>
                </a:lnTo>
                <a:lnTo>
                  <a:pt x="655875" y="304800"/>
                </a:lnTo>
                <a:lnTo>
                  <a:pt x="657138" y="304800"/>
                </a:lnTo>
                <a:lnTo>
                  <a:pt x="661917" y="317500"/>
                </a:lnTo>
                <a:lnTo>
                  <a:pt x="668857" y="330200"/>
                </a:lnTo>
                <a:lnTo>
                  <a:pt x="519366" y="330200"/>
                </a:lnTo>
                <a:lnTo>
                  <a:pt x="484202" y="355600"/>
                </a:lnTo>
                <a:lnTo>
                  <a:pt x="460180" y="381000"/>
                </a:lnTo>
                <a:lnTo>
                  <a:pt x="439451" y="419100"/>
                </a:lnTo>
                <a:lnTo>
                  <a:pt x="425576" y="457200"/>
                </a:lnTo>
                <a:lnTo>
                  <a:pt x="422117" y="482600"/>
                </a:lnTo>
                <a:lnTo>
                  <a:pt x="424228" y="495300"/>
                </a:lnTo>
                <a:lnTo>
                  <a:pt x="428351" y="508000"/>
                </a:lnTo>
                <a:close/>
              </a:path>
              <a:path w="2395219" h="2387600">
                <a:moveTo>
                  <a:pt x="1193473" y="342900"/>
                </a:moveTo>
                <a:lnTo>
                  <a:pt x="1100318" y="342900"/>
                </a:lnTo>
                <a:lnTo>
                  <a:pt x="1125088" y="330200"/>
                </a:lnTo>
                <a:lnTo>
                  <a:pt x="1160546" y="304800"/>
                </a:lnTo>
                <a:lnTo>
                  <a:pt x="1204333" y="279400"/>
                </a:lnTo>
                <a:lnTo>
                  <a:pt x="1254093" y="241300"/>
                </a:lnTo>
                <a:lnTo>
                  <a:pt x="1307467" y="215900"/>
                </a:lnTo>
                <a:lnTo>
                  <a:pt x="1259795" y="152400"/>
                </a:lnTo>
                <a:lnTo>
                  <a:pt x="1212770" y="114300"/>
                </a:lnTo>
                <a:lnTo>
                  <a:pt x="1167370" y="88900"/>
                </a:lnTo>
                <a:lnTo>
                  <a:pt x="1124573" y="76200"/>
                </a:lnTo>
                <a:lnTo>
                  <a:pt x="1085354" y="63500"/>
                </a:lnTo>
                <a:lnTo>
                  <a:pt x="1261792" y="63500"/>
                </a:lnTo>
                <a:lnTo>
                  <a:pt x="1242122" y="76200"/>
                </a:lnTo>
                <a:lnTo>
                  <a:pt x="1324124" y="152400"/>
                </a:lnTo>
                <a:lnTo>
                  <a:pt x="1351349" y="190500"/>
                </a:lnTo>
                <a:lnTo>
                  <a:pt x="1521428" y="190500"/>
                </a:lnTo>
                <a:lnTo>
                  <a:pt x="1463309" y="203200"/>
                </a:lnTo>
                <a:lnTo>
                  <a:pt x="1409908" y="215900"/>
                </a:lnTo>
                <a:lnTo>
                  <a:pt x="1352973" y="254000"/>
                </a:lnTo>
                <a:lnTo>
                  <a:pt x="1295753" y="279400"/>
                </a:lnTo>
                <a:lnTo>
                  <a:pt x="1241503" y="317500"/>
                </a:lnTo>
                <a:lnTo>
                  <a:pt x="1193473" y="342900"/>
                </a:lnTo>
                <a:close/>
              </a:path>
              <a:path w="2395219" h="2387600">
                <a:moveTo>
                  <a:pt x="1782740" y="127000"/>
                </a:moveTo>
                <a:lnTo>
                  <a:pt x="1563523" y="127000"/>
                </a:lnTo>
                <a:lnTo>
                  <a:pt x="1612903" y="114300"/>
                </a:lnTo>
                <a:lnTo>
                  <a:pt x="1760960" y="114300"/>
                </a:lnTo>
                <a:lnTo>
                  <a:pt x="1782740" y="127000"/>
                </a:lnTo>
                <a:close/>
              </a:path>
              <a:path w="2395219" h="2387600">
                <a:moveTo>
                  <a:pt x="1521428" y="190500"/>
                </a:moveTo>
                <a:lnTo>
                  <a:pt x="1353989" y="190500"/>
                </a:lnTo>
                <a:lnTo>
                  <a:pt x="1402613" y="165100"/>
                </a:lnTo>
                <a:lnTo>
                  <a:pt x="1632255" y="165100"/>
                </a:lnTo>
                <a:lnTo>
                  <a:pt x="1578103" y="177800"/>
                </a:lnTo>
                <a:lnTo>
                  <a:pt x="1521428" y="190500"/>
                </a:lnTo>
                <a:close/>
              </a:path>
              <a:path w="2395219" h="2387600">
                <a:moveTo>
                  <a:pt x="850442" y="469900"/>
                </a:moveTo>
                <a:lnTo>
                  <a:pt x="798942" y="469900"/>
                </a:lnTo>
                <a:lnTo>
                  <a:pt x="738149" y="457200"/>
                </a:lnTo>
                <a:lnTo>
                  <a:pt x="689928" y="431800"/>
                </a:lnTo>
                <a:lnTo>
                  <a:pt x="653402" y="406400"/>
                </a:lnTo>
                <a:lnTo>
                  <a:pt x="627693" y="368300"/>
                </a:lnTo>
                <a:lnTo>
                  <a:pt x="611922" y="330200"/>
                </a:lnTo>
                <a:lnTo>
                  <a:pt x="668857" y="330200"/>
                </a:lnTo>
                <a:lnTo>
                  <a:pt x="675797" y="342900"/>
                </a:lnTo>
                <a:lnTo>
                  <a:pt x="701570" y="381000"/>
                </a:lnTo>
                <a:lnTo>
                  <a:pt x="742028" y="406400"/>
                </a:lnTo>
                <a:lnTo>
                  <a:pt x="799963" y="419100"/>
                </a:lnTo>
                <a:lnTo>
                  <a:pt x="964198" y="419100"/>
                </a:lnTo>
                <a:lnTo>
                  <a:pt x="929769" y="444500"/>
                </a:lnTo>
                <a:lnTo>
                  <a:pt x="892179" y="457200"/>
                </a:lnTo>
                <a:lnTo>
                  <a:pt x="850442" y="469900"/>
                </a:lnTo>
                <a:close/>
              </a:path>
              <a:path w="2395219" h="2387600">
                <a:moveTo>
                  <a:pt x="964198" y="419100"/>
                </a:moveTo>
                <a:lnTo>
                  <a:pt x="837981" y="419100"/>
                </a:lnTo>
                <a:lnTo>
                  <a:pt x="873730" y="406400"/>
                </a:lnTo>
                <a:lnTo>
                  <a:pt x="907476" y="393700"/>
                </a:lnTo>
                <a:lnTo>
                  <a:pt x="976730" y="355600"/>
                </a:lnTo>
                <a:lnTo>
                  <a:pt x="1015441" y="342900"/>
                </a:lnTo>
                <a:lnTo>
                  <a:pt x="1056383" y="330200"/>
                </a:lnTo>
                <a:lnTo>
                  <a:pt x="1100318" y="342900"/>
                </a:lnTo>
                <a:lnTo>
                  <a:pt x="1193473" y="342900"/>
                </a:lnTo>
                <a:lnTo>
                  <a:pt x="1154916" y="368300"/>
                </a:lnTo>
                <a:lnTo>
                  <a:pt x="1129084" y="393700"/>
                </a:lnTo>
                <a:lnTo>
                  <a:pt x="1032839" y="393700"/>
                </a:lnTo>
                <a:lnTo>
                  <a:pt x="1001073" y="406400"/>
                </a:lnTo>
                <a:lnTo>
                  <a:pt x="964198" y="419100"/>
                </a:lnTo>
                <a:close/>
              </a:path>
              <a:path w="2395219" h="2387600">
                <a:moveTo>
                  <a:pt x="1749069" y="749300"/>
                </a:moveTo>
                <a:lnTo>
                  <a:pt x="1729251" y="749300"/>
                </a:lnTo>
                <a:lnTo>
                  <a:pt x="1720396" y="736600"/>
                </a:lnTo>
                <a:lnTo>
                  <a:pt x="1713783" y="736600"/>
                </a:lnTo>
                <a:lnTo>
                  <a:pt x="1710749" y="723900"/>
                </a:lnTo>
                <a:lnTo>
                  <a:pt x="1711716" y="711200"/>
                </a:lnTo>
                <a:lnTo>
                  <a:pt x="1716334" y="711200"/>
                </a:lnTo>
                <a:lnTo>
                  <a:pt x="1724254" y="698500"/>
                </a:lnTo>
                <a:lnTo>
                  <a:pt x="1746729" y="685800"/>
                </a:lnTo>
                <a:lnTo>
                  <a:pt x="1795321" y="660400"/>
                </a:lnTo>
                <a:lnTo>
                  <a:pt x="1853228" y="635000"/>
                </a:lnTo>
                <a:lnTo>
                  <a:pt x="1903646" y="609600"/>
                </a:lnTo>
                <a:lnTo>
                  <a:pt x="1937932" y="609600"/>
                </a:lnTo>
                <a:lnTo>
                  <a:pt x="1939494" y="596900"/>
                </a:lnTo>
                <a:lnTo>
                  <a:pt x="1941728" y="596900"/>
                </a:lnTo>
                <a:lnTo>
                  <a:pt x="1950830" y="584200"/>
                </a:lnTo>
                <a:lnTo>
                  <a:pt x="1956734" y="571500"/>
                </a:lnTo>
                <a:lnTo>
                  <a:pt x="1959138" y="546100"/>
                </a:lnTo>
                <a:lnTo>
                  <a:pt x="1957744" y="520700"/>
                </a:lnTo>
                <a:lnTo>
                  <a:pt x="1950856" y="495300"/>
                </a:lnTo>
                <a:lnTo>
                  <a:pt x="1937565" y="457200"/>
                </a:lnTo>
                <a:lnTo>
                  <a:pt x="1917380" y="431800"/>
                </a:lnTo>
                <a:lnTo>
                  <a:pt x="1889812" y="406400"/>
                </a:lnTo>
                <a:lnTo>
                  <a:pt x="1961481" y="406400"/>
                </a:lnTo>
                <a:lnTo>
                  <a:pt x="1980767" y="431800"/>
                </a:lnTo>
                <a:lnTo>
                  <a:pt x="1999648" y="469900"/>
                </a:lnTo>
                <a:lnTo>
                  <a:pt x="2009358" y="520700"/>
                </a:lnTo>
                <a:lnTo>
                  <a:pt x="2011243" y="546100"/>
                </a:lnTo>
                <a:lnTo>
                  <a:pt x="2008723" y="571500"/>
                </a:lnTo>
                <a:lnTo>
                  <a:pt x="2002043" y="596900"/>
                </a:lnTo>
                <a:lnTo>
                  <a:pt x="1991452" y="622300"/>
                </a:lnTo>
                <a:lnTo>
                  <a:pt x="2013334" y="635000"/>
                </a:lnTo>
                <a:lnTo>
                  <a:pt x="2032707" y="660400"/>
                </a:lnTo>
                <a:lnTo>
                  <a:pt x="1921135" y="660400"/>
                </a:lnTo>
                <a:lnTo>
                  <a:pt x="1872906" y="685800"/>
                </a:lnTo>
                <a:lnTo>
                  <a:pt x="1816434" y="711200"/>
                </a:lnTo>
                <a:lnTo>
                  <a:pt x="1769297" y="736600"/>
                </a:lnTo>
                <a:lnTo>
                  <a:pt x="1749069" y="749300"/>
                </a:lnTo>
                <a:close/>
              </a:path>
              <a:path w="2395219" h="2387600">
                <a:moveTo>
                  <a:pt x="916929" y="508000"/>
                </a:moveTo>
                <a:lnTo>
                  <a:pt x="888183" y="508000"/>
                </a:lnTo>
                <a:lnTo>
                  <a:pt x="898094" y="495300"/>
                </a:lnTo>
                <a:lnTo>
                  <a:pt x="908163" y="495300"/>
                </a:lnTo>
                <a:lnTo>
                  <a:pt x="916929" y="508000"/>
                </a:lnTo>
                <a:close/>
              </a:path>
              <a:path w="2395219" h="2387600">
                <a:moveTo>
                  <a:pt x="40209" y="1384300"/>
                </a:moveTo>
                <a:lnTo>
                  <a:pt x="9142" y="1384300"/>
                </a:lnTo>
                <a:lnTo>
                  <a:pt x="4159" y="1371600"/>
                </a:lnTo>
                <a:lnTo>
                  <a:pt x="277" y="1358900"/>
                </a:lnTo>
                <a:lnTo>
                  <a:pt x="4201" y="1346200"/>
                </a:lnTo>
                <a:lnTo>
                  <a:pt x="11531" y="1333500"/>
                </a:lnTo>
                <a:lnTo>
                  <a:pt x="202315" y="1206500"/>
                </a:lnTo>
                <a:lnTo>
                  <a:pt x="197297" y="1168400"/>
                </a:lnTo>
                <a:lnTo>
                  <a:pt x="198287" y="1130300"/>
                </a:lnTo>
                <a:lnTo>
                  <a:pt x="207749" y="1092200"/>
                </a:lnTo>
                <a:lnTo>
                  <a:pt x="228148" y="1041400"/>
                </a:lnTo>
                <a:lnTo>
                  <a:pt x="261948" y="1003300"/>
                </a:lnTo>
                <a:lnTo>
                  <a:pt x="257103" y="1003300"/>
                </a:lnTo>
                <a:lnTo>
                  <a:pt x="252914" y="990600"/>
                </a:lnTo>
                <a:lnTo>
                  <a:pt x="249493" y="977900"/>
                </a:lnTo>
                <a:lnTo>
                  <a:pt x="246953" y="965200"/>
                </a:lnTo>
                <a:lnTo>
                  <a:pt x="244681" y="927100"/>
                </a:lnTo>
                <a:lnTo>
                  <a:pt x="252158" y="889000"/>
                </a:lnTo>
                <a:lnTo>
                  <a:pt x="268396" y="850900"/>
                </a:lnTo>
                <a:lnTo>
                  <a:pt x="292407" y="825500"/>
                </a:lnTo>
                <a:lnTo>
                  <a:pt x="294302" y="812800"/>
                </a:lnTo>
                <a:lnTo>
                  <a:pt x="299249" y="812800"/>
                </a:lnTo>
                <a:lnTo>
                  <a:pt x="284494" y="800100"/>
                </a:lnTo>
                <a:lnTo>
                  <a:pt x="272747" y="787400"/>
                </a:lnTo>
                <a:lnTo>
                  <a:pt x="264012" y="762000"/>
                </a:lnTo>
                <a:lnTo>
                  <a:pt x="258293" y="749300"/>
                </a:lnTo>
                <a:lnTo>
                  <a:pt x="255562" y="711200"/>
                </a:lnTo>
                <a:lnTo>
                  <a:pt x="262614" y="673100"/>
                </a:lnTo>
                <a:lnTo>
                  <a:pt x="279657" y="635000"/>
                </a:lnTo>
                <a:lnTo>
                  <a:pt x="306903" y="584200"/>
                </a:lnTo>
                <a:lnTo>
                  <a:pt x="340631" y="558800"/>
                </a:lnTo>
                <a:lnTo>
                  <a:pt x="382978" y="533400"/>
                </a:lnTo>
                <a:lnTo>
                  <a:pt x="378349" y="520700"/>
                </a:lnTo>
                <a:lnTo>
                  <a:pt x="374640" y="508000"/>
                </a:lnTo>
                <a:lnTo>
                  <a:pt x="434320" y="508000"/>
                </a:lnTo>
                <a:lnTo>
                  <a:pt x="441970" y="520700"/>
                </a:lnTo>
                <a:lnTo>
                  <a:pt x="489975" y="520700"/>
                </a:lnTo>
                <a:lnTo>
                  <a:pt x="592172" y="546100"/>
                </a:lnTo>
                <a:lnTo>
                  <a:pt x="643989" y="571500"/>
                </a:lnTo>
                <a:lnTo>
                  <a:pt x="439927" y="571500"/>
                </a:lnTo>
                <a:lnTo>
                  <a:pt x="403616" y="584200"/>
                </a:lnTo>
                <a:lnTo>
                  <a:pt x="350530" y="622300"/>
                </a:lnTo>
                <a:lnTo>
                  <a:pt x="328580" y="660400"/>
                </a:lnTo>
                <a:lnTo>
                  <a:pt x="307883" y="711200"/>
                </a:lnTo>
                <a:lnTo>
                  <a:pt x="308985" y="736600"/>
                </a:lnTo>
                <a:lnTo>
                  <a:pt x="314197" y="749300"/>
                </a:lnTo>
                <a:lnTo>
                  <a:pt x="323249" y="762000"/>
                </a:lnTo>
                <a:lnTo>
                  <a:pt x="336343" y="774700"/>
                </a:lnTo>
                <a:lnTo>
                  <a:pt x="353680" y="787400"/>
                </a:lnTo>
                <a:lnTo>
                  <a:pt x="421979" y="787400"/>
                </a:lnTo>
                <a:lnTo>
                  <a:pt x="465218" y="800100"/>
                </a:lnTo>
                <a:lnTo>
                  <a:pt x="514271" y="812800"/>
                </a:lnTo>
                <a:lnTo>
                  <a:pt x="569288" y="825500"/>
                </a:lnTo>
                <a:lnTo>
                  <a:pt x="599853" y="838200"/>
                </a:lnTo>
                <a:lnTo>
                  <a:pt x="350846" y="838200"/>
                </a:lnTo>
                <a:lnTo>
                  <a:pt x="337736" y="850900"/>
                </a:lnTo>
                <a:lnTo>
                  <a:pt x="331057" y="850900"/>
                </a:lnTo>
                <a:lnTo>
                  <a:pt x="314178" y="876300"/>
                </a:lnTo>
                <a:lnTo>
                  <a:pt x="302434" y="901700"/>
                </a:lnTo>
                <a:lnTo>
                  <a:pt x="296726" y="939800"/>
                </a:lnTo>
                <a:lnTo>
                  <a:pt x="297952" y="965200"/>
                </a:lnTo>
                <a:lnTo>
                  <a:pt x="301123" y="977900"/>
                </a:lnTo>
                <a:lnTo>
                  <a:pt x="305923" y="977900"/>
                </a:lnTo>
                <a:lnTo>
                  <a:pt x="312382" y="990600"/>
                </a:lnTo>
                <a:lnTo>
                  <a:pt x="320529" y="990600"/>
                </a:lnTo>
                <a:lnTo>
                  <a:pt x="352137" y="1003300"/>
                </a:lnTo>
                <a:lnTo>
                  <a:pt x="407317" y="1016000"/>
                </a:lnTo>
                <a:lnTo>
                  <a:pt x="472937" y="1041400"/>
                </a:lnTo>
                <a:lnTo>
                  <a:pt x="301941" y="1041400"/>
                </a:lnTo>
                <a:lnTo>
                  <a:pt x="270555" y="1079500"/>
                </a:lnTo>
                <a:lnTo>
                  <a:pt x="254299" y="1117600"/>
                </a:lnTo>
                <a:lnTo>
                  <a:pt x="249021" y="1155700"/>
                </a:lnTo>
                <a:lnTo>
                  <a:pt x="250566" y="1181100"/>
                </a:lnTo>
                <a:lnTo>
                  <a:pt x="368123" y="1181100"/>
                </a:lnTo>
                <a:lnTo>
                  <a:pt x="397524" y="1193800"/>
                </a:lnTo>
                <a:lnTo>
                  <a:pt x="520858" y="1193800"/>
                </a:lnTo>
                <a:lnTo>
                  <a:pt x="498135" y="1219200"/>
                </a:lnTo>
                <a:lnTo>
                  <a:pt x="468434" y="1231900"/>
                </a:lnTo>
                <a:lnTo>
                  <a:pt x="257084" y="1231900"/>
                </a:lnTo>
                <a:lnTo>
                  <a:pt x="252446" y="1244600"/>
                </a:lnTo>
                <a:lnTo>
                  <a:pt x="240934" y="1244600"/>
                </a:lnTo>
                <a:lnTo>
                  <a:pt x="40209" y="1384300"/>
                </a:lnTo>
                <a:close/>
              </a:path>
              <a:path w="2395219" h="2387600">
                <a:moveTo>
                  <a:pt x="885380" y="660400"/>
                </a:moveTo>
                <a:lnTo>
                  <a:pt x="802858" y="660400"/>
                </a:lnTo>
                <a:lnTo>
                  <a:pt x="848012" y="622300"/>
                </a:lnTo>
                <a:lnTo>
                  <a:pt x="868910" y="584200"/>
                </a:lnTo>
                <a:lnTo>
                  <a:pt x="874706" y="546100"/>
                </a:lnTo>
                <a:lnTo>
                  <a:pt x="874554" y="533400"/>
                </a:lnTo>
                <a:lnTo>
                  <a:pt x="875659" y="520700"/>
                </a:lnTo>
                <a:lnTo>
                  <a:pt x="880453" y="508000"/>
                </a:lnTo>
                <a:lnTo>
                  <a:pt x="923358" y="508000"/>
                </a:lnTo>
                <a:lnTo>
                  <a:pt x="926418" y="520700"/>
                </a:lnTo>
                <a:lnTo>
                  <a:pt x="926352" y="558800"/>
                </a:lnTo>
                <a:lnTo>
                  <a:pt x="919443" y="596900"/>
                </a:lnTo>
                <a:lnTo>
                  <a:pt x="903497" y="635000"/>
                </a:lnTo>
                <a:lnTo>
                  <a:pt x="885380" y="660400"/>
                </a:lnTo>
                <a:close/>
              </a:path>
              <a:path w="2395219" h="2387600">
                <a:moveTo>
                  <a:pt x="837142" y="889000"/>
                </a:moveTo>
                <a:lnTo>
                  <a:pt x="754328" y="889000"/>
                </a:lnTo>
                <a:lnTo>
                  <a:pt x="778830" y="876300"/>
                </a:lnTo>
                <a:lnTo>
                  <a:pt x="801233" y="850900"/>
                </a:lnTo>
                <a:lnTo>
                  <a:pt x="811569" y="838200"/>
                </a:lnTo>
                <a:lnTo>
                  <a:pt x="819658" y="812800"/>
                </a:lnTo>
                <a:lnTo>
                  <a:pt x="819733" y="800100"/>
                </a:lnTo>
                <a:lnTo>
                  <a:pt x="819807" y="787400"/>
                </a:lnTo>
                <a:lnTo>
                  <a:pt x="806321" y="749300"/>
                </a:lnTo>
                <a:lnTo>
                  <a:pt x="773504" y="711200"/>
                </a:lnTo>
                <a:lnTo>
                  <a:pt x="715661" y="673100"/>
                </a:lnTo>
                <a:lnTo>
                  <a:pt x="669077" y="635000"/>
                </a:lnTo>
                <a:lnTo>
                  <a:pt x="621074" y="622300"/>
                </a:lnTo>
                <a:lnTo>
                  <a:pt x="572906" y="596900"/>
                </a:lnTo>
                <a:lnTo>
                  <a:pt x="525824" y="584200"/>
                </a:lnTo>
                <a:lnTo>
                  <a:pt x="481080" y="571500"/>
                </a:lnTo>
                <a:lnTo>
                  <a:pt x="643989" y="571500"/>
                </a:lnTo>
                <a:lnTo>
                  <a:pt x="694699" y="596900"/>
                </a:lnTo>
                <a:lnTo>
                  <a:pt x="743116" y="622300"/>
                </a:lnTo>
                <a:lnTo>
                  <a:pt x="758197" y="635000"/>
                </a:lnTo>
                <a:lnTo>
                  <a:pt x="772146" y="647700"/>
                </a:lnTo>
                <a:lnTo>
                  <a:pt x="785143" y="647700"/>
                </a:lnTo>
                <a:lnTo>
                  <a:pt x="797365" y="660400"/>
                </a:lnTo>
                <a:lnTo>
                  <a:pt x="885380" y="660400"/>
                </a:lnTo>
                <a:lnTo>
                  <a:pt x="876321" y="673100"/>
                </a:lnTo>
                <a:lnTo>
                  <a:pt x="835723" y="698500"/>
                </a:lnTo>
                <a:lnTo>
                  <a:pt x="861793" y="749300"/>
                </a:lnTo>
                <a:lnTo>
                  <a:pt x="872285" y="787400"/>
                </a:lnTo>
                <a:lnTo>
                  <a:pt x="867060" y="838200"/>
                </a:lnTo>
                <a:lnTo>
                  <a:pt x="845980" y="876300"/>
                </a:lnTo>
                <a:lnTo>
                  <a:pt x="837142" y="889000"/>
                </a:lnTo>
                <a:close/>
              </a:path>
              <a:path w="2395219" h="2387600">
                <a:moveTo>
                  <a:pt x="1812982" y="1041400"/>
                </a:moveTo>
                <a:lnTo>
                  <a:pt x="1797484" y="1041400"/>
                </a:lnTo>
                <a:lnTo>
                  <a:pt x="1791266" y="1028700"/>
                </a:lnTo>
                <a:lnTo>
                  <a:pt x="1781559" y="1028700"/>
                </a:lnTo>
                <a:lnTo>
                  <a:pt x="1778285" y="1016000"/>
                </a:lnTo>
                <a:lnTo>
                  <a:pt x="1779010" y="1003300"/>
                </a:lnTo>
                <a:lnTo>
                  <a:pt x="1783426" y="990600"/>
                </a:lnTo>
                <a:lnTo>
                  <a:pt x="1791223" y="990600"/>
                </a:lnTo>
                <a:lnTo>
                  <a:pt x="1807565" y="977900"/>
                </a:lnTo>
                <a:lnTo>
                  <a:pt x="1847318" y="952500"/>
                </a:lnTo>
                <a:lnTo>
                  <a:pt x="1899223" y="927100"/>
                </a:lnTo>
                <a:lnTo>
                  <a:pt x="1952022" y="889000"/>
                </a:lnTo>
                <a:lnTo>
                  <a:pt x="1994456" y="863600"/>
                </a:lnTo>
                <a:lnTo>
                  <a:pt x="2025849" y="838200"/>
                </a:lnTo>
                <a:lnTo>
                  <a:pt x="2040237" y="800100"/>
                </a:lnTo>
                <a:lnTo>
                  <a:pt x="2038065" y="774700"/>
                </a:lnTo>
                <a:lnTo>
                  <a:pt x="2019777" y="723900"/>
                </a:lnTo>
                <a:lnTo>
                  <a:pt x="1991150" y="685800"/>
                </a:lnTo>
                <a:lnTo>
                  <a:pt x="1966451" y="660400"/>
                </a:lnTo>
                <a:lnTo>
                  <a:pt x="2032707" y="660400"/>
                </a:lnTo>
                <a:lnTo>
                  <a:pt x="2049771" y="673100"/>
                </a:lnTo>
                <a:lnTo>
                  <a:pt x="2064726" y="698500"/>
                </a:lnTo>
                <a:lnTo>
                  <a:pt x="2085990" y="749300"/>
                </a:lnTo>
                <a:lnTo>
                  <a:pt x="2092965" y="787400"/>
                </a:lnTo>
                <a:lnTo>
                  <a:pt x="2085728" y="838200"/>
                </a:lnTo>
                <a:lnTo>
                  <a:pt x="2064351" y="863600"/>
                </a:lnTo>
                <a:lnTo>
                  <a:pt x="2080592" y="876300"/>
                </a:lnTo>
                <a:lnTo>
                  <a:pt x="2098246" y="901700"/>
                </a:lnTo>
                <a:lnTo>
                  <a:pt x="2024661" y="901700"/>
                </a:lnTo>
                <a:lnTo>
                  <a:pt x="1981396" y="939800"/>
                </a:lnTo>
                <a:lnTo>
                  <a:pt x="1928299" y="965200"/>
                </a:lnTo>
                <a:lnTo>
                  <a:pt x="1876073" y="1003300"/>
                </a:lnTo>
                <a:lnTo>
                  <a:pt x="1835423" y="1016000"/>
                </a:lnTo>
                <a:lnTo>
                  <a:pt x="1812982" y="1041400"/>
                </a:lnTo>
                <a:close/>
              </a:path>
              <a:path w="2395219" h="2387600">
                <a:moveTo>
                  <a:pt x="729877" y="1092200"/>
                </a:moveTo>
                <a:lnTo>
                  <a:pt x="654147" y="1092200"/>
                </a:lnTo>
                <a:lnTo>
                  <a:pt x="672747" y="1079500"/>
                </a:lnTo>
                <a:lnTo>
                  <a:pt x="686632" y="1066800"/>
                </a:lnTo>
                <a:lnTo>
                  <a:pt x="704849" y="1041400"/>
                </a:lnTo>
                <a:lnTo>
                  <a:pt x="720044" y="1016000"/>
                </a:lnTo>
                <a:lnTo>
                  <a:pt x="724861" y="977900"/>
                </a:lnTo>
                <a:lnTo>
                  <a:pt x="723391" y="965200"/>
                </a:lnTo>
                <a:lnTo>
                  <a:pt x="677777" y="927100"/>
                </a:lnTo>
                <a:lnTo>
                  <a:pt x="583624" y="889000"/>
                </a:lnTo>
                <a:lnTo>
                  <a:pt x="508032" y="863600"/>
                </a:lnTo>
                <a:lnTo>
                  <a:pt x="448980" y="850900"/>
                </a:lnTo>
                <a:lnTo>
                  <a:pt x="404446" y="838200"/>
                </a:lnTo>
                <a:lnTo>
                  <a:pt x="599853" y="838200"/>
                </a:lnTo>
                <a:lnTo>
                  <a:pt x="630418" y="850900"/>
                </a:lnTo>
                <a:lnTo>
                  <a:pt x="697812" y="876300"/>
                </a:lnTo>
                <a:lnTo>
                  <a:pt x="705280" y="876300"/>
                </a:lnTo>
                <a:lnTo>
                  <a:pt x="712189" y="889000"/>
                </a:lnTo>
                <a:lnTo>
                  <a:pt x="837142" y="889000"/>
                </a:lnTo>
                <a:lnTo>
                  <a:pt x="828303" y="901700"/>
                </a:lnTo>
                <a:lnTo>
                  <a:pt x="808537" y="927100"/>
                </a:lnTo>
                <a:lnTo>
                  <a:pt x="787924" y="927100"/>
                </a:lnTo>
                <a:lnTo>
                  <a:pt x="767707" y="939800"/>
                </a:lnTo>
                <a:lnTo>
                  <a:pt x="771446" y="952500"/>
                </a:lnTo>
                <a:lnTo>
                  <a:pt x="774141" y="952500"/>
                </a:lnTo>
                <a:lnTo>
                  <a:pt x="775912" y="965200"/>
                </a:lnTo>
                <a:lnTo>
                  <a:pt x="776876" y="977900"/>
                </a:lnTo>
                <a:lnTo>
                  <a:pt x="769827" y="1028700"/>
                </a:lnTo>
                <a:lnTo>
                  <a:pt x="747775" y="1066800"/>
                </a:lnTo>
                <a:lnTo>
                  <a:pt x="729877" y="1092200"/>
                </a:lnTo>
                <a:close/>
              </a:path>
              <a:path w="2395219" h="2387600">
                <a:moveTo>
                  <a:pt x="33243" y="2336800"/>
                </a:moveTo>
                <a:lnTo>
                  <a:pt x="4641" y="2336800"/>
                </a:lnTo>
                <a:lnTo>
                  <a:pt x="905" y="2324100"/>
                </a:lnTo>
                <a:lnTo>
                  <a:pt x="0" y="2311400"/>
                </a:lnTo>
                <a:lnTo>
                  <a:pt x="3008" y="2298700"/>
                </a:lnTo>
                <a:lnTo>
                  <a:pt x="9363" y="2298700"/>
                </a:lnTo>
                <a:lnTo>
                  <a:pt x="18498" y="2286000"/>
                </a:lnTo>
                <a:lnTo>
                  <a:pt x="119871" y="2260600"/>
                </a:lnTo>
                <a:lnTo>
                  <a:pt x="168817" y="2235200"/>
                </a:lnTo>
                <a:lnTo>
                  <a:pt x="216652" y="2222500"/>
                </a:lnTo>
                <a:lnTo>
                  <a:pt x="263412" y="2197100"/>
                </a:lnTo>
                <a:lnTo>
                  <a:pt x="309133" y="2184400"/>
                </a:lnTo>
                <a:lnTo>
                  <a:pt x="353853" y="2159000"/>
                </a:lnTo>
                <a:lnTo>
                  <a:pt x="397609" y="2133600"/>
                </a:lnTo>
                <a:lnTo>
                  <a:pt x="440436" y="2108200"/>
                </a:lnTo>
                <a:lnTo>
                  <a:pt x="482372" y="2095500"/>
                </a:lnTo>
                <a:lnTo>
                  <a:pt x="523453" y="2070100"/>
                </a:lnTo>
                <a:lnTo>
                  <a:pt x="563716" y="2044700"/>
                </a:lnTo>
                <a:lnTo>
                  <a:pt x="603198" y="2019300"/>
                </a:lnTo>
                <a:lnTo>
                  <a:pt x="641935" y="1993900"/>
                </a:lnTo>
                <a:lnTo>
                  <a:pt x="679964" y="1981200"/>
                </a:lnTo>
                <a:lnTo>
                  <a:pt x="728512" y="1943100"/>
                </a:lnTo>
                <a:lnTo>
                  <a:pt x="776006" y="1917700"/>
                </a:lnTo>
                <a:lnTo>
                  <a:pt x="822568" y="1892300"/>
                </a:lnTo>
                <a:lnTo>
                  <a:pt x="913395" y="1841500"/>
                </a:lnTo>
                <a:lnTo>
                  <a:pt x="957907" y="1828800"/>
                </a:lnTo>
                <a:lnTo>
                  <a:pt x="1001982" y="1803400"/>
                </a:lnTo>
                <a:lnTo>
                  <a:pt x="1045744" y="1790700"/>
                </a:lnTo>
                <a:lnTo>
                  <a:pt x="1089318" y="1765300"/>
                </a:lnTo>
                <a:lnTo>
                  <a:pt x="1132826" y="1752600"/>
                </a:lnTo>
                <a:lnTo>
                  <a:pt x="1179517" y="1752600"/>
                </a:lnTo>
                <a:lnTo>
                  <a:pt x="1181188" y="1739900"/>
                </a:lnTo>
                <a:lnTo>
                  <a:pt x="1193060" y="1739900"/>
                </a:lnTo>
                <a:lnTo>
                  <a:pt x="1348784" y="1701800"/>
                </a:lnTo>
                <a:lnTo>
                  <a:pt x="1398681" y="1676400"/>
                </a:lnTo>
                <a:lnTo>
                  <a:pt x="1447406" y="1651000"/>
                </a:lnTo>
                <a:lnTo>
                  <a:pt x="1494861" y="1625600"/>
                </a:lnTo>
                <a:lnTo>
                  <a:pt x="1540944" y="1600200"/>
                </a:lnTo>
                <a:lnTo>
                  <a:pt x="1585558" y="1574800"/>
                </a:lnTo>
                <a:lnTo>
                  <a:pt x="1628602" y="1536700"/>
                </a:lnTo>
                <a:lnTo>
                  <a:pt x="1669977" y="1511300"/>
                </a:lnTo>
                <a:lnTo>
                  <a:pt x="1709584" y="1473200"/>
                </a:lnTo>
                <a:lnTo>
                  <a:pt x="1747323" y="1447800"/>
                </a:lnTo>
                <a:lnTo>
                  <a:pt x="1783094" y="1409700"/>
                </a:lnTo>
                <a:lnTo>
                  <a:pt x="1816798" y="1384300"/>
                </a:lnTo>
                <a:lnTo>
                  <a:pt x="1848336" y="1358900"/>
                </a:lnTo>
                <a:lnTo>
                  <a:pt x="1895311" y="1308100"/>
                </a:lnTo>
                <a:lnTo>
                  <a:pt x="1912021" y="1295400"/>
                </a:lnTo>
                <a:lnTo>
                  <a:pt x="1927720" y="1282700"/>
                </a:lnTo>
                <a:lnTo>
                  <a:pt x="1942389" y="1270000"/>
                </a:lnTo>
                <a:lnTo>
                  <a:pt x="2004354" y="1219200"/>
                </a:lnTo>
                <a:lnTo>
                  <a:pt x="2049715" y="1168400"/>
                </a:lnTo>
                <a:lnTo>
                  <a:pt x="2080579" y="1117600"/>
                </a:lnTo>
                <a:lnTo>
                  <a:pt x="2099053" y="1079500"/>
                </a:lnTo>
                <a:lnTo>
                  <a:pt x="2107253" y="1016000"/>
                </a:lnTo>
                <a:lnTo>
                  <a:pt x="2101192" y="990600"/>
                </a:lnTo>
                <a:lnTo>
                  <a:pt x="2091166" y="977900"/>
                </a:lnTo>
                <a:lnTo>
                  <a:pt x="2070765" y="952500"/>
                </a:lnTo>
                <a:lnTo>
                  <a:pt x="2052237" y="927100"/>
                </a:lnTo>
                <a:lnTo>
                  <a:pt x="2036548" y="914400"/>
                </a:lnTo>
                <a:lnTo>
                  <a:pt x="2024661" y="901700"/>
                </a:lnTo>
                <a:lnTo>
                  <a:pt x="2098246" y="901700"/>
                </a:lnTo>
                <a:lnTo>
                  <a:pt x="2116842" y="927100"/>
                </a:lnTo>
                <a:lnTo>
                  <a:pt x="2135912" y="952500"/>
                </a:lnTo>
                <a:lnTo>
                  <a:pt x="2155279" y="990600"/>
                </a:lnTo>
                <a:lnTo>
                  <a:pt x="2159023" y="1041400"/>
                </a:lnTo>
                <a:lnTo>
                  <a:pt x="2147089" y="1092200"/>
                </a:lnTo>
                <a:lnTo>
                  <a:pt x="2119423" y="1155700"/>
                </a:lnTo>
                <a:lnTo>
                  <a:pt x="2147280" y="1168400"/>
                </a:lnTo>
                <a:lnTo>
                  <a:pt x="2183889" y="1193800"/>
                </a:lnTo>
                <a:lnTo>
                  <a:pt x="2088885" y="1193800"/>
                </a:lnTo>
                <a:lnTo>
                  <a:pt x="2065788" y="1219200"/>
                </a:lnTo>
                <a:lnTo>
                  <a:pt x="2039496" y="1257300"/>
                </a:lnTo>
                <a:lnTo>
                  <a:pt x="2009818" y="1282700"/>
                </a:lnTo>
                <a:lnTo>
                  <a:pt x="1976561" y="1308100"/>
                </a:lnTo>
                <a:lnTo>
                  <a:pt x="1962091" y="1320800"/>
                </a:lnTo>
                <a:lnTo>
                  <a:pt x="1946616" y="1333500"/>
                </a:lnTo>
                <a:lnTo>
                  <a:pt x="1930161" y="1346200"/>
                </a:lnTo>
                <a:lnTo>
                  <a:pt x="1884499" y="1397000"/>
                </a:lnTo>
                <a:lnTo>
                  <a:pt x="1854173" y="1422400"/>
                </a:lnTo>
                <a:lnTo>
                  <a:pt x="1821846" y="1447800"/>
                </a:lnTo>
                <a:lnTo>
                  <a:pt x="1787595" y="1473200"/>
                </a:lnTo>
                <a:lnTo>
                  <a:pt x="1751496" y="1511300"/>
                </a:lnTo>
                <a:lnTo>
                  <a:pt x="1713626" y="1536700"/>
                </a:lnTo>
                <a:lnTo>
                  <a:pt x="1674063" y="1574800"/>
                </a:lnTo>
                <a:lnTo>
                  <a:pt x="1632883" y="1600200"/>
                </a:lnTo>
                <a:lnTo>
                  <a:pt x="1590164" y="1625600"/>
                </a:lnTo>
                <a:lnTo>
                  <a:pt x="1545981" y="1651000"/>
                </a:lnTo>
                <a:lnTo>
                  <a:pt x="1500412" y="1689100"/>
                </a:lnTo>
                <a:lnTo>
                  <a:pt x="1453535" y="1714500"/>
                </a:lnTo>
                <a:lnTo>
                  <a:pt x="1405425" y="1727200"/>
                </a:lnTo>
                <a:lnTo>
                  <a:pt x="1356160" y="1752600"/>
                </a:lnTo>
                <a:lnTo>
                  <a:pt x="1305816" y="1765300"/>
                </a:lnTo>
                <a:lnTo>
                  <a:pt x="1356012" y="1778000"/>
                </a:lnTo>
                <a:lnTo>
                  <a:pt x="1462790" y="1803400"/>
                </a:lnTo>
                <a:lnTo>
                  <a:pt x="1144415" y="1803400"/>
                </a:lnTo>
                <a:lnTo>
                  <a:pt x="1102993" y="1816100"/>
                </a:lnTo>
                <a:lnTo>
                  <a:pt x="1061304" y="1841500"/>
                </a:lnTo>
                <a:lnTo>
                  <a:pt x="976730" y="1866900"/>
                </a:lnTo>
                <a:lnTo>
                  <a:pt x="889910" y="1917700"/>
                </a:lnTo>
                <a:lnTo>
                  <a:pt x="845414" y="1943100"/>
                </a:lnTo>
                <a:lnTo>
                  <a:pt x="800063" y="1968500"/>
                </a:lnTo>
                <a:lnTo>
                  <a:pt x="753758" y="1993900"/>
                </a:lnTo>
                <a:lnTo>
                  <a:pt x="706404" y="2019300"/>
                </a:lnTo>
                <a:lnTo>
                  <a:pt x="667850" y="2044700"/>
                </a:lnTo>
                <a:lnTo>
                  <a:pt x="628575" y="2070100"/>
                </a:lnTo>
                <a:lnTo>
                  <a:pt x="588535" y="2095500"/>
                </a:lnTo>
                <a:lnTo>
                  <a:pt x="547689" y="2108200"/>
                </a:lnTo>
                <a:lnTo>
                  <a:pt x="505995" y="2133600"/>
                </a:lnTo>
                <a:lnTo>
                  <a:pt x="463412" y="2159000"/>
                </a:lnTo>
                <a:lnTo>
                  <a:pt x="419897" y="2184400"/>
                </a:lnTo>
                <a:lnTo>
                  <a:pt x="375409" y="2209800"/>
                </a:lnTo>
                <a:lnTo>
                  <a:pt x="329907" y="2222500"/>
                </a:lnTo>
                <a:lnTo>
                  <a:pt x="283348" y="2247900"/>
                </a:lnTo>
                <a:lnTo>
                  <a:pt x="235691" y="2273300"/>
                </a:lnTo>
                <a:lnTo>
                  <a:pt x="186893" y="2286000"/>
                </a:lnTo>
                <a:lnTo>
                  <a:pt x="136914" y="2311400"/>
                </a:lnTo>
                <a:lnTo>
                  <a:pt x="33243" y="2336800"/>
                </a:lnTo>
                <a:close/>
              </a:path>
              <a:path w="2395219" h="2387600">
                <a:moveTo>
                  <a:pt x="520858" y="1193800"/>
                </a:moveTo>
                <a:lnTo>
                  <a:pt x="423946" y="1193800"/>
                </a:lnTo>
                <a:lnTo>
                  <a:pt x="447269" y="1181100"/>
                </a:lnTo>
                <a:lnTo>
                  <a:pt x="467374" y="1168400"/>
                </a:lnTo>
                <a:lnTo>
                  <a:pt x="483697" y="1155700"/>
                </a:lnTo>
                <a:lnTo>
                  <a:pt x="495733" y="1143000"/>
                </a:lnTo>
                <a:lnTo>
                  <a:pt x="504103" y="1130300"/>
                </a:lnTo>
                <a:lnTo>
                  <a:pt x="509428" y="1104900"/>
                </a:lnTo>
                <a:lnTo>
                  <a:pt x="445346" y="1079500"/>
                </a:lnTo>
                <a:lnTo>
                  <a:pt x="379278" y="1066800"/>
                </a:lnTo>
                <a:lnTo>
                  <a:pt x="327400" y="1054100"/>
                </a:lnTo>
                <a:lnTo>
                  <a:pt x="305887" y="1041400"/>
                </a:lnTo>
                <a:lnTo>
                  <a:pt x="472937" y="1041400"/>
                </a:lnTo>
                <a:lnTo>
                  <a:pt x="535863" y="1066800"/>
                </a:lnTo>
                <a:lnTo>
                  <a:pt x="584951" y="1079500"/>
                </a:lnTo>
                <a:lnTo>
                  <a:pt x="624631" y="1092200"/>
                </a:lnTo>
                <a:lnTo>
                  <a:pt x="729877" y="1092200"/>
                </a:lnTo>
                <a:lnTo>
                  <a:pt x="720927" y="1104900"/>
                </a:lnTo>
                <a:lnTo>
                  <a:pt x="699489" y="1130300"/>
                </a:lnTo>
                <a:lnTo>
                  <a:pt x="557783" y="1130300"/>
                </a:lnTo>
                <a:lnTo>
                  <a:pt x="549838" y="1155700"/>
                </a:lnTo>
                <a:lnTo>
                  <a:pt x="537811" y="1168400"/>
                </a:lnTo>
                <a:lnTo>
                  <a:pt x="520858" y="1193800"/>
                </a:lnTo>
                <a:close/>
              </a:path>
              <a:path w="2395219" h="2387600">
                <a:moveTo>
                  <a:pt x="670316" y="1143000"/>
                </a:moveTo>
                <a:lnTo>
                  <a:pt x="596768" y="1143000"/>
                </a:lnTo>
                <a:lnTo>
                  <a:pt x="577759" y="1130300"/>
                </a:lnTo>
                <a:lnTo>
                  <a:pt x="686185" y="1130300"/>
                </a:lnTo>
                <a:lnTo>
                  <a:pt x="670316" y="1143000"/>
                </a:lnTo>
                <a:close/>
              </a:path>
              <a:path w="2395219" h="2387600">
                <a:moveTo>
                  <a:pt x="2381973" y="1358900"/>
                </a:moveTo>
                <a:lnTo>
                  <a:pt x="2360249" y="1358900"/>
                </a:lnTo>
                <a:lnTo>
                  <a:pt x="2300840" y="1320800"/>
                </a:lnTo>
                <a:lnTo>
                  <a:pt x="2247231" y="1295400"/>
                </a:lnTo>
                <a:lnTo>
                  <a:pt x="2197294" y="1257300"/>
                </a:lnTo>
                <a:lnTo>
                  <a:pt x="2152965" y="1231900"/>
                </a:lnTo>
                <a:lnTo>
                  <a:pt x="2116183" y="1206500"/>
                </a:lnTo>
                <a:lnTo>
                  <a:pt x="2088885" y="1193800"/>
                </a:lnTo>
                <a:lnTo>
                  <a:pt x="2183889" y="1193800"/>
                </a:lnTo>
                <a:lnTo>
                  <a:pt x="2227460" y="1219200"/>
                </a:lnTo>
                <a:lnTo>
                  <a:pt x="2276198" y="1244600"/>
                </a:lnTo>
                <a:lnTo>
                  <a:pt x="2328313" y="1282700"/>
                </a:lnTo>
                <a:lnTo>
                  <a:pt x="2382013" y="1308100"/>
                </a:lnTo>
                <a:lnTo>
                  <a:pt x="2389807" y="1320800"/>
                </a:lnTo>
                <a:lnTo>
                  <a:pt x="2394227" y="1320800"/>
                </a:lnTo>
                <a:lnTo>
                  <a:pt x="2394968" y="1333500"/>
                </a:lnTo>
                <a:lnTo>
                  <a:pt x="2391724" y="1346200"/>
                </a:lnTo>
                <a:lnTo>
                  <a:pt x="2387415" y="1346200"/>
                </a:lnTo>
                <a:lnTo>
                  <a:pt x="2381973" y="1358900"/>
                </a:lnTo>
                <a:close/>
              </a:path>
              <a:path w="2395219" h="2387600">
                <a:moveTo>
                  <a:pt x="434990" y="1244600"/>
                </a:moveTo>
                <a:lnTo>
                  <a:pt x="397896" y="1244600"/>
                </a:lnTo>
                <a:lnTo>
                  <a:pt x="357241" y="1231900"/>
                </a:lnTo>
                <a:lnTo>
                  <a:pt x="468434" y="1231900"/>
                </a:lnTo>
                <a:lnTo>
                  <a:pt x="434990" y="1244600"/>
                </a:lnTo>
                <a:close/>
              </a:path>
              <a:path w="2395219" h="2387600">
                <a:moveTo>
                  <a:pt x="2385772" y="2387600"/>
                </a:moveTo>
                <a:lnTo>
                  <a:pt x="2354756" y="2387600"/>
                </a:lnTo>
                <a:lnTo>
                  <a:pt x="2314677" y="2362200"/>
                </a:lnTo>
                <a:lnTo>
                  <a:pt x="2274988" y="2324100"/>
                </a:lnTo>
                <a:lnTo>
                  <a:pt x="2235698" y="2298700"/>
                </a:lnTo>
                <a:lnTo>
                  <a:pt x="2158347" y="2247900"/>
                </a:lnTo>
                <a:lnTo>
                  <a:pt x="2082757" y="2184400"/>
                </a:lnTo>
                <a:lnTo>
                  <a:pt x="2006693" y="2133600"/>
                </a:lnTo>
                <a:lnTo>
                  <a:pt x="1967981" y="2095500"/>
                </a:lnTo>
                <a:lnTo>
                  <a:pt x="1928685" y="2070100"/>
                </a:lnTo>
                <a:lnTo>
                  <a:pt x="1888710" y="2044700"/>
                </a:lnTo>
                <a:lnTo>
                  <a:pt x="1847957" y="2019300"/>
                </a:lnTo>
                <a:lnTo>
                  <a:pt x="1806329" y="1993900"/>
                </a:lnTo>
                <a:lnTo>
                  <a:pt x="1763730" y="1968500"/>
                </a:lnTo>
                <a:lnTo>
                  <a:pt x="1720063" y="1943100"/>
                </a:lnTo>
                <a:lnTo>
                  <a:pt x="1675230" y="1930400"/>
                </a:lnTo>
                <a:lnTo>
                  <a:pt x="1629134" y="1905000"/>
                </a:lnTo>
                <a:lnTo>
                  <a:pt x="1581678" y="1892300"/>
                </a:lnTo>
                <a:lnTo>
                  <a:pt x="1537554" y="1879600"/>
                </a:lnTo>
                <a:lnTo>
                  <a:pt x="1483296" y="1866900"/>
                </a:lnTo>
                <a:lnTo>
                  <a:pt x="1423203" y="1854200"/>
                </a:lnTo>
                <a:lnTo>
                  <a:pt x="1361574" y="1828800"/>
                </a:lnTo>
                <a:lnTo>
                  <a:pt x="1302707" y="1816100"/>
                </a:lnTo>
                <a:lnTo>
                  <a:pt x="1250901" y="1816100"/>
                </a:lnTo>
                <a:lnTo>
                  <a:pt x="1210454" y="1803400"/>
                </a:lnTo>
                <a:lnTo>
                  <a:pt x="1462790" y="1803400"/>
                </a:lnTo>
                <a:lnTo>
                  <a:pt x="1514019" y="1816100"/>
                </a:lnTo>
                <a:lnTo>
                  <a:pt x="1560236" y="1828800"/>
                </a:lnTo>
                <a:lnTo>
                  <a:pt x="1598767" y="1841500"/>
                </a:lnTo>
                <a:lnTo>
                  <a:pt x="1647963" y="1854200"/>
                </a:lnTo>
                <a:lnTo>
                  <a:pt x="1695651" y="1879600"/>
                </a:lnTo>
                <a:lnTo>
                  <a:pt x="1741939" y="1905000"/>
                </a:lnTo>
                <a:lnTo>
                  <a:pt x="1786938" y="1930400"/>
                </a:lnTo>
                <a:lnTo>
                  <a:pt x="1830755" y="1943100"/>
                </a:lnTo>
                <a:lnTo>
                  <a:pt x="1873501" y="1981200"/>
                </a:lnTo>
                <a:lnTo>
                  <a:pt x="1915284" y="2006600"/>
                </a:lnTo>
                <a:lnTo>
                  <a:pt x="1956213" y="2032000"/>
                </a:lnTo>
                <a:lnTo>
                  <a:pt x="1996399" y="2057400"/>
                </a:lnTo>
                <a:lnTo>
                  <a:pt x="2035949" y="2082800"/>
                </a:lnTo>
                <a:lnTo>
                  <a:pt x="2074973" y="2120900"/>
                </a:lnTo>
                <a:lnTo>
                  <a:pt x="2190736" y="2197100"/>
                </a:lnTo>
                <a:lnTo>
                  <a:pt x="2229121" y="2235200"/>
                </a:lnTo>
                <a:lnTo>
                  <a:pt x="2344042" y="2311400"/>
                </a:lnTo>
                <a:lnTo>
                  <a:pt x="2383132" y="2336800"/>
                </a:lnTo>
                <a:lnTo>
                  <a:pt x="2390505" y="2349500"/>
                </a:lnTo>
                <a:lnTo>
                  <a:pt x="2394398" y="2362200"/>
                </a:lnTo>
                <a:lnTo>
                  <a:pt x="2394562" y="2362200"/>
                </a:lnTo>
                <a:lnTo>
                  <a:pt x="2390755" y="2374900"/>
                </a:lnTo>
                <a:lnTo>
                  <a:pt x="2385772" y="23876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067812" y="3552931"/>
            <a:ext cx="2152644" cy="2146300"/>
          </a:xfrm>
          <a:prstGeom prst="rect">
            <a:avLst/>
          </a:prstGeom>
        </p:spPr>
      </p:pic>
      <p:grpSp>
        <p:nvGrpSpPr>
          <p:cNvPr id="14" name="object 14"/>
          <p:cNvGrpSpPr/>
          <p:nvPr/>
        </p:nvGrpSpPr>
        <p:grpSpPr>
          <a:xfrm>
            <a:off x="2990072" y="4299256"/>
            <a:ext cx="502284" cy="502920"/>
            <a:chOff x="2990072" y="4299256"/>
            <a:chExt cx="502284" cy="502920"/>
          </a:xfrm>
        </p:grpSpPr>
        <p:sp>
          <p:nvSpPr>
            <p:cNvPr id="15" name="object 15"/>
            <p:cNvSpPr/>
            <p:nvPr/>
          </p:nvSpPr>
          <p:spPr>
            <a:xfrm>
              <a:off x="2990072" y="4299256"/>
              <a:ext cx="502284" cy="502920"/>
            </a:xfrm>
            <a:custGeom>
              <a:avLst/>
              <a:gdLst/>
              <a:ahLst/>
              <a:cxnLst/>
              <a:rect l="l" t="t" r="r" b="b"/>
              <a:pathLst>
                <a:path w="502285" h="502920">
                  <a:moveTo>
                    <a:pt x="252794" y="502605"/>
                  </a:moveTo>
                  <a:lnTo>
                    <a:pt x="207413" y="498520"/>
                  </a:lnTo>
                  <a:lnTo>
                    <a:pt x="164676" y="486745"/>
                  </a:lnTo>
                  <a:lnTo>
                    <a:pt x="125304" y="468001"/>
                  </a:lnTo>
                  <a:lnTo>
                    <a:pt x="90014" y="443008"/>
                  </a:lnTo>
                  <a:lnTo>
                    <a:pt x="59528" y="412486"/>
                  </a:lnTo>
                  <a:lnTo>
                    <a:pt x="34563" y="377155"/>
                  </a:lnTo>
                  <a:lnTo>
                    <a:pt x="15841" y="337736"/>
                  </a:lnTo>
                  <a:lnTo>
                    <a:pt x="4080" y="294948"/>
                  </a:lnTo>
                  <a:lnTo>
                    <a:pt x="0" y="249512"/>
                  </a:lnTo>
                  <a:lnTo>
                    <a:pt x="4154" y="203675"/>
                  </a:lnTo>
                  <a:lnTo>
                    <a:pt x="16125" y="160546"/>
                  </a:lnTo>
                  <a:lnTo>
                    <a:pt x="35172" y="120864"/>
                  </a:lnTo>
                  <a:lnTo>
                    <a:pt x="60556" y="85366"/>
                  </a:lnTo>
                  <a:lnTo>
                    <a:pt x="91537" y="54793"/>
                  </a:lnTo>
                  <a:lnTo>
                    <a:pt x="127374" y="29881"/>
                  </a:lnTo>
                  <a:lnTo>
                    <a:pt x="167329" y="11371"/>
                  </a:lnTo>
                  <a:lnTo>
                    <a:pt x="210661" y="0"/>
                  </a:lnTo>
                  <a:lnTo>
                    <a:pt x="210661" y="249512"/>
                  </a:lnTo>
                  <a:lnTo>
                    <a:pt x="213973" y="265931"/>
                  </a:lnTo>
                  <a:lnTo>
                    <a:pt x="223002" y="279339"/>
                  </a:lnTo>
                  <a:lnTo>
                    <a:pt x="236395" y="288379"/>
                  </a:lnTo>
                  <a:lnTo>
                    <a:pt x="252794" y="291694"/>
                  </a:lnTo>
                  <a:lnTo>
                    <a:pt x="502012" y="291694"/>
                  </a:lnTo>
                  <a:lnTo>
                    <a:pt x="490654" y="335077"/>
                  </a:lnTo>
                  <a:lnTo>
                    <a:pt x="472165" y="375079"/>
                  </a:lnTo>
                  <a:lnTo>
                    <a:pt x="447282" y="410959"/>
                  </a:lnTo>
                  <a:lnTo>
                    <a:pt x="416744" y="441977"/>
                  </a:lnTo>
                  <a:lnTo>
                    <a:pt x="381288" y="467390"/>
                  </a:lnTo>
                  <a:lnTo>
                    <a:pt x="341653" y="486460"/>
                  </a:lnTo>
                  <a:lnTo>
                    <a:pt x="298575" y="498445"/>
                  </a:lnTo>
                  <a:lnTo>
                    <a:pt x="252794" y="50260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84999" y="4299256"/>
              <a:ext cx="207085" cy="207330"/>
            </a:xfrm>
            <a:prstGeom prst="rect">
              <a:avLst/>
            </a:prstGeom>
          </p:spPr>
        </p:pic>
      </p:grpSp>
      <p:sp>
        <p:nvSpPr>
          <p:cNvPr id="17" name="object 17"/>
          <p:cNvSpPr/>
          <p:nvPr/>
        </p:nvSpPr>
        <p:spPr>
          <a:xfrm>
            <a:off x="2400218" y="3873855"/>
            <a:ext cx="84455" cy="168910"/>
          </a:xfrm>
          <a:custGeom>
            <a:avLst/>
            <a:gdLst/>
            <a:ahLst/>
            <a:cxnLst/>
            <a:rect l="l" t="t" r="r" b="b"/>
            <a:pathLst>
              <a:path w="84455" h="168910">
                <a:moveTo>
                  <a:pt x="84264" y="168728"/>
                </a:moveTo>
                <a:lnTo>
                  <a:pt x="0" y="168728"/>
                </a:lnTo>
                <a:lnTo>
                  <a:pt x="0" y="0"/>
                </a:lnTo>
                <a:lnTo>
                  <a:pt x="84264" y="0"/>
                </a:lnTo>
                <a:lnTo>
                  <a:pt x="84264" y="16872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231682" y="3452037"/>
            <a:ext cx="1769745" cy="2362200"/>
          </a:xfrm>
          <a:custGeom>
            <a:avLst/>
            <a:gdLst/>
            <a:ahLst/>
            <a:cxnLst/>
            <a:rect l="l" t="t" r="r" b="b"/>
            <a:pathLst>
              <a:path w="1769745" h="2362200">
                <a:moveTo>
                  <a:pt x="547725" y="168732"/>
                </a:moveTo>
                <a:lnTo>
                  <a:pt x="463461" y="168732"/>
                </a:lnTo>
                <a:lnTo>
                  <a:pt x="463461" y="590550"/>
                </a:lnTo>
                <a:lnTo>
                  <a:pt x="547725" y="590550"/>
                </a:lnTo>
                <a:lnTo>
                  <a:pt x="547725" y="168732"/>
                </a:lnTo>
                <a:close/>
              </a:path>
              <a:path w="1769745" h="2362200">
                <a:moveTo>
                  <a:pt x="842645" y="295275"/>
                </a:moveTo>
                <a:lnTo>
                  <a:pt x="758380" y="295275"/>
                </a:lnTo>
                <a:lnTo>
                  <a:pt x="758380" y="590550"/>
                </a:lnTo>
                <a:lnTo>
                  <a:pt x="842645" y="590550"/>
                </a:lnTo>
                <a:lnTo>
                  <a:pt x="842645" y="295275"/>
                </a:lnTo>
                <a:close/>
              </a:path>
              <a:path w="1769745" h="2362200">
                <a:moveTo>
                  <a:pt x="1432496" y="0"/>
                </a:moveTo>
                <a:lnTo>
                  <a:pt x="1348232" y="0"/>
                </a:lnTo>
                <a:lnTo>
                  <a:pt x="1348232" y="114300"/>
                </a:lnTo>
                <a:lnTo>
                  <a:pt x="1348232" y="292100"/>
                </a:lnTo>
                <a:lnTo>
                  <a:pt x="1348232" y="1892300"/>
                </a:lnTo>
                <a:lnTo>
                  <a:pt x="1344930" y="1905000"/>
                </a:lnTo>
                <a:lnTo>
                  <a:pt x="1335900" y="1917700"/>
                </a:lnTo>
                <a:lnTo>
                  <a:pt x="1322501" y="1930400"/>
                </a:lnTo>
                <a:lnTo>
                  <a:pt x="826249" y="1930400"/>
                </a:lnTo>
                <a:lnTo>
                  <a:pt x="812850" y="1917700"/>
                </a:lnTo>
                <a:lnTo>
                  <a:pt x="803821" y="1905000"/>
                </a:lnTo>
                <a:lnTo>
                  <a:pt x="800519" y="1892300"/>
                </a:lnTo>
                <a:lnTo>
                  <a:pt x="803821" y="1879600"/>
                </a:lnTo>
                <a:lnTo>
                  <a:pt x="812850" y="1866900"/>
                </a:lnTo>
                <a:lnTo>
                  <a:pt x="826249" y="1854200"/>
                </a:lnTo>
                <a:lnTo>
                  <a:pt x="1322501" y="1854200"/>
                </a:lnTo>
                <a:lnTo>
                  <a:pt x="1335900" y="1866900"/>
                </a:lnTo>
                <a:lnTo>
                  <a:pt x="1344930" y="1879600"/>
                </a:lnTo>
                <a:lnTo>
                  <a:pt x="1348232" y="1892300"/>
                </a:lnTo>
                <a:lnTo>
                  <a:pt x="1348232" y="1727200"/>
                </a:lnTo>
                <a:lnTo>
                  <a:pt x="1344930" y="1739900"/>
                </a:lnTo>
                <a:lnTo>
                  <a:pt x="1335900" y="1752600"/>
                </a:lnTo>
                <a:lnTo>
                  <a:pt x="1322501" y="1765300"/>
                </a:lnTo>
                <a:lnTo>
                  <a:pt x="826249" y="1765300"/>
                </a:lnTo>
                <a:lnTo>
                  <a:pt x="812850" y="1752600"/>
                </a:lnTo>
                <a:lnTo>
                  <a:pt x="803821" y="1739900"/>
                </a:lnTo>
                <a:lnTo>
                  <a:pt x="800519" y="1727200"/>
                </a:lnTo>
                <a:lnTo>
                  <a:pt x="803821" y="1701800"/>
                </a:lnTo>
                <a:lnTo>
                  <a:pt x="812850" y="1689100"/>
                </a:lnTo>
                <a:lnTo>
                  <a:pt x="826249" y="1689100"/>
                </a:lnTo>
                <a:lnTo>
                  <a:pt x="842645" y="1676400"/>
                </a:lnTo>
                <a:lnTo>
                  <a:pt x="1306106" y="1676400"/>
                </a:lnTo>
                <a:lnTo>
                  <a:pt x="1322501" y="1689100"/>
                </a:lnTo>
                <a:lnTo>
                  <a:pt x="1335900" y="1689100"/>
                </a:lnTo>
                <a:lnTo>
                  <a:pt x="1344930" y="1701800"/>
                </a:lnTo>
                <a:lnTo>
                  <a:pt x="1348232" y="1727200"/>
                </a:lnTo>
                <a:lnTo>
                  <a:pt x="1348232" y="1549400"/>
                </a:lnTo>
                <a:lnTo>
                  <a:pt x="1344930" y="1574800"/>
                </a:lnTo>
                <a:lnTo>
                  <a:pt x="1335900" y="1587500"/>
                </a:lnTo>
                <a:lnTo>
                  <a:pt x="1322501" y="1587500"/>
                </a:lnTo>
                <a:lnTo>
                  <a:pt x="1306106" y="1600200"/>
                </a:lnTo>
                <a:lnTo>
                  <a:pt x="1011174" y="1600200"/>
                </a:lnTo>
                <a:lnTo>
                  <a:pt x="994778" y="1587500"/>
                </a:lnTo>
                <a:lnTo>
                  <a:pt x="981392" y="1587500"/>
                </a:lnTo>
                <a:lnTo>
                  <a:pt x="972362" y="1574800"/>
                </a:lnTo>
                <a:lnTo>
                  <a:pt x="969048" y="1549400"/>
                </a:lnTo>
                <a:lnTo>
                  <a:pt x="972362" y="1536700"/>
                </a:lnTo>
                <a:lnTo>
                  <a:pt x="981392" y="1524000"/>
                </a:lnTo>
                <a:lnTo>
                  <a:pt x="994778" y="1511300"/>
                </a:lnTo>
                <a:lnTo>
                  <a:pt x="1322501" y="1511300"/>
                </a:lnTo>
                <a:lnTo>
                  <a:pt x="1335900" y="1524000"/>
                </a:lnTo>
                <a:lnTo>
                  <a:pt x="1344930" y="1536700"/>
                </a:lnTo>
                <a:lnTo>
                  <a:pt x="1348232" y="1549400"/>
                </a:lnTo>
                <a:lnTo>
                  <a:pt x="1348232" y="1092200"/>
                </a:lnTo>
                <a:lnTo>
                  <a:pt x="1345158" y="1130300"/>
                </a:lnTo>
                <a:lnTo>
                  <a:pt x="1336179" y="1181100"/>
                </a:lnTo>
                <a:lnTo>
                  <a:pt x="1321701" y="1219200"/>
                </a:lnTo>
                <a:lnTo>
                  <a:pt x="1302156" y="1257300"/>
                </a:lnTo>
                <a:lnTo>
                  <a:pt x="1277912" y="1295400"/>
                </a:lnTo>
                <a:lnTo>
                  <a:pt x="1249400" y="1333500"/>
                </a:lnTo>
                <a:lnTo>
                  <a:pt x="1217015" y="1358900"/>
                </a:lnTo>
                <a:lnTo>
                  <a:pt x="1181163" y="1384300"/>
                </a:lnTo>
                <a:lnTo>
                  <a:pt x="1142250" y="1397000"/>
                </a:lnTo>
                <a:lnTo>
                  <a:pt x="1100683" y="1409700"/>
                </a:lnTo>
                <a:lnTo>
                  <a:pt x="1056855" y="1422400"/>
                </a:lnTo>
                <a:lnTo>
                  <a:pt x="965504" y="1422400"/>
                </a:lnTo>
                <a:lnTo>
                  <a:pt x="921677" y="1409700"/>
                </a:lnTo>
                <a:lnTo>
                  <a:pt x="880110" y="1397000"/>
                </a:lnTo>
                <a:lnTo>
                  <a:pt x="841184" y="1384300"/>
                </a:lnTo>
                <a:lnTo>
                  <a:pt x="805332" y="1358900"/>
                </a:lnTo>
                <a:lnTo>
                  <a:pt x="789139" y="1346200"/>
                </a:lnTo>
                <a:lnTo>
                  <a:pt x="772947" y="1333500"/>
                </a:lnTo>
                <a:lnTo>
                  <a:pt x="744435" y="1295400"/>
                </a:lnTo>
                <a:lnTo>
                  <a:pt x="720204" y="1257300"/>
                </a:lnTo>
                <a:lnTo>
                  <a:pt x="716254" y="1249616"/>
                </a:lnTo>
                <a:lnTo>
                  <a:pt x="716254" y="1600200"/>
                </a:lnTo>
                <a:lnTo>
                  <a:pt x="716254" y="1727200"/>
                </a:lnTo>
                <a:lnTo>
                  <a:pt x="712939" y="1739900"/>
                </a:lnTo>
                <a:lnTo>
                  <a:pt x="703910" y="1752600"/>
                </a:lnTo>
                <a:lnTo>
                  <a:pt x="690524" y="1765300"/>
                </a:lnTo>
                <a:lnTo>
                  <a:pt x="657720" y="1765300"/>
                </a:lnTo>
                <a:lnTo>
                  <a:pt x="644321" y="1752600"/>
                </a:lnTo>
                <a:lnTo>
                  <a:pt x="635292" y="1739900"/>
                </a:lnTo>
                <a:lnTo>
                  <a:pt x="631990" y="1727200"/>
                </a:lnTo>
                <a:lnTo>
                  <a:pt x="631990" y="1701800"/>
                </a:lnTo>
                <a:lnTo>
                  <a:pt x="535381" y="1790700"/>
                </a:lnTo>
                <a:lnTo>
                  <a:pt x="524649" y="1803400"/>
                </a:lnTo>
                <a:lnTo>
                  <a:pt x="486752" y="1803400"/>
                </a:lnTo>
                <a:lnTo>
                  <a:pt x="355904" y="1739900"/>
                </a:lnTo>
                <a:lnTo>
                  <a:pt x="248348" y="1955800"/>
                </a:lnTo>
                <a:lnTo>
                  <a:pt x="241693" y="1968500"/>
                </a:lnTo>
                <a:lnTo>
                  <a:pt x="222275" y="1968500"/>
                </a:lnTo>
                <a:lnTo>
                  <a:pt x="210667" y="1981200"/>
                </a:lnTo>
                <a:lnTo>
                  <a:pt x="199047" y="1968500"/>
                </a:lnTo>
                <a:lnTo>
                  <a:pt x="179628" y="1968500"/>
                </a:lnTo>
                <a:lnTo>
                  <a:pt x="172986" y="1955800"/>
                </a:lnTo>
                <a:lnTo>
                  <a:pt x="88722" y="1778000"/>
                </a:lnTo>
                <a:lnTo>
                  <a:pt x="84340" y="1765300"/>
                </a:lnTo>
                <a:lnTo>
                  <a:pt x="86436" y="1752600"/>
                </a:lnTo>
                <a:lnTo>
                  <a:pt x="94373" y="1739900"/>
                </a:lnTo>
                <a:lnTo>
                  <a:pt x="107556" y="1727200"/>
                </a:lnTo>
                <a:lnTo>
                  <a:pt x="153797" y="1727200"/>
                </a:lnTo>
                <a:lnTo>
                  <a:pt x="164084" y="1752600"/>
                </a:lnTo>
                <a:lnTo>
                  <a:pt x="210667" y="1841500"/>
                </a:lnTo>
                <a:lnTo>
                  <a:pt x="267690" y="1727200"/>
                </a:lnTo>
                <a:lnTo>
                  <a:pt x="299377" y="1663700"/>
                </a:lnTo>
                <a:lnTo>
                  <a:pt x="309676" y="1651000"/>
                </a:lnTo>
                <a:lnTo>
                  <a:pt x="323735" y="1638300"/>
                </a:lnTo>
                <a:lnTo>
                  <a:pt x="355904" y="1638300"/>
                </a:lnTo>
                <a:lnTo>
                  <a:pt x="497268" y="1714500"/>
                </a:lnTo>
                <a:lnTo>
                  <a:pt x="572401" y="1638300"/>
                </a:lnTo>
                <a:lnTo>
                  <a:pt x="531317" y="1638300"/>
                </a:lnTo>
                <a:lnTo>
                  <a:pt x="517931" y="1625600"/>
                </a:lnTo>
                <a:lnTo>
                  <a:pt x="508901" y="1612900"/>
                </a:lnTo>
                <a:lnTo>
                  <a:pt x="505587" y="1600200"/>
                </a:lnTo>
                <a:lnTo>
                  <a:pt x="508901" y="1574800"/>
                </a:lnTo>
                <a:lnTo>
                  <a:pt x="517931" y="1562100"/>
                </a:lnTo>
                <a:lnTo>
                  <a:pt x="531317" y="1562100"/>
                </a:lnTo>
                <a:lnTo>
                  <a:pt x="547725" y="1549400"/>
                </a:lnTo>
                <a:lnTo>
                  <a:pt x="674116" y="1549400"/>
                </a:lnTo>
                <a:lnTo>
                  <a:pt x="690524" y="1562100"/>
                </a:lnTo>
                <a:lnTo>
                  <a:pt x="703910" y="1562100"/>
                </a:lnTo>
                <a:lnTo>
                  <a:pt x="712939" y="1574800"/>
                </a:lnTo>
                <a:lnTo>
                  <a:pt x="716254" y="1600200"/>
                </a:lnTo>
                <a:lnTo>
                  <a:pt x="716254" y="1249616"/>
                </a:lnTo>
                <a:lnTo>
                  <a:pt x="686181" y="1181100"/>
                </a:lnTo>
                <a:lnTo>
                  <a:pt x="677202" y="1130300"/>
                </a:lnTo>
                <a:lnTo>
                  <a:pt x="674116" y="1092200"/>
                </a:lnTo>
                <a:lnTo>
                  <a:pt x="677202" y="1041400"/>
                </a:lnTo>
                <a:lnTo>
                  <a:pt x="686181" y="1003300"/>
                </a:lnTo>
                <a:lnTo>
                  <a:pt x="700646" y="965200"/>
                </a:lnTo>
                <a:lnTo>
                  <a:pt x="715314" y="927100"/>
                </a:lnTo>
                <a:lnTo>
                  <a:pt x="720204" y="914400"/>
                </a:lnTo>
                <a:lnTo>
                  <a:pt x="744435" y="889000"/>
                </a:lnTo>
                <a:lnTo>
                  <a:pt x="772947" y="850900"/>
                </a:lnTo>
                <a:lnTo>
                  <a:pt x="789139" y="838200"/>
                </a:lnTo>
                <a:lnTo>
                  <a:pt x="805332" y="825500"/>
                </a:lnTo>
                <a:lnTo>
                  <a:pt x="841184" y="800100"/>
                </a:lnTo>
                <a:lnTo>
                  <a:pt x="880110" y="774700"/>
                </a:lnTo>
                <a:lnTo>
                  <a:pt x="921677" y="762000"/>
                </a:lnTo>
                <a:lnTo>
                  <a:pt x="965504" y="762000"/>
                </a:lnTo>
                <a:lnTo>
                  <a:pt x="1011174" y="749300"/>
                </a:lnTo>
                <a:lnTo>
                  <a:pt x="1056855" y="762000"/>
                </a:lnTo>
                <a:lnTo>
                  <a:pt x="1100683" y="762000"/>
                </a:lnTo>
                <a:lnTo>
                  <a:pt x="1142250" y="774700"/>
                </a:lnTo>
                <a:lnTo>
                  <a:pt x="1181163" y="800100"/>
                </a:lnTo>
                <a:lnTo>
                  <a:pt x="1217015" y="825500"/>
                </a:lnTo>
                <a:lnTo>
                  <a:pt x="1249400" y="850900"/>
                </a:lnTo>
                <a:lnTo>
                  <a:pt x="1277912" y="889000"/>
                </a:lnTo>
                <a:lnTo>
                  <a:pt x="1302156" y="914400"/>
                </a:lnTo>
                <a:lnTo>
                  <a:pt x="1321701" y="965200"/>
                </a:lnTo>
                <a:lnTo>
                  <a:pt x="1336179" y="1003300"/>
                </a:lnTo>
                <a:lnTo>
                  <a:pt x="1345158" y="1041400"/>
                </a:lnTo>
                <a:lnTo>
                  <a:pt x="1348232" y="1092200"/>
                </a:lnTo>
                <a:lnTo>
                  <a:pt x="1348232" y="622300"/>
                </a:lnTo>
                <a:lnTo>
                  <a:pt x="1344930" y="647700"/>
                </a:lnTo>
                <a:lnTo>
                  <a:pt x="1335900" y="660400"/>
                </a:lnTo>
                <a:lnTo>
                  <a:pt x="1322501" y="660400"/>
                </a:lnTo>
                <a:lnTo>
                  <a:pt x="1306106" y="673100"/>
                </a:lnTo>
                <a:lnTo>
                  <a:pt x="1053312" y="673100"/>
                </a:lnTo>
                <a:lnTo>
                  <a:pt x="1036916" y="660400"/>
                </a:lnTo>
                <a:lnTo>
                  <a:pt x="1023518" y="660400"/>
                </a:lnTo>
                <a:lnTo>
                  <a:pt x="1014488" y="647700"/>
                </a:lnTo>
                <a:lnTo>
                  <a:pt x="1011174" y="622300"/>
                </a:lnTo>
                <a:lnTo>
                  <a:pt x="1014488" y="609600"/>
                </a:lnTo>
                <a:lnTo>
                  <a:pt x="1023518" y="596900"/>
                </a:lnTo>
                <a:lnTo>
                  <a:pt x="1036916" y="584200"/>
                </a:lnTo>
                <a:lnTo>
                  <a:pt x="1322501" y="584200"/>
                </a:lnTo>
                <a:lnTo>
                  <a:pt x="1335900" y="596900"/>
                </a:lnTo>
                <a:lnTo>
                  <a:pt x="1344930" y="609600"/>
                </a:lnTo>
                <a:lnTo>
                  <a:pt x="1348232" y="622300"/>
                </a:lnTo>
                <a:lnTo>
                  <a:pt x="1348232" y="457200"/>
                </a:lnTo>
                <a:lnTo>
                  <a:pt x="1344930" y="469900"/>
                </a:lnTo>
                <a:lnTo>
                  <a:pt x="1335900" y="482600"/>
                </a:lnTo>
                <a:lnTo>
                  <a:pt x="1322501" y="495300"/>
                </a:lnTo>
                <a:lnTo>
                  <a:pt x="1036916" y="495300"/>
                </a:lnTo>
                <a:lnTo>
                  <a:pt x="1023518" y="482600"/>
                </a:lnTo>
                <a:lnTo>
                  <a:pt x="1014488" y="469900"/>
                </a:lnTo>
                <a:lnTo>
                  <a:pt x="1011174" y="457200"/>
                </a:lnTo>
                <a:lnTo>
                  <a:pt x="1014488" y="444500"/>
                </a:lnTo>
                <a:lnTo>
                  <a:pt x="1023518" y="431800"/>
                </a:lnTo>
                <a:lnTo>
                  <a:pt x="1036916" y="419100"/>
                </a:lnTo>
                <a:lnTo>
                  <a:pt x="1322501" y="419100"/>
                </a:lnTo>
                <a:lnTo>
                  <a:pt x="1335900" y="431800"/>
                </a:lnTo>
                <a:lnTo>
                  <a:pt x="1344930" y="444500"/>
                </a:lnTo>
                <a:lnTo>
                  <a:pt x="1348232" y="457200"/>
                </a:lnTo>
                <a:lnTo>
                  <a:pt x="1348232" y="292100"/>
                </a:lnTo>
                <a:lnTo>
                  <a:pt x="1344930" y="304800"/>
                </a:lnTo>
                <a:lnTo>
                  <a:pt x="1335900" y="317500"/>
                </a:lnTo>
                <a:lnTo>
                  <a:pt x="1322501" y="330200"/>
                </a:lnTo>
                <a:lnTo>
                  <a:pt x="1036916" y="330200"/>
                </a:lnTo>
                <a:lnTo>
                  <a:pt x="1023518" y="317500"/>
                </a:lnTo>
                <a:lnTo>
                  <a:pt x="1014488" y="304800"/>
                </a:lnTo>
                <a:lnTo>
                  <a:pt x="1011174" y="292100"/>
                </a:lnTo>
                <a:lnTo>
                  <a:pt x="1014488" y="266700"/>
                </a:lnTo>
                <a:lnTo>
                  <a:pt x="1023518" y="254000"/>
                </a:lnTo>
                <a:lnTo>
                  <a:pt x="1036916" y="254000"/>
                </a:lnTo>
                <a:lnTo>
                  <a:pt x="1053312" y="241300"/>
                </a:lnTo>
                <a:lnTo>
                  <a:pt x="1306106" y="241300"/>
                </a:lnTo>
                <a:lnTo>
                  <a:pt x="1322501" y="254000"/>
                </a:lnTo>
                <a:lnTo>
                  <a:pt x="1335900" y="254000"/>
                </a:lnTo>
                <a:lnTo>
                  <a:pt x="1344930" y="266700"/>
                </a:lnTo>
                <a:lnTo>
                  <a:pt x="1348232" y="292100"/>
                </a:lnTo>
                <a:lnTo>
                  <a:pt x="1348232" y="114300"/>
                </a:lnTo>
                <a:lnTo>
                  <a:pt x="1344930" y="139700"/>
                </a:lnTo>
                <a:lnTo>
                  <a:pt x="1335900" y="152400"/>
                </a:lnTo>
                <a:lnTo>
                  <a:pt x="1322501" y="165100"/>
                </a:lnTo>
                <a:lnTo>
                  <a:pt x="1163307" y="165100"/>
                </a:lnTo>
                <a:lnTo>
                  <a:pt x="1149921" y="152400"/>
                </a:lnTo>
                <a:lnTo>
                  <a:pt x="1140891" y="139700"/>
                </a:lnTo>
                <a:lnTo>
                  <a:pt x="1137577" y="114300"/>
                </a:lnTo>
                <a:lnTo>
                  <a:pt x="1140891" y="101600"/>
                </a:lnTo>
                <a:lnTo>
                  <a:pt x="1149921" y="88900"/>
                </a:lnTo>
                <a:lnTo>
                  <a:pt x="1163307" y="76200"/>
                </a:lnTo>
                <a:lnTo>
                  <a:pt x="1322501" y="76200"/>
                </a:lnTo>
                <a:lnTo>
                  <a:pt x="1335900" y="88900"/>
                </a:lnTo>
                <a:lnTo>
                  <a:pt x="1344930" y="101600"/>
                </a:lnTo>
                <a:lnTo>
                  <a:pt x="1348232" y="114300"/>
                </a:lnTo>
                <a:lnTo>
                  <a:pt x="1348232" y="0"/>
                </a:lnTo>
                <a:lnTo>
                  <a:pt x="926909" y="0"/>
                </a:lnTo>
                <a:lnTo>
                  <a:pt x="926909" y="241300"/>
                </a:lnTo>
                <a:lnTo>
                  <a:pt x="926909" y="622300"/>
                </a:lnTo>
                <a:lnTo>
                  <a:pt x="923607" y="647700"/>
                </a:lnTo>
                <a:lnTo>
                  <a:pt x="914577" y="660400"/>
                </a:lnTo>
                <a:lnTo>
                  <a:pt x="901179" y="660400"/>
                </a:lnTo>
                <a:lnTo>
                  <a:pt x="884783" y="673100"/>
                </a:lnTo>
                <a:lnTo>
                  <a:pt x="716254" y="673100"/>
                </a:lnTo>
                <a:lnTo>
                  <a:pt x="699846" y="660400"/>
                </a:lnTo>
                <a:lnTo>
                  <a:pt x="686460" y="660400"/>
                </a:lnTo>
                <a:lnTo>
                  <a:pt x="677430" y="647700"/>
                </a:lnTo>
                <a:lnTo>
                  <a:pt x="674116" y="622300"/>
                </a:lnTo>
                <a:lnTo>
                  <a:pt x="674116" y="241300"/>
                </a:lnTo>
                <a:lnTo>
                  <a:pt x="677430" y="228600"/>
                </a:lnTo>
                <a:lnTo>
                  <a:pt x="686460" y="215900"/>
                </a:lnTo>
                <a:lnTo>
                  <a:pt x="699846" y="203200"/>
                </a:lnTo>
                <a:lnTo>
                  <a:pt x="901179" y="203200"/>
                </a:lnTo>
                <a:lnTo>
                  <a:pt x="914577" y="215900"/>
                </a:lnTo>
                <a:lnTo>
                  <a:pt x="923607" y="228600"/>
                </a:lnTo>
                <a:lnTo>
                  <a:pt x="926909" y="241300"/>
                </a:lnTo>
                <a:lnTo>
                  <a:pt x="926909" y="0"/>
                </a:lnTo>
                <a:lnTo>
                  <a:pt x="631990" y="0"/>
                </a:lnTo>
                <a:lnTo>
                  <a:pt x="631990" y="114300"/>
                </a:lnTo>
                <a:lnTo>
                  <a:pt x="631990" y="622300"/>
                </a:lnTo>
                <a:lnTo>
                  <a:pt x="628675" y="647700"/>
                </a:lnTo>
                <a:lnTo>
                  <a:pt x="619645" y="660400"/>
                </a:lnTo>
                <a:lnTo>
                  <a:pt x="606247" y="660400"/>
                </a:lnTo>
                <a:lnTo>
                  <a:pt x="589851" y="673100"/>
                </a:lnTo>
                <a:lnTo>
                  <a:pt x="589851" y="876300"/>
                </a:lnTo>
                <a:lnTo>
                  <a:pt x="589851" y="1054100"/>
                </a:lnTo>
                <a:lnTo>
                  <a:pt x="589851" y="1219200"/>
                </a:lnTo>
                <a:lnTo>
                  <a:pt x="586536" y="1231900"/>
                </a:lnTo>
                <a:lnTo>
                  <a:pt x="577519" y="1244600"/>
                </a:lnTo>
                <a:lnTo>
                  <a:pt x="564121" y="1257300"/>
                </a:lnTo>
                <a:lnTo>
                  <a:pt x="463461" y="1257300"/>
                </a:lnTo>
                <a:lnTo>
                  <a:pt x="463461" y="1384300"/>
                </a:lnTo>
                <a:lnTo>
                  <a:pt x="460146" y="1397000"/>
                </a:lnTo>
                <a:lnTo>
                  <a:pt x="451116" y="1409700"/>
                </a:lnTo>
                <a:lnTo>
                  <a:pt x="437718" y="1422400"/>
                </a:lnTo>
                <a:lnTo>
                  <a:pt x="109994" y="1422400"/>
                </a:lnTo>
                <a:lnTo>
                  <a:pt x="96608" y="1409700"/>
                </a:lnTo>
                <a:lnTo>
                  <a:pt x="87579" y="1397000"/>
                </a:lnTo>
                <a:lnTo>
                  <a:pt x="84264" y="1384300"/>
                </a:lnTo>
                <a:lnTo>
                  <a:pt x="87579" y="1371600"/>
                </a:lnTo>
                <a:lnTo>
                  <a:pt x="96608" y="1358900"/>
                </a:lnTo>
                <a:lnTo>
                  <a:pt x="109994" y="1346200"/>
                </a:lnTo>
                <a:lnTo>
                  <a:pt x="437718" y="1346200"/>
                </a:lnTo>
                <a:lnTo>
                  <a:pt x="451116" y="1358900"/>
                </a:lnTo>
                <a:lnTo>
                  <a:pt x="460146" y="1371600"/>
                </a:lnTo>
                <a:lnTo>
                  <a:pt x="463461" y="1384300"/>
                </a:lnTo>
                <a:lnTo>
                  <a:pt x="463461" y="1257300"/>
                </a:lnTo>
                <a:lnTo>
                  <a:pt x="109994" y="1257300"/>
                </a:lnTo>
                <a:lnTo>
                  <a:pt x="96608" y="1244600"/>
                </a:lnTo>
                <a:lnTo>
                  <a:pt x="87579" y="1231900"/>
                </a:lnTo>
                <a:lnTo>
                  <a:pt x="84264" y="1219200"/>
                </a:lnTo>
                <a:lnTo>
                  <a:pt x="87579" y="1206500"/>
                </a:lnTo>
                <a:lnTo>
                  <a:pt x="96608" y="1181100"/>
                </a:lnTo>
                <a:lnTo>
                  <a:pt x="109994" y="1181100"/>
                </a:lnTo>
                <a:lnTo>
                  <a:pt x="126403" y="1168400"/>
                </a:lnTo>
                <a:lnTo>
                  <a:pt x="547725" y="1168400"/>
                </a:lnTo>
                <a:lnTo>
                  <a:pt x="564121" y="1181100"/>
                </a:lnTo>
                <a:lnTo>
                  <a:pt x="577519" y="1181100"/>
                </a:lnTo>
                <a:lnTo>
                  <a:pt x="586536" y="1206500"/>
                </a:lnTo>
                <a:lnTo>
                  <a:pt x="589851" y="1219200"/>
                </a:lnTo>
                <a:lnTo>
                  <a:pt x="589851" y="1054100"/>
                </a:lnTo>
                <a:lnTo>
                  <a:pt x="586536" y="1066800"/>
                </a:lnTo>
                <a:lnTo>
                  <a:pt x="577519" y="1079500"/>
                </a:lnTo>
                <a:lnTo>
                  <a:pt x="564121" y="1092200"/>
                </a:lnTo>
                <a:lnTo>
                  <a:pt x="109994" y="1092200"/>
                </a:lnTo>
                <a:lnTo>
                  <a:pt x="96608" y="1079500"/>
                </a:lnTo>
                <a:lnTo>
                  <a:pt x="87579" y="1066800"/>
                </a:lnTo>
                <a:lnTo>
                  <a:pt x="84264" y="1054100"/>
                </a:lnTo>
                <a:lnTo>
                  <a:pt x="87579" y="1028700"/>
                </a:lnTo>
                <a:lnTo>
                  <a:pt x="96608" y="1016000"/>
                </a:lnTo>
                <a:lnTo>
                  <a:pt x="109994" y="1003300"/>
                </a:lnTo>
                <a:lnTo>
                  <a:pt x="564121" y="1003300"/>
                </a:lnTo>
                <a:lnTo>
                  <a:pt x="577519" y="1016000"/>
                </a:lnTo>
                <a:lnTo>
                  <a:pt x="586536" y="1028700"/>
                </a:lnTo>
                <a:lnTo>
                  <a:pt x="589851" y="1054100"/>
                </a:lnTo>
                <a:lnTo>
                  <a:pt x="589851" y="876300"/>
                </a:lnTo>
                <a:lnTo>
                  <a:pt x="586536" y="901700"/>
                </a:lnTo>
                <a:lnTo>
                  <a:pt x="577519" y="914400"/>
                </a:lnTo>
                <a:lnTo>
                  <a:pt x="564121" y="914400"/>
                </a:lnTo>
                <a:lnTo>
                  <a:pt x="547725" y="927100"/>
                </a:lnTo>
                <a:lnTo>
                  <a:pt x="294932" y="927100"/>
                </a:lnTo>
                <a:lnTo>
                  <a:pt x="278523" y="914400"/>
                </a:lnTo>
                <a:lnTo>
                  <a:pt x="265137" y="914400"/>
                </a:lnTo>
                <a:lnTo>
                  <a:pt x="256108" y="901700"/>
                </a:lnTo>
                <a:lnTo>
                  <a:pt x="252793" y="876300"/>
                </a:lnTo>
                <a:lnTo>
                  <a:pt x="256108" y="863600"/>
                </a:lnTo>
                <a:lnTo>
                  <a:pt x="265137" y="850900"/>
                </a:lnTo>
                <a:lnTo>
                  <a:pt x="278523" y="838200"/>
                </a:lnTo>
                <a:lnTo>
                  <a:pt x="564121" y="838200"/>
                </a:lnTo>
                <a:lnTo>
                  <a:pt x="577519" y="850900"/>
                </a:lnTo>
                <a:lnTo>
                  <a:pt x="586536" y="863600"/>
                </a:lnTo>
                <a:lnTo>
                  <a:pt x="589851" y="876300"/>
                </a:lnTo>
                <a:lnTo>
                  <a:pt x="589851" y="673100"/>
                </a:lnTo>
                <a:lnTo>
                  <a:pt x="421322" y="673100"/>
                </a:lnTo>
                <a:lnTo>
                  <a:pt x="404926" y="660400"/>
                </a:lnTo>
                <a:lnTo>
                  <a:pt x="391528" y="660400"/>
                </a:lnTo>
                <a:lnTo>
                  <a:pt x="382498" y="647700"/>
                </a:lnTo>
                <a:lnTo>
                  <a:pt x="379196" y="622300"/>
                </a:lnTo>
                <a:lnTo>
                  <a:pt x="379196" y="330200"/>
                </a:lnTo>
                <a:lnTo>
                  <a:pt x="379196" y="114300"/>
                </a:lnTo>
                <a:lnTo>
                  <a:pt x="382498" y="101600"/>
                </a:lnTo>
                <a:lnTo>
                  <a:pt x="391528" y="88900"/>
                </a:lnTo>
                <a:lnTo>
                  <a:pt x="404926" y="76200"/>
                </a:lnTo>
                <a:lnTo>
                  <a:pt x="606247" y="76200"/>
                </a:lnTo>
                <a:lnTo>
                  <a:pt x="619645" y="88900"/>
                </a:lnTo>
                <a:lnTo>
                  <a:pt x="628675" y="101600"/>
                </a:lnTo>
                <a:lnTo>
                  <a:pt x="631990" y="114300"/>
                </a:lnTo>
                <a:lnTo>
                  <a:pt x="631990" y="0"/>
                </a:lnTo>
                <a:lnTo>
                  <a:pt x="337058" y="0"/>
                </a:lnTo>
                <a:lnTo>
                  <a:pt x="337058" y="368300"/>
                </a:lnTo>
                <a:lnTo>
                  <a:pt x="337058" y="622300"/>
                </a:lnTo>
                <a:lnTo>
                  <a:pt x="333743" y="647700"/>
                </a:lnTo>
                <a:lnTo>
                  <a:pt x="324713" y="660400"/>
                </a:lnTo>
                <a:lnTo>
                  <a:pt x="311327" y="660400"/>
                </a:lnTo>
                <a:lnTo>
                  <a:pt x="294932" y="673100"/>
                </a:lnTo>
                <a:lnTo>
                  <a:pt x="126403" y="673100"/>
                </a:lnTo>
                <a:lnTo>
                  <a:pt x="109994" y="660400"/>
                </a:lnTo>
                <a:lnTo>
                  <a:pt x="96608" y="660400"/>
                </a:lnTo>
                <a:lnTo>
                  <a:pt x="87579" y="647700"/>
                </a:lnTo>
                <a:lnTo>
                  <a:pt x="84264" y="622300"/>
                </a:lnTo>
                <a:lnTo>
                  <a:pt x="84264" y="368300"/>
                </a:lnTo>
                <a:lnTo>
                  <a:pt x="87579" y="355600"/>
                </a:lnTo>
                <a:lnTo>
                  <a:pt x="96608" y="342900"/>
                </a:lnTo>
                <a:lnTo>
                  <a:pt x="109994" y="330200"/>
                </a:lnTo>
                <a:lnTo>
                  <a:pt x="311327" y="330200"/>
                </a:lnTo>
                <a:lnTo>
                  <a:pt x="324713" y="342900"/>
                </a:lnTo>
                <a:lnTo>
                  <a:pt x="333743" y="355600"/>
                </a:lnTo>
                <a:lnTo>
                  <a:pt x="337058" y="368300"/>
                </a:lnTo>
                <a:lnTo>
                  <a:pt x="337058" y="0"/>
                </a:lnTo>
                <a:lnTo>
                  <a:pt x="0" y="0"/>
                </a:lnTo>
                <a:lnTo>
                  <a:pt x="0" y="2108200"/>
                </a:lnTo>
                <a:lnTo>
                  <a:pt x="1432496" y="2108200"/>
                </a:lnTo>
                <a:lnTo>
                  <a:pt x="1432496" y="1981200"/>
                </a:lnTo>
                <a:lnTo>
                  <a:pt x="1432496" y="1930400"/>
                </a:lnTo>
                <a:lnTo>
                  <a:pt x="1432496" y="76200"/>
                </a:lnTo>
                <a:lnTo>
                  <a:pt x="1432496" y="0"/>
                </a:lnTo>
                <a:close/>
              </a:path>
              <a:path w="1769745" h="2362200">
                <a:moveTo>
                  <a:pt x="1601025" y="126542"/>
                </a:moveTo>
                <a:lnTo>
                  <a:pt x="1516761" y="126542"/>
                </a:lnTo>
                <a:lnTo>
                  <a:pt x="1516761" y="2151291"/>
                </a:lnTo>
                <a:lnTo>
                  <a:pt x="1513459" y="2167712"/>
                </a:lnTo>
                <a:lnTo>
                  <a:pt x="1504429" y="2181123"/>
                </a:lnTo>
                <a:lnTo>
                  <a:pt x="1491030" y="2190153"/>
                </a:lnTo>
                <a:lnTo>
                  <a:pt x="1474635" y="2193467"/>
                </a:lnTo>
                <a:lnTo>
                  <a:pt x="168529" y="2193467"/>
                </a:lnTo>
                <a:lnTo>
                  <a:pt x="168529" y="2235657"/>
                </a:lnTo>
                <a:lnTo>
                  <a:pt x="1601025" y="2235657"/>
                </a:lnTo>
                <a:lnTo>
                  <a:pt x="1601025" y="126542"/>
                </a:lnTo>
                <a:close/>
              </a:path>
              <a:path w="1769745" h="2362200">
                <a:moveTo>
                  <a:pt x="1769567" y="253098"/>
                </a:moveTo>
                <a:lnTo>
                  <a:pt x="1685290" y="253098"/>
                </a:lnTo>
                <a:lnTo>
                  <a:pt x="1685290" y="2277834"/>
                </a:lnTo>
                <a:lnTo>
                  <a:pt x="1681988" y="2294255"/>
                </a:lnTo>
                <a:lnTo>
                  <a:pt x="1672958" y="2307666"/>
                </a:lnTo>
                <a:lnTo>
                  <a:pt x="1659559" y="2316708"/>
                </a:lnTo>
                <a:lnTo>
                  <a:pt x="1643164" y="2320023"/>
                </a:lnTo>
                <a:lnTo>
                  <a:pt x="337058" y="2320023"/>
                </a:lnTo>
                <a:lnTo>
                  <a:pt x="337058" y="2362200"/>
                </a:lnTo>
                <a:lnTo>
                  <a:pt x="1769567" y="2362200"/>
                </a:lnTo>
                <a:lnTo>
                  <a:pt x="1769567" y="25309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571489" y="5274348"/>
            <a:ext cx="1441390" cy="2469476"/>
          </a:xfrm>
          <a:prstGeom prst="rect">
            <a:avLst/>
          </a:prstGeom>
        </p:spPr>
      </p:pic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3158478" y="966683"/>
            <a:ext cx="11057890" cy="1891030"/>
          </a:xfrm>
          <a:prstGeom prst="rect">
            <a:avLst/>
          </a:prstGeom>
        </p:spPr>
        <p:txBody>
          <a:bodyPr vert="horz" wrap="square" lIns="0" tIns="71755" rIns="0" bIns="0" rtlCol="0">
            <a:spAutoFit/>
          </a:bodyPr>
          <a:lstStyle/>
          <a:p>
            <a:pPr marL="214629" marR="5080" indent="-202565">
              <a:lnSpc>
                <a:spcPts val="7159"/>
              </a:lnSpc>
              <a:spcBef>
                <a:spcPts val="565"/>
              </a:spcBef>
            </a:pPr>
            <a:r>
              <a:rPr sz="6250" spc="-375" dirty="0">
                <a:solidFill>
                  <a:srgbClr val="FFFFFF"/>
                </a:solidFill>
                <a:latin typeface="Verdana"/>
                <a:cs typeface="Verdana"/>
              </a:rPr>
              <a:t>Tres</a:t>
            </a:r>
            <a:r>
              <a:rPr sz="6250" spc="-3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6250" spc="-190" dirty="0">
                <a:solidFill>
                  <a:srgbClr val="FFFFFF"/>
                </a:solidFill>
                <a:latin typeface="Verdana"/>
                <a:cs typeface="Verdana"/>
              </a:rPr>
              <a:t>momentos</a:t>
            </a:r>
            <a:r>
              <a:rPr sz="6250" spc="-3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6250" spc="-235" dirty="0">
                <a:solidFill>
                  <a:srgbClr val="FFFFFF"/>
                </a:solidFill>
                <a:latin typeface="Verdana"/>
                <a:cs typeface="Verdana"/>
              </a:rPr>
              <a:t>clave</a:t>
            </a:r>
            <a:r>
              <a:rPr sz="6250" spc="-3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6250" spc="-325" dirty="0">
                <a:solidFill>
                  <a:srgbClr val="FFFFFF"/>
                </a:solidFill>
                <a:latin typeface="Verdana"/>
                <a:cs typeface="Verdana"/>
              </a:rPr>
              <a:t>para </a:t>
            </a:r>
            <a:r>
              <a:rPr sz="6250" spc="-260" dirty="0">
                <a:solidFill>
                  <a:srgbClr val="FFFFFF"/>
                </a:solidFill>
                <a:latin typeface="Verdana"/>
                <a:cs typeface="Verdana"/>
              </a:rPr>
              <a:t>terminar</a:t>
            </a:r>
            <a:r>
              <a:rPr sz="6250" spc="-3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6250" spc="-175" dirty="0">
                <a:solidFill>
                  <a:srgbClr val="FFFFFF"/>
                </a:solidFill>
                <a:latin typeface="Verdana"/>
                <a:cs typeface="Verdana"/>
              </a:rPr>
              <a:t>bien</a:t>
            </a:r>
            <a:r>
              <a:rPr sz="6250" spc="-3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6250" spc="-240" dirty="0">
                <a:solidFill>
                  <a:srgbClr val="FFFFFF"/>
                </a:solidFill>
                <a:latin typeface="Verdana"/>
                <a:cs typeface="Verdana"/>
              </a:rPr>
              <a:t>el</a:t>
            </a:r>
            <a:r>
              <a:rPr sz="6250" spc="-3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6250" spc="-10" dirty="0">
                <a:solidFill>
                  <a:srgbClr val="FFFFFF"/>
                </a:solidFill>
                <a:latin typeface="Verdana"/>
                <a:cs typeface="Verdana"/>
              </a:rPr>
              <a:t>Mandato</a:t>
            </a:r>
            <a:endParaRPr sz="6250">
              <a:latin typeface="Verdana"/>
              <a:cs typeface="Verdan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3678836" y="6895211"/>
            <a:ext cx="3694429" cy="1748155"/>
          </a:xfrm>
          <a:prstGeom prst="rect">
            <a:avLst/>
          </a:prstGeom>
        </p:spPr>
        <p:txBody>
          <a:bodyPr vert="horz" wrap="square" lIns="0" tIns="59055" rIns="0" bIns="0" rtlCol="0">
            <a:spAutoFit/>
          </a:bodyPr>
          <a:lstStyle/>
          <a:p>
            <a:pPr marL="12700" marR="5080" indent="-635" algn="ctr">
              <a:lnSpc>
                <a:spcPts val="4430"/>
              </a:lnSpc>
              <a:spcBef>
                <a:spcPts val="465"/>
              </a:spcBef>
            </a:pPr>
            <a:r>
              <a:rPr sz="3900" b="1" spc="-105" dirty="0">
                <a:latin typeface="Verdana"/>
                <a:cs typeface="Verdana"/>
              </a:rPr>
              <a:t>Empalme</a:t>
            </a:r>
            <a:r>
              <a:rPr sz="3900" b="1" spc="-190" dirty="0">
                <a:latin typeface="Verdana"/>
                <a:cs typeface="Verdana"/>
              </a:rPr>
              <a:t> </a:t>
            </a:r>
            <a:r>
              <a:rPr sz="3900" b="1" spc="-25" dirty="0">
                <a:latin typeface="Verdana"/>
                <a:cs typeface="Verdana"/>
              </a:rPr>
              <a:t>con </a:t>
            </a:r>
            <a:r>
              <a:rPr sz="3900" b="1" spc="-155" dirty="0">
                <a:latin typeface="Verdana"/>
                <a:cs typeface="Verdana"/>
              </a:rPr>
              <a:t>Gestión</a:t>
            </a:r>
            <a:r>
              <a:rPr sz="3900" b="1" spc="-185" dirty="0">
                <a:latin typeface="Verdana"/>
                <a:cs typeface="Verdana"/>
              </a:rPr>
              <a:t> </a:t>
            </a:r>
            <a:r>
              <a:rPr sz="3900" b="1" spc="-25" dirty="0">
                <a:latin typeface="Verdana"/>
                <a:cs typeface="Verdana"/>
              </a:rPr>
              <a:t>del </a:t>
            </a:r>
            <a:r>
              <a:rPr sz="3900" b="1" spc="-90" dirty="0">
                <a:latin typeface="Verdana"/>
                <a:cs typeface="Verdana"/>
              </a:rPr>
              <a:t>Conocimiento</a:t>
            </a:r>
            <a:endParaRPr sz="3900">
              <a:latin typeface="Verdana"/>
              <a:cs typeface="Verdan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283581" y="6835602"/>
            <a:ext cx="3721100" cy="1748155"/>
          </a:xfrm>
          <a:prstGeom prst="rect">
            <a:avLst/>
          </a:prstGeom>
        </p:spPr>
        <p:txBody>
          <a:bodyPr vert="horz" wrap="square" lIns="0" tIns="59055" rIns="0" bIns="0" rtlCol="0">
            <a:spAutoFit/>
          </a:bodyPr>
          <a:lstStyle/>
          <a:p>
            <a:pPr marL="12700" marR="5080" algn="ctr">
              <a:lnSpc>
                <a:spcPts val="4430"/>
              </a:lnSpc>
              <a:spcBef>
                <a:spcPts val="465"/>
              </a:spcBef>
            </a:pPr>
            <a:r>
              <a:rPr sz="3900" b="1" spc="-120" dirty="0">
                <a:latin typeface="Verdana"/>
                <a:cs typeface="Verdana"/>
              </a:rPr>
              <a:t>Rendición</a:t>
            </a:r>
            <a:r>
              <a:rPr sz="3900" b="1" spc="-155" dirty="0">
                <a:latin typeface="Verdana"/>
                <a:cs typeface="Verdana"/>
              </a:rPr>
              <a:t> </a:t>
            </a:r>
            <a:r>
              <a:rPr sz="3900" b="1" spc="-25" dirty="0">
                <a:latin typeface="Verdana"/>
                <a:cs typeface="Verdana"/>
              </a:rPr>
              <a:t>de </a:t>
            </a:r>
            <a:r>
              <a:rPr sz="3900" b="1" spc="-135" dirty="0">
                <a:latin typeface="Verdana"/>
                <a:cs typeface="Verdana"/>
              </a:rPr>
              <a:t>Cuentas</a:t>
            </a:r>
            <a:r>
              <a:rPr sz="3900" b="1" spc="-165" dirty="0">
                <a:latin typeface="Verdana"/>
                <a:cs typeface="Verdana"/>
              </a:rPr>
              <a:t> </a:t>
            </a:r>
            <a:r>
              <a:rPr sz="3900" b="1" spc="-25" dirty="0">
                <a:latin typeface="Verdana"/>
                <a:cs typeface="Verdana"/>
              </a:rPr>
              <a:t>con </a:t>
            </a:r>
            <a:r>
              <a:rPr sz="3900" b="1" spc="-130" dirty="0">
                <a:latin typeface="Verdana"/>
                <a:cs typeface="Verdana"/>
              </a:rPr>
              <a:t>Diálogo</a:t>
            </a:r>
            <a:r>
              <a:rPr sz="3900" b="1" spc="-180" dirty="0">
                <a:latin typeface="Verdana"/>
                <a:cs typeface="Verdana"/>
              </a:rPr>
              <a:t> </a:t>
            </a:r>
            <a:r>
              <a:rPr sz="3900" b="1" spc="-140" dirty="0">
                <a:latin typeface="Verdana"/>
                <a:cs typeface="Verdana"/>
              </a:rPr>
              <a:t>Social</a:t>
            </a:r>
            <a:endParaRPr sz="3900">
              <a:latin typeface="Verdana"/>
              <a:cs typeface="Verdan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959677" y="6893627"/>
            <a:ext cx="4617085" cy="1748155"/>
          </a:xfrm>
          <a:prstGeom prst="rect">
            <a:avLst/>
          </a:prstGeom>
        </p:spPr>
        <p:txBody>
          <a:bodyPr vert="horz" wrap="square" lIns="0" tIns="59055" rIns="0" bIns="0" rtlCol="0">
            <a:spAutoFit/>
          </a:bodyPr>
          <a:lstStyle/>
          <a:p>
            <a:pPr marL="12065" marR="5080" algn="ctr">
              <a:lnSpc>
                <a:spcPts val="4430"/>
              </a:lnSpc>
              <a:spcBef>
                <a:spcPts val="465"/>
              </a:spcBef>
            </a:pPr>
            <a:r>
              <a:rPr sz="3900" b="1" spc="-250" dirty="0">
                <a:latin typeface="Verdana"/>
                <a:cs typeface="Verdana"/>
              </a:rPr>
              <a:t>Informe</a:t>
            </a:r>
            <a:r>
              <a:rPr sz="3900" b="1" spc="-170" dirty="0">
                <a:latin typeface="Verdana"/>
                <a:cs typeface="Verdana"/>
              </a:rPr>
              <a:t> </a:t>
            </a:r>
            <a:r>
              <a:rPr sz="3900" b="1" spc="-25" dirty="0">
                <a:latin typeface="Verdana"/>
                <a:cs typeface="Verdana"/>
              </a:rPr>
              <a:t>de </a:t>
            </a:r>
            <a:r>
              <a:rPr sz="3900" b="1" spc="-135" dirty="0">
                <a:latin typeface="Verdana"/>
                <a:cs typeface="Verdana"/>
              </a:rPr>
              <a:t>gestión</a:t>
            </a:r>
            <a:r>
              <a:rPr sz="3900" b="1" spc="-195" dirty="0">
                <a:latin typeface="Verdana"/>
                <a:cs typeface="Verdana"/>
              </a:rPr>
              <a:t> </a:t>
            </a:r>
            <a:r>
              <a:rPr sz="3900" b="1" spc="-210" dirty="0">
                <a:latin typeface="Verdana"/>
                <a:cs typeface="Verdana"/>
              </a:rPr>
              <a:t>y</a:t>
            </a:r>
            <a:r>
              <a:rPr sz="3900" b="1" spc="-195" dirty="0">
                <a:latin typeface="Verdana"/>
                <a:cs typeface="Verdana"/>
              </a:rPr>
              <a:t> </a:t>
            </a:r>
            <a:r>
              <a:rPr sz="3900" b="1" spc="-100" dirty="0">
                <a:latin typeface="Verdana"/>
                <a:cs typeface="Verdana"/>
              </a:rPr>
              <a:t>balance </a:t>
            </a:r>
            <a:r>
              <a:rPr sz="3900" b="1" spc="-60" dirty="0">
                <a:latin typeface="Verdana"/>
                <a:cs typeface="Verdana"/>
              </a:rPr>
              <a:t>de</a:t>
            </a:r>
            <a:r>
              <a:rPr sz="3900" b="1" spc="-275" dirty="0">
                <a:latin typeface="Verdana"/>
                <a:cs typeface="Verdana"/>
              </a:rPr>
              <a:t> </a:t>
            </a:r>
            <a:r>
              <a:rPr sz="3900" b="1" spc="-65" dirty="0">
                <a:latin typeface="Verdana"/>
                <a:cs typeface="Verdana"/>
              </a:rPr>
              <a:t>resultados</a:t>
            </a:r>
            <a:endParaRPr sz="3900">
              <a:latin typeface="Verdana"/>
              <a:cs typeface="Verdana"/>
            </a:endParaRPr>
          </a:p>
        </p:txBody>
      </p:sp>
      <p:pic>
        <p:nvPicPr>
          <p:cNvPr id="24" name="object 2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22815" y="50739"/>
            <a:ext cx="1809749" cy="1019174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956822" y="40678"/>
            <a:ext cx="4276709" cy="933448"/>
          </a:xfrm>
          <a:prstGeom prst="rect">
            <a:avLst/>
          </a:prstGeom>
        </p:spPr>
      </p:pic>
      <p:grpSp>
        <p:nvGrpSpPr>
          <p:cNvPr id="26" name="object 26"/>
          <p:cNvGrpSpPr/>
          <p:nvPr/>
        </p:nvGrpSpPr>
        <p:grpSpPr>
          <a:xfrm>
            <a:off x="13282939" y="40678"/>
            <a:ext cx="5001260" cy="1014094"/>
            <a:chOff x="13282939" y="40678"/>
            <a:chExt cx="5001260" cy="1014094"/>
          </a:xfrm>
        </p:grpSpPr>
        <p:pic>
          <p:nvPicPr>
            <p:cNvPr id="27" name="object 2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282939" y="40678"/>
              <a:ext cx="1590674" cy="990598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664476" y="178198"/>
              <a:ext cx="3619499" cy="8762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8031480" cy="1974214"/>
          </a:xfrm>
          <a:custGeom>
            <a:avLst/>
            <a:gdLst/>
            <a:ahLst/>
            <a:cxnLst/>
            <a:rect l="l" t="t" r="r" b="b"/>
            <a:pathLst>
              <a:path w="8031480" h="1974214">
                <a:moveTo>
                  <a:pt x="6415494" y="1028712"/>
                </a:moveTo>
                <a:lnTo>
                  <a:pt x="0" y="1028712"/>
                </a:lnTo>
                <a:lnTo>
                  <a:pt x="0" y="1968207"/>
                </a:lnTo>
                <a:lnTo>
                  <a:pt x="5995073" y="1968207"/>
                </a:lnTo>
                <a:lnTo>
                  <a:pt x="6415494" y="1032090"/>
                </a:lnTo>
                <a:lnTo>
                  <a:pt x="6415494" y="1028712"/>
                </a:lnTo>
                <a:close/>
              </a:path>
              <a:path w="8031480" h="1974214">
                <a:moveTo>
                  <a:pt x="8030858" y="0"/>
                </a:moveTo>
                <a:lnTo>
                  <a:pt x="7280529" y="12"/>
                </a:lnTo>
                <a:lnTo>
                  <a:pt x="6416980" y="1971573"/>
                </a:lnTo>
                <a:lnTo>
                  <a:pt x="7166407" y="1973643"/>
                </a:lnTo>
                <a:lnTo>
                  <a:pt x="8030858" y="0"/>
                </a:lnTo>
                <a:close/>
              </a:path>
            </a:pathLst>
          </a:custGeom>
          <a:solidFill>
            <a:srgbClr val="298A9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60438" y="3506203"/>
            <a:ext cx="10234930" cy="374713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 algn="just">
              <a:lnSpc>
                <a:spcPct val="100400"/>
              </a:lnSpc>
              <a:spcBef>
                <a:spcPts val="110"/>
              </a:spcBef>
            </a:pPr>
            <a:r>
              <a:rPr sz="4050" spc="45" dirty="0">
                <a:latin typeface="Verdana"/>
                <a:cs typeface="Verdana"/>
              </a:rPr>
              <a:t>Facilite</a:t>
            </a:r>
            <a:r>
              <a:rPr sz="4050" spc="35" dirty="0">
                <a:latin typeface="Verdana"/>
                <a:cs typeface="Verdana"/>
              </a:rPr>
              <a:t> </a:t>
            </a:r>
            <a:r>
              <a:rPr sz="4050" dirty="0">
                <a:latin typeface="Verdana"/>
                <a:cs typeface="Verdana"/>
              </a:rPr>
              <a:t>el</a:t>
            </a:r>
            <a:r>
              <a:rPr sz="4050" spc="40" dirty="0">
                <a:latin typeface="Verdana"/>
                <a:cs typeface="Verdana"/>
              </a:rPr>
              <a:t> </a:t>
            </a:r>
            <a:r>
              <a:rPr sz="4050" dirty="0">
                <a:latin typeface="Verdana"/>
                <a:cs typeface="Verdana"/>
              </a:rPr>
              <a:t>acceso</a:t>
            </a:r>
            <a:r>
              <a:rPr sz="4050" spc="40" dirty="0">
                <a:latin typeface="Verdana"/>
                <a:cs typeface="Verdana"/>
              </a:rPr>
              <a:t> </a:t>
            </a:r>
            <a:r>
              <a:rPr sz="4050" dirty="0">
                <a:latin typeface="Verdana"/>
                <a:cs typeface="Verdana"/>
              </a:rPr>
              <a:t>a</a:t>
            </a:r>
            <a:r>
              <a:rPr sz="4050" spc="35" dirty="0">
                <a:latin typeface="Verdana"/>
                <a:cs typeface="Verdana"/>
              </a:rPr>
              <a:t> </a:t>
            </a:r>
            <a:r>
              <a:rPr sz="4050" dirty="0">
                <a:latin typeface="Verdana"/>
                <a:cs typeface="Verdana"/>
              </a:rPr>
              <a:t>la</a:t>
            </a:r>
            <a:r>
              <a:rPr sz="4050" spc="35" dirty="0">
                <a:latin typeface="Verdana"/>
                <a:cs typeface="Verdana"/>
              </a:rPr>
              <a:t> </a:t>
            </a:r>
            <a:r>
              <a:rPr sz="4050" spc="65" dirty="0">
                <a:latin typeface="Verdana"/>
                <a:cs typeface="Verdana"/>
              </a:rPr>
              <a:t>información</a:t>
            </a:r>
            <a:r>
              <a:rPr sz="4050" spc="40" dirty="0">
                <a:latin typeface="Verdana"/>
                <a:cs typeface="Verdana"/>
              </a:rPr>
              <a:t> </a:t>
            </a:r>
            <a:r>
              <a:rPr sz="4050" spc="30" dirty="0">
                <a:latin typeface="Verdana"/>
                <a:cs typeface="Verdana"/>
              </a:rPr>
              <a:t>más </a:t>
            </a:r>
            <a:r>
              <a:rPr sz="4050" dirty="0">
                <a:latin typeface="Verdana"/>
                <a:cs typeface="Verdana"/>
              </a:rPr>
              <a:t>relevante</a:t>
            </a:r>
            <a:r>
              <a:rPr sz="4050" spc="415" dirty="0">
                <a:latin typeface="Verdana"/>
                <a:cs typeface="Verdana"/>
              </a:rPr>
              <a:t>  </a:t>
            </a:r>
            <a:r>
              <a:rPr sz="4050" spc="135" dirty="0">
                <a:latin typeface="Verdana"/>
                <a:cs typeface="Verdana"/>
              </a:rPr>
              <a:t>de</a:t>
            </a:r>
            <a:r>
              <a:rPr sz="4050" spc="420" dirty="0">
                <a:latin typeface="Verdana"/>
                <a:cs typeface="Verdana"/>
              </a:rPr>
              <a:t>  </a:t>
            </a:r>
            <a:r>
              <a:rPr sz="4050" dirty="0">
                <a:latin typeface="Verdana"/>
                <a:cs typeface="Verdana"/>
              </a:rPr>
              <a:t>su</a:t>
            </a:r>
            <a:r>
              <a:rPr sz="4050" spc="425" dirty="0">
                <a:latin typeface="Verdana"/>
                <a:cs typeface="Verdana"/>
              </a:rPr>
              <a:t>  </a:t>
            </a:r>
            <a:r>
              <a:rPr sz="4050" spc="60" dirty="0">
                <a:latin typeface="Verdana"/>
                <a:cs typeface="Verdana"/>
              </a:rPr>
              <a:t>gestión</a:t>
            </a:r>
            <a:r>
              <a:rPr sz="4050" spc="425" dirty="0">
                <a:latin typeface="Verdana"/>
                <a:cs typeface="Verdana"/>
              </a:rPr>
              <a:t>  </a:t>
            </a:r>
            <a:r>
              <a:rPr sz="4050" spc="-10" dirty="0">
                <a:latin typeface="Verdana"/>
                <a:cs typeface="Verdana"/>
              </a:rPr>
              <a:t>(ejecución </a:t>
            </a:r>
            <a:r>
              <a:rPr sz="4050" dirty="0">
                <a:latin typeface="Verdana"/>
                <a:cs typeface="Verdana"/>
              </a:rPr>
              <a:t>presupuestal,</a:t>
            </a:r>
            <a:r>
              <a:rPr sz="4050" spc="375" dirty="0">
                <a:latin typeface="Verdana"/>
                <a:cs typeface="Verdana"/>
              </a:rPr>
              <a:t>   </a:t>
            </a:r>
            <a:r>
              <a:rPr sz="4050" dirty="0">
                <a:latin typeface="Verdana"/>
                <a:cs typeface="Verdana"/>
              </a:rPr>
              <a:t>contratos,</a:t>
            </a:r>
            <a:r>
              <a:rPr sz="4050" spc="390" dirty="0">
                <a:latin typeface="Verdana"/>
                <a:cs typeface="Verdana"/>
              </a:rPr>
              <a:t>   </a:t>
            </a:r>
            <a:r>
              <a:rPr sz="4050" spc="-10" dirty="0">
                <a:latin typeface="Verdana"/>
                <a:cs typeface="Verdana"/>
              </a:rPr>
              <a:t>proyectos, </a:t>
            </a:r>
            <a:r>
              <a:rPr sz="4050" dirty="0">
                <a:latin typeface="Verdana"/>
                <a:cs typeface="Verdana"/>
              </a:rPr>
              <a:t>informes,</a:t>
            </a:r>
            <a:r>
              <a:rPr sz="4050" spc="430" dirty="0">
                <a:latin typeface="Verdana"/>
                <a:cs typeface="Verdana"/>
              </a:rPr>
              <a:t> </a:t>
            </a:r>
            <a:r>
              <a:rPr sz="4050" dirty="0">
                <a:latin typeface="Verdana"/>
                <a:cs typeface="Verdana"/>
              </a:rPr>
              <a:t>reportes,</a:t>
            </a:r>
            <a:r>
              <a:rPr sz="4050" spc="440" dirty="0">
                <a:latin typeface="Verdana"/>
                <a:cs typeface="Verdana"/>
              </a:rPr>
              <a:t> </a:t>
            </a:r>
            <a:r>
              <a:rPr sz="4050" dirty="0">
                <a:latin typeface="Verdana"/>
                <a:cs typeface="Verdana"/>
              </a:rPr>
              <a:t>etc.)</a:t>
            </a:r>
            <a:r>
              <a:rPr sz="4050" spc="440" dirty="0">
                <a:latin typeface="Verdana"/>
                <a:cs typeface="Verdana"/>
              </a:rPr>
              <a:t> </a:t>
            </a:r>
            <a:r>
              <a:rPr sz="4050" spc="100" dirty="0">
                <a:latin typeface="Verdana"/>
                <a:cs typeface="Verdana"/>
              </a:rPr>
              <a:t>mediante</a:t>
            </a:r>
            <a:r>
              <a:rPr sz="4050" spc="440" dirty="0">
                <a:latin typeface="Verdana"/>
                <a:cs typeface="Verdana"/>
              </a:rPr>
              <a:t> </a:t>
            </a:r>
            <a:r>
              <a:rPr sz="4050" spc="150" dirty="0">
                <a:latin typeface="Verdana"/>
                <a:cs typeface="Verdana"/>
              </a:rPr>
              <a:t>un </a:t>
            </a:r>
            <a:r>
              <a:rPr sz="4050" dirty="0">
                <a:latin typeface="Verdana"/>
                <a:cs typeface="Verdana"/>
              </a:rPr>
              <a:t>repositorio</a:t>
            </a:r>
            <a:r>
              <a:rPr sz="4050" spc="-250" dirty="0">
                <a:latin typeface="Verdana"/>
                <a:cs typeface="Verdana"/>
              </a:rPr>
              <a:t> </a:t>
            </a:r>
            <a:r>
              <a:rPr sz="4050" spc="110" dirty="0">
                <a:latin typeface="Verdana"/>
                <a:cs typeface="Verdana"/>
              </a:rPr>
              <a:t>en</a:t>
            </a:r>
            <a:r>
              <a:rPr sz="4050" spc="-245" dirty="0">
                <a:latin typeface="Verdana"/>
                <a:cs typeface="Verdana"/>
              </a:rPr>
              <a:t> </a:t>
            </a:r>
            <a:r>
              <a:rPr sz="4050" dirty="0">
                <a:latin typeface="Verdana"/>
                <a:cs typeface="Verdana"/>
              </a:rPr>
              <a:t>línea</a:t>
            </a:r>
            <a:r>
              <a:rPr sz="4050" spc="-245" dirty="0">
                <a:latin typeface="Verdana"/>
                <a:cs typeface="Verdana"/>
              </a:rPr>
              <a:t> </a:t>
            </a:r>
            <a:r>
              <a:rPr sz="4050" spc="135" dirty="0">
                <a:latin typeface="Verdana"/>
                <a:cs typeface="Verdana"/>
              </a:rPr>
              <a:t>de</a:t>
            </a:r>
            <a:r>
              <a:rPr sz="4050" spc="-250" dirty="0">
                <a:latin typeface="Verdana"/>
                <a:cs typeface="Verdana"/>
              </a:rPr>
              <a:t> </a:t>
            </a:r>
            <a:r>
              <a:rPr sz="4050" dirty="0">
                <a:latin typeface="Verdana"/>
                <a:cs typeface="Verdana"/>
              </a:rPr>
              <a:t>fácil</a:t>
            </a:r>
            <a:r>
              <a:rPr sz="4050" spc="-245" dirty="0">
                <a:latin typeface="Verdana"/>
                <a:cs typeface="Verdana"/>
              </a:rPr>
              <a:t> </a:t>
            </a:r>
            <a:r>
              <a:rPr sz="4050" dirty="0">
                <a:latin typeface="Verdana"/>
                <a:cs typeface="Verdana"/>
              </a:rPr>
              <a:t>acceso</a:t>
            </a:r>
            <a:r>
              <a:rPr sz="4050" spc="-245" dirty="0">
                <a:latin typeface="Verdana"/>
                <a:cs typeface="Verdana"/>
              </a:rPr>
              <a:t> </a:t>
            </a:r>
            <a:r>
              <a:rPr sz="4050" spc="-20" dirty="0">
                <a:latin typeface="Verdana"/>
                <a:cs typeface="Verdana"/>
              </a:rPr>
              <a:t>para </a:t>
            </a:r>
            <a:r>
              <a:rPr sz="4050" spc="45" dirty="0">
                <a:latin typeface="Verdana"/>
                <a:cs typeface="Verdana"/>
              </a:rPr>
              <a:t>todos</a:t>
            </a:r>
            <a:endParaRPr sz="4050">
              <a:latin typeface="Verdana"/>
              <a:cs typeface="Verdan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0972951" y="1028699"/>
            <a:ext cx="7315200" cy="9258300"/>
            <a:chOff x="10972951" y="1028699"/>
            <a:chExt cx="7315200" cy="92583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972951" y="1028699"/>
              <a:ext cx="7315047" cy="8206166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1988025" y="9188043"/>
              <a:ext cx="6300470" cy="1099185"/>
            </a:xfrm>
            <a:custGeom>
              <a:avLst/>
              <a:gdLst/>
              <a:ahLst/>
              <a:cxnLst/>
              <a:rect l="l" t="t" r="r" b="b"/>
              <a:pathLst>
                <a:path w="6300469" h="1099184">
                  <a:moveTo>
                    <a:pt x="2398877" y="1098956"/>
                  </a:moveTo>
                  <a:lnTo>
                    <a:pt x="1917763" y="0"/>
                  </a:lnTo>
                  <a:lnTo>
                    <a:pt x="0" y="0"/>
                  </a:lnTo>
                  <a:lnTo>
                    <a:pt x="481076" y="1098956"/>
                  </a:lnTo>
                  <a:lnTo>
                    <a:pt x="2398877" y="1098956"/>
                  </a:lnTo>
                  <a:close/>
                </a:path>
                <a:path w="6300469" h="1099184">
                  <a:moveTo>
                    <a:pt x="3280664" y="1098956"/>
                  </a:moveTo>
                  <a:lnTo>
                    <a:pt x="2799550" y="0"/>
                  </a:lnTo>
                  <a:lnTo>
                    <a:pt x="2297430" y="0"/>
                  </a:lnTo>
                  <a:lnTo>
                    <a:pt x="2778506" y="1098956"/>
                  </a:lnTo>
                  <a:lnTo>
                    <a:pt x="3280664" y="1098956"/>
                  </a:lnTo>
                  <a:close/>
                </a:path>
                <a:path w="6300469" h="1099184">
                  <a:moveTo>
                    <a:pt x="6299962" y="0"/>
                  </a:moveTo>
                  <a:lnTo>
                    <a:pt x="3120567" y="0"/>
                  </a:lnTo>
                  <a:lnTo>
                    <a:pt x="3601656" y="1098956"/>
                  </a:lnTo>
                  <a:lnTo>
                    <a:pt x="6299962" y="1098956"/>
                  </a:lnTo>
                  <a:lnTo>
                    <a:pt x="6299962" y="0"/>
                  </a:lnTo>
                  <a:close/>
                </a:path>
              </a:pathLst>
            </a:custGeom>
            <a:solidFill>
              <a:srgbClr val="298A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9245193"/>
            <a:ext cx="2295524" cy="866759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11359" rIns="0" bIns="0" rtlCol="0">
            <a:spAutoFit/>
          </a:bodyPr>
          <a:lstStyle/>
          <a:p>
            <a:pPr marL="250190">
              <a:lnSpc>
                <a:spcPct val="100000"/>
              </a:lnSpc>
              <a:spcBef>
                <a:spcPts val="100"/>
              </a:spcBef>
            </a:pPr>
            <a:r>
              <a:rPr sz="4500" spc="-215" dirty="0">
                <a:solidFill>
                  <a:srgbClr val="FFFFFF"/>
                </a:solidFill>
                <a:latin typeface="Verdana"/>
                <a:cs typeface="Verdana"/>
              </a:rPr>
              <a:t>Información</a:t>
            </a:r>
            <a:endParaRPr sz="4500">
              <a:latin typeface="Verdana"/>
              <a:cs typeface="Verdana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988698" y="0"/>
            <a:ext cx="6100602" cy="84772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2815" y="50739"/>
            <a:ext cx="1809749" cy="1019174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6209665"/>
          </a:xfrm>
          <a:custGeom>
            <a:avLst/>
            <a:gdLst/>
            <a:ahLst/>
            <a:cxnLst/>
            <a:rect l="l" t="t" r="r" b="b"/>
            <a:pathLst>
              <a:path w="18288000" h="6209665">
                <a:moveTo>
                  <a:pt x="18287999" y="6209172"/>
                </a:moveTo>
                <a:lnTo>
                  <a:pt x="0" y="6209172"/>
                </a:lnTo>
                <a:lnTo>
                  <a:pt x="0" y="0"/>
                </a:lnTo>
                <a:lnTo>
                  <a:pt x="18287999" y="0"/>
                </a:lnTo>
                <a:lnTo>
                  <a:pt x="18287999" y="6209172"/>
                </a:lnTo>
                <a:close/>
              </a:path>
            </a:pathLst>
          </a:custGeom>
          <a:solidFill>
            <a:srgbClr val="298A9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854641" y="2692495"/>
            <a:ext cx="9267190" cy="3288665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2700" marR="5080" algn="ctr">
              <a:lnSpc>
                <a:spcPts val="4270"/>
              </a:lnSpc>
              <a:spcBef>
                <a:spcPts val="280"/>
              </a:spcBef>
            </a:pPr>
            <a:r>
              <a:rPr sz="3600" b="1" spc="-150" dirty="0">
                <a:solidFill>
                  <a:srgbClr val="FFFFFF"/>
                </a:solidFill>
                <a:latin typeface="Verdana"/>
                <a:cs typeface="Verdana"/>
              </a:rPr>
              <a:t>No</a:t>
            </a:r>
            <a:r>
              <a:rPr sz="3600" b="1" spc="-1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600" b="1" spc="-114" dirty="0">
                <a:solidFill>
                  <a:srgbClr val="FFFFFF"/>
                </a:solidFill>
                <a:latin typeface="Verdana"/>
                <a:cs typeface="Verdana"/>
              </a:rPr>
              <a:t>comprometa</a:t>
            </a:r>
            <a:r>
              <a:rPr sz="3600" b="1" spc="-1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600" b="1" spc="-180" dirty="0">
                <a:solidFill>
                  <a:srgbClr val="FFFFFF"/>
                </a:solidFill>
                <a:latin typeface="Verdana"/>
                <a:cs typeface="Verdana"/>
              </a:rPr>
              <a:t>los</a:t>
            </a:r>
            <a:r>
              <a:rPr sz="3600" b="1" spc="-1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600" b="1" spc="-175" dirty="0">
                <a:solidFill>
                  <a:srgbClr val="FFFFFF"/>
                </a:solidFill>
                <a:latin typeface="Verdana"/>
                <a:cs typeface="Verdana"/>
              </a:rPr>
              <a:t>recursos</a:t>
            </a:r>
            <a:r>
              <a:rPr sz="3600" b="1" spc="-1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600" b="1" spc="-25" dirty="0">
                <a:solidFill>
                  <a:srgbClr val="FFFFFF"/>
                </a:solidFill>
                <a:latin typeface="Verdana"/>
                <a:cs typeface="Verdana"/>
              </a:rPr>
              <a:t>del </a:t>
            </a:r>
            <a:r>
              <a:rPr sz="3600" b="1" spc="-190" dirty="0">
                <a:solidFill>
                  <a:srgbClr val="FFFFFF"/>
                </a:solidFill>
                <a:latin typeface="Verdana"/>
                <a:cs typeface="Verdana"/>
              </a:rPr>
              <a:t>territorio,</a:t>
            </a:r>
            <a:r>
              <a:rPr sz="3600" b="1" spc="-1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600" b="1" spc="-20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3600" b="1" spc="-1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600" b="1" spc="-190" dirty="0">
                <a:solidFill>
                  <a:srgbClr val="FFFFFF"/>
                </a:solidFill>
                <a:latin typeface="Verdana"/>
                <a:cs typeface="Verdana"/>
              </a:rPr>
              <a:t>través</a:t>
            </a:r>
            <a:r>
              <a:rPr sz="3600" b="1" spc="-1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600" b="1" spc="-60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3600" b="1" spc="-1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600" b="1" spc="-180" dirty="0">
                <a:solidFill>
                  <a:srgbClr val="FFFFFF"/>
                </a:solidFill>
                <a:latin typeface="Verdana"/>
                <a:cs typeface="Verdana"/>
              </a:rPr>
              <a:t>la</a:t>
            </a:r>
            <a:r>
              <a:rPr sz="3600" b="1" spc="-1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600" b="1" spc="-125" dirty="0">
                <a:solidFill>
                  <a:srgbClr val="FFFFFF"/>
                </a:solidFill>
                <a:latin typeface="Verdana"/>
                <a:cs typeface="Verdana"/>
              </a:rPr>
              <a:t>celebración</a:t>
            </a:r>
            <a:r>
              <a:rPr sz="3600" b="1" spc="-1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600" b="1" spc="-25" dirty="0">
                <a:solidFill>
                  <a:srgbClr val="FFFFFF"/>
                </a:solidFill>
                <a:latin typeface="Verdana"/>
                <a:cs typeface="Verdana"/>
              </a:rPr>
              <a:t>de </a:t>
            </a:r>
            <a:r>
              <a:rPr sz="3600" b="1" spc="-140" dirty="0">
                <a:solidFill>
                  <a:srgbClr val="FFFFFF"/>
                </a:solidFill>
                <a:latin typeface="Verdana"/>
                <a:cs typeface="Verdana"/>
              </a:rPr>
              <a:t>contratos</a:t>
            </a:r>
            <a:r>
              <a:rPr sz="3600" b="1" spc="-2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600" b="1" spc="-60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3600" b="1" spc="-1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600" b="1" spc="-130" dirty="0">
                <a:solidFill>
                  <a:srgbClr val="FFFFFF"/>
                </a:solidFill>
                <a:latin typeface="Verdana"/>
                <a:cs typeface="Verdana"/>
              </a:rPr>
              <a:t>última</a:t>
            </a:r>
            <a:r>
              <a:rPr sz="3600" b="1" spc="-1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600" b="1" spc="-170" dirty="0">
                <a:solidFill>
                  <a:srgbClr val="FFFFFF"/>
                </a:solidFill>
                <a:latin typeface="Verdana"/>
                <a:cs typeface="Verdana"/>
              </a:rPr>
              <a:t>hora</a:t>
            </a:r>
            <a:r>
              <a:rPr sz="3600" b="1" spc="-1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600" b="1" spc="-100" dirty="0">
                <a:solidFill>
                  <a:srgbClr val="FFFFFF"/>
                </a:solidFill>
                <a:latin typeface="Verdana"/>
                <a:cs typeface="Verdana"/>
              </a:rPr>
              <a:t>que</a:t>
            </a:r>
            <a:r>
              <a:rPr sz="3600" b="1" spc="-1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600" b="1" spc="-105" dirty="0">
                <a:solidFill>
                  <a:srgbClr val="FFFFFF"/>
                </a:solidFill>
                <a:latin typeface="Verdana"/>
                <a:cs typeface="Verdana"/>
              </a:rPr>
              <a:t>no</a:t>
            </a:r>
            <a:r>
              <a:rPr sz="3600" b="1" spc="-1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600" b="1" spc="-20" dirty="0">
                <a:solidFill>
                  <a:srgbClr val="FFFFFF"/>
                </a:solidFill>
                <a:latin typeface="Verdana"/>
                <a:cs typeface="Verdana"/>
              </a:rPr>
              <a:t>sean </a:t>
            </a:r>
            <a:r>
              <a:rPr sz="3600" b="1" u="heavy" spc="-13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urgentes</a:t>
            </a:r>
            <a:r>
              <a:rPr sz="3600" b="1" u="heavy" spc="-59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 </a:t>
            </a:r>
            <a:r>
              <a:rPr sz="3600" b="1" spc="-8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600" b="1" u="heavy" spc="-74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y</a:t>
            </a:r>
            <a:r>
              <a:rPr sz="3600" b="1" u="heavy" spc="61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 </a:t>
            </a:r>
            <a:r>
              <a:rPr sz="3600" b="1" u="heavy" spc="-17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necesarios</a:t>
            </a:r>
            <a:r>
              <a:rPr sz="3600" b="1" spc="-175" dirty="0">
                <a:solidFill>
                  <a:srgbClr val="FFFFFF"/>
                </a:solidFill>
                <a:latin typeface="Verdana"/>
                <a:cs typeface="Verdana"/>
              </a:rPr>
              <a:t>,</a:t>
            </a:r>
            <a:r>
              <a:rPr sz="3600" b="1" spc="-1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600" b="1" spc="-135" dirty="0">
                <a:solidFill>
                  <a:srgbClr val="FFFFFF"/>
                </a:solidFill>
                <a:latin typeface="Verdana"/>
                <a:cs typeface="Verdana"/>
              </a:rPr>
              <a:t>reconozca</a:t>
            </a:r>
            <a:r>
              <a:rPr sz="3600" b="1" spc="-1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600" b="1" spc="-25" dirty="0">
                <a:solidFill>
                  <a:srgbClr val="FFFFFF"/>
                </a:solidFill>
                <a:latin typeface="Verdana"/>
                <a:cs typeface="Verdana"/>
              </a:rPr>
              <a:t>la </a:t>
            </a:r>
            <a:r>
              <a:rPr sz="3600" b="1" spc="-130" dirty="0">
                <a:solidFill>
                  <a:srgbClr val="FFFFFF"/>
                </a:solidFill>
                <a:latin typeface="Verdana"/>
                <a:cs typeface="Verdana"/>
              </a:rPr>
              <a:t>autonomía</a:t>
            </a:r>
            <a:r>
              <a:rPr sz="3600" b="1" spc="-1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600" b="1" spc="-100" dirty="0">
                <a:solidFill>
                  <a:srgbClr val="FFFFFF"/>
                </a:solidFill>
                <a:latin typeface="Verdana"/>
                <a:cs typeface="Verdana"/>
              </a:rPr>
              <a:t>que</a:t>
            </a:r>
            <a:r>
              <a:rPr sz="3600" b="1" spc="-1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600" b="1" spc="-80" dirty="0">
                <a:solidFill>
                  <a:srgbClr val="FFFFFF"/>
                </a:solidFill>
                <a:latin typeface="Verdana"/>
                <a:cs typeface="Verdana"/>
              </a:rPr>
              <a:t>debe</a:t>
            </a:r>
            <a:r>
              <a:rPr sz="3600" b="1" spc="-1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600" b="1" spc="-140" dirty="0">
                <a:solidFill>
                  <a:srgbClr val="FFFFFF"/>
                </a:solidFill>
                <a:latin typeface="Verdana"/>
                <a:cs typeface="Verdana"/>
              </a:rPr>
              <a:t>tener</a:t>
            </a:r>
            <a:r>
              <a:rPr sz="3600" b="1" spc="-1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600" b="1" spc="-110" dirty="0">
                <a:solidFill>
                  <a:srgbClr val="FFFFFF"/>
                </a:solidFill>
                <a:latin typeface="Verdana"/>
                <a:cs typeface="Verdana"/>
              </a:rPr>
              <a:t>quien</a:t>
            </a:r>
            <a:r>
              <a:rPr sz="3600" b="1" spc="-1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600" b="1" spc="-25" dirty="0">
                <a:solidFill>
                  <a:srgbClr val="FFFFFF"/>
                </a:solidFill>
                <a:latin typeface="Verdana"/>
                <a:cs typeface="Verdana"/>
              </a:rPr>
              <a:t>le</a:t>
            </a:r>
            <a:endParaRPr sz="3600">
              <a:latin typeface="Verdana"/>
              <a:cs typeface="Verdana"/>
            </a:endParaRPr>
          </a:p>
          <a:p>
            <a:pPr marR="380365" algn="ctr">
              <a:lnSpc>
                <a:spcPts val="4160"/>
              </a:lnSpc>
            </a:pPr>
            <a:r>
              <a:rPr sz="3600" b="1" spc="-125" dirty="0">
                <a:solidFill>
                  <a:srgbClr val="FFFFFF"/>
                </a:solidFill>
                <a:latin typeface="Verdana"/>
                <a:cs typeface="Verdana"/>
              </a:rPr>
              <a:t>suceda</a:t>
            </a:r>
            <a:r>
              <a:rPr sz="3600" b="1" spc="-1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600" b="1" spc="-105" dirty="0">
                <a:solidFill>
                  <a:srgbClr val="FFFFFF"/>
                </a:solidFill>
                <a:latin typeface="Verdana"/>
                <a:cs typeface="Verdana"/>
              </a:rPr>
              <a:t>en</a:t>
            </a:r>
            <a:r>
              <a:rPr sz="3600" b="1" spc="-1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600" b="1" spc="-145" dirty="0">
                <a:solidFill>
                  <a:srgbClr val="FFFFFF"/>
                </a:solidFill>
                <a:latin typeface="Verdana"/>
                <a:cs typeface="Verdana"/>
              </a:rPr>
              <a:t>el</a:t>
            </a:r>
            <a:r>
              <a:rPr sz="3600" b="1" spc="-1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600" b="1" spc="-10" dirty="0">
                <a:solidFill>
                  <a:srgbClr val="FFFFFF"/>
                </a:solidFill>
                <a:latin typeface="Verdana"/>
                <a:cs typeface="Verdana"/>
              </a:rPr>
              <a:t>cargo.</a:t>
            </a:r>
            <a:endParaRPr sz="3600">
              <a:latin typeface="Verdana"/>
              <a:cs typeface="Verdan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6187776" y="6587459"/>
            <a:ext cx="1071880" cy="921385"/>
            <a:chOff x="16187776" y="6587459"/>
            <a:chExt cx="1071880" cy="921385"/>
          </a:xfrm>
        </p:grpSpPr>
        <p:sp>
          <p:nvSpPr>
            <p:cNvPr id="5" name="object 5"/>
            <p:cNvSpPr/>
            <p:nvPr/>
          </p:nvSpPr>
          <p:spPr>
            <a:xfrm>
              <a:off x="16187776" y="6587459"/>
              <a:ext cx="1071880" cy="921385"/>
            </a:xfrm>
            <a:custGeom>
              <a:avLst/>
              <a:gdLst/>
              <a:ahLst/>
              <a:cxnLst/>
              <a:rect l="l" t="t" r="r" b="b"/>
              <a:pathLst>
                <a:path w="1071880" h="921384">
                  <a:moveTo>
                    <a:pt x="803635" y="920861"/>
                  </a:moveTo>
                  <a:lnTo>
                    <a:pt x="267888" y="920861"/>
                  </a:lnTo>
                  <a:lnTo>
                    <a:pt x="0" y="460430"/>
                  </a:lnTo>
                  <a:lnTo>
                    <a:pt x="267888" y="0"/>
                  </a:lnTo>
                  <a:lnTo>
                    <a:pt x="803635" y="0"/>
                  </a:lnTo>
                  <a:lnTo>
                    <a:pt x="1071524" y="460430"/>
                  </a:lnTo>
                  <a:lnTo>
                    <a:pt x="803635" y="920861"/>
                  </a:lnTo>
                  <a:close/>
                </a:path>
              </a:pathLst>
            </a:custGeom>
            <a:solidFill>
              <a:srgbClr val="298A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6425800" y="6739864"/>
              <a:ext cx="595630" cy="615950"/>
            </a:xfrm>
            <a:custGeom>
              <a:avLst/>
              <a:gdLst/>
              <a:ahLst/>
              <a:cxnLst/>
              <a:rect l="l" t="t" r="r" b="b"/>
              <a:pathLst>
                <a:path w="595630" h="615950">
                  <a:moveTo>
                    <a:pt x="581545" y="325069"/>
                  </a:moveTo>
                  <a:lnTo>
                    <a:pt x="577253" y="274535"/>
                  </a:lnTo>
                  <a:lnTo>
                    <a:pt x="564845" y="227114"/>
                  </a:lnTo>
                  <a:lnTo>
                    <a:pt x="544969" y="183159"/>
                  </a:lnTo>
                  <a:lnTo>
                    <a:pt x="518274" y="143040"/>
                  </a:lnTo>
                  <a:lnTo>
                    <a:pt x="490905" y="175501"/>
                  </a:lnTo>
                  <a:lnTo>
                    <a:pt x="513092" y="208546"/>
                  </a:lnTo>
                  <a:lnTo>
                    <a:pt x="528066" y="244043"/>
                  </a:lnTo>
                  <a:lnTo>
                    <a:pt x="536536" y="282651"/>
                  </a:lnTo>
                  <a:lnTo>
                    <a:pt x="539203" y="325069"/>
                  </a:lnTo>
                  <a:lnTo>
                    <a:pt x="534162" y="375170"/>
                  </a:lnTo>
                  <a:lnTo>
                    <a:pt x="519696" y="421817"/>
                  </a:lnTo>
                  <a:lnTo>
                    <a:pt x="496811" y="464007"/>
                  </a:lnTo>
                  <a:lnTo>
                    <a:pt x="466496" y="500748"/>
                  </a:lnTo>
                  <a:lnTo>
                    <a:pt x="429729" y="531063"/>
                  </a:lnTo>
                  <a:lnTo>
                    <a:pt x="387527" y="553935"/>
                  </a:lnTo>
                  <a:lnTo>
                    <a:pt x="340880" y="568388"/>
                  </a:lnTo>
                  <a:lnTo>
                    <a:pt x="290766" y="573430"/>
                  </a:lnTo>
                  <a:lnTo>
                    <a:pt x="240665" y="568388"/>
                  </a:lnTo>
                  <a:lnTo>
                    <a:pt x="194005" y="553935"/>
                  </a:lnTo>
                  <a:lnTo>
                    <a:pt x="151803" y="531063"/>
                  </a:lnTo>
                  <a:lnTo>
                    <a:pt x="115049" y="500748"/>
                  </a:lnTo>
                  <a:lnTo>
                    <a:pt x="84734" y="464007"/>
                  </a:lnTo>
                  <a:lnTo>
                    <a:pt x="61849" y="421817"/>
                  </a:lnTo>
                  <a:lnTo>
                    <a:pt x="47383" y="375170"/>
                  </a:lnTo>
                  <a:lnTo>
                    <a:pt x="42341" y="325069"/>
                  </a:lnTo>
                  <a:lnTo>
                    <a:pt x="47383" y="274955"/>
                  </a:lnTo>
                  <a:lnTo>
                    <a:pt x="61849" y="228307"/>
                  </a:lnTo>
                  <a:lnTo>
                    <a:pt x="84734" y="186105"/>
                  </a:lnTo>
                  <a:lnTo>
                    <a:pt x="115049" y="149339"/>
                  </a:lnTo>
                  <a:lnTo>
                    <a:pt x="151803" y="119024"/>
                  </a:lnTo>
                  <a:lnTo>
                    <a:pt x="194005" y="96139"/>
                  </a:lnTo>
                  <a:lnTo>
                    <a:pt x="240665" y="81673"/>
                  </a:lnTo>
                  <a:lnTo>
                    <a:pt x="290766" y="76631"/>
                  </a:lnTo>
                  <a:lnTo>
                    <a:pt x="321576" y="77927"/>
                  </a:lnTo>
                  <a:lnTo>
                    <a:pt x="349567" y="82219"/>
                  </a:lnTo>
                  <a:lnTo>
                    <a:pt x="376072" y="90195"/>
                  </a:lnTo>
                  <a:lnTo>
                    <a:pt x="402386" y="102514"/>
                  </a:lnTo>
                  <a:lnTo>
                    <a:pt x="422097" y="76631"/>
                  </a:lnTo>
                  <a:lnTo>
                    <a:pt x="363029" y="42710"/>
                  </a:lnTo>
                  <a:lnTo>
                    <a:pt x="290779" y="34290"/>
                  </a:lnTo>
                  <a:lnTo>
                    <a:pt x="243687" y="38112"/>
                  </a:lnTo>
                  <a:lnTo>
                    <a:pt x="198983" y="49149"/>
                  </a:lnTo>
                  <a:lnTo>
                    <a:pt x="157289" y="66814"/>
                  </a:lnTo>
                  <a:lnTo>
                    <a:pt x="119176" y="90487"/>
                  </a:lnTo>
                  <a:lnTo>
                    <a:pt x="85280" y="119570"/>
                  </a:lnTo>
                  <a:lnTo>
                    <a:pt x="56197" y="153479"/>
                  </a:lnTo>
                  <a:lnTo>
                    <a:pt x="32512" y="191579"/>
                  </a:lnTo>
                  <a:lnTo>
                    <a:pt x="14859" y="233273"/>
                  </a:lnTo>
                  <a:lnTo>
                    <a:pt x="3810" y="277977"/>
                  </a:lnTo>
                  <a:lnTo>
                    <a:pt x="0" y="325069"/>
                  </a:lnTo>
                  <a:lnTo>
                    <a:pt x="3810" y="372148"/>
                  </a:lnTo>
                  <a:lnTo>
                    <a:pt x="14859" y="416852"/>
                  </a:lnTo>
                  <a:lnTo>
                    <a:pt x="32512" y="458558"/>
                  </a:lnTo>
                  <a:lnTo>
                    <a:pt x="56197" y="496658"/>
                  </a:lnTo>
                  <a:lnTo>
                    <a:pt x="85280" y="530555"/>
                  </a:lnTo>
                  <a:lnTo>
                    <a:pt x="119176" y="559638"/>
                  </a:lnTo>
                  <a:lnTo>
                    <a:pt x="157289" y="583323"/>
                  </a:lnTo>
                  <a:lnTo>
                    <a:pt x="198983" y="600976"/>
                  </a:lnTo>
                  <a:lnTo>
                    <a:pt x="243687" y="612025"/>
                  </a:lnTo>
                  <a:lnTo>
                    <a:pt x="290779" y="615835"/>
                  </a:lnTo>
                  <a:lnTo>
                    <a:pt x="337858" y="612025"/>
                  </a:lnTo>
                  <a:lnTo>
                    <a:pt x="382562" y="600976"/>
                  </a:lnTo>
                  <a:lnTo>
                    <a:pt x="424256" y="583323"/>
                  </a:lnTo>
                  <a:lnTo>
                    <a:pt x="462368" y="559638"/>
                  </a:lnTo>
                  <a:lnTo>
                    <a:pt x="496265" y="530555"/>
                  </a:lnTo>
                  <a:lnTo>
                    <a:pt x="525348" y="496658"/>
                  </a:lnTo>
                  <a:lnTo>
                    <a:pt x="549033" y="458558"/>
                  </a:lnTo>
                  <a:lnTo>
                    <a:pt x="566686" y="416852"/>
                  </a:lnTo>
                  <a:lnTo>
                    <a:pt x="577735" y="372148"/>
                  </a:lnTo>
                  <a:lnTo>
                    <a:pt x="581545" y="325069"/>
                  </a:lnTo>
                  <a:close/>
                </a:path>
                <a:path w="595630" h="615950">
                  <a:moveTo>
                    <a:pt x="595350" y="6769"/>
                  </a:moveTo>
                  <a:lnTo>
                    <a:pt x="593686" y="4521"/>
                  </a:lnTo>
                  <a:lnTo>
                    <a:pt x="587082" y="914"/>
                  </a:lnTo>
                  <a:lnTo>
                    <a:pt x="580618" y="0"/>
                  </a:lnTo>
                  <a:lnTo>
                    <a:pt x="570992" y="0"/>
                  </a:lnTo>
                  <a:lnTo>
                    <a:pt x="518337" y="8128"/>
                  </a:lnTo>
                  <a:lnTo>
                    <a:pt x="482155" y="32473"/>
                  </a:lnTo>
                  <a:lnTo>
                    <a:pt x="454914" y="65036"/>
                  </a:lnTo>
                  <a:lnTo>
                    <a:pt x="427075" y="100012"/>
                  </a:lnTo>
                  <a:lnTo>
                    <a:pt x="398653" y="137414"/>
                  </a:lnTo>
                  <a:lnTo>
                    <a:pt x="369633" y="177241"/>
                  </a:lnTo>
                  <a:lnTo>
                    <a:pt x="340029" y="219494"/>
                  </a:lnTo>
                  <a:lnTo>
                    <a:pt x="309829" y="264160"/>
                  </a:lnTo>
                  <a:lnTo>
                    <a:pt x="279031" y="311264"/>
                  </a:lnTo>
                  <a:lnTo>
                    <a:pt x="247650" y="360781"/>
                  </a:lnTo>
                  <a:lnTo>
                    <a:pt x="243433" y="366801"/>
                  </a:lnTo>
                  <a:lnTo>
                    <a:pt x="239382" y="369798"/>
                  </a:lnTo>
                  <a:lnTo>
                    <a:pt x="235470" y="369798"/>
                  </a:lnTo>
                  <a:lnTo>
                    <a:pt x="230987" y="366420"/>
                  </a:lnTo>
                  <a:lnTo>
                    <a:pt x="225209" y="356273"/>
                  </a:lnTo>
                  <a:lnTo>
                    <a:pt x="218135" y="339356"/>
                  </a:lnTo>
                  <a:lnTo>
                    <a:pt x="209765" y="315683"/>
                  </a:lnTo>
                  <a:lnTo>
                    <a:pt x="204724" y="303060"/>
                  </a:lnTo>
                  <a:lnTo>
                    <a:pt x="198602" y="294043"/>
                  </a:lnTo>
                  <a:lnTo>
                    <a:pt x="191414" y="288632"/>
                  </a:lnTo>
                  <a:lnTo>
                    <a:pt x="183159" y="286829"/>
                  </a:lnTo>
                  <a:lnTo>
                    <a:pt x="175437" y="287502"/>
                  </a:lnTo>
                  <a:lnTo>
                    <a:pt x="135077" y="306527"/>
                  </a:lnTo>
                  <a:lnTo>
                    <a:pt x="117309" y="334175"/>
                  </a:lnTo>
                  <a:lnTo>
                    <a:pt x="118783" y="346176"/>
                  </a:lnTo>
                  <a:lnTo>
                    <a:pt x="130505" y="389470"/>
                  </a:lnTo>
                  <a:lnTo>
                    <a:pt x="150799" y="448411"/>
                  </a:lnTo>
                  <a:lnTo>
                    <a:pt x="168833" y="482917"/>
                  </a:lnTo>
                  <a:lnTo>
                    <a:pt x="215176" y="492467"/>
                  </a:lnTo>
                  <a:lnTo>
                    <a:pt x="229831" y="491451"/>
                  </a:lnTo>
                  <a:lnTo>
                    <a:pt x="241782" y="488403"/>
                  </a:lnTo>
                  <a:lnTo>
                    <a:pt x="251028" y="483336"/>
                  </a:lnTo>
                  <a:lnTo>
                    <a:pt x="257568" y="476237"/>
                  </a:lnTo>
                  <a:lnTo>
                    <a:pt x="284835" y="434111"/>
                  </a:lnTo>
                  <a:lnTo>
                    <a:pt x="312521" y="392391"/>
                  </a:lnTo>
                  <a:lnTo>
                    <a:pt x="340614" y="351053"/>
                  </a:lnTo>
                  <a:lnTo>
                    <a:pt x="369138" y="310095"/>
                  </a:lnTo>
                  <a:lnTo>
                    <a:pt x="398081" y="269532"/>
                  </a:lnTo>
                  <a:lnTo>
                    <a:pt x="427431" y="229349"/>
                  </a:lnTo>
                  <a:lnTo>
                    <a:pt x="457200" y="189560"/>
                  </a:lnTo>
                  <a:lnTo>
                    <a:pt x="487387" y="150164"/>
                  </a:lnTo>
                  <a:lnTo>
                    <a:pt x="517994" y="111150"/>
                  </a:lnTo>
                  <a:lnTo>
                    <a:pt x="549021" y="72517"/>
                  </a:lnTo>
                  <a:lnTo>
                    <a:pt x="580466" y="34277"/>
                  </a:lnTo>
                  <a:lnTo>
                    <a:pt x="586968" y="25793"/>
                  </a:lnTo>
                  <a:lnTo>
                    <a:pt x="591629" y="18834"/>
                  </a:lnTo>
                  <a:lnTo>
                    <a:pt x="594410" y="13398"/>
                  </a:lnTo>
                  <a:lnTo>
                    <a:pt x="595350" y="9474"/>
                  </a:lnTo>
                  <a:lnTo>
                    <a:pt x="595350" y="676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16187776" y="7858474"/>
            <a:ext cx="1071880" cy="921385"/>
            <a:chOff x="16187776" y="7858474"/>
            <a:chExt cx="1071880" cy="921385"/>
          </a:xfrm>
        </p:grpSpPr>
        <p:sp>
          <p:nvSpPr>
            <p:cNvPr id="8" name="object 8"/>
            <p:cNvSpPr/>
            <p:nvPr/>
          </p:nvSpPr>
          <p:spPr>
            <a:xfrm>
              <a:off x="16187776" y="7858474"/>
              <a:ext cx="1071880" cy="921385"/>
            </a:xfrm>
            <a:custGeom>
              <a:avLst/>
              <a:gdLst/>
              <a:ahLst/>
              <a:cxnLst/>
              <a:rect l="l" t="t" r="r" b="b"/>
              <a:pathLst>
                <a:path w="1071880" h="921384">
                  <a:moveTo>
                    <a:pt x="803635" y="920861"/>
                  </a:moveTo>
                  <a:lnTo>
                    <a:pt x="267888" y="920861"/>
                  </a:lnTo>
                  <a:lnTo>
                    <a:pt x="0" y="460430"/>
                  </a:lnTo>
                  <a:lnTo>
                    <a:pt x="267888" y="0"/>
                  </a:lnTo>
                  <a:lnTo>
                    <a:pt x="803635" y="0"/>
                  </a:lnTo>
                  <a:lnTo>
                    <a:pt x="1071524" y="460430"/>
                  </a:lnTo>
                  <a:lnTo>
                    <a:pt x="803635" y="920861"/>
                  </a:lnTo>
                  <a:close/>
                </a:path>
              </a:pathLst>
            </a:custGeom>
            <a:solidFill>
              <a:srgbClr val="298A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6425800" y="8010879"/>
              <a:ext cx="595630" cy="615950"/>
            </a:xfrm>
            <a:custGeom>
              <a:avLst/>
              <a:gdLst/>
              <a:ahLst/>
              <a:cxnLst/>
              <a:rect l="l" t="t" r="r" b="b"/>
              <a:pathLst>
                <a:path w="595630" h="615950">
                  <a:moveTo>
                    <a:pt x="581545" y="325069"/>
                  </a:moveTo>
                  <a:lnTo>
                    <a:pt x="577253" y="274535"/>
                  </a:lnTo>
                  <a:lnTo>
                    <a:pt x="564845" y="227114"/>
                  </a:lnTo>
                  <a:lnTo>
                    <a:pt x="544969" y="183159"/>
                  </a:lnTo>
                  <a:lnTo>
                    <a:pt x="518274" y="143040"/>
                  </a:lnTo>
                  <a:lnTo>
                    <a:pt x="490905" y="175501"/>
                  </a:lnTo>
                  <a:lnTo>
                    <a:pt x="513092" y="208546"/>
                  </a:lnTo>
                  <a:lnTo>
                    <a:pt x="528066" y="244043"/>
                  </a:lnTo>
                  <a:lnTo>
                    <a:pt x="536536" y="282651"/>
                  </a:lnTo>
                  <a:lnTo>
                    <a:pt x="539203" y="325069"/>
                  </a:lnTo>
                  <a:lnTo>
                    <a:pt x="534162" y="375170"/>
                  </a:lnTo>
                  <a:lnTo>
                    <a:pt x="519696" y="421817"/>
                  </a:lnTo>
                  <a:lnTo>
                    <a:pt x="496811" y="464007"/>
                  </a:lnTo>
                  <a:lnTo>
                    <a:pt x="466496" y="500748"/>
                  </a:lnTo>
                  <a:lnTo>
                    <a:pt x="429729" y="531063"/>
                  </a:lnTo>
                  <a:lnTo>
                    <a:pt x="387527" y="553935"/>
                  </a:lnTo>
                  <a:lnTo>
                    <a:pt x="340880" y="568388"/>
                  </a:lnTo>
                  <a:lnTo>
                    <a:pt x="290766" y="573430"/>
                  </a:lnTo>
                  <a:lnTo>
                    <a:pt x="240665" y="568388"/>
                  </a:lnTo>
                  <a:lnTo>
                    <a:pt x="194005" y="553935"/>
                  </a:lnTo>
                  <a:lnTo>
                    <a:pt x="151803" y="531063"/>
                  </a:lnTo>
                  <a:lnTo>
                    <a:pt x="115049" y="500748"/>
                  </a:lnTo>
                  <a:lnTo>
                    <a:pt x="84734" y="464007"/>
                  </a:lnTo>
                  <a:lnTo>
                    <a:pt x="61849" y="421817"/>
                  </a:lnTo>
                  <a:lnTo>
                    <a:pt x="47383" y="375170"/>
                  </a:lnTo>
                  <a:lnTo>
                    <a:pt x="42341" y="325069"/>
                  </a:lnTo>
                  <a:lnTo>
                    <a:pt x="47383" y="274955"/>
                  </a:lnTo>
                  <a:lnTo>
                    <a:pt x="61849" y="228307"/>
                  </a:lnTo>
                  <a:lnTo>
                    <a:pt x="84734" y="186105"/>
                  </a:lnTo>
                  <a:lnTo>
                    <a:pt x="115049" y="149339"/>
                  </a:lnTo>
                  <a:lnTo>
                    <a:pt x="151803" y="119024"/>
                  </a:lnTo>
                  <a:lnTo>
                    <a:pt x="194005" y="96139"/>
                  </a:lnTo>
                  <a:lnTo>
                    <a:pt x="240665" y="81673"/>
                  </a:lnTo>
                  <a:lnTo>
                    <a:pt x="290766" y="76631"/>
                  </a:lnTo>
                  <a:lnTo>
                    <a:pt x="321576" y="77927"/>
                  </a:lnTo>
                  <a:lnTo>
                    <a:pt x="349567" y="82219"/>
                  </a:lnTo>
                  <a:lnTo>
                    <a:pt x="376072" y="90195"/>
                  </a:lnTo>
                  <a:lnTo>
                    <a:pt x="402386" y="102514"/>
                  </a:lnTo>
                  <a:lnTo>
                    <a:pt x="422097" y="76631"/>
                  </a:lnTo>
                  <a:lnTo>
                    <a:pt x="363029" y="42710"/>
                  </a:lnTo>
                  <a:lnTo>
                    <a:pt x="290779" y="34290"/>
                  </a:lnTo>
                  <a:lnTo>
                    <a:pt x="243687" y="38112"/>
                  </a:lnTo>
                  <a:lnTo>
                    <a:pt x="198983" y="49149"/>
                  </a:lnTo>
                  <a:lnTo>
                    <a:pt x="157289" y="66814"/>
                  </a:lnTo>
                  <a:lnTo>
                    <a:pt x="119176" y="90487"/>
                  </a:lnTo>
                  <a:lnTo>
                    <a:pt x="85280" y="119570"/>
                  </a:lnTo>
                  <a:lnTo>
                    <a:pt x="56197" y="153479"/>
                  </a:lnTo>
                  <a:lnTo>
                    <a:pt x="32512" y="191579"/>
                  </a:lnTo>
                  <a:lnTo>
                    <a:pt x="14859" y="233273"/>
                  </a:lnTo>
                  <a:lnTo>
                    <a:pt x="3810" y="277977"/>
                  </a:lnTo>
                  <a:lnTo>
                    <a:pt x="0" y="325069"/>
                  </a:lnTo>
                  <a:lnTo>
                    <a:pt x="3810" y="372148"/>
                  </a:lnTo>
                  <a:lnTo>
                    <a:pt x="14859" y="416852"/>
                  </a:lnTo>
                  <a:lnTo>
                    <a:pt x="32512" y="458558"/>
                  </a:lnTo>
                  <a:lnTo>
                    <a:pt x="56197" y="496658"/>
                  </a:lnTo>
                  <a:lnTo>
                    <a:pt x="85280" y="530555"/>
                  </a:lnTo>
                  <a:lnTo>
                    <a:pt x="119176" y="559638"/>
                  </a:lnTo>
                  <a:lnTo>
                    <a:pt x="157289" y="583323"/>
                  </a:lnTo>
                  <a:lnTo>
                    <a:pt x="198983" y="600976"/>
                  </a:lnTo>
                  <a:lnTo>
                    <a:pt x="243687" y="612025"/>
                  </a:lnTo>
                  <a:lnTo>
                    <a:pt x="290779" y="615835"/>
                  </a:lnTo>
                  <a:lnTo>
                    <a:pt x="337858" y="612025"/>
                  </a:lnTo>
                  <a:lnTo>
                    <a:pt x="382562" y="600976"/>
                  </a:lnTo>
                  <a:lnTo>
                    <a:pt x="424256" y="583323"/>
                  </a:lnTo>
                  <a:lnTo>
                    <a:pt x="462368" y="559638"/>
                  </a:lnTo>
                  <a:lnTo>
                    <a:pt x="496265" y="530555"/>
                  </a:lnTo>
                  <a:lnTo>
                    <a:pt x="525348" y="496658"/>
                  </a:lnTo>
                  <a:lnTo>
                    <a:pt x="549033" y="458558"/>
                  </a:lnTo>
                  <a:lnTo>
                    <a:pt x="566686" y="416852"/>
                  </a:lnTo>
                  <a:lnTo>
                    <a:pt x="577735" y="372148"/>
                  </a:lnTo>
                  <a:lnTo>
                    <a:pt x="581545" y="325069"/>
                  </a:lnTo>
                  <a:close/>
                </a:path>
                <a:path w="595630" h="615950">
                  <a:moveTo>
                    <a:pt x="595350" y="6769"/>
                  </a:moveTo>
                  <a:lnTo>
                    <a:pt x="593686" y="4521"/>
                  </a:lnTo>
                  <a:lnTo>
                    <a:pt x="587082" y="914"/>
                  </a:lnTo>
                  <a:lnTo>
                    <a:pt x="580618" y="0"/>
                  </a:lnTo>
                  <a:lnTo>
                    <a:pt x="570992" y="0"/>
                  </a:lnTo>
                  <a:lnTo>
                    <a:pt x="518337" y="8128"/>
                  </a:lnTo>
                  <a:lnTo>
                    <a:pt x="482155" y="32473"/>
                  </a:lnTo>
                  <a:lnTo>
                    <a:pt x="454914" y="65036"/>
                  </a:lnTo>
                  <a:lnTo>
                    <a:pt x="427075" y="100012"/>
                  </a:lnTo>
                  <a:lnTo>
                    <a:pt x="398653" y="137414"/>
                  </a:lnTo>
                  <a:lnTo>
                    <a:pt x="369633" y="177241"/>
                  </a:lnTo>
                  <a:lnTo>
                    <a:pt x="340029" y="219494"/>
                  </a:lnTo>
                  <a:lnTo>
                    <a:pt x="309829" y="264160"/>
                  </a:lnTo>
                  <a:lnTo>
                    <a:pt x="279031" y="311264"/>
                  </a:lnTo>
                  <a:lnTo>
                    <a:pt x="247650" y="360781"/>
                  </a:lnTo>
                  <a:lnTo>
                    <a:pt x="243433" y="366801"/>
                  </a:lnTo>
                  <a:lnTo>
                    <a:pt x="239382" y="369798"/>
                  </a:lnTo>
                  <a:lnTo>
                    <a:pt x="235470" y="369798"/>
                  </a:lnTo>
                  <a:lnTo>
                    <a:pt x="230987" y="366420"/>
                  </a:lnTo>
                  <a:lnTo>
                    <a:pt x="225209" y="356273"/>
                  </a:lnTo>
                  <a:lnTo>
                    <a:pt x="218135" y="339356"/>
                  </a:lnTo>
                  <a:lnTo>
                    <a:pt x="209765" y="315683"/>
                  </a:lnTo>
                  <a:lnTo>
                    <a:pt x="204724" y="303060"/>
                  </a:lnTo>
                  <a:lnTo>
                    <a:pt x="198602" y="294043"/>
                  </a:lnTo>
                  <a:lnTo>
                    <a:pt x="191414" y="288632"/>
                  </a:lnTo>
                  <a:lnTo>
                    <a:pt x="183159" y="286829"/>
                  </a:lnTo>
                  <a:lnTo>
                    <a:pt x="175437" y="287502"/>
                  </a:lnTo>
                  <a:lnTo>
                    <a:pt x="135077" y="306527"/>
                  </a:lnTo>
                  <a:lnTo>
                    <a:pt x="117309" y="334175"/>
                  </a:lnTo>
                  <a:lnTo>
                    <a:pt x="118783" y="346176"/>
                  </a:lnTo>
                  <a:lnTo>
                    <a:pt x="130505" y="389470"/>
                  </a:lnTo>
                  <a:lnTo>
                    <a:pt x="150799" y="448411"/>
                  </a:lnTo>
                  <a:lnTo>
                    <a:pt x="168833" y="482917"/>
                  </a:lnTo>
                  <a:lnTo>
                    <a:pt x="215176" y="492467"/>
                  </a:lnTo>
                  <a:lnTo>
                    <a:pt x="229831" y="491451"/>
                  </a:lnTo>
                  <a:lnTo>
                    <a:pt x="241782" y="488403"/>
                  </a:lnTo>
                  <a:lnTo>
                    <a:pt x="251028" y="483336"/>
                  </a:lnTo>
                  <a:lnTo>
                    <a:pt x="257568" y="476237"/>
                  </a:lnTo>
                  <a:lnTo>
                    <a:pt x="284835" y="434111"/>
                  </a:lnTo>
                  <a:lnTo>
                    <a:pt x="312521" y="392391"/>
                  </a:lnTo>
                  <a:lnTo>
                    <a:pt x="340614" y="351053"/>
                  </a:lnTo>
                  <a:lnTo>
                    <a:pt x="369138" y="310095"/>
                  </a:lnTo>
                  <a:lnTo>
                    <a:pt x="398081" y="269532"/>
                  </a:lnTo>
                  <a:lnTo>
                    <a:pt x="427431" y="229349"/>
                  </a:lnTo>
                  <a:lnTo>
                    <a:pt x="457200" y="189560"/>
                  </a:lnTo>
                  <a:lnTo>
                    <a:pt x="487387" y="150164"/>
                  </a:lnTo>
                  <a:lnTo>
                    <a:pt x="517994" y="111150"/>
                  </a:lnTo>
                  <a:lnTo>
                    <a:pt x="549021" y="72517"/>
                  </a:lnTo>
                  <a:lnTo>
                    <a:pt x="580466" y="34277"/>
                  </a:lnTo>
                  <a:lnTo>
                    <a:pt x="586968" y="25793"/>
                  </a:lnTo>
                  <a:lnTo>
                    <a:pt x="591629" y="18834"/>
                  </a:lnTo>
                  <a:lnTo>
                    <a:pt x="594410" y="13398"/>
                  </a:lnTo>
                  <a:lnTo>
                    <a:pt x="595350" y="9474"/>
                  </a:lnTo>
                  <a:lnTo>
                    <a:pt x="595350" y="676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0" y="801614"/>
            <a:ext cx="18288000" cy="9485630"/>
            <a:chOff x="0" y="801614"/>
            <a:chExt cx="18288000" cy="9485630"/>
          </a:xfrm>
        </p:grpSpPr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029431"/>
              <a:ext cx="7893253" cy="822212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0" y="9222676"/>
              <a:ext cx="3370579" cy="1064895"/>
            </a:xfrm>
            <a:custGeom>
              <a:avLst/>
              <a:gdLst/>
              <a:ahLst/>
              <a:cxnLst/>
              <a:rect l="l" t="t" r="r" b="b"/>
              <a:pathLst>
                <a:path w="3370579" h="1064895">
                  <a:moveTo>
                    <a:pt x="2498115" y="1064323"/>
                  </a:moveTo>
                  <a:lnTo>
                    <a:pt x="2032190" y="0"/>
                  </a:lnTo>
                  <a:lnTo>
                    <a:pt x="0" y="0"/>
                  </a:lnTo>
                  <a:lnTo>
                    <a:pt x="0" y="1064323"/>
                  </a:lnTo>
                  <a:lnTo>
                    <a:pt x="2498115" y="1064323"/>
                  </a:lnTo>
                  <a:close/>
                </a:path>
                <a:path w="3370579" h="1064895">
                  <a:moveTo>
                    <a:pt x="3370478" y="1064323"/>
                  </a:moveTo>
                  <a:lnTo>
                    <a:pt x="2904540" y="0"/>
                  </a:lnTo>
                  <a:lnTo>
                    <a:pt x="2429675" y="0"/>
                  </a:lnTo>
                  <a:lnTo>
                    <a:pt x="2895612" y="1064323"/>
                  </a:lnTo>
                  <a:lnTo>
                    <a:pt x="3370478" y="1064323"/>
                  </a:lnTo>
                  <a:close/>
                </a:path>
              </a:pathLst>
            </a:custGeom>
            <a:solidFill>
              <a:srgbClr val="298A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071511" y="9963149"/>
              <a:ext cx="11216640" cy="323850"/>
            </a:xfrm>
            <a:custGeom>
              <a:avLst/>
              <a:gdLst/>
              <a:ahLst/>
              <a:cxnLst/>
              <a:rect l="l" t="t" r="r" b="b"/>
              <a:pathLst>
                <a:path w="11216640" h="323850">
                  <a:moveTo>
                    <a:pt x="11216487" y="323849"/>
                  </a:moveTo>
                  <a:lnTo>
                    <a:pt x="0" y="323849"/>
                  </a:lnTo>
                  <a:lnTo>
                    <a:pt x="0" y="0"/>
                  </a:lnTo>
                  <a:lnTo>
                    <a:pt x="11216487" y="0"/>
                  </a:lnTo>
                  <a:lnTo>
                    <a:pt x="11216487" y="323849"/>
                  </a:lnTo>
                  <a:close/>
                </a:path>
              </a:pathLst>
            </a:custGeom>
            <a:solidFill>
              <a:srgbClr val="1F2B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379406" y="893609"/>
              <a:ext cx="14909165" cy="9393555"/>
            </a:xfrm>
            <a:custGeom>
              <a:avLst/>
              <a:gdLst/>
              <a:ahLst/>
              <a:cxnLst/>
              <a:rect l="l" t="t" r="r" b="b"/>
              <a:pathLst>
                <a:path w="14909165" h="9393555">
                  <a:moveTo>
                    <a:pt x="3957536" y="9390659"/>
                  </a:moveTo>
                  <a:lnTo>
                    <a:pt x="3483889" y="8308670"/>
                  </a:lnTo>
                  <a:lnTo>
                    <a:pt x="0" y="8308670"/>
                  </a:lnTo>
                  <a:lnTo>
                    <a:pt x="474840" y="9393390"/>
                  </a:lnTo>
                  <a:lnTo>
                    <a:pt x="3957536" y="9393390"/>
                  </a:lnTo>
                  <a:lnTo>
                    <a:pt x="3957536" y="9390659"/>
                  </a:lnTo>
                  <a:close/>
                </a:path>
                <a:path w="14909165" h="9393555">
                  <a:moveTo>
                    <a:pt x="14908594" y="0"/>
                  </a:moveTo>
                  <a:lnTo>
                    <a:pt x="7093788" y="0"/>
                  </a:lnTo>
                  <a:lnTo>
                    <a:pt x="7737284" y="1481086"/>
                  </a:lnTo>
                  <a:lnTo>
                    <a:pt x="14908594" y="1481086"/>
                  </a:lnTo>
                  <a:lnTo>
                    <a:pt x="14908594" y="0"/>
                  </a:lnTo>
                  <a:close/>
                </a:path>
              </a:pathLst>
            </a:custGeom>
            <a:solidFill>
              <a:srgbClr val="298A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23055" y="801614"/>
              <a:ext cx="3086099" cy="1390649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6425800" y="9312744"/>
              <a:ext cx="595630" cy="615950"/>
            </a:xfrm>
            <a:custGeom>
              <a:avLst/>
              <a:gdLst/>
              <a:ahLst/>
              <a:cxnLst/>
              <a:rect l="l" t="t" r="r" b="b"/>
              <a:pathLst>
                <a:path w="595630" h="615950">
                  <a:moveTo>
                    <a:pt x="581545" y="325056"/>
                  </a:moveTo>
                  <a:lnTo>
                    <a:pt x="577253" y="274523"/>
                  </a:lnTo>
                  <a:lnTo>
                    <a:pt x="564845" y="227101"/>
                  </a:lnTo>
                  <a:lnTo>
                    <a:pt x="544969" y="183159"/>
                  </a:lnTo>
                  <a:lnTo>
                    <a:pt x="518274" y="143040"/>
                  </a:lnTo>
                  <a:lnTo>
                    <a:pt x="490905" y="175488"/>
                  </a:lnTo>
                  <a:lnTo>
                    <a:pt x="513092" y="208546"/>
                  </a:lnTo>
                  <a:lnTo>
                    <a:pt x="528066" y="244043"/>
                  </a:lnTo>
                  <a:lnTo>
                    <a:pt x="536536" y="282651"/>
                  </a:lnTo>
                  <a:lnTo>
                    <a:pt x="539203" y="325056"/>
                  </a:lnTo>
                  <a:lnTo>
                    <a:pt x="534162" y="375170"/>
                  </a:lnTo>
                  <a:lnTo>
                    <a:pt x="519696" y="421817"/>
                  </a:lnTo>
                  <a:lnTo>
                    <a:pt x="496811" y="464007"/>
                  </a:lnTo>
                  <a:lnTo>
                    <a:pt x="466496" y="500748"/>
                  </a:lnTo>
                  <a:lnTo>
                    <a:pt x="429729" y="531063"/>
                  </a:lnTo>
                  <a:lnTo>
                    <a:pt x="387527" y="553935"/>
                  </a:lnTo>
                  <a:lnTo>
                    <a:pt x="340880" y="568388"/>
                  </a:lnTo>
                  <a:lnTo>
                    <a:pt x="290766" y="573430"/>
                  </a:lnTo>
                  <a:lnTo>
                    <a:pt x="240665" y="568388"/>
                  </a:lnTo>
                  <a:lnTo>
                    <a:pt x="194005" y="553935"/>
                  </a:lnTo>
                  <a:lnTo>
                    <a:pt x="151803" y="531063"/>
                  </a:lnTo>
                  <a:lnTo>
                    <a:pt x="115049" y="500748"/>
                  </a:lnTo>
                  <a:lnTo>
                    <a:pt x="84734" y="464007"/>
                  </a:lnTo>
                  <a:lnTo>
                    <a:pt x="61849" y="421817"/>
                  </a:lnTo>
                  <a:lnTo>
                    <a:pt x="47383" y="375170"/>
                  </a:lnTo>
                  <a:lnTo>
                    <a:pt x="42341" y="325056"/>
                  </a:lnTo>
                  <a:lnTo>
                    <a:pt x="47383" y="274955"/>
                  </a:lnTo>
                  <a:lnTo>
                    <a:pt x="61849" y="228295"/>
                  </a:lnTo>
                  <a:lnTo>
                    <a:pt x="84734" y="186093"/>
                  </a:lnTo>
                  <a:lnTo>
                    <a:pt x="115049" y="149339"/>
                  </a:lnTo>
                  <a:lnTo>
                    <a:pt x="151803" y="119024"/>
                  </a:lnTo>
                  <a:lnTo>
                    <a:pt x="194005" y="96139"/>
                  </a:lnTo>
                  <a:lnTo>
                    <a:pt x="240665" y="81673"/>
                  </a:lnTo>
                  <a:lnTo>
                    <a:pt x="290766" y="76631"/>
                  </a:lnTo>
                  <a:lnTo>
                    <a:pt x="321576" y="77914"/>
                  </a:lnTo>
                  <a:lnTo>
                    <a:pt x="349567" y="82219"/>
                  </a:lnTo>
                  <a:lnTo>
                    <a:pt x="376072" y="90195"/>
                  </a:lnTo>
                  <a:lnTo>
                    <a:pt x="402386" y="102514"/>
                  </a:lnTo>
                  <a:lnTo>
                    <a:pt x="422097" y="76631"/>
                  </a:lnTo>
                  <a:lnTo>
                    <a:pt x="363029" y="42710"/>
                  </a:lnTo>
                  <a:lnTo>
                    <a:pt x="290779" y="34290"/>
                  </a:lnTo>
                  <a:lnTo>
                    <a:pt x="243687" y="38100"/>
                  </a:lnTo>
                  <a:lnTo>
                    <a:pt x="198983" y="49149"/>
                  </a:lnTo>
                  <a:lnTo>
                    <a:pt x="157289" y="66802"/>
                  </a:lnTo>
                  <a:lnTo>
                    <a:pt x="119176" y="90487"/>
                  </a:lnTo>
                  <a:lnTo>
                    <a:pt x="85280" y="119570"/>
                  </a:lnTo>
                  <a:lnTo>
                    <a:pt x="56197" y="153466"/>
                  </a:lnTo>
                  <a:lnTo>
                    <a:pt x="32512" y="191579"/>
                  </a:lnTo>
                  <a:lnTo>
                    <a:pt x="14859" y="233273"/>
                  </a:lnTo>
                  <a:lnTo>
                    <a:pt x="3810" y="277977"/>
                  </a:lnTo>
                  <a:lnTo>
                    <a:pt x="0" y="325056"/>
                  </a:lnTo>
                  <a:lnTo>
                    <a:pt x="3810" y="372148"/>
                  </a:lnTo>
                  <a:lnTo>
                    <a:pt x="14859" y="416852"/>
                  </a:lnTo>
                  <a:lnTo>
                    <a:pt x="32512" y="458546"/>
                  </a:lnTo>
                  <a:lnTo>
                    <a:pt x="56197" y="496658"/>
                  </a:lnTo>
                  <a:lnTo>
                    <a:pt x="85280" y="530555"/>
                  </a:lnTo>
                  <a:lnTo>
                    <a:pt x="119176" y="559638"/>
                  </a:lnTo>
                  <a:lnTo>
                    <a:pt x="157289" y="583323"/>
                  </a:lnTo>
                  <a:lnTo>
                    <a:pt x="198983" y="600976"/>
                  </a:lnTo>
                  <a:lnTo>
                    <a:pt x="243687" y="612025"/>
                  </a:lnTo>
                  <a:lnTo>
                    <a:pt x="290779" y="615835"/>
                  </a:lnTo>
                  <a:lnTo>
                    <a:pt x="337858" y="612025"/>
                  </a:lnTo>
                  <a:lnTo>
                    <a:pt x="382562" y="600976"/>
                  </a:lnTo>
                  <a:lnTo>
                    <a:pt x="424256" y="583323"/>
                  </a:lnTo>
                  <a:lnTo>
                    <a:pt x="462368" y="559638"/>
                  </a:lnTo>
                  <a:lnTo>
                    <a:pt x="496265" y="530555"/>
                  </a:lnTo>
                  <a:lnTo>
                    <a:pt x="525348" y="496658"/>
                  </a:lnTo>
                  <a:lnTo>
                    <a:pt x="549033" y="458546"/>
                  </a:lnTo>
                  <a:lnTo>
                    <a:pt x="566686" y="416852"/>
                  </a:lnTo>
                  <a:lnTo>
                    <a:pt x="577735" y="372148"/>
                  </a:lnTo>
                  <a:lnTo>
                    <a:pt x="581545" y="325056"/>
                  </a:lnTo>
                  <a:close/>
                </a:path>
                <a:path w="595630" h="615950">
                  <a:moveTo>
                    <a:pt x="595350" y="6769"/>
                  </a:moveTo>
                  <a:lnTo>
                    <a:pt x="593686" y="4508"/>
                  </a:lnTo>
                  <a:lnTo>
                    <a:pt x="587082" y="901"/>
                  </a:lnTo>
                  <a:lnTo>
                    <a:pt x="580618" y="0"/>
                  </a:lnTo>
                  <a:lnTo>
                    <a:pt x="570992" y="0"/>
                  </a:lnTo>
                  <a:lnTo>
                    <a:pt x="518337" y="8128"/>
                  </a:lnTo>
                  <a:lnTo>
                    <a:pt x="482155" y="32473"/>
                  </a:lnTo>
                  <a:lnTo>
                    <a:pt x="454914" y="65024"/>
                  </a:lnTo>
                  <a:lnTo>
                    <a:pt x="427075" y="100012"/>
                  </a:lnTo>
                  <a:lnTo>
                    <a:pt x="398653" y="137414"/>
                  </a:lnTo>
                  <a:lnTo>
                    <a:pt x="369633" y="177241"/>
                  </a:lnTo>
                  <a:lnTo>
                    <a:pt x="340029" y="219481"/>
                  </a:lnTo>
                  <a:lnTo>
                    <a:pt x="309829" y="264160"/>
                  </a:lnTo>
                  <a:lnTo>
                    <a:pt x="279031" y="311264"/>
                  </a:lnTo>
                  <a:lnTo>
                    <a:pt x="247650" y="360781"/>
                  </a:lnTo>
                  <a:lnTo>
                    <a:pt x="243433" y="366788"/>
                  </a:lnTo>
                  <a:lnTo>
                    <a:pt x="239382" y="369798"/>
                  </a:lnTo>
                  <a:lnTo>
                    <a:pt x="235470" y="369798"/>
                  </a:lnTo>
                  <a:lnTo>
                    <a:pt x="230987" y="366420"/>
                  </a:lnTo>
                  <a:lnTo>
                    <a:pt x="225209" y="356273"/>
                  </a:lnTo>
                  <a:lnTo>
                    <a:pt x="218135" y="339356"/>
                  </a:lnTo>
                  <a:lnTo>
                    <a:pt x="209765" y="315683"/>
                  </a:lnTo>
                  <a:lnTo>
                    <a:pt x="204724" y="303060"/>
                  </a:lnTo>
                  <a:lnTo>
                    <a:pt x="198602" y="294030"/>
                  </a:lnTo>
                  <a:lnTo>
                    <a:pt x="191414" y="288620"/>
                  </a:lnTo>
                  <a:lnTo>
                    <a:pt x="183159" y="286816"/>
                  </a:lnTo>
                  <a:lnTo>
                    <a:pt x="175437" y="287502"/>
                  </a:lnTo>
                  <a:lnTo>
                    <a:pt x="135077" y="306527"/>
                  </a:lnTo>
                  <a:lnTo>
                    <a:pt x="117309" y="334175"/>
                  </a:lnTo>
                  <a:lnTo>
                    <a:pt x="118783" y="346176"/>
                  </a:lnTo>
                  <a:lnTo>
                    <a:pt x="130505" y="389470"/>
                  </a:lnTo>
                  <a:lnTo>
                    <a:pt x="150799" y="448411"/>
                  </a:lnTo>
                  <a:lnTo>
                    <a:pt x="168833" y="482904"/>
                  </a:lnTo>
                  <a:lnTo>
                    <a:pt x="215176" y="492467"/>
                  </a:lnTo>
                  <a:lnTo>
                    <a:pt x="229831" y="491451"/>
                  </a:lnTo>
                  <a:lnTo>
                    <a:pt x="241782" y="488403"/>
                  </a:lnTo>
                  <a:lnTo>
                    <a:pt x="251028" y="483336"/>
                  </a:lnTo>
                  <a:lnTo>
                    <a:pt x="257568" y="476224"/>
                  </a:lnTo>
                  <a:lnTo>
                    <a:pt x="284835" y="434111"/>
                  </a:lnTo>
                  <a:lnTo>
                    <a:pt x="312521" y="392391"/>
                  </a:lnTo>
                  <a:lnTo>
                    <a:pt x="340614" y="351040"/>
                  </a:lnTo>
                  <a:lnTo>
                    <a:pt x="369138" y="310095"/>
                  </a:lnTo>
                  <a:lnTo>
                    <a:pt x="398081" y="269532"/>
                  </a:lnTo>
                  <a:lnTo>
                    <a:pt x="427431" y="229349"/>
                  </a:lnTo>
                  <a:lnTo>
                    <a:pt x="457200" y="189560"/>
                  </a:lnTo>
                  <a:lnTo>
                    <a:pt x="487387" y="150164"/>
                  </a:lnTo>
                  <a:lnTo>
                    <a:pt x="517994" y="111150"/>
                  </a:lnTo>
                  <a:lnTo>
                    <a:pt x="549021" y="72517"/>
                  </a:lnTo>
                  <a:lnTo>
                    <a:pt x="580466" y="34277"/>
                  </a:lnTo>
                  <a:lnTo>
                    <a:pt x="586968" y="25793"/>
                  </a:lnTo>
                  <a:lnTo>
                    <a:pt x="591629" y="18834"/>
                  </a:lnTo>
                  <a:lnTo>
                    <a:pt x="594410" y="13398"/>
                  </a:lnTo>
                  <a:lnTo>
                    <a:pt x="595350" y="9474"/>
                  </a:lnTo>
                  <a:lnTo>
                    <a:pt x="595350" y="676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390059" y="9128241"/>
              <a:ext cx="5895959" cy="80009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332286" y="6320835"/>
              <a:ext cx="1619249" cy="2409809"/>
            </a:xfrm>
            <a:prstGeom prst="rect">
              <a:avLst/>
            </a:prstGeom>
          </p:spPr>
        </p:pic>
      </p:grp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12153310" y="974756"/>
            <a:ext cx="5118735" cy="1692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6565"/>
              </a:lnSpc>
              <a:spcBef>
                <a:spcPts val="100"/>
              </a:spcBef>
            </a:pPr>
            <a:r>
              <a:rPr sz="5500" spc="-220" dirty="0">
                <a:solidFill>
                  <a:srgbClr val="FFFFFF"/>
                </a:solidFill>
                <a:latin typeface="Verdana"/>
                <a:cs typeface="Verdana"/>
              </a:rPr>
              <a:t>No</a:t>
            </a:r>
            <a:r>
              <a:rPr sz="5500" spc="-2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500" spc="-280" dirty="0">
                <a:solidFill>
                  <a:srgbClr val="FFFFFF"/>
                </a:solidFill>
                <a:latin typeface="Verdana"/>
                <a:cs typeface="Verdana"/>
              </a:rPr>
              <a:t>amarre</a:t>
            </a:r>
            <a:r>
              <a:rPr sz="5500" spc="-2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500" spc="-285" dirty="0">
                <a:solidFill>
                  <a:srgbClr val="FFFFFF"/>
                </a:solidFill>
                <a:latin typeface="Verdana"/>
                <a:cs typeface="Verdana"/>
              </a:rPr>
              <a:t>los</a:t>
            </a:r>
            <a:endParaRPr sz="5500">
              <a:latin typeface="Verdana"/>
              <a:cs typeface="Verdana"/>
            </a:endParaRPr>
          </a:p>
          <a:p>
            <a:pPr marL="1562735" algn="ctr">
              <a:lnSpc>
                <a:spcPts val="6565"/>
              </a:lnSpc>
            </a:pPr>
            <a:r>
              <a:rPr sz="5500" spc="-270" dirty="0">
                <a:solidFill>
                  <a:srgbClr val="FFFFFF"/>
                </a:solidFill>
                <a:latin typeface="Verdana"/>
                <a:cs typeface="Verdana"/>
              </a:rPr>
              <a:t>recursos</a:t>
            </a:r>
            <a:endParaRPr sz="5500">
              <a:latin typeface="Verdana"/>
              <a:cs typeface="Verdan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1035530" y="6146747"/>
            <a:ext cx="4729480" cy="2567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68655">
              <a:lnSpc>
                <a:spcPct val="151600"/>
              </a:lnSpc>
              <a:spcBef>
                <a:spcPts val="100"/>
              </a:spcBef>
            </a:pPr>
            <a:r>
              <a:rPr sz="5500" b="1" spc="-70" dirty="0">
                <a:solidFill>
                  <a:srgbClr val="20A89F"/>
                </a:solidFill>
                <a:latin typeface="Verdana"/>
                <a:cs typeface="Verdana"/>
              </a:rPr>
              <a:t>Necesidad </a:t>
            </a:r>
            <a:r>
              <a:rPr sz="5500" b="1" spc="-155" dirty="0">
                <a:solidFill>
                  <a:srgbClr val="20A89F"/>
                </a:solidFill>
                <a:latin typeface="Verdana"/>
                <a:cs typeface="Verdana"/>
              </a:rPr>
              <a:t>Oportunidad</a:t>
            </a:r>
            <a:endParaRPr sz="5500">
              <a:latin typeface="Verdana"/>
              <a:cs typeface="Verdana"/>
            </a:endParaRPr>
          </a:p>
        </p:txBody>
      </p:sp>
      <p:pic>
        <p:nvPicPr>
          <p:cNvPr id="21" name="object 2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22815" y="50739"/>
            <a:ext cx="1809749" cy="101917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6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5942965" cy="10287000"/>
            </a:xfrm>
            <a:custGeom>
              <a:avLst/>
              <a:gdLst/>
              <a:ahLst/>
              <a:cxnLst/>
              <a:rect l="l" t="t" r="r" b="b"/>
              <a:pathLst>
                <a:path w="5942965" h="10287000">
                  <a:moveTo>
                    <a:pt x="5942411" y="10286999"/>
                  </a:moveTo>
                  <a:lnTo>
                    <a:pt x="0" y="10286999"/>
                  </a:lnTo>
                  <a:lnTo>
                    <a:pt x="0" y="0"/>
                  </a:lnTo>
                  <a:lnTo>
                    <a:pt x="5942411" y="0"/>
                  </a:lnTo>
                  <a:lnTo>
                    <a:pt x="5942411" y="10286999"/>
                  </a:lnTo>
                  <a:close/>
                </a:path>
              </a:pathLst>
            </a:custGeom>
            <a:solidFill>
              <a:srgbClr val="374A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364031" y="2108231"/>
            <a:ext cx="5214620" cy="5906135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2700" marR="5080" indent="-635" algn="ctr">
              <a:lnSpc>
                <a:spcPts val="5770"/>
              </a:lnSpc>
              <a:spcBef>
                <a:spcPts val="345"/>
              </a:spcBef>
            </a:pPr>
            <a:r>
              <a:rPr sz="4900" b="1" spc="-60" dirty="0">
                <a:solidFill>
                  <a:srgbClr val="FFFFFF"/>
                </a:solidFill>
                <a:latin typeface="Tahoma"/>
                <a:cs typeface="Tahoma"/>
              </a:rPr>
              <a:t>¿Sabías</a:t>
            </a:r>
            <a:r>
              <a:rPr sz="4900" b="1" spc="-5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900" b="1" spc="-25" dirty="0">
                <a:solidFill>
                  <a:srgbClr val="FFFFFF"/>
                </a:solidFill>
                <a:latin typeface="Tahoma"/>
                <a:cs typeface="Tahoma"/>
              </a:rPr>
              <a:t>que </a:t>
            </a:r>
            <a:r>
              <a:rPr sz="4900" b="1" spc="-185" dirty="0">
                <a:solidFill>
                  <a:srgbClr val="FFFFFF"/>
                </a:solidFill>
                <a:latin typeface="Tahoma"/>
                <a:cs typeface="Tahoma"/>
              </a:rPr>
              <a:t>muchos</a:t>
            </a:r>
            <a:r>
              <a:rPr sz="4900" b="1" spc="-5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900" b="1" spc="-10" dirty="0">
                <a:solidFill>
                  <a:srgbClr val="FFFFFF"/>
                </a:solidFill>
                <a:latin typeface="Tahoma"/>
                <a:cs typeface="Tahoma"/>
              </a:rPr>
              <a:t>fallos </a:t>
            </a:r>
            <a:r>
              <a:rPr sz="4900" b="1" spc="-105" dirty="0">
                <a:solidFill>
                  <a:srgbClr val="FFFFFF"/>
                </a:solidFill>
                <a:latin typeface="Tahoma"/>
                <a:cs typeface="Tahoma"/>
              </a:rPr>
              <a:t>contra</a:t>
            </a:r>
            <a:r>
              <a:rPr sz="4900" b="1" spc="-5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900" b="1" spc="-90" dirty="0">
                <a:solidFill>
                  <a:srgbClr val="FFFFFF"/>
                </a:solidFill>
                <a:latin typeface="Tahoma"/>
                <a:cs typeface="Tahoma"/>
              </a:rPr>
              <a:t>servidores </a:t>
            </a:r>
            <a:r>
              <a:rPr sz="4900" b="1" spc="-180" dirty="0">
                <a:solidFill>
                  <a:srgbClr val="FFFFFF"/>
                </a:solidFill>
                <a:latin typeface="Tahoma"/>
                <a:cs typeface="Tahoma"/>
              </a:rPr>
              <a:t>públicos</a:t>
            </a:r>
            <a:r>
              <a:rPr sz="4900" b="1" spc="-5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900" b="1" spc="-180" dirty="0">
                <a:solidFill>
                  <a:srgbClr val="FFFFFF"/>
                </a:solidFill>
                <a:latin typeface="Tahoma"/>
                <a:cs typeface="Tahoma"/>
              </a:rPr>
              <a:t>se</a:t>
            </a:r>
            <a:r>
              <a:rPr sz="4900" b="1" spc="-5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900" b="1" spc="-40" dirty="0">
                <a:solidFill>
                  <a:srgbClr val="FFFFFF"/>
                </a:solidFill>
                <a:latin typeface="Tahoma"/>
                <a:cs typeface="Tahoma"/>
              </a:rPr>
              <a:t>deben más</a:t>
            </a:r>
            <a:r>
              <a:rPr sz="4900" b="1" spc="-5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900" b="1" spc="25" dirty="0">
                <a:solidFill>
                  <a:srgbClr val="FFFFFF"/>
                </a:solidFill>
                <a:latin typeface="Tahoma"/>
                <a:cs typeface="Tahoma"/>
              </a:rPr>
              <a:t>al </a:t>
            </a:r>
            <a:r>
              <a:rPr sz="4900" b="1" spc="-125" dirty="0">
                <a:solidFill>
                  <a:srgbClr val="FFFFFF"/>
                </a:solidFill>
                <a:latin typeface="Tahoma"/>
                <a:cs typeface="Tahoma"/>
              </a:rPr>
              <a:t>desconocimiento </a:t>
            </a:r>
            <a:r>
              <a:rPr sz="4900" b="1" spc="-60" dirty="0">
                <a:solidFill>
                  <a:srgbClr val="FFFFFF"/>
                </a:solidFill>
                <a:latin typeface="Tahoma"/>
                <a:cs typeface="Tahoma"/>
              </a:rPr>
              <a:t>que</a:t>
            </a:r>
            <a:r>
              <a:rPr sz="4900" b="1" spc="-5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900" b="1" spc="38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4900" b="1" spc="-5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900" b="1" spc="25" dirty="0">
                <a:solidFill>
                  <a:srgbClr val="FFFFFF"/>
                </a:solidFill>
                <a:latin typeface="Tahoma"/>
                <a:cs typeface="Tahoma"/>
              </a:rPr>
              <a:t>la </a:t>
            </a:r>
            <a:r>
              <a:rPr sz="4900" b="1" spc="-30" dirty="0">
                <a:solidFill>
                  <a:srgbClr val="FFFFFF"/>
                </a:solidFill>
                <a:latin typeface="Tahoma"/>
                <a:cs typeface="Tahoma"/>
              </a:rPr>
              <a:t>corrupción?</a:t>
            </a:r>
            <a:endParaRPr sz="49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-1"/>
            <a:ext cx="18288000" cy="10287000"/>
            <a:chOff x="0" y="-1"/>
            <a:chExt cx="18288000" cy="10287000"/>
          </a:xfrm>
        </p:grpSpPr>
        <p:sp>
          <p:nvSpPr>
            <p:cNvPr id="3" name="object 3"/>
            <p:cNvSpPr/>
            <p:nvPr/>
          </p:nvSpPr>
          <p:spPr>
            <a:xfrm>
              <a:off x="9876304" y="-1"/>
              <a:ext cx="8411845" cy="10275570"/>
            </a:xfrm>
            <a:custGeom>
              <a:avLst/>
              <a:gdLst/>
              <a:ahLst/>
              <a:cxnLst/>
              <a:rect l="l" t="t" r="r" b="b"/>
              <a:pathLst>
                <a:path w="8411845" h="10275570">
                  <a:moveTo>
                    <a:pt x="8411695" y="10275044"/>
                  </a:moveTo>
                  <a:lnTo>
                    <a:pt x="7" y="10275044"/>
                  </a:lnTo>
                  <a:lnTo>
                    <a:pt x="0" y="0"/>
                  </a:lnTo>
                  <a:lnTo>
                    <a:pt x="8411660" y="0"/>
                  </a:lnTo>
                  <a:lnTo>
                    <a:pt x="8411695" y="10275044"/>
                  </a:lnTo>
                  <a:close/>
                </a:path>
              </a:pathLst>
            </a:custGeom>
            <a:solidFill>
              <a:srgbClr val="20A8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0677052" y="6471170"/>
              <a:ext cx="6654800" cy="0"/>
            </a:xfrm>
            <a:custGeom>
              <a:avLst/>
              <a:gdLst/>
              <a:ahLst/>
              <a:cxnLst/>
              <a:rect l="l" t="t" r="r" b="b"/>
              <a:pathLst>
                <a:path w="6654799">
                  <a:moveTo>
                    <a:pt x="0" y="0"/>
                  </a:moveTo>
                  <a:lnTo>
                    <a:pt x="6654260" y="0"/>
                  </a:lnTo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144000" y="0"/>
              <a:ext cx="732790" cy="10287000"/>
            </a:xfrm>
            <a:custGeom>
              <a:avLst/>
              <a:gdLst/>
              <a:ahLst/>
              <a:cxnLst/>
              <a:rect l="l" t="t" r="r" b="b"/>
              <a:pathLst>
                <a:path w="732790" h="10287000">
                  <a:moveTo>
                    <a:pt x="732304" y="10286596"/>
                  </a:moveTo>
                  <a:lnTo>
                    <a:pt x="0" y="10286596"/>
                  </a:lnTo>
                  <a:lnTo>
                    <a:pt x="0" y="0"/>
                  </a:lnTo>
                  <a:lnTo>
                    <a:pt x="732304" y="0"/>
                  </a:lnTo>
                  <a:lnTo>
                    <a:pt x="732304" y="10286596"/>
                  </a:lnTo>
                  <a:close/>
                </a:path>
              </a:pathLst>
            </a:custGeom>
            <a:solidFill>
              <a:srgbClr val="78FF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882122" y="9078528"/>
              <a:ext cx="2181224" cy="98105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43999" cy="9077340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0718740" y="-149192"/>
            <a:ext cx="6570980" cy="2882900"/>
          </a:xfrm>
          <a:prstGeom prst="rect">
            <a:avLst/>
          </a:prstGeom>
        </p:spPr>
        <p:txBody>
          <a:bodyPr vert="horz" wrap="square" lIns="0" tIns="215900" rIns="0" bIns="0" rtlCol="0">
            <a:spAutoFit/>
          </a:bodyPr>
          <a:lstStyle/>
          <a:p>
            <a:pPr marL="14604" marR="5080" indent="-2540">
              <a:lnSpc>
                <a:spcPts val="10500"/>
              </a:lnSpc>
              <a:spcBef>
                <a:spcPts val="1700"/>
              </a:spcBef>
            </a:pPr>
            <a:r>
              <a:rPr sz="10000" b="0" spc="400" dirty="0">
                <a:solidFill>
                  <a:srgbClr val="FFFFFF"/>
                </a:solidFill>
                <a:latin typeface="Tahoma"/>
                <a:cs typeface="Tahoma"/>
              </a:rPr>
              <a:t>No</a:t>
            </a:r>
            <a:r>
              <a:rPr sz="10000" b="0" spc="-19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0000" b="0" spc="-90" dirty="0">
                <a:solidFill>
                  <a:srgbClr val="FFFFFF"/>
                </a:solidFill>
                <a:latin typeface="Tahoma"/>
                <a:cs typeface="Tahoma"/>
              </a:rPr>
              <a:t>endeude </a:t>
            </a:r>
            <a:r>
              <a:rPr sz="10000" b="0" dirty="0">
                <a:solidFill>
                  <a:srgbClr val="FFFFFF"/>
                </a:solidFill>
                <a:latin typeface="Tahoma"/>
                <a:cs typeface="Tahoma"/>
              </a:rPr>
              <a:t>su</a:t>
            </a:r>
            <a:r>
              <a:rPr sz="10000" b="0" spc="-18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0000" b="0" spc="-55" dirty="0">
                <a:solidFill>
                  <a:srgbClr val="FFFFFF"/>
                </a:solidFill>
                <a:latin typeface="Tahoma"/>
                <a:cs typeface="Tahoma"/>
              </a:rPr>
              <a:t>Territorio</a:t>
            </a:r>
            <a:endParaRPr sz="10000">
              <a:latin typeface="Tahoma"/>
              <a:cs typeface="Tahom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5129174" y="4212792"/>
            <a:ext cx="1099185" cy="47625"/>
          </a:xfrm>
          <a:custGeom>
            <a:avLst/>
            <a:gdLst/>
            <a:ahLst/>
            <a:cxnLst/>
            <a:rect l="l" t="t" r="r" b="b"/>
            <a:pathLst>
              <a:path w="1099184" h="47625">
                <a:moveTo>
                  <a:pt x="1099150" y="47625"/>
                </a:moveTo>
                <a:lnTo>
                  <a:pt x="0" y="47625"/>
                </a:lnTo>
                <a:lnTo>
                  <a:pt x="0" y="0"/>
                </a:lnTo>
                <a:lnTo>
                  <a:pt x="1099150" y="0"/>
                </a:lnTo>
                <a:lnTo>
                  <a:pt x="1099150" y="4762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0136445" y="3139675"/>
            <a:ext cx="8141970" cy="2730500"/>
          </a:xfrm>
          <a:prstGeom prst="rect">
            <a:avLst/>
          </a:prstGeom>
        </p:spPr>
        <p:txBody>
          <a:bodyPr vert="horz" wrap="square" lIns="0" tIns="101600" rIns="0" bIns="0" rtlCol="0">
            <a:spAutoFit/>
          </a:bodyPr>
          <a:lstStyle/>
          <a:p>
            <a:pPr marL="12065" marR="5080" algn="ctr">
              <a:lnSpc>
                <a:spcPts val="4120"/>
              </a:lnSpc>
              <a:spcBef>
                <a:spcPts val="800"/>
              </a:spcBef>
            </a:pPr>
            <a:r>
              <a:rPr sz="4000" b="1" u="heavy" spc="10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mbria"/>
                <a:cs typeface="Cambria"/>
              </a:rPr>
              <a:t>No</a:t>
            </a:r>
            <a:r>
              <a:rPr sz="4000" b="1" u="heavy" spc="-36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mbria"/>
                <a:cs typeface="Cambria"/>
              </a:rPr>
              <a:t> </a:t>
            </a:r>
            <a:r>
              <a:rPr sz="4000" b="1" u="heavy" spc="-7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mbria"/>
                <a:cs typeface="Cambria"/>
              </a:rPr>
              <a:t>desfinancie</a:t>
            </a:r>
            <a:r>
              <a:rPr sz="4000" b="1" u="heavy" spc="-36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mbria"/>
                <a:cs typeface="Cambria"/>
              </a:rPr>
              <a:t> </a:t>
            </a:r>
            <a:r>
              <a:rPr sz="4000" b="1" u="heavy" spc="-12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mbria"/>
                <a:cs typeface="Cambria"/>
              </a:rPr>
              <a:t>el</a:t>
            </a:r>
            <a:r>
              <a:rPr sz="4000" b="1" u="heavy" spc="-35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mbria"/>
                <a:cs typeface="Cambria"/>
              </a:rPr>
              <a:t> </a:t>
            </a:r>
            <a:r>
              <a:rPr sz="4000" b="1" u="heavy" spc="-19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mbria"/>
                <a:cs typeface="Cambria"/>
              </a:rPr>
              <a:t>territorio</a:t>
            </a:r>
            <a:r>
              <a:rPr sz="4000" b="1" u="heavy" spc="-36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mbria"/>
                <a:cs typeface="Cambria"/>
              </a:rPr>
              <a:t> </a:t>
            </a:r>
            <a:r>
              <a:rPr sz="4000" b="1" u="heavy" spc="5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mbria"/>
                <a:cs typeface="Cambria"/>
              </a:rPr>
              <a:t>con</a:t>
            </a:r>
            <a:r>
              <a:rPr sz="4000" b="1" spc="5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4000" b="1" u="heavy" spc="-7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mbria"/>
                <a:cs typeface="Cambria"/>
              </a:rPr>
              <a:t>compromisos</a:t>
            </a:r>
            <a:r>
              <a:rPr sz="4000" b="1" u="heavy" spc="-37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mbria"/>
                <a:cs typeface="Cambria"/>
              </a:rPr>
              <a:t> </a:t>
            </a:r>
            <a:r>
              <a:rPr sz="4000" b="1" u="heavy" spc="36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mbria"/>
                <a:cs typeface="Cambria"/>
              </a:rPr>
              <a:t>a</a:t>
            </a:r>
            <a:r>
              <a:rPr sz="4000" b="1" u="heavy" spc="-37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mbria"/>
                <a:cs typeface="Cambria"/>
              </a:rPr>
              <a:t> </a:t>
            </a:r>
            <a:r>
              <a:rPr sz="4000" b="1" u="heavy" spc="-2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mbria"/>
                <a:cs typeface="Cambria"/>
              </a:rPr>
              <a:t>lar</a:t>
            </a:r>
            <a:r>
              <a:rPr sz="4000" b="1" spc="-20" dirty="0">
                <a:solidFill>
                  <a:srgbClr val="FFFFFF"/>
                </a:solidFill>
                <a:latin typeface="Cambria"/>
                <a:cs typeface="Cambria"/>
              </a:rPr>
              <a:t>g</a:t>
            </a:r>
            <a:r>
              <a:rPr sz="4000" b="1" u="heavy" spc="-2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mbria"/>
                <a:cs typeface="Cambria"/>
              </a:rPr>
              <a:t>o</a:t>
            </a:r>
            <a:r>
              <a:rPr sz="4000" b="1" spc="-37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4000" b="1" spc="-35" dirty="0">
                <a:solidFill>
                  <a:srgbClr val="FFFFFF"/>
                </a:solidFill>
                <a:latin typeface="Cambria"/>
                <a:cs typeface="Cambria"/>
              </a:rPr>
              <a:t>plazo,</a:t>
            </a:r>
            <a:r>
              <a:rPr sz="4000" b="1" spc="-36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4000" b="1" spc="-30" dirty="0">
                <a:solidFill>
                  <a:srgbClr val="FFFFFF"/>
                </a:solidFill>
                <a:latin typeface="Cambria"/>
                <a:cs typeface="Cambria"/>
              </a:rPr>
              <a:t>salvo</a:t>
            </a:r>
            <a:r>
              <a:rPr sz="4000" b="1" spc="-37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4000" b="1" spc="-25" dirty="0">
                <a:solidFill>
                  <a:srgbClr val="FFFFFF"/>
                </a:solidFill>
                <a:latin typeface="Cambria"/>
                <a:cs typeface="Cambria"/>
              </a:rPr>
              <a:t>en </a:t>
            </a:r>
            <a:r>
              <a:rPr sz="4000" b="1" spc="-55" dirty="0">
                <a:solidFill>
                  <a:srgbClr val="FFFFFF"/>
                </a:solidFill>
                <a:latin typeface="Cambria"/>
                <a:cs typeface="Cambria"/>
              </a:rPr>
              <a:t>proyectos</a:t>
            </a:r>
            <a:r>
              <a:rPr sz="4000" b="1" spc="-34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4000" b="1" spc="-65" dirty="0">
                <a:solidFill>
                  <a:srgbClr val="FFFFFF"/>
                </a:solidFill>
                <a:latin typeface="Cambria"/>
                <a:cs typeface="Cambria"/>
              </a:rPr>
              <a:t>estratégicos</a:t>
            </a:r>
            <a:r>
              <a:rPr sz="4000" b="1" spc="-34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4000" b="1" spc="-90" dirty="0">
                <a:solidFill>
                  <a:srgbClr val="FFFFFF"/>
                </a:solidFill>
                <a:latin typeface="Cambria"/>
                <a:cs typeface="Cambria"/>
              </a:rPr>
              <a:t>regionales</a:t>
            </a:r>
            <a:r>
              <a:rPr sz="4000" b="1" spc="-34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4000" b="1" spc="105" dirty="0">
                <a:solidFill>
                  <a:srgbClr val="FFFFFF"/>
                </a:solidFill>
                <a:latin typeface="Cambria"/>
                <a:cs typeface="Cambria"/>
              </a:rPr>
              <a:t>o </a:t>
            </a:r>
            <a:r>
              <a:rPr sz="4000" b="1" spc="-40" dirty="0">
                <a:solidFill>
                  <a:srgbClr val="FFFFFF"/>
                </a:solidFill>
                <a:latin typeface="Cambria"/>
                <a:cs typeface="Cambria"/>
              </a:rPr>
              <a:t>nacionales</a:t>
            </a:r>
            <a:r>
              <a:rPr sz="4000" b="1" spc="-37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4000" b="1" spc="60" dirty="0">
                <a:solidFill>
                  <a:srgbClr val="FFFFFF"/>
                </a:solidFill>
                <a:latin typeface="Cambria"/>
                <a:cs typeface="Cambria"/>
              </a:rPr>
              <a:t>cuyo</a:t>
            </a:r>
            <a:r>
              <a:rPr sz="4000" b="1" spc="-37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4000" b="1" spc="-150" dirty="0">
                <a:solidFill>
                  <a:srgbClr val="FFFFFF"/>
                </a:solidFill>
                <a:latin typeface="Cambria"/>
                <a:cs typeface="Cambria"/>
              </a:rPr>
              <a:t>inicio</a:t>
            </a:r>
            <a:r>
              <a:rPr sz="4000" b="1" spc="-36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4000" b="1" spc="-40" dirty="0">
                <a:solidFill>
                  <a:srgbClr val="FFFFFF"/>
                </a:solidFill>
                <a:latin typeface="Cambria"/>
                <a:cs typeface="Cambria"/>
              </a:rPr>
              <a:t>se</a:t>
            </a:r>
            <a:r>
              <a:rPr sz="4000" b="1" spc="-37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4000" b="1" spc="120" dirty="0">
                <a:solidFill>
                  <a:srgbClr val="FFFFFF"/>
                </a:solidFill>
                <a:latin typeface="Cambria"/>
                <a:cs typeface="Cambria"/>
              </a:rPr>
              <a:t>haya </a:t>
            </a:r>
            <a:r>
              <a:rPr sz="4000" b="1" spc="-60" dirty="0">
                <a:solidFill>
                  <a:srgbClr val="FFFFFF"/>
                </a:solidFill>
                <a:latin typeface="Cambria"/>
                <a:cs typeface="Cambria"/>
              </a:rPr>
              <a:t>retrasado</a:t>
            </a:r>
            <a:r>
              <a:rPr sz="4000" b="1" spc="-38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4000" b="1" spc="-80" dirty="0">
                <a:solidFill>
                  <a:srgbClr val="FFFFFF"/>
                </a:solidFill>
                <a:latin typeface="Cambria"/>
                <a:cs typeface="Cambria"/>
              </a:rPr>
              <a:t>por</a:t>
            </a:r>
            <a:r>
              <a:rPr sz="4000" b="1" spc="-38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4000" b="1" spc="65" dirty="0">
                <a:solidFill>
                  <a:srgbClr val="FFFFFF"/>
                </a:solidFill>
                <a:latin typeface="Cambria"/>
                <a:cs typeface="Cambria"/>
              </a:rPr>
              <a:t>causas</a:t>
            </a:r>
            <a:r>
              <a:rPr sz="4000" b="1" spc="-38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4000" b="1" spc="-10" dirty="0">
                <a:solidFill>
                  <a:srgbClr val="FFFFFF"/>
                </a:solidFill>
                <a:latin typeface="Cambria"/>
                <a:cs typeface="Cambria"/>
              </a:rPr>
              <a:t>externas.</a:t>
            </a:r>
            <a:endParaRPr sz="4000">
              <a:latin typeface="Cambria"/>
              <a:cs typeface="Cambria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261690" y="9258300"/>
            <a:ext cx="11424920" cy="1028700"/>
            <a:chOff x="261690" y="9258300"/>
            <a:chExt cx="11424920" cy="1028700"/>
          </a:xfrm>
        </p:grpSpPr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1690" y="9258300"/>
              <a:ext cx="5765331" cy="80009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876312" y="9267885"/>
              <a:ext cx="1809749" cy="101910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-2"/>
            <a:ext cx="18288000" cy="10287635"/>
            <a:chOff x="0" y="-2"/>
            <a:chExt cx="18288000" cy="10287635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8985885" cy="4753610"/>
            </a:xfrm>
            <a:custGeom>
              <a:avLst/>
              <a:gdLst/>
              <a:ahLst/>
              <a:cxnLst/>
              <a:rect l="l" t="t" r="r" b="b"/>
              <a:pathLst>
                <a:path w="8985885" h="4753610">
                  <a:moveTo>
                    <a:pt x="6794784" y="4752978"/>
                  </a:moveTo>
                  <a:lnTo>
                    <a:pt x="0" y="4752990"/>
                  </a:lnTo>
                  <a:lnTo>
                    <a:pt x="0" y="0"/>
                  </a:lnTo>
                  <a:lnTo>
                    <a:pt x="8985490" y="0"/>
                  </a:lnTo>
                  <a:lnTo>
                    <a:pt x="6794784" y="4752978"/>
                  </a:lnTo>
                  <a:close/>
                </a:path>
              </a:pathLst>
            </a:custGeom>
            <a:solidFill>
              <a:srgbClr val="298A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029419"/>
              <a:ext cx="7893253" cy="822213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9216580"/>
              <a:ext cx="3221990" cy="1070610"/>
            </a:xfrm>
            <a:custGeom>
              <a:avLst/>
              <a:gdLst/>
              <a:ahLst/>
              <a:cxnLst/>
              <a:rect l="l" t="t" r="r" b="b"/>
              <a:pathLst>
                <a:path w="3221990" h="1070609">
                  <a:moveTo>
                    <a:pt x="2256548" y="1070419"/>
                  </a:moveTo>
                  <a:lnTo>
                    <a:pt x="1787956" y="0"/>
                  </a:lnTo>
                  <a:lnTo>
                    <a:pt x="0" y="0"/>
                  </a:lnTo>
                  <a:lnTo>
                    <a:pt x="0" y="1070419"/>
                  </a:lnTo>
                  <a:lnTo>
                    <a:pt x="2256548" y="1070419"/>
                  </a:lnTo>
                  <a:close/>
                </a:path>
                <a:path w="3221990" h="1070609">
                  <a:moveTo>
                    <a:pt x="3221431" y="1070419"/>
                  </a:moveTo>
                  <a:lnTo>
                    <a:pt x="2752826" y="0"/>
                  </a:lnTo>
                  <a:lnTo>
                    <a:pt x="2259215" y="0"/>
                  </a:lnTo>
                  <a:lnTo>
                    <a:pt x="2727807" y="1070419"/>
                  </a:lnTo>
                  <a:lnTo>
                    <a:pt x="3221431" y="1070419"/>
                  </a:lnTo>
                  <a:close/>
                </a:path>
              </a:pathLst>
            </a:custGeom>
            <a:solidFill>
              <a:srgbClr val="298A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071511" y="9877439"/>
              <a:ext cx="11216640" cy="409575"/>
            </a:xfrm>
            <a:custGeom>
              <a:avLst/>
              <a:gdLst/>
              <a:ahLst/>
              <a:cxnLst/>
              <a:rect l="l" t="t" r="r" b="b"/>
              <a:pathLst>
                <a:path w="11216640" h="409575">
                  <a:moveTo>
                    <a:pt x="11216487" y="409574"/>
                  </a:moveTo>
                  <a:lnTo>
                    <a:pt x="0" y="409574"/>
                  </a:lnTo>
                  <a:lnTo>
                    <a:pt x="0" y="0"/>
                  </a:lnTo>
                  <a:lnTo>
                    <a:pt x="11216487" y="0"/>
                  </a:lnTo>
                  <a:lnTo>
                    <a:pt x="11216487" y="409574"/>
                  </a:lnTo>
                  <a:close/>
                </a:path>
              </a:pathLst>
            </a:custGeom>
            <a:solidFill>
              <a:srgbClr val="1F2B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246450" y="0"/>
              <a:ext cx="15041880" cy="10287000"/>
            </a:xfrm>
            <a:custGeom>
              <a:avLst/>
              <a:gdLst/>
              <a:ahLst/>
              <a:cxnLst/>
              <a:rect l="l" t="t" r="r" b="b"/>
              <a:pathLst>
                <a:path w="15041880" h="10287000">
                  <a:moveTo>
                    <a:pt x="4099407" y="10287000"/>
                  </a:moveTo>
                  <a:lnTo>
                    <a:pt x="3621506" y="9195359"/>
                  </a:lnTo>
                  <a:lnTo>
                    <a:pt x="0" y="9195359"/>
                  </a:lnTo>
                  <a:lnTo>
                    <a:pt x="477862" y="10287000"/>
                  </a:lnTo>
                  <a:lnTo>
                    <a:pt x="4099407" y="10287000"/>
                  </a:lnTo>
                  <a:close/>
                </a:path>
                <a:path w="15041880" h="10287000">
                  <a:moveTo>
                    <a:pt x="15041550" y="1672666"/>
                  </a:moveTo>
                  <a:lnTo>
                    <a:pt x="5817921" y="1672666"/>
                  </a:lnTo>
                  <a:lnTo>
                    <a:pt x="5098415" y="0"/>
                  </a:lnTo>
                  <a:lnTo>
                    <a:pt x="4344505" y="0"/>
                  </a:lnTo>
                  <a:lnTo>
                    <a:pt x="5064010" y="1672666"/>
                  </a:lnTo>
                  <a:lnTo>
                    <a:pt x="5002809" y="1672666"/>
                  </a:lnTo>
                  <a:lnTo>
                    <a:pt x="5444706" y="2689796"/>
                  </a:lnTo>
                  <a:lnTo>
                    <a:pt x="15041550" y="2689796"/>
                  </a:lnTo>
                  <a:lnTo>
                    <a:pt x="15041550" y="1672666"/>
                  </a:lnTo>
                  <a:close/>
                </a:path>
              </a:pathLst>
            </a:custGeom>
            <a:solidFill>
              <a:srgbClr val="298A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24936" y="422739"/>
              <a:ext cx="2486024" cy="112394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388169" y="22464"/>
              <a:ext cx="5765330" cy="80009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368517" y="6722656"/>
              <a:ext cx="1706192" cy="2921764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8310308" y="3015084"/>
            <a:ext cx="9419590" cy="3362960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065" marR="5080" algn="ctr">
              <a:lnSpc>
                <a:spcPts val="5250"/>
              </a:lnSpc>
              <a:spcBef>
                <a:spcPts val="229"/>
              </a:spcBef>
            </a:pPr>
            <a:r>
              <a:rPr sz="4400" spc="100" dirty="0">
                <a:latin typeface="Verdana"/>
                <a:cs typeface="Verdana"/>
              </a:rPr>
              <a:t>Procure</a:t>
            </a:r>
            <a:r>
              <a:rPr sz="4400" spc="-385" dirty="0">
                <a:latin typeface="Verdana"/>
                <a:cs typeface="Verdana"/>
              </a:rPr>
              <a:t> </a:t>
            </a:r>
            <a:r>
              <a:rPr sz="4400" spc="130" dirty="0">
                <a:latin typeface="Verdana"/>
                <a:cs typeface="Verdana"/>
              </a:rPr>
              <a:t>que</a:t>
            </a:r>
            <a:r>
              <a:rPr sz="4400" spc="-385" dirty="0">
                <a:latin typeface="Verdana"/>
                <a:cs typeface="Verdana"/>
              </a:rPr>
              <a:t> </a:t>
            </a:r>
            <a:r>
              <a:rPr sz="4400" spc="-55" dirty="0">
                <a:latin typeface="Verdana"/>
                <a:cs typeface="Verdana"/>
              </a:rPr>
              <a:t>la</a:t>
            </a:r>
            <a:r>
              <a:rPr sz="4400" spc="-385" dirty="0">
                <a:latin typeface="Verdana"/>
                <a:cs typeface="Verdana"/>
              </a:rPr>
              <a:t> </a:t>
            </a:r>
            <a:r>
              <a:rPr sz="4400" spc="100" dirty="0">
                <a:latin typeface="Verdana"/>
                <a:cs typeface="Verdana"/>
              </a:rPr>
              <a:t>gente</a:t>
            </a:r>
            <a:r>
              <a:rPr sz="4400" spc="-385" dirty="0">
                <a:latin typeface="Verdana"/>
                <a:cs typeface="Verdana"/>
              </a:rPr>
              <a:t> </a:t>
            </a:r>
            <a:r>
              <a:rPr sz="4400" b="1" spc="-175" dirty="0">
                <a:latin typeface="Verdana"/>
                <a:cs typeface="Verdana"/>
              </a:rPr>
              <a:t>lo</a:t>
            </a:r>
            <a:r>
              <a:rPr sz="4400" b="1" spc="-245" dirty="0">
                <a:latin typeface="Verdana"/>
                <a:cs typeface="Verdana"/>
              </a:rPr>
              <a:t> </a:t>
            </a:r>
            <a:r>
              <a:rPr sz="4400" b="1" spc="-130" dirty="0">
                <a:latin typeface="Verdana"/>
                <a:cs typeface="Verdana"/>
              </a:rPr>
              <a:t>recuerdo </a:t>
            </a:r>
            <a:r>
              <a:rPr sz="4400" b="1" spc="-185" dirty="0">
                <a:latin typeface="Verdana"/>
                <a:cs typeface="Verdana"/>
              </a:rPr>
              <a:t>por</a:t>
            </a:r>
            <a:r>
              <a:rPr sz="4400" b="1" spc="-240" dirty="0">
                <a:latin typeface="Verdana"/>
                <a:cs typeface="Verdana"/>
              </a:rPr>
              <a:t> </a:t>
            </a:r>
            <a:r>
              <a:rPr sz="4400" b="1" spc="-245" dirty="0">
                <a:latin typeface="Verdana"/>
                <a:cs typeface="Verdana"/>
              </a:rPr>
              <a:t>sus</a:t>
            </a:r>
            <a:r>
              <a:rPr sz="4400" b="1" spc="-235" dirty="0">
                <a:latin typeface="Verdana"/>
                <a:cs typeface="Verdana"/>
              </a:rPr>
              <a:t> </a:t>
            </a:r>
            <a:r>
              <a:rPr sz="4400" b="1" spc="-190" dirty="0">
                <a:latin typeface="Verdana"/>
                <a:cs typeface="Verdana"/>
              </a:rPr>
              <a:t>logros</a:t>
            </a:r>
            <a:r>
              <a:rPr sz="4400" b="1" spc="-240" dirty="0">
                <a:latin typeface="Verdana"/>
                <a:cs typeface="Verdana"/>
              </a:rPr>
              <a:t> </a:t>
            </a:r>
            <a:r>
              <a:rPr sz="4400" b="1" spc="-260" dirty="0">
                <a:latin typeface="Verdana"/>
                <a:cs typeface="Verdana"/>
              </a:rPr>
              <a:t>y</a:t>
            </a:r>
            <a:r>
              <a:rPr sz="4400" b="1" spc="-235" dirty="0">
                <a:latin typeface="Verdana"/>
                <a:cs typeface="Verdana"/>
              </a:rPr>
              <a:t> </a:t>
            </a:r>
            <a:r>
              <a:rPr sz="4400" b="1" spc="-215" dirty="0">
                <a:latin typeface="Verdana"/>
                <a:cs typeface="Verdana"/>
              </a:rPr>
              <a:t>su</a:t>
            </a:r>
            <a:r>
              <a:rPr sz="4400" b="1" spc="-235" dirty="0">
                <a:latin typeface="Verdana"/>
                <a:cs typeface="Verdana"/>
              </a:rPr>
              <a:t> </a:t>
            </a:r>
            <a:r>
              <a:rPr sz="4400" b="1" spc="-120" dirty="0">
                <a:latin typeface="Verdana"/>
                <a:cs typeface="Verdana"/>
              </a:rPr>
              <a:t>impacto</a:t>
            </a:r>
            <a:r>
              <a:rPr sz="4400" b="1" spc="-240" dirty="0">
                <a:latin typeface="Verdana"/>
                <a:cs typeface="Verdana"/>
              </a:rPr>
              <a:t> </a:t>
            </a:r>
            <a:r>
              <a:rPr sz="4400" b="1" spc="-25" dirty="0">
                <a:latin typeface="Verdana"/>
                <a:cs typeface="Verdana"/>
              </a:rPr>
              <a:t>en </a:t>
            </a:r>
            <a:r>
              <a:rPr sz="4400" b="1" spc="-245" dirty="0">
                <a:latin typeface="Verdana"/>
                <a:cs typeface="Verdana"/>
              </a:rPr>
              <a:t>las</a:t>
            </a:r>
            <a:r>
              <a:rPr sz="4400" b="1" spc="-229" dirty="0">
                <a:latin typeface="Verdana"/>
                <a:cs typeface="Verdana"/>
              </a:rPr>
              <a:t> </a:t>
            </a:r>
            <a:r>
              <a:rPr sz="4400" b="1" spc="-165" dirty="0">
                <a:latin typeface="Verdana"/>
                <a:cs typeface="Verdana"/>
              </a:rPr>
              <a:t>comunidades,</a:t>
            </a:r>
            <a:r>
              <a:rPr sz="4400" b="1" spc="-320" dirty="0">
                <a:latin typeface="Verdana"/>
                <a:cs typeface="Verdana"/>
              </a:rPr>
              <a:t> </a:t>
            </a:r>
            <a:r>
              <a:rPr sz="4400" spc="120" dirty="0">
                <a:latin typeface="Verdana"/>
                <a:cs typeface="Verdana"/>
              </a:rPr>
              <a:t>no</a:t>
            </a:r>
            <a:r>
              <a:rPr sz="4400" spc="-365" dirty="0">
                <a:latin typeface="Verdana"/>
                <a:cs typeface="Verdana"/>
              </a:rPr>
              <a:t> </a:t>
            </a:r>
            <a:r>
              <a:rPr sz="4400" spc="55" dirty="0">
                <a:latin typeface="Verdana"/>
                <a:cs typeface="Verdana"/>
              </a:rPr>
              <a:t>por</a:t>
            </a:r>
            <a:r>
              <a:rPr sz="4400" spc="-365" dirty="0">
                <a:latin typeface="Verdana"/>
                <a:cs typeface="Verdana"/>
              </a:rPr>
              <a:t> </a:t>
            </a:r>
            <a:r>
              <a:rPr sz="4400" spc="-10" dirty="0">
                <a:latin typeface="Verdana"/>
                <a:cs typeface="Verdana"/>
              </a:rPr>
              <a:t>llenar </a:t>
            </a:r>
            <a:r>
              <a:rPr sz="4400" spc="-40" dirty="0">
                <a:latin typeface="Verdana"/>
                <a:cs typeface="Verdana"/>
              </a:rPr>
              <a:t>los</a:t>
            </a:r>
            <a:r>
              <a:rPr sz="4400" spc="-360" dirty="0">
                <a:latin typeface="Verdana"/>
                <a:cs typeface="Verdana"/>
              </a:rPr>
              <a:t> </a:t>
            </a:r>
            <a:r>
              <a:rPr sz="4400" spc="-40" dirty="0">
                <a:latin typeface="Verdana"/>
                <a:cs typeface="Verdana"/>
              </a:rPr>
              <a:t>territorios</a:t>
            </a:r>
            <a:r>
              <a:rPr sz="4400" spc="-355" dirty="0">
                <a:latin typeface="Verdana"/>
                <a:cs typeface="Verdana"/>
              </a:rPr>
              <a:t> </a:t>
            </a:r>
            <a:r>
              <a:rPr sz="4400" spc="140" dirty="0">
                <a:latin typeface="Verdana"/>
                <a:cs typeface="Verdana"/>
              </a:rPr>
              <a:t>con</a:t>
            </a:r>
            <a:r>
              <a:rPr sz="4400" spc="-355" dirty="0">
                <a:latin typeface="Verdana"/>
                <a:cs typeface="Verdana"/>
              </a:rPr>
              <a:t> </a:t>
            </a:r>
            <a:r>
              <a:rPr sz="4400" spc="-10" dirty="0">
                <a:latin typeface="Verdana"/>
                <a:cs typeface="Verdana"/>
              </a:rPr>
              <a:t>placas </a:t>
            </a:r>
            <a:r>
              <a:rPr sz="4400" spc="45" dirty="0">
                <a:latin typeface="Verdana"/>
                <a:cs typeface="Verdana"/>
              </a:rPr>
              <a:t>conmemorativas</a:t>
            </a:r>
            <a:r>
              <a:rPr sz="4400" spc="-380" dirty="0">
                <a:latin typeface="Verdana"/>
                <a:cs typeface="Verdana"/>
              </a:rPr>
              <a:t> </a:t>
            </a:r>
            <a:r>
              <a:rPr sz="4400" spc="140" dirty="0">
                <a:latin typeface="Verdana"/>
                <a:cs typeface="Verdana"/>
              </a:rPr>
              <a:t>con</a:t>
            </a:r>
            <a:r>
              <a:rPr sz="4400" spc="-380" dirty="0">
                <a:latin typeface="Verdana"/>
                <a:cs typeface="Verdana"/>
              </a:rPr>
              <a:t> </a:t>
            </a:r>
            <a:r>
              <a:rPr sz="4400" dirty="0">
                <a:latin typeface="Verdana"/>
                <a:cs typeface="Verdana"/>
              </a:rPr>
              <a:t>su</a:t>
            </a:r>
            <a:r>
              <a:rPr sz="4400" spc="-380" dirty="0">
                <a:latin typeface="Verdana"/>
                <a:cs typeface="Verdana"/>
              </a:rPr>
              <a:t> </a:t>
            </a:r>
            <a:r>
              <a:rPr sz="4400" spc="110" dirty="0">
                <a:latin typeface="Verdana"/>
                <a:cs typeface="Verdana"/>
              </a:rPr>
              <a:t>nombre</a:t>
            </a:r>
            <a:endParaRPr sz="4400">
              <a:latin typeface="Verdana"/>
              <a:cs typeface="Verdana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9557543" y="1787525"/>
            <a:ext cx="815340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spc="-90" dirty="0">
                <a:solidFill>
                  <a:srgbClr val="FFFFFF"/>
                </a:solidFill>
                <a:latin typeface="Verdana"/>
                <a:cs typeface="Verdana"/>
              </a:rPr>
              <a:t>¿Cómo</a:t>
            </a:r>
            <a:r>
              <a:rPr sz="4500" spc="-2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500" spc="-245" dirty="0">
                <a:solidFill>
                  <a:srgbClr val="FFFFFF"/>
                </a:solidFill>
                <a:latin typeface="Verdana"/>
                <a:cs typeface="Verdana"/>
              </a:rPr>
              <a:t>va</a:t>
            </a:r>
            <a:r>
              <a:rPr sz="4500" spc="-2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500" spc="-24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4500" spc="-2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500" spc="-254" dirty="0">
                <a:solidFill>
                  <a:srgbClr val="FFFFFF"/>
                </a:solidFill>
                <a:latin typeface="Verdana"/>
                <a:cs typeface="Verdana"/>
              </a:rPr>
              <a:t>ser</a:t>
            </a:r>
            <a:r>
              <a:rPr sz="4500" spc="-2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500" spc="-135" dirty="0">
                <a:solidFill>
                  <a:srgbClr val="FFFFFF"/>
                </a:solidFill>
                <a:latin typeface="Verdana"/>
                <a:cs typeface="Verdana"/>
              </a:rPr>
              <a:t>recordado?</a:t>
            </a:r>
            <a:endParaRPr sz="4500">
              <a:latin typeface="Verdana"/>
              <a:cs typeface="Verdana"/>
            </a:endParaRPr>
          </a:p>
        </p:txBody>
      </p:sp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9267885"/>
            <a:ext cx="1809749" cy="1019104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9807575"/>
          </a:xfrm>
          <a:custGeom>
            <a:avLst/>
            <a:gdLst/>
            <a:ahLst/>
            <a:cxnLst/>
            <a:rect l="l" t="t" r="r" b="b"/>
            <a:pathLst>
              <a:path w="18288000" h="9807575">
                <a:moveTo>
                  <a:pt x="18288000" y="9807184"/>
                </a:moveTo>
                <a:lnTo>
                  <a:pt x="0" y="9807184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9807184"/>
                </a:lnTo>
                <a:close/>
              </a:path>
            </a:pathLst>
          </a:custGeom>
          <a:solidFill>
            <a:srgbClr val="41C1B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942469"/>
            <a:ext cx="8883650" cy="1372870"/>
          </a:xfrm>
          <a:custGeom>
            <a:avLst/>
            <a:gdLst/>
            <a:ahLst/>
            <a:cxnLst/>
            <a:rect l="l" t="t" r="r" b="b"/>
            <a:pathLst>
              <a:path w="8883650" h="1372870">
                <a:moveTo>
                  <a:pt x="8081894" y="1372611"/>
                </a:moveTo>
                <a:lnTo>
                  <a:pt x="0" y="1372611"/>
                </a:lnTo>
                <a:lnTo>
                  <a:pt x="0" y="0"/>
                </a:lnTo>
                <a:lnTo>
                  <a:pt x="8883335" y="0"/>
                </a:lnTo>
                <a:lnTo>
                  <a:pt x="8081894" y="1372611"/>
                </a:lnTo>
                <a:close/>
              </a:path>
            </a:pathLst>
          </a:custGeom>
          <a:solidFill>
            <a:srgbClr val="298A9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11126967" y="1028699"/>
            <a:ext cx="7161530" cy="8233409"/>
            <a:chOff x="11126967" y="1028699"/>
            <a:chExt cx="7161530" cy="8233409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26967" y="1028699"/>
              <a:ext cx="7161032" cy="713633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1992711" y="8114778"/>
              <a:ext cx="6295390" cy="1147445"/>
            </a:xfrm>
            <a:custGeom>
              <a:avLst/>
              <a:gdLst/>
              <a:ahLst/>
              <a:cxnLst/>
              <a:rect l="l" t="t" r="r" b="b"/>
              <a:pathLst>
                <a:path w="6295390" h="1147445">
                  <a:moveTo>
                    <a:pt x="2419553" y="1146225"/>
                  </a:moveTo>
                  <a:lnTo>
                    <a:pt x="1917776" y="0"/>
                  </a:lnTo>
                  <a:lnTo>
                    <a:pt x="0" y="0"/>
                  </a:lnTo>
                  <a:lnTo>
                    <a:pt x="502132" y="1147025"/>
                  </a:lnTo>
                  <a:lnTo>
                    <a:pt x="2419553" y="1147025"/>
                  </a:lnTo>
                  <a:lnTo>
                    <a:pt x="2419553" y="1146225"/>
                  </a:lnTo>
                  <a:close/>
                </a:path>
                <a:path w="6295390" h="1147445">
                  <a:moveTo>
                    <a:pt x="3301047" y="1145501"/>
                  </a:moveTo>
                  <a:lnTo>
                    <a:pt x="2799562" y="0"/>
                  </a:lnTo>
                  <a:lnTo>
                    <a:pt x="2297430" y="0"/>
                  </a:lnTo>
                  <a:lnTo>
                    <a:pt x="2798889" y="1145501"/>
                  </a:lnTo>
                  <a:lnTo>
                    <a:pt x="3301047" y="1145501"/>
                  </a:lnTo>
                  <a:close/>
                </a:path>
                <a:path w="6295390" h="1147445">
                  <a:moveTo>
                    <a:pt x="6295275" y="12"/>
                  </a:moveTo>
                  <a:lnTo>
                    <a:pt x="3120580" y="12"/>
                  </a:lnTo>
                  <a:lnTo>
                    <a:pt x="3622700" y="1147051"/>
                  </a:lnTo>
                  <a:lnTo>
                    <a:pt x="6295275" y="1147025"/>
                  </a:lnTo>
                  <a:lnTo>
                    <a:pt x="6295275" y="12"/>
                  </a:lnTo>
                  <a:close/>
                </a:path>
              </a:pathLst>
            </a:custGeom>
            <a:solidFill>
              <a:srgbClr val="298A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790876" y="5477865"/>
            <a:ext cx="1071880" cy="921385"/>
          </a:xfrm>
          <a:custGeom>
            <a:avLst/>
            <a:gdLst/>
            <a:ahLst/>
            <a:cxnLst/>
            <a:rect l="l" t="t" r="r" b="b"/>
            <a:pathLst>
              <a:path w="1071880" h="921385">
                <a:moveTo>
                  <a:pt x="803650" y="920861"/>
                </a:moveTo>
                <a:lnTo>
                  <a:pt x="267882" y="920861"/>
                </a:lnTo>
                <a:lnTo>
                  <a:pt x="0" y="460430"/>
                </a:lnTo>
                <a:lnTo>
                  <a:pt x="267882" y="0"/>
                </a:lnTo>
                <a:lnTo>
                  <a:pt x="803650" y="0"/>
                </a:lnTo>
                <a:lnTo>
                  <a:pt x="1071536" y="460430"/>
                </a:lnTo>
                <a:lnTo>
                  <a:pt x="803650" y="920861"/>
                </a:lnTo>
                <a:close/>
              </a:path>
            </a:pathLst>
          </a:custGeom>
          <a:solidFill>
            <a:srgbClr val="298A9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90876" y="6491690"/>
            <a:ext cx="1071880" cy="921385"/>
          </a:xfrm>
          <a:custGeom>
            <a:avLst/>
            <a:gdLst/>
            <a:ahLst/>
            <a:cxnLst/>
            <a:rect l="l" t="t" r="r" b="b"/>
            <a:pathLst>
              <a:path w="1071880" h="921384">
                <a:moveTo>
                  <a:pt x="803650" y="920861"/>
                </a:moveTo>
                <a:lnTo>
                  <a:pt x="267882" y="920861"/>
                </a:lnTo>
                <a:lnTo>
                  <a:pt x="0" y="460430"/>
                </a:lnTo>
                <a:lnTo>
                  <a:pt x="267882" y="0"/>
                </a:lnTo>
                <a:lnTo>
                  <a:pt x="803650" y="0"/>
                </a:lnTo>
                <a:lnTo>
                  <a:pt x="1071536" y="460430"/>
                </a:lnTo>
                <a:lnTo>
                  <a:pt x="803650" y="920861"/>
                </a:lnTo>
                <a:close/>
              </a:path>
            </a:pathLst>
          </a:custGeom>
          <a:solidFill>
            <a:srgbClr val="298A9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50998" y="7641152"/>
            <a:ext cx="1071880" cy="921385"/>
          </a:xfrm>
          <a:custGeom>
            <a:avLst/>
            <a:gdLst/>
            <a:ahLst/>
            <a:cxnLst/>
            <a:rect l="l" t="t" r="r" b="b"/>
            <a:pathLst>
              <a:path w="1071880" h="921384">
                <a:moveTo>
                  <a:pt x="803650" y="920861"/>
                </a:moveTo>
                <a:lnTo>
                  <a:pt x="267882" y="920861"/>
                </a:lnTo>
                <a:lnTo>
                  <a:pt x="0" y="460430"/>
                </a:lnTo>
                <a:lnTo>
                  <a:pt x="267882" y="0"/>
                </a:lnTo>
                <a:lnTo>
                  <a:pt x="803650" y="0"/>
                </a:lnTo>
                <a:lnTo>
                  <a:pt x="1071536" y="460430"/>
                </a:lnTo>
                <a:lnTo>
                  <a:pt x="803650" y="920861"/>
                </a:lnTo>
                <a:close/>
              </a:path>
            </a:pathLst>
          </a:custGeom>
          <a:solidFill>
            <a:srgbClr val="298A9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28903" y="5579401"/>
            <a:ext cx="595630" cy="615950"/>
          </a:xfrm>
          <a:custGeom>
            <a:avLst/>
            <a:gdLst/>
            <a:ahLst/>
            <a:cxnLst/>
            <a:rect l="l" t="t" r="r" b="b"/>
            <a:pathLst>
              <a:path w="595630" h="615950">
                <a:moveTo>
                  <a:pt x="581545" y="325056"/>
                </a:moveTo>
                <a:lnTo>
                  <a:pt x="577265" y="274523"/>
                </a:lnTo>
                <a:lnTo>
                  <a:pt x="564845" y="227101"/>
                </a:lnTo>
                <a:lnTo>
                  <a:pt x="544969" y="183159"/>
                </a:lnTo>
                <a:lnTo>
                  <a:pt x="518287" y="143040"/>
                </a:lnTo>
                <a:lnTo>
                  <a:pt x="490905" y="175488"/>
                </a:lnTo>
                <a:lnTo>
                  <a:pt x="513092" y="208546"/>
                </a:lnTo>
                <a:lnTo>
                  <a:pt x="528066" y="244043"/>
                </a:lnTo>
                <a:lnTo>
                  <a:pt x="536536" y="282651"/>
                </a:lnTo>
                <a:lnTo>
                  <a:pt x="539203" y="325056"/>
                </a:lnTo>
                <a:lnTo>
                  <a:pt x="534162" y="375170"/>
                </a:lnTo>
                <a:lnTo>
                  <a:pt x="519696" y="421817"/>
                </a:lnTo>
                <a:lnTo>
                  <a:pt x="496811" y="464007"/>
                </a:lnTo>
                <a:lnTo>
                  <a:pt x="466496" y="500748"/>
                </a:lnTo>
                <a:lnTo>
                  <a:pt x="429742" y="531063"/>
                </a:lnTo>
                <a:lnTo>
                  <a:pt x="387540" y="553935"/>
                </a:lnTo>
                <a:lnTo>
                  <a:pt x="340880" y="568388"/>
                </a:lnTo>
                <a:lnTo>
                  <a:pt x="290766" y="573430"/>
                </a:lnTo>
                <a:lnTo>
                  <a:pt x="240665" y="568388"/>
                </a:lnTo>
                <a:lnTo>
                  <a:pt x="194005" y="553935"/>
                </a:lnTo>
                <a:lnTo>
                  <a:pt x="151803" y="531063"/>
                </a:lnTo>
                <a:lnTo>
                  <a:pt x="115049" y="500748"/>
                </a:lnTo>
                <a:lnTo>
                  <a:pt x="84734" y="464007"/>
                </a:lnTo>
                <a:lnTo>
                  <a:pt x="61849" y="421817"/>
                </a:lnTo>
                <a:lnTo>
                  <a:pt x="47383" y="375170"/>
                </a:lnTo>
                <a:lnTo>
                  <a:pt x="42341" y="325056"/>
                </a:lnTo>
                <a:lnTo>
                  <a:pt x="47383" y="274955"/>
                </a:lnTo>
                <a:lnTo>
                  <a:pt x="61849" y="228295"/>
                </a:lnTo>
                <a:lnTo>
                  <a:pt x="84734" y="186093"/>
                </a:lnTo>
                <a:lnTo>
                  <a:pt x="115049" y="149339"/>
                </a:lnTo>
                <a:lnTo>
                  <a:pt x="151803" y="119024"/>
                </a:lnTo>
                <a:lnTo>
                  <a:pt x="194005" y="96139"/>
                </a:lnTo>
                <a:lnTo>
                  <a:pt x="240665" y="81673"/>
                </a:lnTo>
                <a:lnTo>
                  <a:pt x="290766" y="76631"/>
                </a:lnTo>
                <a:lnTo>
                  <a:pt x="321576" y="77914"/>
                </a:lnTo>
                <a:lnTo>
                  <a:pt x="349580" y="82219"/>
                </a:lnTo>
                <a:lnTo>
                  <a:pt x="376072" y="90195"/>
                </a:lnTo>
                <a:lnTo>
                  <a:pt x="402386" y="102514"/>
                </a:lnTo>
                <a:lnTo>
                  <a:pt x="422097" y="76631"/>
                </a:lnTo>
                <a:lnTo>
                  <a:pt x="363029" y="42710"/>
                </a:lnTo>
                <a:lnTo>
                  <a:pt x="290779" y="34290"/>
                </a:lnTo>
                <a:lnTo>
                  <a:pt x="243687" y="38100"/>
                </a:lnTo>
                <a:lnTo>
                  <a:pt x="198983" y="49149"/>
                </a:lnTo>
                <a:lnTo>
                  <a:pt x="157289" y="66802"/>
                </a:lnTo>
                <a:lnTo>
                  <a:pt x="119189" y="90487"/>
                </a:lnTo>
                <a:lnTo>
                  <a:pt x="85293" y="119570"/>
                </a:lnTo>
                <a:lnTo>
                  <a:pt x="56197" y="153466"/>
                </a:lnTo>
                <a:lnTo>
                  <a:pt x="32524" y="191579"/>
                </a:lnTo>
                <a:lnTo>
                  <a:pt x="14859" y="233273"/>
                </a:lnTo>
                <a:lnTo>
                  <a:pt x="3822" y="277977"/>
                </a:lnTo>
                <a:lnTo>
                  <a:pt x="0" y="325056"/>
                </a:lnTo>
                <a:lnTo>
                  <a:pt x="3822" y="372148"/>
                </a:lnTo>
                <a:lnTo>
                  <a:pt x="14859" y="416852"/>
                </a:lnTo>
                <a:lnTo>
                  <a:pt x="32524" y="458546"/>
                </a:lnTo>
                <a:lnTo>
                  <a:pt x="56197" y="496658"/>
                </a:lnTo>
                <a:lnTo>
                  <a:pt x="85293" y="530555"/>
                </a:lnTo>
                <a:lnTo>
                  <a:pt x="119189" y="559638"/>
                </a:lnTo>
                <a:lnTo>
                  <a:pt x="157289" y="583323"/>
                </a:lnTo>
                <a:lnTo>
                  <a:pt x="198983" y="600976"/>
                </a:lnTo>
                <a:lnTo>
                  <a:pt x="243687" y="612025"/>
                </a:lnTo>
                <a:lnTo>
                  <a:pt x="290779" y="615835"/>
                </a:lnTo>
                <a:lnTo>
                  <a:pt x="337870" y="612025"/>
                </a:lnTo>
                <a:lnTo>
                  <a:pt x="382562" y="600976"/>
                </a:lnTo>
                <a:lnTo>
                  <a:pt x="424268" y="583323"/>
                </a:lnTo>
                <a:lnTo>
                  <a:pt x="440182" y="573430"/>
                </a:lnTo>
                <a:lnTo>
                  <a:pt x="462368" y="559638"/>
                </a:lnTo>
                <a:lnTo>
                  <a:pt x="496265" y="530555"/>
                </a:lnTo>
                <a:lnTo>
                  <a:pt x="525360" y="496658"/>
                </a:lnTo>
                <a:lnTo>
                  <a:pt x="549033" y="458546"/>
                </a:lnTo>
                <a:lnTo>
                  <a:pt x="566699" y="416852"/>
                </a:lnTo>
                <a:lnTo>
                  <a:pt x="577735" y="372148"/>
                </a:lnTo>
                <a:lnTo>
                  <a:pt x="581545" y="325056"/>
                </a:lnTo>
                <a:close/>
              </a:path>
              <a:path w="595630" h="615950">
                <a:moveTo>
                  <a:pt x="595350" y="6769"/>
                </a:moveTo>
                <a:lnTo>
                  <a:pt x="593686" y="4508"/>
                </a:lnTo>
                <a:lnTo>
                  <a:pt x="587082" y="901"/>
                </a:lnTo>
                <a:lnTo>
                  <a:pt x="580618" y="0"/>
                </a:lnTo>
                <a:lnTo>
                  <a:pt x="570992" y="0"/>
                </a:lnTo>
                <a:lnTo>
                  <a:pt x="518337" y="8128"/>
                </a:lnTo>
                <a:lnTo>
                  <a:pt x="482155" y="32473"/>
                </a:lnTo>
                <a:lnTo>
                  <a:pt x="454914" y="65024"/>
                </a:lnTo>
                <a:lnTo>
                  <a:pt x="427075" y="100012"/>
                </a:lnTo>
                <a:lnTo>
                  <a:pt x="398653" y="137414"/>
                </a:lnTo>
                <a:lnTo>
                  <a:pt x="369633" y="177241"/>
                </a:lnTo>
                <a:lnTo>
                  <a:pt x="340029" y="219481"/>
                </a:lnTo>
                <a:lnTo>
                  <a:pt x="309829" y="264160"/>
                </a:lnTo>
                <a:lnTo>
                  <a:pt x="279031" y="311264"/>
                </a:lnTo>
                <a:lnTo>
                  <a:pt x="247650" y="360781"/>
                </a:lnTo>
                <a:lnTo>
                  <a:pt x="243433" y="366788"/>
                </a:lnTo>
                <a:lnTo>
                  <a:pt x="239382" y="369798"/>
                </a:lnTo>
                <a:lnTo>
                  <a:pt x="235470" y="369798"/>
                </a:lnTo>
                <a:lnTo>
                  <a:pt x="230987" y="366420"/>
                </a:lnTo>
                <a:lnTo>
                  <a:pt x="225209" y="356273"/>
                </a:lnTo>
                <a:lnTo>
                  <a:pt x="218135" y="339356"/>
                </a:lnTo>
                <a:lnTo>
                  <a:pt x="209765" y="315683"/>
                </a:lnTo>
                <a:lnTo>
                  <a:pt x="204724" y="303060"/>
                </a:lnTo>
                <a:lnTo>
                  <a:pt x="198602" y="294030"/>
                </a:lnTo>
                <a:lnTo>
                  <a:pt x="191414" y="288620"/>
                </a:lnTo>
                <a:lnTo>
                  <a:pt x="183159" y="286816"/>
                </a:lnTo>
                <a:lnTo>
                  <a:pt x="175437" y="287502"/>
                </a:lnTo>
                <a:lnTo>
                  <a:pt x="135077" y="306527"/>
                </a:lnTo>
                <a:lnTo>
                  <a:pt x="117322" y="334175"/>
                </a:lnTo>
                <a:lnTo>
                  <a:pt x="118783" y="346176"/>
                </a:lnTo>
                <a:lnTo>
                  <a:pt x="130505" y="389470"/>
                </a:lnTo>
                <a:lnTo>
                  <a:pt x="150799" y="448411"/>
                </a:lnTo>
                <a:lnTo>
                  <a:pt x="168846" y="482904"/>
                </a:lnTo>
                <a:lnTo>
                  <a:pt x="215176" y="492467"/>
                </a:lnTo>
                <a:lnTo>
                  <a:pt x="229831" y="491451"/>
                </a:lnTo>
                <a:lnTo>
                  <a:pt x="241782" y="488403"/>
                </a:lnTo>
                <a:lnTo>
                  <a:pt x="251028" y="483336"/>
                </a:lnTo>
                <a:lnTo>
                  <a:pt x="257568" y="476224"/>
                </a:lnTo>
                <a:lnTo>
                  <a:pt x="284835" y="434111"/>
                </a:lnTo>
                <a:lnTo>
                  <a:pt x="312521" y="392391"/>
                </a:lnTo>
                <a:lnTo>
                  <a:pt x="340626" y="351040"/>
                </a:lnTo>
                <a:lnTo>
                  <a:pt x="369138" y="310095"/>
                </a:lnTo>
                <a:lnTo>
                  <a:pt x="398081" y="269532"/>
                </a:lnTo>
                <a:lnTo>
                  <a:pt x="427431" y="229349"/>
                </a:lnTo>
                <a:lnTo>
                  <a:pt x="457200" y="189560"/>
                </a:lnTo>
                <a:lnTo>
                  <a:pt x="487387" y="150164"/>
                </a:lnTo>
                <a:lnTo>
                  <a:pt x="517994" y="111150"/>
                </a:lnTo>
                <a:lnTo>
                  <a:pt x="549021" y="72517"/>
                </a:lnTo>
                <a:lnTo>
                  <a:pt x="580466" y="34277"/>
                </a:lnTo>
                <a:lnTo>
                  <a:pt x="586981" y="25793"/>
                </a:lnTo>
                <a:lnTo>
                  <a:pt x="591629" y="18834"/>
                </a:lnTo>
                <a:lnTo>
                  <a:pt x="594423" y="13398"/>
                </a:lnTo>
                <a:lnTo>
                  <a:pt x="595350" y="9474"/>
                </a:lnTo>
                <a:lnTo>
                  <a:pt x="595350" y="676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89025" y="7860893"/>
            <a:ext cx="595630" cy="615950"/>
          </a:xfrm>
          <a:custGeom>
            <a:avLst/>
            <a:gdLst/>
            <a:ahLst/>
            <a:cxnLst/>
            <a:rect l="l" t="t" r="r" b="b"/>
            <a:pathLst>
              <a:path w="595630" h="615950">
                <a:moveTo>
                  <a:pt x="581545" y="325056"/>
                </a:moveTo>
                <a:lnTo>
                  <a:pt x="577265" y="274523"/>
                </a:lnTo>
                <a:lnTo>
                  <a:pt x="564845" y="227101"/>
                </a:lnTo>
                <a:lnTo>
                  <a:pt x="544969" y="183159"/>
                </a:lnTo>
                <a:lnTo>
                  <a:pt x="518287" y="143040"/>
                </a:lnTo>
                <a:lnTo>
                  <a:pt x="490905" y="175488"/>
                </a:lnTo>
                <a:lnTo>
                  <a:pt x="513092" y="208534"/>
                </a:lnTo>
                <a:lnTo>
                  <a:pt x="528066" y="244030"/>
                </a:lnTo>
                <a:lnTo>
                  <a:pt x="536536" y="282651"/>
                </a:lnTo>
                <a:lnTo>
                  <a:pt x="539203" y="325056"/>
                </a:lnTo>
                <a:lnTo>
                  <a:pt x="534162" y="375170"/>
                </a:lnTo>
                <a:lnTo>
                  <a:pt x="519696" y="421817"/>
                </a:lnTo>
                <a:lnTo>
                  <a:pt x="496811" y="464007"/>
                </a:lnTo>
                <a:lnTo>
                  <a:pt x="466496" y="500748"/>
                </a:lnTo>
                <a:lnTo>
                  <a:pt x="429729" y="531050"/>
                </a:lnTo>
                <a:lnTo>
                  <a:pt x="387540" y="553935"/>
                </a:lnTo>
                <a:lnTo>
                  <a:pt x="340880" y="568388"/>
                </a:lnTo>
                <a:lnTo>
                  <a:pt x="290766" y="573417"/>
                </a:lnTo>
                <a:lnTo>
                  <a:pt x="240665" y="568388"/>
                </a:lnTo>
                <a:lnTo>
                  <a:pt x="194005" y="553935"/>
                </a:lnTo>
                <a:lnTo>
                  <a:pt x="151803" y="531050"/>
                </a:lnTo>
                <a:lnTo>
                  <a:pt x="115049" y="500748"/>
                </a:lnTo>
                <a:lnTo>
                  <a:pt x="84734" y="464007"/>
                </a:lnTo>
                <a:lnTo>
                  <a:pt x="61849" y="421817"/>
                </a:lnTo>
                <a:lnTo>
                  <a:pt x="47383" y="375170"/>
                </a:lnTo>
                <a:lnTo>
                  <a:pt x="42341" y="325056"/>
                </a:lnTo>
                <a:lnTo>
                  <a:pt x="47383" y="274955"/>
                </a:lnTo>
                <a:lnTo>
                  <a:pt x="61849" y="228295"/>
                </a:lnTo>
                <a:lnTo>
                  <a:pt x="84734" y="186093"/>
                </a:lnTo>
                <a:lnTo>
                  <a:pt x="115049" y="149339"/>
                </a:lnTo>
                <a:lnTo>
                  <a:pt x="151803" y="119024"/>
                </a:lnTo>
                <a:lnTo>
                  <a:pt x="194005" y="96139"/>
                </a:lnTo>
                <a:lnTo>
                  <a:pt x="240665" y="81673"/>
                </a:lnTo>
                <a:lnTo>
                  <a:pt x="290766" y="76631"/>
                </a:lnTo>
                <a:lnTo>
                  <a:pt x="321576" y="77914"/>
                </a:lnTo>
                <a:lnTo>
                  <a:pt x="349580" y="82219"/>
                </a:lnTo>
                <a:lnTo>
                  <a:pt x="376072" y="90195"/>
                </a:lnTo>
                <a:lnTo>
                  <a:pt x="402386" y="102514"/>
                </a:lnTo>
                <a:lnTo>
                  <a:pt x="422097" y="76631"/>
                </a:lnTo>
                <a:lnTo>
                  <a:pt x="363029" y="42710"/>
                </a:lnTo>
                <a:lnTo>
                  <a:pt x="290779" y="34290"/>
                </a:lnTo>
                <a:lnTo>
                  <a:pt x="243687" y="38100"/>
                </a:lnTo>
                <a:lnTo>
                  <a:pt x="198983" y="49149"/>
                </a:lnTo>
                <a:lnTo>
                  <a:pt x="157289" y="66802"/>
                </a:lnTo>
                <a:lnTo>
                  <a:pt x="119189" y="90487"/>
                </a:lnTo>
                <a:lnTo>
                  <a:pt x="85280" y="119570"/>
                </a:lnTo>
                <a:lnTo>
                  <a:pt x="56197" y="153466"/>
                </a:lnTo>
                <a:lnTo>
                  <a:pt x="32524" y="191566"/>
                </a:lnTo>
                <a:lnTo>
                  <a:pt x="14859" y="233273"/>
                </a:lnTo>
                <a:lnTo>
                  <a:pt x="3822" y="277977"/>
                </a:lnTo>
                <a:lnTo>
                  <a:pt x="0" y="325056"/>
                </a:lnTo>
                <a:lnTo>
                  <a:pt x="3822" y="372148"/>
                </a:lnTo>
                <a:lnTo>
                  <a:pt x="14859" y="416852"/>
                </a:lnTo>
                <a:lnTo>
                  <a:pt x="32524" y="458546"/>
                </a:lnTo>
                <a:lnTo>
                  <a:pt x="56197" y="496646"/>
                </a:lnTo>
                <a:lnTo>
                  <a:pt x="85280" y="530555"/>
                </a:lnTo>
                <a:lnTo>
                  <a:pt x="119189" y="559638"/>
                </a:lnTo>
                <a:lnTo>
                  <a:pt x="157289" y="583311"/>
                </a:lnTo>
                <a:lnTo>
                  <a:pt x="198983" y="600976"/>
                </a:lnTo>
                <a:lnTo>
                  <a:pt x="243687" y="612013"/>
                </a:lnTo>
                <a:lnTo>
                  <a:pt x="290779" y="615835"/>
                </a:lnTo>
                <a:lnTo>
                  <a:pt x="337858" y="612013"/>
                </a:lnTo>
                <a:lnTo>
                  <a:pt x="382562" y="600976"/>
                </a:lnTo>
                <a:lnTo>
                  <a:pt x="424268" y="583311"/>
                </a:lnTo>
                <a:lnTo>
                  <a:pt x="440182" y="573417"/>
                </a:lnTo>
                <a:lnTo>
                  <a:pt x="462368" y="559638"/>
                </a:lnTo>
                <a:lnTo>
                  <a:pt x="496265" y="530555"/>
                </a:lnTo>
                <a:lnTo>
                  <a:pt x="525360" y="496646"/>
                </a:lnTo>
                <a:lnTo>
                  <a:pt x="549033" y="458546"/>
                </a:lnTo>
                <a:lnTo>
                  <a:pt x="566686" y="416852"/>
                </a:lnTo>
                <a:lnTo>
                  <a:pt x="577735" y="372148"/>
                </a:lnTo>
                <a:lnTo>
                  <a:pt x="581545" y="325056"/>
                </a:lnTo>
                <a:close/>
              </a:path>
              <a:path w="595630" h="615950">
                <a:moveTo>
                  <a:pt x="595350" y="6769"/>
                </a:moveTo>
                <a:lnTo>
                  <a:pt x="593686" y="4508"/>
                </a:lnTo>
                <a:lnTo>
                  <a:pt x="587082" y="901"/>
                </a:lnTo>
                <a:lnTo>
                  <a:pt x="580618" y="0"/>
                </a:lnTo>
                <a:lnTo>
                  <a:pt x="570992" y="0"/>
                </a:lnTo>
                <a:lnTo>
                  <a:pt x="518337" y="8115"/>
                </a:lnTo>
                <a:lnTo>
                  <a:pt x="482155" y="32473"/>
                </a:lnTo>
                <a:lnTo>
                  <a:pt x="454914" y="65024"/>
                </a:lnTo>
                <a:lnTo>
                  <a:pt x="427075" y="99999"/>
                </a:lnTo>
                <a:lnTo>
                  <a:pt x="398653" y="137401"/>
                </a:lnTo>
                <a:lnTo>
                  <a:pt x="369633" y="177228"/>
                </a:lnTo>
                <a:lnTo>
                  <a:pt x="340029" y="219481"/>
                </a:lnTo>
                <a:lnTo>
                  <a:pt x="309829" y="264160"/>
                </a:lnTo>
                <a:lnTo>
                  <a:pt x="279031" y="311251"/>
                </a:lnTo>
                <a:lnTo>
                  <a:pt x="247650" y="360781"/>
                </a:lnTo>
                <a:lnTo>
                  <a:pt x="243433" y="366788"/>
                </a:lnTo>
                <a:lnTo>
                  <a:pt x="239382" y="369798"/>
                </a:lnTo>
                <a:lnTo>
                  <a:pt x="235470" y="369798"/>
                </a:lnTo>
                <a:lnTo>
                  <a:pt x="230987" y="366420"/>
                </a:lnTo>
                <a:lnTo>
                  <a:pt x="225209" y="356273"/>
                </a:lnTo>
                <a:lnTo>
                  <a:pt x="218135" y="339356"/>
                </a:lnTo>
                <a:lnTo>
                  <a:pt x="209765" y="315683"/>
                </a:lnTo>
                <a:lnTo>
                  <a:pt x="204724" y="303047"/>
                </a:lnTo>
                <a:lnTo>
                  <a:pt x="198602" y="294030"/>
                </a:lnTo>
                <a:lnTo>
                  <a:pt x="191414" y="288620"/>
                </a:lnTo>
                <a:lnTo>
                  <a:pt x="183159" y="286816"/>
                </a:lnTo>
                <a:lnTo>
                  <a:pt x="175437" y="287489"/>
                </a:lnTo>
                <a:lnTo>
                  <a:pt x="135077" y="306514"/>
                </a:lnTo>
                <a:lnTo>
                  <a:pt x="117322" y="334175"/>
                </a:lnTo>
                <a:lnTo>
                  <a:pt x="118783" y="346176"/>
                </a:lnTo>
                <a:lnTo>
                  <a:pt x="130505" y="389470"/>
                </a:lnTo>
                <a:lnTo>
                  <a:pt x="150799" y="448411"/>
                </a:lnTo>
                <a:lnTo>
                  <a:pt x="168846" y="482904"/>
                </a:lnTo>
                <a:lnTo>
                  <a:pt x="215176" y="492467"/>
                </a:lnTo>
                <a:lnTo>
                  <a:pt x="229831" y="491451"/>
                </a:lnTo>
                <a:lnTo>
                  <a:pt x="241782" y="488403"/>
                </a:lnTo>
                <a:lnTo>
                  <a:pt x="251028" y="483336"/>
                </a:lnTo>
                <a:lnTo>
                  <a:pt x="257568" y="476224"/>
                </a:lnTo>
                <a:lnTo>
                  <a:pt x="284835" y="434111"/>
                </a:lnTo>
                <a:lnTo>
                  <a:pt x="312521" y="392379"/>
                </a:lnTo>
                <a:lnTo>
                  <a:pt x="340626" y="351040"/>
                </a:lnTo>
                <a:lnTo>
                  <a:pt x="369138" y="310095"/>
                </a:lnTo>
                <a:lnTo>
                  <a:pt x="398081" y="269532"/>
                </a:lnTo>
                <a:lnTo>
                  <a:pt x="427431" y="229349"/>
                </a:lnTo>
                <a:lnTo>
                  <a:pt x="457200" y="189560"/>
                </a:lnTo>
                <a:lnTo>
                  <a:pt x="487387" y="150152"/>
                </a:lnTo>
                <a:lnTo>
                  <a:pt x="517994" y="111137"/>
                </a:lnTo>
                <a:lnTo>
                  <a:pt x="549021" y="72517"/>
                </a:lnTo>
                <a:lnTo>
                  <a:pt x="580466" y="34277"/>
                </a:lnTo>
                <a:lnTo>
                  <a:pt x="586981" y="25793"/>
                </a:lnTo>
                <a:lnTo>
                  <a:pt x="591629" y="18834"/>
                </a:lnTo>
                <a:lnTo>
                  <a:pt x="594423" y="13385"/>
                </a:lnTo>
                <a:lnTo>
                  <a:pt x="595350" y="9474"/>
                </a:lnTo>
                <a:lnTo>
                  <a:pt x="595350" y="676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28903" y="6694969"/>
            <a:ext cx="595630" cy="615950"/>
          </a:xfrm>
          <a:custGeom>
            <a:avLst/>
            <a:gdLst/>
            <a:ahLst/>
            <a:cxnLst/>
            <a:rect l="l" t="t" r="r" b="b"/>
            <a:pathLst>
              <a:path w="595630" h="615950">
                <a:moveTo>
                  <a:pt x="581545" y="325056"/>
                </a:moveTo>
                <a:lnTo>
                  <a:pt x="577265" y="274523"/>
                </a:lnTo>
                <a:lnTo>
                  <a:pt x="564845" y="227101"/>
                </a:lnTo>
                <a:lnTo>
                  <a:pt x="544969" y="183159"/>
                </a:lnTo>
                <a:lnTo>
                  <a:pt x="518287" y="143040"/>
                </a:lnTo>
                <a:lnTo>
                  <a:pt x="490905" y="175488"/>
                </a:lnTo>
                <a:lnTo>
                  <a:pt x="513092" y="208546"/>
                </a:lnTo>
                <a:lnTo>
                  <a:pt x="528066" y="244043"/>
                </a:lnTo>
                <a:lnTo>
                  <a:pt x="536536" y="282651"/>
                </a:lnTo>
                <a:lnTo>
                  <a:pt x="539203" y="325056"/>
                </a:lnTo>
                <a:lnTo>
                  <a:pt x="534162" y="375170"/>
                </a:lnTo>
                <a:lnTo>
                  <a:pt x="519696" y="421817"/>
                </a:lnTo>
                <a:lnTo>
                  <a:pt x="496811" y="464007"/>
                </a:lnTo>
                <a:lnTo>
                  <a:pt x="466496" y="500748"/>
                </a:lnTo>
                <a:lnTo>
                  <a:pt x="429742" y="531063"/>
                </a:lnTo>
                <a:lnTo>
                  <a:pt x="387540" y="553935"/>
                </a:lnTo>
                <a:lnTo>
                  <a:pt x="340880" y="568388"/>
                </a:lnTo>
                <a:lnTo>
                  <a:pt x="290766" y="573430"/>
                </a:lnTo>
                <a:lnTo>
                  <a:pt x="240665" y="568388"/>
                </a:lnTo>
                <a:lnTo>
                  <a:pt x="194005" y="553935"/>
                </a:lnTo>
                <a:lnTo>
                  <a:pt x="151803" y="531063"/>
                </a:lnTo>
                <a:lnTo>
                  <a:pt x="115049" y="500748"/>
                </a:lnTo>
                <a:lnTo>
                  <a:pt x="84734" y="464007"/>
                </a:lnTo>
                <a:lnTo>
                  <a:pt x="61849" y="421817"/>
                </a:lnTo>
                <a:lnTo>
                  <a:pt x="47383" y="375170"/>
                </a:lnTo>
                <a:lnTo>
                  <a:pt x="42341" y="325056"/>
                </a:lnTo>
                <a:lnTo>
                  <a:pt x="47383" y="274955"/>
                </a:lnTo>
                <a:lnTo>
                  <a:pt x="61849" y="228295"/>
                </a:lnTo>
                <a:lnTo>
                  <a:pt x="84734" y="186093"/>
                </a:lnTo>
                <a:lnTo>
                  <a:pt x="115049" y="149339"/>
                </a:lnTo>
                <a:lnTo>
                  <a:pt x="151803" y="119024"/>
                </a:lnTo>
                <a:lnTo>
                  <a:pt x="194005" y="96139"/>
                </a:lnTo>
                <a:lnTo>
                  <a:pt x="240665" y="81673"/>
                </a:lnTo>
                <a:lnTo>
                  <a:pt x="290766" y="76631"/>
                </a:lnTo>
                <a:lnTo>
                  <a:pt x="321576" y="77914"/>
                </a:lnTo>
                <a:lnTo>
                  <a:pt x="349580" y="82219"/>
                </a:lnTo>
                <a:lnTo>
                  <a:pt x="376072" y="90195"/>
                </a:lnTo>
                <a:lnTo>
                  <a:pt x="402386" y="102514"/>
                </a:lnTo>
                <a:lnTo>
                  <a:pt x="422097" y="76631"/>
                </a:lnTo>
                <a:lnTo>
                  <a:pt x="363029" y="42710"/>
                </a:lnTo>
                <a:lnTo>
                  <a:pt x="290779" y="34290"/>
                </a:lnTo>
                <a:lnTo>
                  <a:pt x="243687" y="38100"/>
                </a:lnTo>
                <a:lnTo>
                  <a:pt x="198983" y="49149"/>
                </a:lnTo>
                <a:lnTo>
                  <a:pt x="157289" y="66802"/>
                </a:lnTo>
                <a:lnTo>
                  <a:pt x="119189" y="90487"/>
                </a:lnTo>
                <a:lnTo>
                  <a:pt x="85293" y="119570"/>
                </a:lnTo>
                <a:lnTo>
                  <a:pt x="56197" y="153466"/>
                </a:lnTo>
                <a:lnTo>
                  <a:pt x="32524" y="191579"/>
                </a:lnTo>
                <a:lnTo>
                  <a:pt x="14859" y="233273"/>
                </a:lnTo>
                <a:lnTo>
                  <a:pt x="3822" y="277977"/>
                </a:lnTo>
                <a:lnTo>
                  <a:pt x="0" y="325056"/>
                </a:lnTo>
                <a:lnTo>
                  <a:pt x="3822" y="372148"/>
                </a:lnTo>
                <a:lnTo>
                  <a:pt x="14859" y="416852"/>
                </a:lnTo>
                <a:lnTo>
                  <a:pt x="32524" y="458546"/>
                </a:lnTo>
                <a:lnTo>
                  <a:pt x="56197" y="496658"/>
                </a:lnTo>
                <a:lnTo>
                  <a:pt x="85293" y="530555"/>
                </a:lnTo>
                <a:lnTo>
                  <a:pt x="119189" y="559638"/>
                </a:lnTo>
                <a:lnTo>
                  <a:pt x="157289" y="583323"/>
                </a:lnTo>
                <a:lnTo>
                  <a:pt x="198983" y="600976"/>
                </a:lnTo>
                <a:lnTo>
                  <a:pt x="243687" y="612025"/>
                </a:lnTo>
                <a:lnTo>
                  <a:pt x="290779" y="615835"/>
                </a:lnTo>
                <a:lnTo>
                  <a:pt x="337870" y="612025"/>
                </a:lnTo>
                <a:lnTo>
                  <a:pt x="382562" y="600976"/>
                </a:lnTo>
                <a:lnTo>
                  <a:pt x="424268" y="583323"/>
                </a:lnTo>
                <a:lnTo>
                  <a:pt x="440182" y="573430"/>
                </a:lnTo>
                <a:lnTo>
                  <a:pt x="462368" y="559638"/>
                </a:lnTo>
                <a:lnTo>
                  <a:pt x="496265" y="530555"/>
                </a:lnTo>
                <a:lnTo>
                  <a:pt x="525360" y="496658"/>
                </a:lnTo>
                <a:lnTo>
                  <a:pt x="549033" y="458546"/>
                </a:lnTo>
                <a:lnTo>
                  <a:pt x="566699" y="416852"/>
                </a:lnTo>
                <a:lnTo>
                  <a:pt x="577735" y="372148"/>
                </a:lnTo>
                <a:lnTo>
                  <a:pt x="581545" y="325056"/>
                </a:lnTo>
                <a:close/>
              </a:path>
              <a:path w="595630" h="615950">
                <a:moveTo>
                  <a:pt x="595350" y="6769"/>
                </a:moveTo>
                <a:lnTo>
                  <a:pt x="593686" y="4508"/>
                </a:lnTo>
                <a:lnTo>
                  <a:pt x="587082" y="901"/>
                </a:lnTo>
                <a:lnTo>
                  <a:pt x="580618" y="0"/>
                </a:lnTo>
                <a:lnTo>
                  <a:pt x="570992" y="0"/>
                </a:lnTo>
                <a:lnTo>
                  <a:pt x="518337" y="8128"/>
                </a:lnTo>
                <a:lnTo>
                  <a:pt x="482155" y="32473"/>
                </a:lnTo>
                <a:lnTo>
                  <a:pt x="454914" y="65024"/>
                </a:lnTo>
                <a:lnTo>
                  <a:pt x="427075" y="100012"/>
                </a:lnTo>
                <a:lnTo>
                  <a:pt x="398653" y="137414"/>
                </a:lnTo>
                <a:lnTo>
                  <a:pt x="369633" y="177241"/>
                </a:lnTo>
                <a:lnTo>
                  <a:pt x="340029" y="219481"/>
                </a:lnTo>
                <a:lnTo>
                  <a:pt x="309829" y="264160"/>
                </a:lnTo>
                <a:lnTo>
                  <a:pt x="279031" y="311264"/>
                </a:lnTo>
                <a:lnTo>
                  <a:pt x="247650" y="360781"/>
                </a:lnTo>
                <a:lnTo>
                  <a:pt x="243433" y="366788"/>
                </a:lnTo>
                <a:lnTo>
                  <a:pt x="239382" y="369798"/>
                </a:lnTo>
                <a:lnTo>
                  <a:pt x="235470" y="369798"/>
                </a:lnTo>
                <a:lnTo>
                  <a:pt x="230987" y="366420"/>
                </a:lnTo>
                <a:lnTo>
                  <a:pt x="225209" y="356273"/>
                </a:lnTo>
                <a:lnTo>
                  <a:pt x="218135" y="339356"/>
                </a:lnTo>
                <a:lnTo>
                  <a:pt x="209765" y="315683"/>
                </a:lnTo>
                <a:lnTo>
                  <a:pt x="204724" y="303060"/>
                </a:lnTo>
                <a:lnTo>
                  <a:pt x="198602" y="294030"/>
                </a:lnTo>
                <a:lnTo>
                  <a:pt x="191414" y="288620"/>
                </a:lnTo>
                <a:lnTo>
                  <a:pt x="183159" y="286816"/>
                </a:lnTo>
                <a:lnTo>
                  <a:pt x="175437" y="287502"/>
                </a:lnTo>
                <a:lnTo>
                  <a:pt x="135077" y="306527"/>
                </a:lnTo>
                <a:lnTo>
                  <a:pt x="117322" y="334175"/>
                </a:lnTo>
                <a:lnTo>
                  <a:pt x="118783" y="346176"/>
                </a:lnTo>
                <a:lnTo>
                  <a:pt x="130505" y="389470"/>
                </a:lnTo>
                <a:lnTo>
                  <a:pt x="150799" y="448411"/>
                </a:lnTo>
                <a:lnTo>
                  <a:pt x="168846" y="482904"/>
                </a:lnTo>
                <a:lnTo>
                  <a:pt x="215176" y="492467"/>
                </a:lnTo>
                <a:lnTo>
                  <a:pt x="229831" y="491451"/>
                </a:lnTo>
                <a:lnTo>
                  <a:pt x="241782" y="488403"/>
                </a:lnTo>
                <a:lnTo>
                  <a:pt x="251028" y="483336"/>
                </a:lnTo>
                <a:lnTo>
                  <a:pt x="257568" y="476224"/>
                </a:lnTo>
                <a:lnTo>
                  <a:pt x="284835" y="434111"/>
                </a:lnTo>
                <a:lnTo>
                  <a:pt x="312521" y="392391"/>
                </a:lnTo>
                <a:lnTo>
                  <a:pt x="340626" y="351040"/>
                </a:lnTo>
                <a:lnTo>
                  <a:pt x="369138" y="310095"/>
                </a:lnTo>
                <a:lnTo>
                  <a:pt x="398081" y="269532"/>
                </a:lnTo>
                <a:lnTo>
                  <a:pt x="427431" y="229349"/>
                </a:lnTo>
                <a:lnTo>
                  <a:pt x="457200" y="189560"/>
                </a:lnTo>
                <a:lnTo>
                  <a:pt x="487387" y="150164"/>
                </a:lnTo>
                <a:lnTo>
                  <a:pt x="517994" y="111150"/>
                </a:lnTo>
                <a:lnTo>
                  <a:pt x="549021" y="72517"/>
                </a:lnTo>
                <a:lnTo>
                  <a:pt x="580466" y="34277"/>
                </a:lnTo>
                <a:lnTo>
                  <a:pt x="586981" y="25793"/>
                </a:lnTo>
                <a:lnTo>
                  <a:pt x="591629" y="18834"/>
                </a:lnTo>
                <a:lnTo>
                  <a:pt x="594423" y="13398"/>
                </a:lnTo>
                <a:lnTo>
                  <a:pt x="595350" y="9474"/>
                </a:lnTo>
                <a:lnTo>
                  <a:pt x="595350" y="676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0" y="9820319"/>
            <a:ext cx="4417695" cy="466725"/>
          </a:xfrm>
          <a:custGeom>
            <a:avLst/>
            <a:gdLst/>
            <a:ahLst/>
            <a:cxnLst/>
            <a:rect l="l" t="t" r="r" b="b"/>
            <a:pathLst>
              <a:path w="4417695" h="466725">
                <a:moveTo>
                  <a:pt x="4417635" y="466679"/>
                </a:moveTo>
                <a:lnTo>
                  <a:pt x="0" y="466679"/>
                </a:lnTo>
                <a:lnTo>
                  <a:pt x="0" y="0"/>
                </a:lnTo>
                <a:lnTo>
                  <a:pt x="4213341" y="0"/>
                </a:lnTo>
                <a:lnTo>
                  <a:pt x="4417635" y="466679"/>
                </a:lnTo>
                <a:close/>
              </a:path>
            </a:pathLst>
          </a:custGeom>
          <a:solidFill>
            <a:srgbClr val="298A9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469434" y="9820319"/>
            <a:ext cx="510540" cy="466725"/>
          </a:xfrm>
          <a:custGeom>
            <a:avLst/>
            <a:gdLst/>
            <a:ahLst/>
            <a:cxnLst/>
            <a:rect l="l" t="t" r="r" b="b"/>
            <a:pathLst>
              <a:path w="510539" h="466725">
                <a:moveTo>
                  <a:pt x="510222" y="466679"/>
                </a:moveTo>
                <a:lnTo>
                  <a:pt x="204294" y="466679"/>
                </a:lnTo>
                <a:lnTo>
                  <a:pt x="0" y="0"/>
                </a:lnTo>
                <a:lnTo>
                  <a:pt x="305927" y="0"/>
                </a:lnTo>
                <a:lnTo>
                  <a:pt x="510222" y="466679"/>
                </a:lnTo>
                <a:close/>
              </a:path>
            </a:pathLst>
          </a:custGeom>
          <a:solidFill>
            <a:srgbClr val="298A9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object 15"/>
          <p:cNvGrpSpPr/>
          <p:nvPr/>
        </p:nvGrpSpPr>
        <p:grpSpPr>
          <a:xfrm>
            <a:off x="5081289" y="9807183"/>
            <a:ext cx="13206730" cy="480059"/>
            <a:chOff x="5081289" y="9807183"/>
            <a:chExt cx="13206730" cy="480059"/>
          </a:xfrm>
        </p:grpSpPr>
        <p:sp>
          <p:nvSpPr>
            <p:cNvPr id="16" name="object 16"/>
            <p:cNvSpPr/>
            <p:nvPr/>
          </p:nvSpPr>
          <p:spPr>
            <a:xfrm>
              <a:off x="7071511" y="9963149"/>
              <a:ext cx="11216640" cy="323850"/>
            </a:xfrm>
            <a:custGeom>
              <a:avLst/>
              <a:gdLst/>
              <a:ahLst/>
              <a:cxnLst/>
              <a:rect l="l" t="t" r="r" b="b"/>
              <a:pathLst>
                <a:path w="11216640" h="323850">
                  <a:moveTo>
                    <a:pt x="11216487" y="323849"/>
                  </a:moveTo>
                  <a:lnTo>
                    <a:pt x="0" y="323849"/>
                  </a:lnTo>
                  <a:lnTo>
                    <a:pt x="0" y="0"/>
                  </a:lnTo>
                  <a:lnTo>
                    <a:pt x="11216487" y="0"/>
                  </a:lnTo>
                  <a:lnTo>
                    <a:pt x="11216487" y="323849"/>
                  </a:lnTo>
                  <a:close/>
                </a:path>
              </a:pathLst>
            </a:custGeom>
            <a:solidFill>
              <a:srgbClr val="1F2B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081289" y="9807183"/>
              <a:ext cx="2454910" cy="480059"/>
            </a:xfrm>
            <a:custGeom>
              <a:avLst/>
              <a:gdLst/>
              <a:ahLst/>
              <a:cxnLst/>
              <a:rect l="l" t="t" r="r" b="b"/>
              <a:pathLst>
                <a:path w="2454909" h="480059">
                  <a:moveTo>
                    <a:pt x="2454592" y="479816"/>
                  </a:moveTo>
                  <a:lnTo>
                    <a:pt x="210045" y="479816"/>
                  </a:lnTo>
                  <a:lnTo>
                    <a:pt x="0" y="0"/>
                  </a:lnTo>
                  <a:lnTo>
                    <a:pt x="2244547" y="0"/>
                  </a:lnTo>
                  <a:lnTo>
                    <a:pt x="2454592" y="479816"/>
                  </a:lnTo>
                  <a:close/>
                </a:path>
              </a:pathLst>
            </a:custGeom>
            <a:solidFill>
              <a:srgbClr val="298A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8" name="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012332" y="8252718"/>
            <a:ext cx="2009774" cy="904859"/>
          </a:xfrm>
          <a:prstGeom prst="rect">
            <a:avLst/>
          </a:prstGeom>
        </p:spPr>
      </p:pic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1016000" y="984281"/>
            <a:ext cx="6593205" cy="1235075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 marR="5080">
              <a:lnSpc>
                <a:spcPts val="4730"/>
              </a:lnSpc>
              <a:spcBef>
                <a:spcPts val="265"/>
              </a:spcBef>
            </a:pPr>
            <a:r>
              <a:rPr sz="4000" spc="-160" dirty="0">
                <a:solidFill>
                  <a:srgbClr val="FFFFFF"/>
                </a:solidFill>
                <a:latin typeface="Verdana"/>
                <a:cs typeface="Verdana"/>
              </a:rPr>
              <a:t>Apóyese</a:t>
            </a:r>
            <a:r>
              <a:rPr sz="4000" spc="-2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-140" dirty="0">
                <a:solidFill>
                  <a:srgbClr val="FFFFFF"/>
                </a:solidFill>
                <a:latin typeface="Verdana"/>
                <a:cs typeface="Verdana"/>
              </a:rPr>
              <a:t>en</a:t>
            </a:r>
            <a:r>
              <a:rPr sz="4000" spc="-2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-195" dirty="0">
                <a:solidFill>
                  <a:srgbClr val="FFFFFF"/>
                </a:solidFill>
                <a:latin typeface="Verdana"/>
                <a:cs typeface="Verdana"/>
              </a:rPr>
              <a:t>la</a:t>
            </a:r>
            <a:r>
              <a:rPr sz="4000" spc="-2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-130" dirty="0">
                <a:solidFill>
                  <a:srgbClr val="FFFFFF"/>
                </a:solidFill>
                <a:latin typeface="Verdana"/>
                <a:cs typeface="Verdana"/>
              </a:rPr>
              <a:t>Oficina</a:t>
            </a:r>
            <a:r>
              <a:rPr sz="4000" spc="-2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-25" dirty="0">
                <a:solidFill>
                  <a:srgbClr val="FFFFFF"/>
                </a:solidFill>
                <a:latin typeface="Verdana"/>
                <a:cs typeface="Verdana"/>
              </a:rPr>
              <a:t>de </a:t>
            </a:r>
            <a:r>
              <a:rPr sz="4000" spc="-140" dirty="0">
                <a:solidFill>
                  <a:srgbClr val="FFFFFF"/>
                </a:solidFill>
                <a:latin typeface="Verdana"/>
                <a:cs typeface="Verdana"/>
              </a:rPr>
              <a:t>Control</a:t>
            </a:r>
            <a:r>
              <a:rPr sz="4000" spc="-1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-270" dirty="0">
                <a:solidFill>
                  <a:srgbClr val="FFFFFF"/>
                </a:solidFill>
                <a:latin typeface="Verdana"/>
                <a:cs typeface="Verdana"/>
              </a:rPr>
              <a:t>Interno</a:t>
            </a:r>
            <a:endParaRPr sz="4000">
              <a:latin typeface="Verdana"/>
              <a:cs typeface="Verdan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154364" y="2550989"/>
            <a:ext cx="8124190" cy="6458585"/>
          </a:xfrm>
          <a:prstGeom prst="rect">
            <a:avLst/>
          </a:prstGeom>
        </p:spPr>
        <p:txBody>
          <a:bodyPr vert="horz" wrap="square" lIns="0" tIns="45719" rIns="0" bIns="0" rtlCol="0">
            <a:spAutoFit/>
          </a:bodyPr>
          <a:lstStyle/>
          <a:p>
            <a:pPr marL="12065" marR="10795" algn="ctr">
              <a:lnSpc>
                <a:spcPts val="6300"/>
              </a:lnSpc>
              <a:spcBef>
                <a:spcPts val="359"/>
              </a:spcBef>
            </a:pPr>
            <a:r>
              <a:rPr sz="5300" spc="195" dirty="0">
                <a:solidFill>
                  <a:srgbClr val="FFFFFF"/>
                </a:solidFill>
                <a:latin typeface="Verdana"/>
                <a:cs typeface="Verdana"/>
              </a:rPr>
              <a:t>En</a:t>
            </a:r>
            <a:r>
              <a:rPr sz="5300" spc="-40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300" dirty="0">
                <a:solidFill>
                  <a:srgbClr val="FFFFFF"/>
                </a:solidFill>
                <a:latin typeface="Verdana"/>
                <a:cs typeface="Verdana"/>
              </a:rPr>
              <a:t>todas</a:t>
            </a:r>
            <a:r>
              <a:rPr sz="5300" spc="-4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300" spc="-10" dirty="0">
                <a:solidFill>
                  <a:srgbClr val="FFFFFF"/>
                </a:solidFill>
                <a:latin typeface="Verdana"/>
                <a:cs typeface="Verdana"/>
              </a:rPr>
              <a:t>estas </a:t>
            </a:r>
            <a:r>
              <a:rPr sz="5300" spc="-65" dirty="0">
                <a:solidFill>
                  <a:srgbClr val="FFFFFF"/>
                </a:solidFill>
                <a:latin typeface="Verdana"/>
                <a:cs typeface="Verdana"/>
              </a:rPr>
              <a:t>actividades,</a:t>
            </a:r>
            <a:r>
              <a:rPr sz="5300" spc="-4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300" spc="45" dirty="0">
                <a:solidFill>
                  <a:srgbClr val="FFFFFF"/>
                </a:solidFill>
                <a:latin typeface="Verdana"/>
                <a:cs typeface="Verdana"/>
              </a:rPr>
              <a:t>vincule</a:t>
            </a:r>
            <a:r>
              <a:rPr sz="5300" spc="-4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300" spc="-7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5300" spc="-4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300" spc="-25" dirty="0">
                <a:solidFill>
                  <a:srgbClr val="FFFFFF"/>
                </a:solidFill>
                <a:latin typeface="Verdana"/>
                <a:cs typeface="Verdana"/>
              </a:rPr>
              <a:t>su </a:t>
            </a:r>
            <a:r>
              <a:rPr sz="5300" spc="65" dirty="0">
                <a:solidFill>
                  <a:srgbClr val="FFFFFF"/>
                </a:solidFill>
                <a:latin typeface="Verdana"/>
                <a:cs typeface="Verdana"/>
              </a:rPr>
              <a:t>Oficina</a:t>
            </a:r>
            <a:r>
              <a:rPr sz="5300" spc="-4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300" spc="145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5300" spc="-45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300" spc="35" dirty="0">
                <a:solidFill>
                  <a:srgbClr val="FFFFFF"/>
                </a:solidFill>
                <a:latin typeface="Verdana"/>
                <a:cs typeface="Verdana"/>
              </a:rPr>
              <a:t>Control </a:t>
            </a:r>
            <a:r>
              <a:rPr sz="5300" spc="-10" dirty="0">
                <a:solidFill>
                  <a:srgbClr val="FFFFFF"/>
                </a:solidFill>
                <a:latin typeface="Verdana"/>
                <a:cs typeface="Verdana"/>
              </a:rPr>
              <a:t>Interno</a:t>
            </a:r>
            <a:endParaRPr sz="5300">
              <a:latin typeface="Verdana"/>
              <a:cs typeface="Verdana"/>
            </a:endParaRPr>
          </a:p>
          <a:p>
            <a:pPr marL="184785">
              <a:lnSpc>
                <a:spcPts val="2915"/>
              </a:lnSpc>
            </a:pPr>
            <a:r>
              <a:rPr sz="3400" b="1" spc="-140" dirty="0">
                <a:latin typeface="Verdana"/>
                <a:cs typeface="Verdana"/>
              </a:rPr>
              <a:t>Liderazgo</a:t>
            </a:r>
            <a:r>
              <a:rPr sz="3400" b="1" spc="-150" dirty="0">
                <a:latin typeface="Verdana"/>
                <a:cs typeface="Verdana"/>
              </a:rPr>
              <a:t> </a:t>
            </a:r>
            <a:r>
              <a:rPr sz="3400" b="1" spc="-125" dirty="0">
                <a:latin typeface="Verdana"/>
                <a:cs typeface="Verdana"/>
              </a:rPr>
              <a:t>Estratégico</a:t>
            </a:r>
            <a:r>
              <a:rPr sz="3400" b="1" spc="-145" dirty="0">
                <a:latin typeface="Verdana"/>
                <a:cs typeface="Verdana"/>
              </a:rPr>
              <a:t> </a:t>
            </a:r>
            <a:r>
              <a:rPr sz="3400" b="1" spc="-330" dirty="0">
                <a:latin typeface="Verdana"/>
                <a:cs typeface="Verdana"/>
              </a:rPr>
              <a:t>-</a:t>
            </a:r>
            <a:r>
              <a:rPr sz="3400" b="1" spc="-145" dirty="0">
                <a:latin typeface="Verdana"/>
                <a:cs typeface="Verdana"/>
              </a:rPr>
              <a:t> </a:t>
            </a:r>
            <a:r>
              <a:rPr sz="3400" b="1" spc="-80" dirty="0">
                <a:latin typeface="Verdana"/>
                <a:cs typeface="Verdana"/>
              </a:rPr>
              <a:t>Prevención</a:t>
            </a:r>
            <a:endParaRPr sz="3400">
              <a:latin typeface="Verdana"/>
              <a:cs typeface="Verdana"/>
            </a:endParaRPr>
          </a:p>
          <a:p>
            <a:pPr marL="184785">
              <a:lnSpc>
                <a:spcPct val="100000"/>
              </a:lnSpc>
              <a:spcBef>
                <a:spcPts val="3900"/>
              </a:spcBef>
            </a:pPr>
            <a:r>
              <a:rPr sz="3400" b="1" spc="-130" dirty="0">
                <a:latin typeface="Verdana"/>
                <a:cs typeface="Verdana"/>
              </a:rPr>
              <a:t>Evaluación</a:t>
            </a:r>
            <a:r>
              <a:rPr sz="3400" b="1" spc="-180" dirty="0">
                <a:latin typeface="Verdana"/>
                <a:cs typeface="Verdana"/>
              </a:rPr>
              <a:t> </a:t>
            </a:r>
            <a:r>
              <a:rPr sz="3400" b="1" spc="-85" dirty="0">
                <a:latin typeface="Verdana"/>
                <a:cs typeface="Verdana"/>
              </a:rPr>
              <a:t>de</a:t>
            </a:r>
            <a:r>
              <a:rPr sz="3400" b="1" spc="-180" dirty="0">
                <a:latin typeface="Verdana"/>
                <a:cs typeface="Verdana"/>
              </a:rPr>
              <a:t> </a:t>
            </a:r>
            <a:r>
              <a:rPr sz="3400" b="1" spc="-170" dirty="0">
                <a:latin typeface="Verdana"/>
                <a:cs typeface="Verdana"/>
              </a:rPr>
              <a:t>la</a:t>
            </a:r>
            <a:r>
              <a:rPr sz="3400" b="1" spc="-180" dirty="0">
                <a:latin typeface="Verdana"/>
                <a:cs typeface="Verdana"/>
              </a:rPr>
              <a:t> </a:t>
            </a:r>
            <a:r>
              <a:rPr sz="3400" b="1" spc="-145" dirty="0">
                <a:latin typeface="Verdana"/>
                <a:cs typeface="Verdana"/>
              </a:rPr>
              <a:t>Gestión</a:t>
            </a:r>
            <a:r>
              <a:rPr sz="3400" b="1" spc="-175" dirty="0">
                <a:latin typeface="Verdana"/>
                <a:cs typeface="Verdana"/>
              </a:rPr>
              <a:t> </a:t>
            </a:r>
            <a:r>
              <a:rPr sz="3400" b="1" spc="-105" dirty="0">
                <a:latin typeface="Verdana"/>
                <a:cs typeface="Verdana"/>
              </a:rPr>
              <a:t>del</a:t>
            </a:r>
            <a:r>
              <a:rPr sz="3400" b="1" spc="-180" dirty="0">
                <a:latin typeface="Verdana"/>
                <a:cs typeface="Verdana"/>
              </a:rPr>
              <a:t> </a:t>
            </a:r>
            <a:r>
              <a:rPr sz="3400" b="1" spc="-10" dirty="0">
                <a:latin typeface="Verdana"/>
                <a:cs typeface="Verdana"/>
              </a:rPr>
              <a:t>Riego</a:t>
            </a:r>
            <a:endParaRPr sz="3400">
              <a:latin typeface="Verdana"/>
              <a:cs typeface="Verdana"/>
            </a:endParaRPr>
          </a:p>
          <a:p>
            <a:pPr marL="184785" marR="614680">
              <a:lnSpc>
                <a:spcPts val="4050"/>
              </a:lnSpc>
              <a:spcBef>
                <a:spcPts val="2240"/>
              </a:spcBef>
            </a:pPr>
            <a:r>
              <a:rPr sz="3400" b="1" spc="-145" dirty="0">
                <a:latin typeface="Verdana"/>
                <a:cs typeface="Verdana"/>
              </a:rPr>
              <a:t>Matriz</a:t>
            </a:r>
            <a:r>
              <a:rPr sz="3400" b="1" spc="-170" dirty="0">
                <a:latin typeface="Verdana"/>
                <a:cs typeface="Verdana"/>
              </a:rPr>
              <a:t> </a:t>
            </a:r>
            <a:r>
              <a:rPr sz="3400" b="1" spc="-85" dirty="0">
                <a:latin typeface="Verdana"/>
                <a:cs typeface="Verdana"/>
              </a:rPr>
              <a:t>de</a:t>
            </a:r>
            <a:r>
              <a:rPr sz="3400" b="1" spc="-170" dirty="0">
                <a:latin typeface="Verdana"/>
                <a:cs typeface="Verdana"/>
              </a:rPr>
              <a:t> </a:t>
            </a:r>
            <a:r>
              <a:rPr sz="3400" b="1" spc="-165" dirty="0">
                <a:latin typeface="Verdana"/>
                <a:cs typeface="Verdana"/>
              </a:rPr>
              <a:t>riesgos</a:t>
            </a:r>
            <a:r>
              <a:rPr sz="3400" b="1" spc="-170" dirty="0">
                <a:latin typeface="Verdana"/>
                <a:cs typeface="Verdana"/>
              </a:rPr>
              <a:t> </a:t>
            </a:r>
            <a:r>
              <a:rPr sz="3400" b="1" spc="-155" dirty="0">
                <a:latin typeface="Verdana"/>
                <a:cs typeface="Verdana"/>
              </a:rPr>
              <a:t>fiscales</a:t>
            </a:r>
            <a:r>
              <a:rPr sz="3400" b="1" spc="-170" dirty="0">
                <a:latin typeface="Verdana"/>
                <a:cs typeface="Verdana"/>
              </a:rPr>
              <a:t> </a:t>
            </a:r>
            <a:r>
              <a:rPr sz="3400" b="1" spc="-25" dirty="0">
                <a:latin typeface="Verdana"/>
                <a:cs typeface="Verdana"/>
              </a:rPr>
              <a:t>¿cómo </a:t>
            </a:r>
            <a:r>
              <a:rPr sz="3400" b="1" spc="-165" dirty="0">
                <a:latin typeface="Verdana"/>
                <a:cs typeface="Verdana"/>
              </a:rPr>
              <a:t>prevenir</a:t>
            </a:r>
            <a:r>
              <a:rPr sz="3400" b="1" spc="-170" dirty="0">
                <a:latin typeface="Verdana"/>
                <a:cs typeface="Verdana"/>
              </a:rPr>
              <a:t> la </a:t>
            </a:r>
            <a:r>
              <a:rPr sz="3400" b="1" spc="-125" dirty="0">
                <a:latin typeface="Verdana"/>
                <a:cs typeface="Verdana"/>
              </a:rPr>
              <a:t>pérdida</a:t>
            </a:r>
            <a:r>
              <a:rPr sz="3400" b="1" spc="-165" dirty="0">
                <a:latin typeface="Verdana"/>
                <a:cs typeface="Verdana"/>
              </a:rPr>
              <a:t> </a:t>
            </a:r>
            <a:r>
              <a:rPr sz="3400" b="1" spc="-85" dirty="0">
                <a:latin typeface="Verdana"/>
                <a:cs typeface="Verdana"/>
              </a:rPr>
              <a:t>de</a:t>
            </a:r>
            <a:r>
              <a:rPr sz="3400" b="1" spc="-170" dirty="0">
                <a:latin typeface="Verdana"/>
                <a:cs typeface="Verdana"/>
              </a:rPr>
              <a:t> </a:t>
            </a:r>
            <a:r>
              <a:rPr sz="3400" b="1" spc="-10" dirty="0">
                <a:latin typeface="Verdana"/>
                <a:cs typeface="Verdana"/>
              </a:rPr>
              <a:t>recursos públicos?</a:t>
            </a:r>
            <a:endParaRPr sz="3400">
              <a:latin typeface="Verdana"/>
              <a:cs typeface="Verdana"/>
            </a:endParaRPr>
          </a:p>
        </p:txBody>
      </p:sp>
      <p:pic>
        <p:nvPicPr>
          <p:cNvPr id="21" name="object 2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0643" y="9085889"/>
            <a:ext cx="1809749" cy="1019159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028699"/>
            <a:ext cx="18288000" cy="8662035"/>
            <a:chOff x="0" y="1028699"/>
            <a:chExt cx="18288000" cy="866203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292071" y="1028699"/>
              <a:ext cx="8995927" cy="826309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6628028"/>
              <a:ext cx="11238865" cy="2313940"/>
            </a:xfrm>
            <a:custGeom>
              <a:avLst/>
              <a:gdLst/>
              <a:ahLst/>
              <a:cxnLst/>
              <a:rect l="l" t="t" r="r" b="b"/>
              <a:pathLst>
                <a:path w="11238865" h="2313940">
                  <a:moveTo>
                    <a:pt x="11238310" y="2313812"/>
                  </a:moveTo>
                  <a:lnTo>
                    <a:pt x="0" y="2313797"/>
                  </a:lnTo>
                  <a:lnTo>
                    <a:pt x="0" y="0"/>
                  </a:lnTo>
                  <a:lnTo>
                    <a:pt x="10225399" y="0"/>
                  </a:lnTo>
                  <a:lnTo>
                    <a:pt x="11238310" y="23138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42886" y="7312572"/>
              <a:ext cx="10924540" cy="2378075"/>
            </a:xfrm>
            <a:custGeom>
              <a:avLst/>
              <a:gdLst/>
              <a:ahLst/>
              <a:cxnLst/>
              <a:rect l="l" t="t" r="r" b="b"/>
              <a:pathLst>
                <a:path w="10924540" h="2378075">
                  <a:moveTo>
                    <a:pt x="10923964" y="2377993"/>
                  </a:moveTo>
                  <a:lnTo>
                    <a:pt x="562759" y="2377993"/>
                  </a:lnTo>
                  <a:lnTo>
                    <a:pt x="0" y="0"/>
                  </a:lnTo>
                  <a:lnTo>
                    <a:pt x="10365032" y="0"/>
                  </a:lnTo>
                  <a:lnTo>
                    <a:pt x="10923964" y="2361852"/>
                  </a:lnTo>
                  <a:lnTo>
                    <a:pt x="10923964" y="2377993"/>
                  </a:lnTo>
                  <a:close/>
                </a:path>
              </a:pathLst>
            </a:custGeom>
            <a:solidFill>
              <a:srgbClr val="298A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0" y="11754"/>
            <a:ext cx="8766810" cy="737235"/>
          </a:xfrm>
          <a:custGeom>
            <a:avLst/>
            <a:gdLst/>
            <a:ahLst/>
            <a:cxnLst/>
            <a:rect l="l" t="t" r="r" b="b"/>
            <a:pathLst>
              <a:path w="8766810" h="737235">
                <a:moveTo>
                  <a:pt x="8766313" y="737219"/>
                </a:moveTo>
                <a:lnTo>
                  <a:pt x="0" y="737219"/>
                </a:lnTo>
                <a:lnTo>
                  <a:pt x="0" y="0"/>
                </a:lnTo>
                <a:lnTo>
                  <a:pt x="8444361" y="0"/>
                </a:lnTo>
                <a:lnTo>
                  <a:pt x="8766313" y="735459"/>
                </a:lnTo>
                <a:lnTo>
                  <a:pt x="8766313" y="737219"/>
                </a:lnTo>
                <a:close/>
              </a:path>
            </a:pathLst>
          </a:custGeom>
          <a:solidFill>
            <a:srgbClr val="78FF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718518" y="1025429"/>
            <a:ext cx="3216275" cy="5599430"/>
          </a:xfrm>
          <a:custGeom>
            <a:avLst/>
            <a:gdLst/>
            <a:ahLst/>
            <a:cxnLst/>
            <a:rect l="l" t="t" r="r" b="b"/>
            <a:pathLst>
              <a:path w="3216275" h="5599430">
                <a:moveTo>
                  <a:pt x="0" y="5597959"/>
                </a:moveTo>
                <a:lnTo>
                  <a:pt x="2462646" y="0"/>
                </a:lnTo>
                <a:lnTo>
                  <a:pt x="3215987" y="1358"/>
                </a:lnTo>
                <a:lnTo>
                  <a:pt x="753331" y="5599339"/>
                </a:lnTo>
                <a:lnTo>
                  <a:pt x="0" y="5597959"/>
                </a:lnTo>
                <a:close/>
              </a:path>
            </a:pathLst>
          </a:custGeom>
          <a:solidFill>
            <a:srgbClr val="298A9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040467" y="7580515"/>
            <a:ext cx="8248015" cy="2707005"/>
          </a:xfrm>
          <a:custGeom>
            <a:avLst/>
            <a:gdLst/>
            <a:ahLst/>
            <a:cxnLst/>
            <a:rect l="l" t="t" r="r" b="b"/>
            <a:pathLst>
              <a:path w="8248015" h="2707004">
                <a:moveTo>
                  <a:pt x="8247520" y="1668284"/>
                </a:moveTo>
                <a:lnTo>
                  <a:pt x="1340840" y="1668284"/>
                </a:lnTo>
                <a:lnTo>
                  <a:pt x="605129" y="0"/>
                </a:lnTo>
                <a:lnTo>
                  <a:pt x="0" y="266865"/>
                </a:lnTo>
                <a:lnTo>
                  <a:pt x="617994" y="1668284"/>
                </a:lnTo>
                <a:lnTo>
                  <a:pt x="609968" y="1668284"/>
                </a:lnTo>
                <a:lnTo>
                  <a:pt x="1064488" y="2706484"/>
                </a:lnTo>
                <a:lnTo>
                  <a:pt x="8247520" y="2706484"/>
                </a:lnTo>
                <a:lnTo>
                  <a:pt x="8247520" y="1668284"/>
                </a:lnTo>
                <a:close/>
              </a:path>
            </a:pathLst>
          </a:custGeom>
          <a:solidFill>
            <a:srgbClr val="298A9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6304360"/>
            <a:ext cx="9448800" cy="323850"/>
          </a:xfrm>
          <a:custGeom>
            <a:avLst/>
            <a:gdLst/>
            <a:ahLst/>
            <a:cxnLst/>
            <a:rect l="l" t="t" r="r" b="b"/>
            <a:pathLst>
              <a:path w="9448800" h="323850">
                <a:moveTo>
                  <a:pt x="0" y="323627"/>
                </a:moveTo>
                <a:lnTo>
                  <a:pt x="0" y="0"/>
                </a:lnTo>
                <a:lnTo>
                  <a:pt x="9448281" y="0"/>
                </a:lnTo>
                <a:lnTo>
                  <a:pt x="9448281" y="323627"/>
                </a:lnTo>
                <a:lnTo>
                  <a:pt x="0" y="323627"/>
                </a:lnTo>
                <a:close/>
              </a:path>
            </a:pathLst>
          </a:custGeom>
          <a:solidFill>
            <a:srgbClr val="298A9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8494625"/>
            <a:ext cx="774065" cy="1792605"/>
          </a:xfrm>
          <a:custGeom>
            <a:avLst/>
            <a:gdLst/>
            <a:ahLst/>
            <a:cxnLst/>
            <a:rect l="l" t="t" r="r" b="b"/>
            <a:pathLst>
              <a:path w="774065" h="1792604">
                <a:moveTo>
                  <a:pt x="773932" y="1792371"/>
                </a:moveTo>
                <a:lnTo>
                  <a:pt x="0" y="1792374"/>
                </a:lnTo>
                <a:lnTo>
                  <a:pt x="5" y="0"/>
                </a:lnTo>
                <a:lnTo>
                  <a:pt x="773932" y="1792371"/>
                </a:lnTo>
                <a:close/>
              </a:path>
            </a:pathLst>
          </a:custGeom>
          <a:solidFill>
            <a:srgbClr val="20A89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713579" y="11755"/>
            <a:ext cx="2133599" cy="800098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277496" y="68348"/>
            <a:ext cx="5765330" cy="800099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48672" y="2367215"/>
            <a:ext cx="1120211" cy="1926739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209662" y="2853663"/>
            <a:ext cx="8867775" cy="25971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2660650">
              <a:lnSpc>
                <a:spcPct val="116399"/>
              </a:lnSpc>
              <a:spcBef>
                <a:spcPts val="95"/>
              </a:spcBef>
            </a:pPr>
            <a:r>
              <a:rPr sz="7250" b="1" spc="-10" dirty="0">
                <a:latin typeface="Verdana"/>
                <a:cs typeface="Verdana"/>
              </a:rPr>
              <a:t>NUEVA </a:t>
            </a:r>
            <a:r>
              <a:rPr sz="7250" b="1" spc="-459" dirty="0">
                <a:latin typeface="Verdana"/>
                <a:cs typeface="Verdana"/>
              </a:rPr>
              <a:t>ADMINISTRACIÓN</a:t>
            </a:r>
            <a:endParaRPr sz="7250">
              <a:latin typeface="Verdana"/>
              <a:cs typeface="Verdana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subTitle" idx="4"/>
          </p:nvPr>
        </p:nvSpPr>
        <p:spPr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L="12065" marR="5080" algn="ctr">
              <a:lnSpc>
                <a:spcPts val="4200"/>
              </a:lnSpc>
              <a:spcBef>
                <a:spcPts val="405"/>
              </a:spcBef>
            </a:pPr>
            <a:r>
              <a:rPr sz="3650" b="0" spc="65" dirty="0">
                <a:latin typeface="Verdana"/>
                <a:cs typeface="Verdana"/>
              </a:rPr>
              <a:t>Algunas</a:t>
            </a:r>
            <a:r>
              <a:rPr sz="3650" b="0" spc="-300" dirty="0">
                <a:latin typeface="Verdana"/>
                <a:cs typeface="Verdana"/>
              </a:rPr>
              <a:t> </a:t>
            </a:r>
            <a:r>
              <a:rPr sz="3650" b="0" dirty="0">
                <a:latin typeface="Verdana"/>
                <a:cs typeface="Verdana"/>
              </a:rPr>
              <a:t>ideas</a:t>
            </a:r>
            <a:r>
              <a:rPr sz="3650" b="0" spc="-300" dirty="0">
                <a:latin typeface="Verdana"/>
                <a:cs typeface="Verdana"/>
              </a:rPr>
              <a:t> </a:t>
            </a:r>
            <a:r>
              <a:rPr sz="3650" b="0" dirty="0">
                <a:latin typeface="Verdana"/>
                <a:cs typeface="Verdana"/>
              </a:rPr>
              <a:t>para</a:t>
            </a:r>
            <a:r>
              <a:rPr sz="3650" b="0" spc="-295" dirty="0">
                <a:latin typeface="Verdana"/>
                <a:cs typeface="Verdana"/>
              </a:rPr>
              <a:t> </a:t>
            </a:r>
            <a:r>
              <a:rPr sz="3650" b="0" spc="114" dirty="0">
                <a:latin typeface="Verdana"/>
                <a:cs typeface="Verdana"/>
              </a:rPr>
              <a:t>que</a:t>
            </a:r>
            <a:r>
              <a:rPr sz="3650" b="0" spc="-300" dirty="0">
                <a:latin typeface="Verdana"/>
                <a:cs typeface="Verdana"/>
              </a:rPr>
              <a:t> </a:t>
            </a:r>
            <a:r>
              <a:rPr sz="3650" b="0" spc="-10" dirty="0">
                <a:latin typeface="Verdana"/>
                <a:cs typeface="Verdana"/>
              </a:rPr>
              <a:t>arrancar</a:t>
            </a:r>
            <a:r>
              <a:rPr sz="3650" b="0" spc="-295" dirty="0">
                <a:latin typeface="Verdana"/>
                <a:cs typeface="Verdana"/>
              </a:rPr>
              <a:t> </a:t>
            </a:r>
            <a:r>
              <a:rPr sz="3650" b="0" spc="-25" dirty="0">
                <a:latin typeface="Verdana"/>
                <a:cs typeface="Verdana"/>
              </a:rPr>
              <a:t>la </a:t>
            </a:r>
            <a:r>
              <a:rPr sz="3650" b="0" spc="50" dirty="0">
                <a:latin typeface="Verdana"/>
                <a:cs typeface="Verdana"/>
              </a:rPr>
              <a:t>administración</a:t>
            </a:r>
            <a:r>
              <a:rPr sz="3650" b="0" spc="-260" dirty="0">
                <a:latin typeface="Verdana"/>
                <a:cs typeface="Verdana"/>
              </a:rPr>
              <a:t> </a:t>
            </a:r>
            <a:r>
              <a:rPr sz="3650" b="0" spc="120" dirty="0">
                <a:latin typeface="Verdana"/>
                <a:cs typeface="Verdana"/>
              </a:rPr>
              <a:t>no</a:t>
            </a:r>
            <a:r>
              <a:rPr sz="3650" b="0" spc="-254" dirty="0">
                <a:latin typeface="Verdana"/>
                <a:cs typeface="Verdana"/>
              </a:rPr>
              <a:t> </a:t>
            </a:r>
            <a:r>
              <a:rPr sz="3650" b="0" spc="-50" dirty="0">
                <a:latin typeface="Verdana"/>
                <a:cs typeface="Verdana"/>
              </a:rPr>
              <a:t>sea</a:t>
            </a:r>
            <a:r>
              <a:rPr sz="3650" b="0" spc="-260" dirty="0">
                <a:latin typeface="Verdana"/>
                <a:cs typeface="Verdana"/>
              </a:rPr>
              <a:t> </a:t>
            </a:r>
            <a:r>
              <a:rPr sz="3650" b="0" spc="145" dirty="0">
                <a:latin typeface="Verdana"/>
                <a:cs typeface="Verdana"/>
              </a:rPr>
              <a:t>un</a:t>
            </a:r>
            <a:r>
              <a:rPr sz="3650" b="0" spc="-254" dirty="0">
                <a:latin typeface="Verdana"/>
                <a:cs typeface="Verdana"/>
              </a:rPr>
              <a:t> </a:t>
            </a:r>
            <a:r>
              <a:rPr sz="3650" b="0" dirty="0">
                <a:latin typeface="Verdana"/>
                <a:cs typeface="Verdana"/>
              </a:rPr>
              <a:t>dolor</a:t>
            </a:r>
            <a:r>
              <a:rPr sz="3650" b="0" spc="-254" dirty="0">
                <a:latin typeface="Verdana"/>
                <a:cs typeface="Verdana"/>
              </a:rPr>
              <a:t> </a:t>
            </a:r>
            <a:r>
              <a:rPr sz="3650" b="0" spc="85" dirty="0">
                <a:latin typeface="Verdana"/>
                <a:cs typeface="Verdana"/>
              </a:rPr>
              <a:t>de </a:t>
            </a:r>
            <a:r>
              <a:rPr sz="3650" b="0" dirty="0">
                <a:latin typeface="Verdana"/>
                <a:cs typeface="Verdana"/>
              </a:rPr>
              <a:t>cabeza</a:t>
            </a:r>
            <a:r>
              <a:rPr sz="3650" b="0" spc="-250" dirty="0">
                <a:latin typeface="Verdana"/>
                <a:cs typeface="Verdana"/>
              </a:rPr>
              <a:t> </a:t>
            </a:r>
            <a:r>
              <a:rPr sz="3650" b="0" dirty="0">
                <a:latin typeface="Verdana"/>
                <a:cs typeface="Verdana"/>
              </a:rPr>
              <a:t>para</a:t>
            </a:r>
            <a:r>
              <a:rPr sz="3650" b="0" spc="-254" dirty="0">
                <a:latin typeface="Verdana"/>
                <a:cs typeface="Verdana"/>
              </a:rPr>
              <a:t> </a:t>
            </a:r>
            <a:r>
              <a:rPr sz="3650" b="0" spc="50" dirty="0">
                <a:latin typeface="Verdana"/>
                <a:cs typeface="Verdana"/>
              </a:rPr>
              <a:t>usted</a:t>
            </a:r>
            <a:r>
              <a:rPr sz="3650" b="0" spc="-250" dirty="0">
                <a:latin typeface="Verdana"/>
                <a:cs typeface="Verdana"/>
              </a:rPr>
              <a:t> </a:t>
            </a:r>
            <a:r>
              <a:rPr sz="3650" b="0" spc="-180" dirty="0">
                <a:latin typeface="Verdana"/>
                <a:cs typeface="Verdana"/>
              </a:rPr>
              <a:t>y</a:t>
            </a:r>
            <a:r>
              <a:rPr sz="3650" b="0" spc="-250" dirty="0">
                <a:latin typeface="Verdana"/>
                <a:cs typeface="Verdana"/>
              </a:rPr>
              <a:t> </a:t>
            </a:r>
            <a:r>
              <a:rPr sz="3650" b="0" dirty="0">
                <a:latin typeface="Verdana"/>
                <a:cs typeface="Verdana"/>
              </a:rPr>
              <a:t>su</a:t>
            </a:r>
            <a:r>
              <a:rPr sz="3650" b="0" spc="-250" dirty="0">
                <a:latin typeface="Verdana"/>
                <a:cs typeface="Verdana"/>
              </a:rPr>
              <a:t> </a:t>
            </a:r>
            <a:r>
              <a:rPr sz="3650" b="0" spc="90" dirty="0">
                <a:latin typeface="Verdana"/>
                <a:cs typeface="Verdana"/>
              </a:rPr>
              <a:t>equipo</a:t>
            </a:r>
            <a:endParaRPr sz="3650">
              <a:latin typeface="Verdana"/>
              <a:cs typeface="Verdana"/>
            </a:endParaRPr>
          </a:p>
        </p:txBody>
      </p:sp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6353403" y="9267885"/>
            <a:ext cx="1809749" cy="1019104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3" name="object 3"/>
            <p:cNvSpPr/>
            <p:nvPr/>
          </p:nvSpPr>
          <p:spPr>
            <a:xfrm>
              <a:off x="0" y="1028699"/>
              <a:ext cx="9774555" cy="1022350"/>
            </a:xfrm>
            <a:custGeom>
              <a:avLst/>
              <a:gdLst/>
              <a:ahLst/>
              <a:cxnLst/>
              <a:rect l="l" t="t" r="r" b="b"/>
              <a:pathLst>
                <a:path w="9774555" h="1022350">
                  <a:moveTo>
                    <a:pt x="9179021" y="1021997"/>
                  </a:moveTo>
                  <a:lnTo>
                    <a:pt x="0" y="1021997"/>
                  </a:lnTo>
                  <a:lnTo>
                    <a:pt x="0" y="0"/>
                  </a:lnTo>
                  <a:lnTo>
                    <a:pt x="9774076" y="0"/>
                  </a:lnTo>
                  <a:lnTo>
                    <a:pt x="9774076" y="2882"/>
                  </a:lnTo>
                  <a:lnTo>
                    <a:pt x="9179021" y="1021997"/>
                  </a:lnTo>
                  <a:close/>
                </a:path>
              </a:pathLst>
            </a:custGeom>
            <a:solidFill>
              <a:srgbClr val="298A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848471" y="1028699"/>
              <a:ext cx="7439528" cy="821997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4448739" y="9210700"/>
              <a:ext cx="3839845" cy="1076325"/>
            </a:xfrm>
            <a:custGeom>
              <a:avLst/>
              <a:gdLst/>
              <a:ahLst/>
              <a:cxnLst/>
              <a:rect l="l" t="t" r="r" b="b"/>
              <a:pathLst>
                <a:path w="3839844" h="1076325">
                  <a:moveTo>
                    <a:pt x="1035824" y="1076299"/>
                  </a:moveTo>
                  <a:lnTo>
                    <a:pt x="564642" y="0"/>
                  </a:lnTo>
                  <a:lnTo>
                    <a:pt x="0" y="0"/>
                  </a:lnTo>
                  <a:lnTo>
                    <a:pt x="471157" y="1076299"/>
                  </a:lnTo>
                  <a:lnTo>
                    <a:pt x="1035824" y="1076299"/>
                  </a:lnTo>
                  <a:close/>
                </a:path>
                <a:path w="3839844" h="1076325">
                  <a:moveTo>
                    <a:pt x="3839248" y="0"/>
                  </a:moveTo>
                  <a:lnTo>
                    <a:pt x="925614" y="0"/>
                  </a:lnTo>
                  <a:lnTo>
                    <a:pt x="1396796" y="1076299"/>
                  </a:lnTo>
                  <a:lnTo>
                    <a:pt x="3839248" y="1076299"/>
                  </a:lnTo>
                  <a:lnTo>
                    <a:pt x="3839248" y="0"/>
                  </a:lnTo>
                  <a:close/>
                </a:path>
              </a:pathLst>
            </a:custGeom>
            <a:solidFill>
              <a:srgbClr val="298A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9191639"/>
              <a:ext cx="4345940" cy="618490"/>
            </a:xfrm>
            <a:custGeom>
              <a:avLst/>
              <a:gdLst/>
              <a:ahLst/>
              <a:cxnLst/>
              <a:rect l="l" t="t" r="r" b="b"/>
              <a:pathLst>
                <a:path w="4345940" h="618490">
                  <a:moveTo>
                    <a:pt x="4345381" y="618079"/>
                  </a:moveTo>
                  <a:lnTo>
                    <a:pt x="0" y="618073"/>
                  </a:lnTo>
                  <a:lnTo>
                    <a:pt x="0" y="0"/>
                  </a:lnTo>
                  <a:lnTo>
                    <a:pt x="4074810" y="0"/>
                  </a:lnTo>
                  <a:lnTo>
                    <a:pt x="4345381" y="618079"/>
                  </a:lnTo>
                  <a:close/>
                </a:path>
              </a:pathLst>
            </a:custGeom>
            <a:solidFill>
              <a:srgbClr val="1F2B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11"/>
              <a:ext cx="14493240" cy="10287000"/>
            </a:xfrm>
            <a:custGeom>
              <a:avLst/>
              <a:gdLst/>
              <a:ahLst/>
              <a:cxnLst/>
              <a:rect l="l" t="t" r="r" b="b"/>
              <a:pathLst>
                <a:path w="14493240" h="10287000">
                  <a:moveTo>
                    <a:pt x="2191702" y="10286987"/>
                  </a:moveTo>
                  <a:lnTo>
                    <a:pt x="1868093" y="9547758"/>
                  </a:lnTo>
                  <a:lnTo>
                    <a:pt x="0" y="9547758"/>
                  </a:lnTo>
                  <a:lnTo>
                    <a:pt x="0" y="10286987"/>
                  </a:lnTo>
                  <a:lnTo>
                    <a:pt x="2191702" y="10286987"/>
                  </a:lnTo>
                  <a:close/>
                </a:path>
                <a:path w="14493240" h="10287000">
                  <a:moveTo>
                    <a:pt x="2883852" y="10286987"/>
                  </a:moveTo>
                  <a:lnTo>
                    <a:pt x="2560243" y="9547758"/>
                  </a:lnTo>
                  <a:lnTo>
                    <a:pt x="2183473" y="9547758"/>
                  </a:lnTo>
                  <a:lnTo>
                    <a:pt x="2507081" y="10286987"/>
                  </a:lnTo>
                  <a:lnTo>
                    <a:pt x="2883852" y="10286987"/>
                  </a:lnTo>
                  <a:close/>
                </a:path>
                <a:path w="14493240" h="10287000">
                  <a:moveTo>
                    <a:pt x="6031979" y="10286987"/>
                  </a:moveTo>
                  <a:lnTo>
                    <a:pt x="5701271" y="9531540"/>
                  </a:lnTo>
                  <a:lnTo>
                    <a:pt x="2937014" y="9531540"/>
                  </a:lnTo>
                  <a:lnTo>
                    <a:pt x="3267722" y="10286987"/>
                  </a:lnTo>
                  <a:lnTo>
                    <a:pt x="6031979" y="10286987"/>
                  </a:lnTo>
                  <a:close/>
                </a:path>
                <a:path w="14493240" h="10287000">
                  <a:moveTo>
                    <a:pt x="10967466" y="0"/>
                  </a:moveTo>
                  <a:lnTo>
                    <a:pt x="10023373" y="0"/>
                  </a:lnTo>
                  <a:lnTo>
                    <a:pt x="9098572" y="2051278"/>
                  </a:lnTo>
                  <a:lnTo>
                    <a:pt x="10038029" y="2061540"/>
                  </a:lnTo>
                  <a:lnTo>
                    <a:pt x="10967466" y="0"/>
                  </a:lnTo>
                  <a:close/>
                </a:path>
                <a:path w="14493240" h="10287000">
                  <a:moveTo>
                    <a:pt x="14492986" y="10286987"/>
                  </a:moveTo>
                  <a:lnTo>
                    <a:pt x="14021803" y="9210688"/>
                  </a:lnTo>
                  <a:lnTo>
                    <a:pt x="11865216" y="9210688"/>
                  </a:lnTo>
                  <a:lnTo>
                    <a:pt x="12336399" y="10286987"/>
                  </a:lnTo>
                  <a:lnTo>
                    <a:pt x="14492986" y="10286987"/>
                  </a:lnTo>
                  <a:close/>
                </a:path>
              </a:pathLst>
            </a:custGeom>
            <a:solidFill>
              <a:srgbClr val="298A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217" y="6226"/>
              <a:ext cx="2114549" cy="79057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425385" y="0"/>
              <a:ext cx="5764631" cy="80009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983186" y="6136293"/>
              <a:ext cx="1331719" cy="2288561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1027597" y="2351127"/>
            <a:ext cx="9733915" cy="327152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065" marR="5080" indent="-635" algn="ctr">
              <a:lnSpc>
                <a:spcPts val="5100"/>
              </a:lnSpc>
              <a:spcBef>
                <a:spcPts val="259"/>
              </a:spcBef>
            </a:pPr>
            <a:r>
              <a:rPr sz="4300" b="1" spc="-95" dirty="0">
                <a:latin typeface="Verdana"/>
                <a:cs typeface="Verdana"/>
              </a:rPr>
              <a:t>Aun</a:t>
            </a:r>
            <a:r>
              <a:rPr sz="4300" b="1" spc="-240" dirty="0">
                <a:latin typeface="Verdana"/>
                <a:cs typeface="Verdana"/>
              </a:rPr>
              <a:t> </a:t>
            </a:r>
            <a:r>
              <a:rPr sz="4300" b="1" spc="-245" dirty="0">
                <a:latin typeface="Verdana"/>
                <a:cs typeface="Verdana"/>
              </a:rPr>
              <a:t>si</a:t>
            </a:r>
            <a:r>
              <a:rPr sz="4300" b="1" spc="-235" dirty="0">
                <a:latin typeface="Verdana"/>
                <a:cs typeface="Verdana"/>
              </a:rPr>
              <a:t> </a:t>
            </a:r>
            <a:r>
              <a:rPr sz="4300" b="1" spc="-210" dirty="0">
                <a:latin typeface="Verdana"/>
                <a:cs typeface="Verdana"/>
              </a:rPr>
              <a:t>su</a:t>
            </a:r>
            <a:r>
              <a:rPr sz="4300" b="1" spc="-240" dirty="0">
                <a:latin typeface="Verdana"/>
                <a:cs typeface="Verdana"/>
              </a:rPr>
              <a:t> </a:t>
            </a:r>
            <a:r>
              <a:rPr sz="4300" b="1" spc="-170" dirty="0">
                <a:latin typeface="Verdana"/>
                <a:cs typeface="Verdana"/>
              </a:rPr>
              <a:t>antecesor</a:t>
            </a:r>
            <a:r>
              <a:rPr sz="4300" b="1" spc="-235" dirty="0">
                <a:latin typeface="Verdana"/>
                <a:cs typeface="Verdana"/>
              </a:rPr>
              <a:t> </a:t>
            </a:r>
            <a:r>
              <a:rPr sz="4300" b="1" spc="-150" dirty="0">
                <a:latin typeface="Verdana"/>
                <a:cs typeface="Verdana"/>
              </a:rPr>
              <a:t>fue</a:t>
            </a:r>
            <a:r>
              <a:rPr sz="4300" b="1" spc="-240" dirty="0">
                <a:latin typeface="Verdana"/>
                <a:cs typeface="Verdana"/>
              </a:rPr>
              <a:t> </a:t>
            </a:r>
            <a:r>
              <a:rPr sz="4300" b="1" spc="-25" dirty="0">
                <a:latin typeface="Verdana"/>
                <a:cs typeface="Verdana"/>
              </a:rPr>
              <a:t>su </a:t>
            </a:r>
            <a:r>
              <a:rPr sz="4300" b="1" spc="-160" dirty="0">
                <a:latin typeface="Verdana"/>
                <a:cs typeface="Verdana"/>
              </a:rPr>
              <a:t>contrincante,</a:t>
            </a:r>
            <a:r>
              <a:rPr sz="4300" b="1" spc="-215" dirty="0">
                <a:latin typeface="Verdana"/>
                <a:cs typeface="Verdana"/>
              </a:rPr>
              <a:t> </a:t>
            </a:r>
            <a:r>
              <a:rPr sz="4300" b="1" spc="-130" dirty="0">
                <a:latin typeface="Verdana"/>
                <a:cs typeface="Verdana"/>
              </a:rPr>
              <a:t>no</a:t>
            </a:r>
            <a:r>
              <a:rPr sz="4300" b="1" spc="-215" dirty="0">
                <a:latin typeface="Verdana"/>
                <a:cs typeface="Verdana"/>
              </a:rPr>
              <a:t> </a:t>
            </a:r>
            <a:r>
              <a:rPr sz="4300" b="1" spc="-110" dirty="0">
                <a:latin typeface="Verdana"/>
                <a:cs typeface="Verdana"/>
              </a:rPr>
              <a:t>puede</a:t>
            </a:r>
            <a:r>
              <a:rPr sz="4300" b="1" spc="-210" dirty="0">
                <a:latin typeface="Verdana"/>
                <a:cs typeface="Verdana"/>
              </a:rPr>
              <a:t> </a:t>
            </a:r>
            <a:r>
              <a:rPr sz="4300" b="1" spc="-85" dirty="0">
                <a:latin typeface="Verdana"/>
                <a:cs typeface="Verdana"/>
              </a:rPr>
              <a:t>satanizar </a:t>
            </a:r>
            <a:r>
              <a:rPr sz="4300" b="1" spc="-150" dirty="0">
                <a:latin typeface="Verdana"/>
                <a:cs typeface="Verdana"/>
              </a:rPr>
              <a:t>ni</a:t>
            </a:r>
            <a:r>
              <a:rPr sz="4300" b="1" spc="-225" dirty="0">
                <a:latin typeface="Verdana"/>
                <a:cs typeface="Verdana"/>
              </a:rPr>
              <a:t> </a:t>
            </a:r>
            <a:r>
              <a:rPr sz="4300" b="1" spc="-235" dirty="0">
                <a:latin typeface="Verdana"/>
                <a:cs typeface="Verdana"/>
              </a:rPr>
              <a:t>borrar</a:t>
            </a:r>
            <a:r>
              <a:rPr sz="4300" b="1" spc="-225" dirty="0">
                <a:latin typeface="Verdana"/>
                <a:cs typeface="Verdana"/>
              </a:rPr>
              <a:t> </a:t>
            </a:r>
            <a:r>
              <a:rPr sz="4300" b="1" spc="-210" dirty="0">
                <a:latin typeface="Verdana"/>
                <a:cs typeface="Verdana"/>
              </a:rPr>
              <a:t>su</a:t>
            </a:r>
            <a:r>
              <a:rPr sz="4300" b="1" spc="-225" dirty="0">
                <a:latin typeface="Verdana"/>
                <a:cs typeface="Verdana"/>
              </a:rPr>
              <a:t> </a:t>
            </a:r>
            <a:r>
              <a:rPr sz="4300" b="1" spc="-210" dirty="0">
                <a:latin typeface="Verdana"/>
                <a:cs typeface="Verdana"/>
              </a:rPr>
              <a:t>gestión:</a:t>
            </a:r>
            <a:r>
              <a:rPr sz="4300" b="1" spc="-225" dirty="0">
                <a:latin typeface="Verdana"/>
                <a:cs typeface="Verdana"/>
              </a:rPr>
              <a:t> </a:t>
            </a:r>
            <a:r>
              <a:rPr sz="4300" b="1" u="heavy" spc="-125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todo</a:t>
            </a:r>
            <a:r>
              <a:rPr sz="4300" b="1" u="heavy" spc="-225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sz="4300" b="1" u="heavy" spc="-220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se</a:t>
            </a:r>
            <a:r>
              <a:rPr sz="4300" b="1" u="heavy" spc="-225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sz="4300" b="1" u="heavy" spc="-20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hizo</a:t>
            </a:r>
            <a:r>
              <a:rPr sz="4300" b="1" spc="-20" dirty="0">
                <a:latin typeface="Verdana"/>
                <a:cs typeface="Verdana"/>
              </a:rPr>
              <a:t> </a:t>
            </a:r>
            <a:r>
              <a:rPr sz="4300" b="1" u="heavy" spc="-70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con</a:t>
            </a:r>
            <a:r>
              <a:rPr sz="4300" b="1" u="heavy" spc="-300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sz="4300" b="1" u="heavy" spc="-210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recursos</a:t>
            </a:r>
            <a:r>
              <a:rPr sz="4300" b="1" u="heavy" spc="-375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sz="4300" b="1" u="heavy" spc="-135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públicos</a:t>
            </a:r>
            <a:r>
              <a:rPr sz="4300" b="1" spc="-135" dirty="0">
                <a:latin typeface="Verdana"/>
                <a:cs typeface="Verdana"/>
              </a:rPr>
              <a:t>,</a:t>
            </a:r>
            <a:r>
              <a:rPr sz="4300" b="1" u="heavy" spc="-90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sz="4300" b="1" u="heavy" spc="-114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que</a:t>
            </a:r>
            <a:r>
              <a:rPr sz="4300" b="1" u="heavy" spc="-254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sz="4300" b="1" u="heavy" spc="-130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no</a:t>
            </a:r>
            <a:r>
              <a:rPr sz="4300" b="1" u="heavy" spc="-254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sz="4300" b="1" u="heavy" spc="-140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son</a:t>
            </a:r>
            <a:r>
              <a:rPr sz="4300" b="1" spc="-140" dirty="0">
                <a:latin typeface="Verdana"/>
                <a:cs typeface="Verdana"/>
              </a:rPr>
              <a:t> </a:t>
            </a:r>
            <a:r>
              <a:rPr sz="4300" b="1" u="heavy" spc="-229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suyos</a:t>
            </a:r>
            <a:r>
              <a:rPr sz="4300" b="1" u="heavy" spc="-250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sz="4300" b="1" u="heavy" spc="-150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ni</a:t>
            </a:r>
            <a:r>
              <a:rPr sz="4300" b="1" u="heavy" spc="-250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sz="4300" b="1" u="heavy" spc="-95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de</a:t>
            </a:r>
            <a:r>
              <a:rPr sz="4300" b="1" u="heavy" spc="-250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sz="4300" b="1" u="heavy" spc="-220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él</a:t>
            </a:r>
            <a:r>
              <a:rPr sz="4300" b="1" spc="-220" dirty="0">
                <a:latin typeface="Verdana"/>
                <a:cs typeface="Verdana"/>
              </a:rPr>
              <a:t>,</a:t>
            </a:r>
            <a:r>
              <a:rPr sz="4300" b="1" u="heavy" spc="-100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sz="4300" b="1" u="heavy" spc="-190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sino</a:t>
            </a:r>
            <a:r>
              <a:rPr sz="4300" b="1" u="heavy" spc="-250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sz="4300" b="1" u="heavy" spc="-95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de</a:t>
            </a:r>
            <a:r>
              <a:rPr sz="4300" b="1" u="heavy" spc="-250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sz="4300" b="1" u="heavy" spc="-60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todos</a:t>
            </a:r>
            <a:r>
              <a:rPr sz="4300" b="1" spc="-60" dirty="0">
                <a:latin typeface="Verdana"/>
                <a:cs typeface="Verdana"/>
              </a:rPr>
              <a:t>..</a:t>
            </a:r>
            <a:endParaRPr sz="4300">
              <a:latin typeface="Verdana"/>
              <a:cs typeface="Verdana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016000" y="1111250"/>
            <a:ext cx="490220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spc="-175" dirty="0">
                <a:solidFill>
                  <a:srgbClr val="FFFFFF"/>
                </a:solidFill>
                <a:latin typeface="Verdana"/>
                <a:cs typeface="Verdana"/>
              </a:rPr>
              <a:t>No</a:t>
            </a:r>
            <a:r>
              <a:rPr sz="4500" spc="-2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500" spc="-120" dirty="0">
                <a:solidFill>
                  <a:srgbClr val="FFFFFF"/>
                </a:solidFill>
                <a:latin typeface="Verdana"/>
                <a:cs typeface="Verdana"/>
              </a:rPr>
              <a:t>todo</a:t>
            </a:r>
            <a:r>
              <a:rPr sz="4500" spc="-25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500" spc="-229" dirty="0">
                <a:solidFill>
                  <a:srgbClr val="FFFFFF"/>
                </a:solidFill>
                <a:latin typeface="Verdana"/>
                <a:cs typeface="Verdana"/>
              </a:rPr>
              <a:t>es</a:t>
            </a:r>
            <a:r>
              <a:rPr sz="4500" spc="-25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500" spc="-114" dirty="0">
                <a:solidFill>
                  <a:srgbClr val="FFFFFF"/>
                </a:solidFill>
                <a:latin typeface="Verdana"/>
                <a:cs typeface="Verdana"/>
              </a:rPr>
              <a:t>malo</a:t>
            </a:r>
            <a:endParaRPr sz="4500">
              <a:latin typeface="Verdana"/>
              <a:cs typeface="Verdana"/>
            </a:endParaRPr>
          </a:p>
        </p:txBody>
      </p:sp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54874" y="8172510"/>
            <a:ext cx="1809749" cy="1019159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-3"/>
            <a:ext cx="18288000" cy="10287000"/>
            <a:chOff x="0" y="-3"/>
            <a:chExt cx="18288000" cy="10287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8745220" cy="4800600"/>
            </a:xfrm>
            <a:custGeom>
              <a:avLst/>
              <a:gdLst/>
              <a:ahLst/>
              <a:cxnLst/>
              <a:rect l="l" t="t" r="r" b="b"/>
              <a:pathLst>
                <a:path w="8745219" h="4800600">
                  <a:moveTo>
                    <a:pt x="6532229" y="4800599"/>
                  </a:moveTo>
                  <a:lnTo>
                    <a:pt x="0" y="4800599"/>
                  </a:lnTo>
                  <a:lnTo>
                    <a:pt x="0" y="0"/>
                  </a:lnTo>
                  <a:lnTo>
                    <a:pt x="8744886" y="0"/>
                  </a:lnTo>
                  <a:lnTo>
                    <a:pt x="6532229" y="4800599"/>
                  </a:lnTo>
                  <a:close/>
                </a:path>
              </a:pathLst>
            </a:custGeom>
            <a:solidFill>
              <a:srgbClr val="298A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029431"/>
              <a:ext cx="7893253" cy="822212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9222676"/>
              <a:ext cx="3370579" cy="1064895"/>
            </a:xfrm>
            <a:custGeom>
              <a:avLst/>
              <a:gdLst/>
              <a:ahLst/>
              <a:cxnLst/>
              <a:rect l="l" t="t" r="r" b="b"/>
              <a:pathLst>
                <a:path w="3370579" h="1064895">
                  <a:moveTo>
                    <a:pt x="2498115" y="1064323"/>
                  </a:moveTo>
                  <a:lnTo>
                    <a:pt x="2032190" y="0"/>
                  </a:lnTo>
                  <a:lnTo>
                    <a:pt x="0" y="0"/>
                  </a:lnTo>
                  <a:lnTo>
                    <a:pt x="0" y="1064323"/>
                  </a:lnTo>
                  <a:lnTo>
                    <a:pt x="2498115" y="1064323"/>
                  </a:lnTo>
                  <a:close/>
                </a:path>
                <a:path w="3370579" h="1064895">
                  <a:moveTo>
                    <a:pt x="3370478" y="1064323"/>
                  </a:moveTo>
                  <a:lnTo>
                    <a:pt x="2904540" y="0"/>
                  </a:lnTo>
                  <a:lnTo>
                    <a:pt x="2429675" y="0"/>
                  </a:lnTo>
                  <a:lnTo>
                    <a:pt x="2895612" y="1064323"/>
                  </a:lnTo>
                  <a:lnTo>
                    <a:pt x="3370478" y="1064323"/>
                  </a:lnTo>
                  <a:close/>
                </a:path>
              </a:pathLst>
            </a:custGeom>
            <a:solidFill>
              <a:srgbClr val="298A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537138" y="9886949"/>
              <a:ext cx="11751310" cy="400050"/>
            </a:xfrm>
            <a:custGeom>
              <a:avLst/>
              <a:gdLst/>
              <a:ahLst/>
              <a:cxnLst/>
              <a:rect l="l" t="t" r="r" b="b"/>
              <a:pathLst>
                <a:path w="11751310" h="400050">
                  <a:moveTo>
                    <a:pt x="11750861" y="400050"/>
                  </a:moveTo>
                  <a:lnTo>
                    <a:pt x="0" y="400050"/>
                  </a:lnTo>
                  <a:lnTo>
                    <a:pt x="162334" y="0"/>
                  </a:lnTo>
                  <a:lnTo>
                    <a:pt x="11750861" y="0"/>
                  </a:lnTo>
                  <a:lnTo>
                    <a:pt x="11750861" y="400050"/>
                  </a:lnTo>
                  <a:close/>
                </a:path>
              </a:pathLst>
            </a:custGeom>
            <a:solidFill>
              <a:srgbClr val="1F2B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379406" y="0"/>
              <a:ext cx="14908530" cy="10287000"/>
            </a:xfrm>
            <a:custGeom>
              <a:avLst/>
              <a:gdLst/>
              <a:ahLst/>
              <a:cxnLst/>
              <a:rect l="l" t="t" r="r" b="b"/>
              <a:pathLst>
                <a:path w="14908530" h="10287000">
                  <a:moveTo>
                    <a:pt x="3957536" y="10284269"/>
                  </a:moveTo>
                  <a:lnTo>
                    <a:pt x="3483889" y="9202280"/>
                  </a:lnTo>
                  <a:lnTo>
                    <a:pt x="0" y="9202280"/>
                  </a:lnTo>
                  <a:lnTo>
                    <a:pt x="474840" y="10287000"/>
                  </a:lnTo>
                  <a:lnTo>
                    <a:pt x="3957536" y="10287000"/>
                  </a:lnTo>
                  <a:lnTo>
                    <a:pt x="3957536" y="10284269"/>
                  </a:lnTo>
                  <a:close/>
                </a:path>
                <a:path w="14908530" h="10287000">
                  <a:moveTo>
                    <a:pt x="14907921" y="2370302"/>
                  </a:moveTo>
                  <a:lnTo>
                    <a:pt x="14325321" y="1029423"/>
                  </a:lnTo>
                  <a:lnTo>
                    <a:pt x="9245371" y="1029423"/>
                  </a:lnTo>
                  <a:lnTo>
                    <a:pt x="8802560" y="0"/>
                  </a:lnTo>
                  <a:lnTo>
                    <a:pt x="8048650" y="0"/>
                  </a:lnTo>
                  <a:lnTo>
                    <a:pt x="8491474" y="1029423"/>
                  </a:lnTo>
                  <a:lnTo>
                    <a:pt x="2522118" y="1029423"/>
                  </a:lnTo>
                  <a:lnTo>
                    <a:pt x="3105366" y="2371826"/>
                  </a:lnTo>
                  <a:lnTo>
                    <a:pt x="14907921" y="2371826"/>
                  </a:lnTo>
                  <a:lnTo>
                    <a:pt x="14907921" y="2370302"/>
                  </a:lnTo>
                  <a:close/>
                </a:path>
              </a:pathLst>
            </a:custGeom>
            <a:solidFill>
              <a:srgbClr val="298A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1716710" y="977900"/>
            <a:ext cx="5555615" cy="1397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534285">
              <a:lnSpc>
                <a:spcPct val="100000"/>
              </a:lnSpc>
              <a:spcBef>
                <a:spcPts val="100"/>
              </a:spcBef>
            </a:pPr>
            <a:r>
              <a:rPr sz="4500" spc="-215" dirty="0">
                <a:solidFill>
                  <a:srgbClr val="FFFFFF"/>
                </a:solidFill>
                <a:latin typeface="Verdana"/>
                <a:cs typeface="Verdana"/>
              </a:rPr>
              <a:t>Ojo</a:t>
            </a:r>
            <a:r>
              <a:rPr sz="4500" spc="-2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500" spc="-75" dirty="0">
                <a:solidFill>
                  <a:srgbClr val="FFFFFF"/>
                </a:solidFill>
                <a:latin typeface="Verdana"/>
                <a:cs typeface="Verdana"/>
              </a:rPr>
              <a:t>con</a:t>
            </a:r>
            <a:r>
              <a:rPr sz="4500" spc="-2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500" spc="-160" dirty="0">
                <a:solidFill>
                  <a:srgbClr val="FFFFFF"/>
                </a:solidFill>
                <a:latin typeface="Verdana"/>
                <a:cs typeface="Verdana"/>
              </a:rPr>
              <a:t>el </a:t>
            </a:r>
            <a:r>
              <a:rPr sz="4500" spc="-150" dirty="0">
                <a:solidFill>
                  <a:srgbClr val="FFFFFF"/>
                </a:solidFill>
                <a:latin typeface="Verdana"/>
                <a:cs typeface="Verdana"/>
              </a:rPr>
              <a:t>Complejo</a:t>
            </a:r>
            <a:r>
              <a:rPr sz="4500" spc="-25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500" spc="-95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4500" spc="-25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500" spc="-90" dirty="0">
                <a:solidFill>
                  <a:srgbClr val="FFFFFF"/>
                </a:solidFill>
                <a:latin typeface="Verdana"/>
                <a:cs typeface="Verdana"/>
              </a:rPr>
              <a:t>Adán</a:t>
            </a:r>
            <a:endParaRPr sz="450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702645" y="2752788"/>
            <a:ext cx="10516870" cy="436499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2700" marR="5080" algn="ctr">
              <a:lnSpc>
                <a:spcPts val="4870"/>
              </a:lnSpc>
              <a:spcBef>
                <a:spcPts val="280"/>
              </a:spcBef>
            </a:pPr>
            <a:r>
              <a:rPr sz="4100" dirty="0">
                <a:latin typeface="Verdana"/>
                <a:cs typeface="Verdana"/>
              </a:rPr>
              <a:t>Cuídese</a:t>
            </a:r>
            <a:r>
              <a:rPr sz="4100" spc="-285" dirty="0">
                <a:latin typeface="Verdana"/>
                <a:cs typeface="Verdana"/>
              </a:rPr>
              <a:t> </a:t>
            </a:r>
            <a:r>
              <a:rPr sz="4100" spc="70" dirty="0">
                <a:latin typeface="Verdana"/>
                <a:cs typeface="Verdana"/>
              </a:rPr>
              <a:t>del</a:t>
            </a:r>
            <a:r>
              <a:rPr sz="4100" spc="-280" dirty="0">
                <a:latin typeface="Verdana"/>
                <a:cs typeface="Verdana"/>
              </a:rPr>
              <a:t> </a:t>
            </a:r>
            <a:r>
              <a:rPr sz="4100" spc="-170" dirty="0">
                <a:latin typeface="Verdana"/>
                <a:cs typeface="Verdana"/>
              </a:rPr>
              <a:t>“</a:t>
            </a:r>
            <a:r>
              <a:rPr sz="4100" b="1" i="1" spc="-170" dirty="0">
                <a:latin typeface="Verdana"/>
                <a:cs typeface="Verdana"/>
              </a:rPr>
              <a:t>Complejo</a:t>
            </a:r>
            <a:r>
              <a:rPr sz="4100" b="1" i="1" spc="-150" dirty="0">
                <a:latin typeface="Verdana"/>
                <a:cs typeface="Verdana"/>
              </a:rPr>
              <a:t> </a:t>
            </a:r>
            <a:r>
              <a:rPr sz="4100" b="1" i="1" spc="-95" dirty="0">
                <a:latin typeface="Verdana"/>
                <a:cs typeface="Verdana"/>
              </a:rPr>
              <a:t>de</a:t>
            </a:r>
            <a:r>
              <a:rPr sz="4100" b="1" i="1" spc="-150" dirty="0">
                <a:latin typeface="Verdana"/>
                <a:cs typeface="Verdana"/>
              </a:rPr>
              <a:t> </a:t>
            </a:r>
            <a:r>
              <a:rPr sz="4100" b="1" i="1" spc="-10" dirty="0">
                <a:latin typeface="Verdana"/>
                <a:cs typeface="Verdana"/>
              </a:rPr>
              <a:t>Adán</a:t>
            </a:r>
            <a:r>
              <a:rPr sz="4100" spc="-10" dirty="0">
                <a:latin typeface="Verdana"/>
                <a:cs typeface="Verdana"/>
              </a:rPr>
              <a:t>”, </a:t>
            </a:r>
            <a:r>
              <a:rPr sz="4100" dirty="0">
                <a:latin typeface="Verdana"/>
                <a:cs typeface="Verdana"/>
              </a:rPr>
              <a:t>recuerde</a:t>
            </a:r>
            <a:r>
              <a:rPr sz="4100" spc="-254" dirty="0">
                <a:latin typeface="Verdana"/>
                <a:cs typeface="Verdana"/>
              </a:rPr>
              <a:t> </a:t>
            </a:r>
            <a:r>
              <a:rPr sz="4100" spc="130" dirty="0">
                <a:latin typeface="Verdana"/>
                <a:cs typeface="Verdana"/>
              </a:rPr>
              <a:t>que</a:t>
            </a:r>
            <a:r>
              <a:rPr sz="4100" spc="-254" dirty="0">
                <a:latin typeface="Verdana"/>
                <a:cs typeface="Verdana"/>
              </a:rPr>
              <a:t> </a:t>
            </a:r>
            <a:r>
              <a:rPr sz="4100" spc="-45" dirty="0">
                <a:latin typeface="Verdana"/>
                <a:cs typeface="Verdana"/>
              </a:rPr>
              <a:t>la</a:t>
            </a:r>
            <a:r>
              <a:rPr sz="4100" spc="-254" dirty="0">
                <a:latin typeface="Verdana"/>
                <a:cs typeface="Verdana"/>
              </a:rPr>
              <a:t> </a:t>
            </a:r>
            <a:r>
              <a:rPr sz="4100" dirty="0">
                <a:latin typeface="Verdana"/>
                <a:cs typeface="Verdana"/>
              </a:rPr>
              <a:t>rueda</a:t>
            </a:r>
            <a:r>
              <a:rPr sz="4100" spc="-250" dirty="0">
                <a:latin typeface="Verdana"/>
                <a:cs typeface="Verdana"/>
              </a:rPr>
              <a:t> </a:t>
            </a:r>
            <a:r>
              <a:rPr sz="4100" spc="-145" dirty="0">
                <a:latin typeface="Verdana"/>
                <a:cs typeface="Verdana"/>
              </a:rPr>
              <a:t>ya</a:t>
            </a:r>
            <a:r>
              <a:rPr sz="4100" spc="-254" dirty="0">
                <a:latin typeface="Verdana"/>
                <a:cs typeface="Verdana"/>
              </a:rPr>
              <a:t> </a:t>
            </a:r>
            <a:r>
              <a:rPr sz="4100" dirty="0">
                <a:latin typeface="Verdana"/>
                <a:cs typeface="Verdana"/>
              </a:rPr>
              <a:t>fue</a:t>
            </a:r>
            <a:r>
              <a:rPr sz="4100" spc="-254" dirty="0">
                <a:latin typeface="Verdana"/>
                <a:cs typeface="Verdana"/>
              </a:rPr>
              <a:t> </a:t>
            </a:r>
            <a:r>
              <a:rPr sz="4100" spc="-10" dirty="0">
                <a:latin typeface="Verdana"/>
                <a:cs typeface="Verdana"/>
              </a:rPr>
              <a:t>inventada, </a:t>
            </a:r>
            <a:r>
              <a:rPr sz="4100" spc="-225" dirty="0">
                <a:latin typeface="Verdana"/>
                <a:cs typeface="Verdana"/>
              </a:rPr>
              <a:t>y</a:t>
            </a:r>
            <a:r>
              <a:rPr sz="4100" spc="-370" dirty="0">
                <a:latin typeface="Verdana"/>
                <a:cs typeface="Verdana"/>
              </a:rPr>
              <a:t> </a:t>
            </a:r>
            <a:r>
              <a:rPr sz="4100" spc="130" dirty="0">
                <a:latin typeface="Verdana"/>
                <a:cs typeface="Verdana"/>
              </a:rPr>
              <a:t>que</a:t>
            </a:r>
            <a:r>
              <a:rPr sz="4100" spc="-370" dirty="0">
                <a:latin typeface="Verdana"/>
                <a:cs typeface="Verdana"/>
              </a:rPr>
              <a:t> </a:t>
            </a:r>
            <a:r>
              <a:rPr sz="4100" spc="110" dirty="0">
                <a:latin typeface="Verdana"/>
                <a:cs typeface="Verdana"/>
              </a:rPr>
              <a:t>no</a:t>
            </a:r>
            <a:r>
              <a:rPr sz="4100" spc="-370" dirty="0">
                <a:latin typeface="Verdana"/>
                <a:cs typeface="Verdana"/>
              </a:rPr>
              <a:t> </a:t>
            </a:r>
            <a:r>
              <a:rPr sz="4100" spc="-75" dirty="0">
                <a:latin typeface="Verdana"/>
                <a:cs typeface="Verdana"/>
              </a:rPr>
              <a:t>se</a:t>
            </a:r>
            <a:r>
              <a:rPr sz="4100" spc="-370" dirty="0">
                <a:latin typeface="Verdana"/>
                <a:cs typeface="Verdana"/>
              </a:rPr>
              <a:t> </a:t>
            </a:r>
            <a:r>
              <a:rPr sz="4100" spc="-145" dirty="0">
                <a:latin typeface="Verdana"/>
                <a:cs typeface="Verdana"/>
              </a:rPr>
              <a:t>va</a:t>
            </a:r>
            <a:r>
              <a:rPr sz="4100" spc="-370" dirty="0">
                <a:latin typeface="Verdana"/>
                <a:cs typeface="Verdana"/>
              </a:rPr>
              <a:t> </a:t>
            </a:r>
            <a:r>
              <a:rPr sz="4100" spc="-55" dirty="0">
                <a:latin typeface="Verdana"/>
                <a:cs typeface="Verdana"/>
              </a:rPr>
              <a:t>a</a:t>
            </a:r>
            <a:r>
              <a:rPr sz="4100" spc="-370" dirty="0">
                <a:latin typeface="Verdana"/>
                <a:cs typeface="Verdana"/>
              </a:rPr>
              <a:t> </a:t>
            </a:r>
            <a:r>
              <a:rPr sz="4100" spc="-20" dirty="0">
                <a:latin typeface="Verdana"/>
                <a:cs typeface="Verdana"/>
              </a:rPr>
              <a:t>partir</a:t>
            </a:r>
            <a:r>
              <a:rPr sz="4100" spc="-370" dirty="0">
                <a:latin typeface="Verdana"/>
                <a:cs typeface="Verdana"/>
              </a:rPr>
              <a:t> </a:t>
            </a:r>
            <a:r>
              <a:rPr sz="4100" spc="120" dirty="0">
                <a:latin typeface="Verdana"/>
                <a:cs typeface="Verdana"/>
              </a:rPr>
              <a:t>de</a:t>
            </a:r>
            <a:r>
              <a:rPr sz="4100" spc="-370" dirty="0">
                <a:latin typeface="Verdana"/>
                <a:cs typeface="Verdana"/>
              </a:rPr>
              <a:t> </a:t>
            </a:r>
            <a:r>
              <a:rPr sz="4100" dirty="0">
                <a:latin typeface="Verdana"/>
                <a:cs typeface="Verdana"/>
              </a:rPr>
              <a:t>cero.</a:t>
            </a:r>
            <a:r>
              <a:rPr sz="4100" spc="335" dirty="0">
                <a:latin typeface="Verdana"/>
                <a:cs typeface="Verdana"/>
              </a:rPr>
              <a:t> </a:t>
            </a:r>
            <a:r>
              <a:rPr sz="4100" u="heavy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Evalúe</a:t>
            </a:r>
            <a:r>
              <a:rPr sz="4100" u="heavy" spc="-370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sz="4100" u="heavy" spc="-25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el</a:t>
            </a:r>
            <a:r>
              <a:rPr sz="4100" spc="-25" dirty="0">
                <a:latin typeface="Verdana"/>
                <a:cs typeface="Verdana"/>
              </a:rPr>
              <a:t> </a:t>
            </a:r>
            <a:r>
              <a:rPr sz="4100" u="heavy" spc="50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informe</a:t>
            </a:r>
            <a:r>
              <a:rPr sz="4100" u="heavy" spc="-345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sz="4100" u="heavy" spc="120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de</a:t>
            </a:r>
            <a:r>
              <a:rPr sz="4100" u="heavy" spc="-345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sz="4100" u="heavy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su</a:t>
            </a:r>
            <a:r>
              <a:rPr sz="4100" u="heavy" spc="-345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sz="4100" u="heavy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antecesor</a:t>
            </a:r>
            <a:r>
              <a:rPr sz="4100" u="heavy" spc="-855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sz="4100" spc="-935" dirty="0">
                <a:latin typeface="Verdana"/>
                <a:cs typeface="Verdana"/>
              </a:rPr>
              <a:t> </a:t>
            </a:r>
            <a:r>
              <a:rPr sz="4100" spc="-894" dirty="0">
                <a:latin typeface="Verdana"/>
                <a:cs typeface="Verdana"/>
              </a:rPr>
              <a:t>y</a:t>
            </a:r>
            <a:r>
              <a:rPr sz="4100" u="heavy" spc="900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sz="4100" u="heavy" spc="95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dé</a:t>
            </a:r>
            <a:r>
              <a:rPr sz="4100" spc="95" dirty="0">
                <a:latin typeface="Verdana"/>
                <a:cs typeface="Verdana"/>
              </a:rPr>
              <a:t> </a:t>
            </a:r>
            <a:r>
              <a:rPr sz="4100" u="heavy" spc="95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continuidad</a:t>
            </a:r>
            <a:r>
              <a:rPr sz="4100" u="heavy" spc="-350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sz="4100" u="heavy" spc="-55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a</a:t>
            </a:r>
            <a:r>
              <a:rPr sz="4100" u="heavy" spc="-345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sz="4100" u="heavy" spc="-45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los</a:t>
            </a:r>
            <a:r>
              <a:rPr sz="4100" u="heavy" spc="-350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sz="4100" u="heavy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proyectos</a:t>
            </a:r>
            <a:r>
              <a:rPr sz="4100" u="heavy" spc="-345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sz="4100" u="heavy" spc="85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en</a:t>
            </a:r>
            <a:r>
              <a:rPr sz="4100" u="heavy" spc="-350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sz="4100" u="heavy" spc="-10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marcha</a:t>
            </a:r>
            <a:r>
              <a:rPr sz="4100" spc="-10" dirty="0">
                <a:latin typeface="Verdana"/>
                <a:cs typeface="Verdana"/>
              </a:rPr>
              <a:t>, </a:t>
            </a:r>
            <a:r>
              <a:rPr sz="4100" u="heavy" spc="60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pues</a:t>
            </a:r>
            <a:r>
              <a:rPr sz="4100" u="heavy" spc="-160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sz="4100" u="heavy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abandonarlos</a:t>
            </a:r>
            <a:r>
              <a:rPr sz="4100" u="heavy" spc="-155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sz="4100" u="heavy" spc="-10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arbitrariamente</a:t>
            </a:r>
            <a:r>
              <a:rPr sz="4100" spc="-10" dirty="0">
                <a:latin typeface="Verdana"/>
                <a:cs typeface="Verdana"/>
              </a:rPr>
              <a:t> </a:t>
            </a:r>
            <a:r>
              <a:rPr sz="4100" u="heavy" spc="125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puede</a:t>
            </a:r>
            <a:r>
              <a:rPr sz="4100" u="heavy" spc="-330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sz="4100" u="heavy" spc="-45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traerle</a:t>
            </a:r>
            <a:r>
              <a:rPr sz="4100" u="heavy" spc="-335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sz="4100" u="heavy" spc="-10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problema</a:t>
            </a:r>
            <a:r>
              <a:rPr sz="4100" spc="-10" dirty="0">
                <a:latin typeface="Verdana"/>
                <a:cs typeface="Verdana"/>
              </a:rPr>
              <a:t>s.”</a:t>
            </a:r>
            <a:endParaRPr sz="4100">
              <a:latin typeface="Verdana"/>
              <a:cs typeface="Verdana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0" y="228865"/>
            <a:ext cx="18286095" cy="10058400"/>
            <a:chOff x="0" y="228865"/>
            <a:chExt cx="18286095" cy="10058400"/>
          </a:xfrm>
        </p:grpSpPr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961132" y="228865"/>
              <a:ext cx="5324489" cy="72389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099286" y="8291291"/>
              <a:ext cx="2028824" cy="73342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568531" y="6966781"/>
              <a:ext cx="1331719" cy="228856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9288291"/>
              <a:ext cx="1809749" cy="99871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028699"/>
            <a:ext cx="10151745" cy="939800"/>
          </a:xfrm>
          <a:custGeom>
            <a:avLst/>
            <a:gdLst/>
            <a:ahLst/>
            <a:cxnLst/>
            <a:rect l="l" t="t" r="r" b="b"/>
            <a:pathLst>
              <a:path w="10151745" h="939800">
                <a:moveTo>
                  <a:pt x="9729763" y="939505"/>
                </a:moveTo>
                <a:lnTo>
                  <a:pt x="0" y="939505"/>
                </a:lnTo>
                <a:lnTo>
                  <a:pt x="0" y="0"/>
                </a:lnTo>
                <a:lnTo>
                  <a:pt x="10151500" y="0"/>
                </a:lnTo>
                <a:lnTo>
                  <a:pt x="10151500" y="441"/>
                </a:lnTo>
                <a:lnTo>
                  <a:pt x="9729763" y="939505"/>
                </a:lnTo>
                <a:close/>
              </a:path>
            </a:pathLst>
          </a:custGeom>
          <a:solidFill>
            <a:srgbClr val="298A9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0972951" y="1028699"/>
            <a:ext cx="7315200" cy="9258300"/>
            <a:chOff x="10972951" y="1028699"/>
            <a:chExt cx="7315200" cy="92583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972951" y="1028699"/>
              <a:ext cx="7315047" cy="820616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4285455" y="9188043"/>
              <a:ext cx="4003040" cy="1099185"/>
            </a:xfrm>
            <a:custGeom>
              <a:avLst/>
              <a:gdLst/>
              <a:ahLst/>
              <a:cxnLst/>
              <a:rect l="l" t="t" r="r" b="b"/>
              <a:pathLst>
                <a:path w="4003040" h="1099184">
                  <a:moveTo>
                    <a:pt x="983234" y="1098956"/>
                  </a:moveTo>
                  <a:lnTo>
                    <a:pt x="502119" y="0"/>
                  </a:lnTo>
                  <a:lnTo>
                    <a:pt x="0" y="0"/>
                  </a:lnTo>
                  <a:lnTo>
                    <a:pt x="481076" y="1098956"/>
                  </a:lnTo>
                  <a:lnTo>
                    <a:pt x="983234" y="1098956"/>
                  </a:lnTo>
                  <a:close/>
                </a:path>
                <a:path w="4003040" h="1099184">
                  <a:moveTo>
                    <a:pt x="4002532" y="0"/>
                  </a:moveTo>
                  <a:lnTo>
                    <a:pt x="823137" y="0"/>
                  </a:lnTo>
                  <a:lnTo>
                    <a:pt x="1304226" y="1098956"/>
                  </a:lnTo>
                  <a:lnTo>
                    <a:pt x="4002532" y="1098956"/>
                  </a:lnTo>
                  <a:lnTo>
                    <a:pt x="4002532" y="0"/>
                  </a:lnTo>
                  <a:close/>
                </a:path>
              </a:pathLst>
            </a:custGeom>
            <a:solidFill>
              <a:srgbClr val="298A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0" y="9155307"/>
            <a:ext cx="4507865" cy="612140"/>
          </a:xfrm>
          <a:custGeom>
            <a:avLst/>
            <a:gdLst/>
            <a:ahLst/>
            <a:cxnLst/>
            <a:rect l="l" t="t" r="r" b="b"/>
            <a:pathLst>
              <a:path w="4507865" h="612140">
                <a:moveTo>
                  <a:pt x="4507601" y="611642"/>
                </a:moveTo>
                <a:lnTo>
                  <a:pt x="0" y="611642"/>
                </a:lnTo>
                <a:lnTo>
                  <a:pt x="0" y="0"/>
                </a:lnTo>
                <a:lnTo>
                  <a:pt x="4239798" y="0"/>
                </a:lnTo>
                <a:lnTo>
                  <a:pt x="4507601" y="611642"/>
                </a:lnTo>
                <a:close/>
              </a:path>
            </a:pathLst>
          </a:custGeom>
          <a:solidFill>
            <a:srgbClr val="1F2B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988027" y="9188043"/>
            <a:ext cx="2399030" cy="1099185"/>
          </a:xfrm>
          <a:custGeom>
            <a:avLst/>
            <a:gdLst/>
            <a:ahLst/>
            <a:cxnLst/>
            <a:rect l="l" t="t" r="r" b="b"/>
            <a:pathLst>
              <a:path w="2399030" h="1099184">
                <a:moveTo>
                  <a:pt x="2398885" y="1098956"/>
                </a:moveTo>
                <a:lnTo>
                  <a:pt x="481085" y="1098956"/>
                </a:lnTo>
                <a:lnTo>
                  <a:pt x="0" y="0"/>
                </a:lnTo>
                <a:lnTo>
                  <a:pt x="1917771" y="0"/>
                </a:lnTo>
                <a:lnTo>
                  <a:pt x="2398885" y="1098956"/>
                </a:lnTo>
                <a:close/>
              </a:path>
            </a:pathLst>
          </a:custGeom>
          <a:solidFill>
            <a:srgbClr val="298A9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9547770"/>
            <a:ext cx="2884170" cy="739775"/>
          </a:xfrm>
          <a:custGeom>
            <a:avLst/>
            <a:gdLst/>
            <a:ahLst/>
            <a:cxnLst/>
            <a:rect l="l" t="t" r="r" b="b"/>
            <a:pathLst>
              <a:path w="2884170" h="739775">
                <a:moveTo>
                  <a:pt x="2191702" y="739228"/>
                </a:moveTo>
                <a:lnTo>
                  <a:pt x="1868093" y="0"/>
                </a:lnTo>
                <a:lnTo>
                  <a:pt x="0" y="0"/>
                </a:lnTo>
                <a:lnTo>
                  <a:pt x="0" y="739228"/>
                </a:lnTo>
                <a:lnTo>
                  <a:pt x="2191702" y="739228"/>
                </a:lnTo>
                <a:close/>
              </a:path>
              <a:path w="2884170" h="739775">
                <a:moveTo>
                  <a:pt x="2883852" y="739228"/>
                </a:moveTo>
                <a:lnTo>
                  <a:pt x="2560243" y="0"/>
                </a:lnTo>
                <a:lnTo>
                  <a:pt x="2183473" y="0"/>
                </a:lnTo>
                <a:lnTo>
                  <a:pt x="2507081" y="739228"/>
                </a:lnTo>
                <a:lnTo>
                  <a:pt x="2883852" y="739228"/>
                </a:lnTo>
                <a:close/>
              </a:path>
            </a:pathLst>
          </a:custGeom>
          <a:solidFill>
            <a:srgbClr val="298A9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937019" y="9531553"/>
            <a:ext cx="3094990" cy="755650"/>
          </a:xfrm>
          <a:custGeom>
            <a:avLst/>
            <a:gdLst/>
            <a:ahLst/>
            <a:cxnLst/>
            <a:rect l="l" t="t" r="r" b="b"/>
            <a:pathLst>
              <a:path w="3094990" h="755650">
                <a:moveTo>
                  <a:pt x="3094968" y="755446"/>
                </a:moveTo>
                <a:lnTo>
                  <a:pt x="330706" y="755446"/>
                </a:lnTo>
                <a:lnTo>
                  <a:pt x="0" y="0"/>
                </a:lnTo>
                <a:lnTo>
                  <a:pt x="2764264" y="0"/>
                </a:lnTo>
                <a:lnTo>
                  <a:pt x="3094968" y="755446"/>
                </a:lnTo>
                <a:close/>
              </a:path>
            </a:pathLst>
          </a:custGeom>
          <a:solidFill>
            <a:srgbClr val="298A9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544418" y="-2"/>
            <a:ext cx="1609725" cy="1964689"/>
          </a:xfrm>
          <a:custGeom>
            <a:avLst/>
            <a:gdLst/>
            <a:ahLst/>
            <a:cxnLst/>
            <a:rect l="l" t="t" r="r" b="b"/>
            <a:pathLst>
              <a:path w="1609725" h="1964689">
                <a:moveTo>
                  <a:pt x="1609719" y="0"/>
                </a:moveTo>
                <a:lnTo>
                  <a:pt x="749426" y="1964143"/>
                </a:lnTo>
                <a:lnTo>
                  <a:pt x="0" y="1962073"/>
                </a:lnTo>
                <a:lnTo>
                  <a:pt x="859384" y="3"/>
                </a:lnTo>
                <a:lnTo>
                  <a:pt x="1609719" y="0"/>
                </a:lnTo>
                <a:close/>
              </a:path>
            </a:pathLst>
          </a:custGeom>
          <a:solidFill>
            <a:srgbClr val="298A9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522963" y="8172510"/>
            <a:ext cx="2038349" cy="771509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390059" y="0"/>
            <a:ext cx="5765300" cy="800099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269338" y="6827603"/>
            <a:ext cx="1378721" cy="2360927"/>
          </a:xfrm>
          <a:prstGeom prst="rect">
            <a:avLst/>
          </a:prstGeom>
        </p:spPr>
      </p:pic>
      <p:sp>
        <p:nvSpPr>
          <p:cNvPr id="14" name="object 14"/>
          <p:cNvSpPr/>
          <p:nvPr/>
        </p:nvSpPr>
        <p:spPr>
          <a:xfrm>
            <a:off x="9338523" y="4576257"/>
            <a:ext cx="57150" cy="38100"/>
          </a:xfrm>
          <a:custGeom>
            <a:avLst/>
            <a:gdLst/>
            <a:ahLst/>
            <a:cxnLst/>
            <a:rect l="l" t="t" r="r" b="b"/>
            <a:pathLst>
              <a:path w="57150" h="38100">
                <a:moveTo>
                  <a:pt x="56753" y="38100"/>
                </a:moveTo>
                <a:lnTo>
                  <a:pt x="0" y="38100"/>
                </a:lnTo>
                <a:lnTo>
                  <a:pt x="0" y="0"/>
                </a:lnTo>
                <a:lnTo>
                  <a:pt x="56753" y="0"/>
                </a:lnTo>
                <a:lnTo>
                  <a:pt x="56753" y="381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819995" y="2992028"/>
            <a:ext cx="10029825" cy="274574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065" marR="5080" algn="ctr">
              <a:lnSpc>
                <a:spcPts val="4280"/>
              </a:lnSpc>
              <a:spcBef>
                <a:spcPts val="219"/>
              </a:spcBef>
            </a:pPr>
            <a:r>
              <a:rPr sz="3600" spc="60" dirty="0">
                <a:latin typeface="Verdana"/>
                <a:cs typeface="Verdana"/>
              </a:rPr>
              <a:t>También</a:t>
            </a:r>
            <a:r>
              <a:rPr sz="3600" spc="-210" dirty="0">
                <a:latin typeface="Verdana"/>
                <a:cs typeface="Verdana"/>
              </a:rPr>
              <a:t> </a:t>
            </a:r>
            <a:r>
              <a:rPr sz="3600" dirty="0">
                <a:latin typeface="Verdana"/>
                <a:cs typeface="Verdana"/>
              </a:rPr>
              <a:t>encontrará</a:t>
            </a:r>
            <a:r>
              <a:rPr sz="3600" spc="-210" dirty="0">
                <a:latin typeface="Verdana"/>
                <a:cs typeface="Verdana"/>
              </a:rPr>
              <a:t> </a:t>
            </a:r>
            <a:r>
              <a:rPr sz="3600" dirty="0">
                <a:latin typeface="Verdana"/>
                <a:cs typeface="Verdana"/>
              </a:rPr>
              <a:t>situaciones</a:t>
            </a:r>
            <a:r>
              <a:rPr sz="3600" spc="-210" dirty="0">
                <a:latin typeface="Verdana"/>
                <a:cs typeface="Verdana"/>
              </a:rPr>
              <a:t> </a:t>
            </a:r>
            <a:r>
              <a:rPr sz="3600" spc="114" dirty="0">
                <a:latin typeface="Verdana"/>
                <a:cs typeface="Verdana"/>
              </a:rPr>
              <a:t>que</a:t>
            </a:r>
            <a:r>
              <a:rPr sz="3600" spc="-210" dirty="0">
                <a:latin typeface="Verdana"/>
                <a:cs typeface="Verdana"/>
              </a:rPr>
              <a:t> </a:t>
            </a:r>
            <a:r>
              <a:rPr sz="3600" spc="105" dirty="0">
                <a:latin typeface="Verdana"/>
                <a:cs typeface="Verdana"/>
              </a:rPr>
              <a:t>deben </a:t>
            </a:r>
            <a:r>
              <a:rPr sz="3600" spc="-90" dirty="0">
                <a:latin typeface="Verdana"/>
                <a:cs typeface="Verdana"/>
              </a:rPr>
              <a:t>corregirse;</a:t>
            </a:r>
            <a:r>
              <a:rPr sz="3600" spc="-245" dirty="0">
                <a:latin typeface="Verdana"/>
                <a:cs typeface="Verdana"/>
              </a:rPr>
              <a:t> </a:t>
            </a:r>
            <a:r>
              <a:rPr sz="3600" spc="-10" dirty="0">
                <a:latin typeface="Verdana"/>
                <a:cs typeface="Verdana"/>
              </a:rPr>
              <a:t>para</a:t>
            </a:r>
            <a:r>
              <a:rPr sz="3600" spc="-245" dirty="0">
                <a:latin typeface="Verdana"/>
                <a:cs typeface="Verdana"/>
              </a:rPr>
              <a:t> </a:t>
            </a:r>
            <a:r>
              <a:rPr sz="3600" spc="-110" dirty="0">
                <a:latin typeface="Verdana"/>
                <a:cs typeface="Verdana"/>
              </a:rPr>
              <a:t>ello,</a:t>
            </a:r>
            <a:r>
              <a:rPr sz="3600" spc="-240" dirty="0">
                <a:latin typeface="Verdana"/>
                <a:cs typeface="Verdana"/>
              </a:rPr>
              <a:t> </a:t>
            </a:r>
            <a:r>
              <a:rPr sz="3600" u="heavy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apoye</a:t>
            </a:r>
            <a:r>
              <a:rPr sz="3600" u="heavy" spc="-245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sz="3600" u="heavy" spc="-75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las</a:t>
            </a:r>
            <a:r>
              <a:rPr sz="3600" u="heavy" spc="-240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sz="3600" u="heavy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acciones</a:t>
            </a:r>
            <a:r>
              <a:rPr sz="3600" u="heavy" spc="-245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sz="3600" u="heavy" spc="95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con</a:t>
            </a:r>
            <a:r>
              <a:rPr sz="3600" spc="95" dirty="0">
                <a:latin typeface="Verdana"/>
                <a:cs typeface="Verdana"/>
              </a:rPr>
              <a:t> </a:t>
            </a:r>
            <a:r>
              <a:rPr sz="3600" u="heavy" spc="-30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expertos</a:t>
            </a:r>
            <a:r>
              <a:rPr sz="3600" spc="-30" dirty="0">
                <a:latin typeface="Verdana"/>
                <a:cs typeface="Verdana"/>
              </a:rPr>
              <a:t>,</a:t>
            </a:r>
            <a:r>
              <a:rPr sz="3600" u="heavy" spc="25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sz="3600" u="heavy" spc="114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documente</a:t>
            </a:r>
            <a:r>
              <a:rPr sz="3600" u="heavy" spc="-325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sz="3600" u="heavy" spc="-10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el</a:t>
            </a:r>
            <a:r>
              <a:rPr sz="3600" u="heavy" spc="-330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sz="3600" u="heavy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proceso</a:t>
            </a:r>
            <a:r>
              <a:rPr sz="3600" u="heavy" spc="-775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sz="3600" spc="-819" dirty="0">
                <a:latin typeface="Verdana"/>
                <a:cs typeface="Verdana"/>
              </a:rPr>
              <a:t> </a:t>
            </a:r>
            <a:r>
              <a:rPr sz="3600" spc="-350" dirty="0">
                <a:latin typeface="Verdana"/>
                <a:cs typeface="Verdana"/>
              </a:rPr>
              <a:t>y,</a:t>
            </a:r>
            <a:r>
              <a:rPr sz="3600" u="heavy" spc="-100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sz="3600" u="heavy" spc="-25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si</a:t>
            </a:r>
            <a:r>
              <a:rPr sz="3600" spc="-25" dirty="0">
                <a:latin typeface="Verdana"/>
                <a:cs typeface="Verdana"/>
              </a:rPr>
              <a:t> </a:t>
            </a:r>
            <a:r>
              <a:rPr sz="3600" u="heavy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corresponde</a:t>
            </a:r>
            <a:r>
              <a:rPr sz="3600" dirty="0">
                <a:latin typeface="Verdana"/>
                <a:cs typeface="Verdana"/>
              </a:rPr>
              <a:t>,</a:t>
            </a:r>
            <a:r>
              <a:rPr sz="3600" u="heavy" spc="-35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sz="3600" u="heavy" spc="50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informe</a:t>
            </a:r>
            <a:r>
              <a:rPr sz="3600" u="heavy" spc="-320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sz="3600" u="heavy" spc="-50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a</a:t>
            </a:r>
            <a:r>
              <a:rPr sz="3600" u="heavy" spc="-325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sz="3600" u="heavy" spc="-75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las</a:t>
            </a:r>
            <a:r>
              <a:rPr sz="3600" u="heavy" spc="-320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sz="3600" u="heavy" spc="-10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autoridades</a:t>
            </a:r>
            <a:r>
              <a:rPr sz="3600" spc="-10" dirty="0">
                <a:latin typeface="Verdana"/>
                <a:cs typeface="Verdana"/>
              </a:rPr>
              <a:t> </a:t>
            </a:r>
            <a:r>
              <a:rPr sz="3600" u="heavy" spc="-10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competentes.”</a:t>
            </a:r>
            <a:endParaRPr sz="3600">
              <a:latin typeface="Verdana"/>
              <a:cs typeface="Verdana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1016000" y="1111250"/>
            <a:ext cx="487489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spc="-235" dirty="0">
                <a:solidFill>
                  <a:srgbClr val="FFFFFF"/>
                </a:solidFill>
                <a:latin typeface="Verdana"/>
                <a:cs typeface="Verdana"/>
              </a:rPr>
              <a:t>Corrija</a:t>
            </a:r>
            <a:r>
              <a:rPr sz="4500" spc="-2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500" spc="-175" dirty="0">
                <a:solidFill>
                  <a:srgbClr val="FFFFFF"/>
                </a:solidFill>
                <a:latin typeface="Verdana"/>
                <a:cs typeface="Verdana"/>
              </a:rPr>
              <a:t>el</a:t>
            </a:r>
            <a:r>
              <a:rPr sz="4500" spc="-2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500" spc="-110" dirty="0">
                <a:solidFill>
                  <a:srgbClr val="FFFFFF"/>
                </a:solidFill>
                <a:latin typeface="Verdana"/>
                <a:cs typeface="Verdana"/>
              </a:rPr>
              <a:t>rumbo</a:t>
            </a:r>
            <a:endParaRPr sz="4500">
              <a:latin typeface="Verdana"/>
              <a:cs typeface="Verdana"/>
            </a:endParaRPr>
          </a:p>
        </p:txBody>
      </p:sp>
      <p:pic>
        <p:nvPicPr>
          <p:cNvPr id="17" name="object 1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54874" y="8172510"/>
            <a:ext cx="1809749" cy="1019159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598551"/>
            <a:ext cx="18288000" cy="7364730"/>
          </a:xfrm>
          <a:custGeom>
            <a:avLst/>
            <a:gdLst/>
            <a:ahLst/>
            <a:cxnLst/>
            <a:rect l="l" t="t" r="r" b="b"/>
            <a:pathLst>
              <a:path w="18288000" h="7364730">
                <a:moveTo>
                  <a:pt x="18287999" y="7364607"/>
                </a:moveTo>
                <a:lnTo>
                  <a:pt x="0" y="7364607"/>
                </a:lnTo>
                <a:lnTo>
                  <a:pt x="0" y="0"/>
                </a:lnTo>
                <a:lnTo>
                  <a:pt x="18287999" y="0"/>
                </a:lnTo>
                <a:lnTo>
                  <a:pt x="18287999" y="7364607"/>
                </a:lnTo>
                <a:close/>
              </a:path>
            </a:pathLst>
          </a:custGeom>
          <a:solidFill>
            <a:srgbClr val="41C1B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942469"/>
            <a:ext cx="8883650" cy="1372870"/>
          </a:xfrm>
          <a:custGeom>
            <a:avLst/>
            <a:gdLst/>
            <a:ahLst/>
            <a:cxnLst/>
            <a:rect l="l" t="t" r="r" b="b"/>
            <a:pathLst>
              <a:path w="8883650" h="1372870">
                <a:moveTo>
                  <a:pt x="8081894" y="1372611"/>
                </a:moveTo>
                <a:lnTo>
                  <a:pt x="0" y="1372611"/>
                </a:lnTo>
                <a:lnTo>
                  <a:pt x="0" y="0"/>
                </a:lnTo>
                <a:lnTo>
                  <a:pt x="8883335" y="0"/>
                </a:lnTo>
                <a:lnTo>
                  <a:pt x="8081894" y="1372611"/>
                </a:lnTo>
                <a:close/>
              </a:path>
            </a:pathLst>
          </a:custGeom>
          <a:solidFill>
            <a:srgbClr val="298A9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11126967" y="1028699"/>
            <a:ext cx="7161530" cy="8233409"/>
            <a:chOff x="11126967" y="1028699"/>
            <a:chExt cx="7161530" cy="8233409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26967" y="1028699"/>
              <a:ext cx="7161032" cy="713633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1992711" y="8114778"/>
              <a:ext cx="6295390" cy="1147445"/>
            </a:xfrm>
            <a:custGeom>
              <a:avLst/>
              <a:gdLst/>
              <a:ahLst/>
              <a:cxnLst/>
              <a:rect l="l" t="t" r="r" b="b"/>
              <a:pathLst>
                <a:path w="6295390" h="1147445">
                  <a:moveTo>
                    <a:pt x="2419553" y="1146225"/>
                  </a:moveTo>
                  <a:lnTo>
                    <a:pt x="1917776" y="0"/>
                  </a:lnTo>
                  <a:lnTo>
                    <a:pt x="0" y="0"/>
                  </a:lnTo>
                  <a:lnTo>
                    <a:pt x="502132" y="1147025"/>
                  </a:lnTo>
                  <a:lnTo>
                    <a:pt x="2419553" y="1147025"/>
                  </a:lnTo>
                  <a:lnTo>
                    <a:pt x="2419553" y="1146225"/>
                  </a:lnTo>
                  <a:close/>
                </a:path>
                <a:path w="6295390" h="1147445">
                  <a:moveTo>
                    <a:pt x="3301047" y="1145501"/>
                  </a:moveTo>
                  <a:lnTo>
                    <a:pt x="2799562" y="0"/>
                  </a:lnTo>
                  <a:lnTo>
                    <a:pt x="2297430" y="0"/>
                  </a:lnTo>
                  <a:lnTo>
                    <a:pt x="2798889" y="1145501"/>
                  </a:lnTo>
                  <a:lnTo>
                    <a:pt x="3301047" y="1145501"/>
                  </a:lnTo>
                  <a:close/>
                </a:path>
                <a:path w="6295390" h="1147445">
                  <a:moveTo>
                    <a:pt x="6295275" y="12"/>
                  </a:moveTo>
                  <a:lnTo>
                    <a:pt x="3120580" y="12"/>
                  </a:lnTo>
                  <a:lnTo>
                    <a:pt x="3622700" y="1147051"/>
                  </a:lnTo>
                  <a:lnTo>
                    <a:pt x="6295275" y="1147025"/>
                  </a:lnTo>
                  <a:lnTo>
                    <a:pt x="6295275" y="12"/>
                  </a:lnTo>
                  <a:close/>
                </a:path>
              </a:pathLst>
            </a:custGeom>
            <a:solidFill>
              <a:srgbClr val="298A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730755" y="5023896"/>
            <a:ext cx="1071880" cy="921385"/>
          </a:xfrm>
          <a:custGeom>
            <a:avLst/>
            <a:gdLst/>
            <a:ahLst/>
            <a:cxnLst/>
            <a:rect l="l" t="t" r="r" b="b"/>
            <a:pathLst>
              <a:path w="1071880" h="921385">
                <a:moveTo>
                  <a:pt x="803650" y="920831"/>
                </a:moveTo>
                <a:lnTo>
                  <a:pt x="267885" y="920831"/>
                </a:lnTo>
                <a:lnTo>
                  <a:pt x="0" y="460430"/>
                </a:lnTo>
                <a:lnTo>
                  <a:pt x="267885" y="0"/>
                </a:lnTo>
                <a:lnTo>
                  <a:pt x="803650" y="0"/>
                </a:lnTo>
                <a:lnTo>
                  <a:pt x="1071536" y="460430"/>
                </a:lnTo>
                <a:lnTo>
                  <a:pt x="803650" y="920831"/>
                </a:lnTo>
                <a:close/>
              </a:path>
            </a:pathLst>
          </a:custGeom>
          <a:solidFill>
            <a:srgbClr val="298A9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30755" y="6336303"/>
            <a:ext cx="1071880" cy="921385"/>
          </a:xfrm>
          <a:custGeom>
            <a:avLst/>
            <a:gdLst/>
            <a:ahLst/>
            <a:cxnLst/>
            <a:rect l="l" t="t" r="r" b="b"/>
            <a:pathLst>
              <a:path w="1071880" h="921384">
                <a:moveTo>
                  <a:pt x="803650" y="920861"/>
                </a:moveTo>
                <a:lnTo>
                  <a:pt x="267885" y="920861"/>
                </a:lnTo>
                <a:lnTo>
                  <a:pt x="0" y="460430"/>
                </a:lnTo>
                <a:lnTo>
                  <a:pt x="267885" y="0"/>
                </a:lnTo>
                <a:lnTo>
                  <a:pt x="803650" y="0"/>
                </a:lnTo>
                <a:lnTo>
                  <a:pt x="1071536" y="460430"/>
                </a:lnTo>
                <a:lnTo>
                  <a:pt x="803650" y="920861"/>
                </a:lnTo>
                <a:close/>
              </a:path>
            </a:pathLst>
          </a:custGeom>
          <a:solidFill>
            <a:srgbClr val="298A9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30755" y="7542915"/>
            <a:ext cx="1071880" cy="921385"/>
          </a:xfrm>
          <a:custGeom>
            <a:avLst/>
            <a:gdLst/>
            <a:ahLst/>
            <a:cxnLst/>
            <a:rect l="l" t="t" r="r" b="b"/>
            <a:pathLst>
              <a:path w="1071880" h="921384">
                <a:moveTo>
                  <a:pt x="803650" y="920861"/>
                </a:moveTo>
                <a:lnTo>
                  <a:pt x="267885" y="920861"/>
                </a:lnTo>
                <a:lnTo>
                  <a:pt x="0" y="460430"/>
                </a:lnTo>
                <a:lnTo>
                  <a:pt x="267885" y="0"/>
                </a:lnTo>
                <a:lnTo>
                  <a:pt x="803650" y="0"/>
                </a:lnTo>
                <a:lnTo>
                  <a:pt x="1071536" y="460430"/>
                </a:lnTo>
                <a:lnTo>
                  <a:pt x="803650" y="920861"/>
                </a:lnTo>
                <a:close/>
              </a:path>
            </a:pathLst>
          </a:custGeom>
          <a:solidFill>
            <a:srgbClr val="298A9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68781" y="5176303"/>
            <a:ext cx="595630" cy="615950"/>
          </a:xfrm>
          <a:custGeom>
            <a:avLst/>
            <a:gdLst/>
            <a:ahLst/>
            <a:cxnLst/>
            <a:rect l="l" t="t" r="r" b="b"/>
            <a:pathLst>
              <a:path w="595630" h="615950">
                <a:moveTo>
                  <a:pt x="581545" y="325056"/>
                </a:moveTo>
                <a:lnTo>
                  <a:pt x="577265" y="274523"/>
                </a:lnTo>
                <a:lnTo>
                  <a:pt x="564845" y="227101"/>
                </a:lnTo>
                <a:lnTo>
                  <a:pt x="544969" y="183159"/>
                </a:lnTo>
                <a:lnTo>
                  <a:pt x="518287" y="143040"/>
                </a:lnTo>
                <a:lnTo>
                  <a:pt x="490905" y="175488"/>
                </a:lnTo>
                <a:lnTo>
                  <a:pt x="513092" y="208546"/>
                </a:lnTo>
                <a:lnTo>
                  <a:pt x="528066" y="244043"/>
                </a:lnTo>
                <a:lnTo>
                  <a:pt x="536536" y="282651"/>
                </a:lnTo>
                <a:lnTo>
                  <a:pt x="539203" y="325056"/>
                </a:lnTo>
                <a:lnTo>
                  <a:pt x="534162" y="375170"/>
                </a:lnTo>
                <a:lnTo>
                  <a:pt x="519696" y="421817"/>
                </a:lnTo>
                <a:lnTo>
                  <a:pt x="496811" y="464007"/>
                </a:lnTo>
                <a:lnTo>
                  <a:pt x="466496" y="500748"/>
                </a:lnTo>
                <a:lnTo>
                  <a:pt x="429742" y="531063"/>
                </a:lnTo>
                <a:lnTo>
                  <a:pt x="387540" y="553935"/>
                </a:lnTo>
                <a:lnTo>
                  <a:pt x="340880" y="568388"/>
                </a:lnTo>
                <a:lnTo>
                  <a:pt x="290766" y="573430"/>
                </a:lnTo>
                <a:lnTo>
                  <a:pt x="240665" y="568388"/>
                </a:lnTo>
                <a:lnTo>
                  <a:pt x="194005" y="553935"/>
                </a:lnTo>
                <a:lnTo>
                  <a:pt x="151803" y="531063"/>
                </a:lnTo>
                <a:lnTo>
                  <a:pt x="115049" y="500748"/>
                </a:lnTo>
                <a:lnTo>
                  <a:pt x="84734" y="464007"/>
                </a:lnTo>
                <a:lnTo>
                  <a:pt x="61849" y="421817"/>
                </a:lnTo>
                <a:lnTo>
                  <a:pt x="47383" y="375170"/>
                </a:lnTo>
                <a:lnTo>
                  <a:pt x="42341" y="325056"/>
                </a:lnTo>
                <a:lnTo>
                  <a:pt x="47383" y="274955"/>
                </a:lnTo>
                <a:lnTo>
                  <a:pt x="61849" y="228295"/>
                </a:lnTo>
                <a:lnTo>
                  <a:pt x="84734" y="186093"/>
                </a:lnTo>
                <a:lnTo>
                  <a:pt x="115049" y="149339"/>
                </a:lnTo>
                <a:lnTo>
                  <a:pt x="151803" y="119024"/>
                </a:lnTo>
                <a:lnTo>
                  <a:pt x="194005" y="96139"/>
                </a:lnTo>
                <a:lnTo>
                  <a:pt x="240665" y="81673"/>
                </a:lnTo>
                <a:lnTo>
                  <a:pt x="290766" y="76631"/>
                </a:lnTo>
                <a:lnTo>
                  <a:pt x="321576" y="77914"/>
                </a:lnTo>
                <a:lnTo>
                  <a:pt x="349580" y="82219"/>
                </a:lnTo>
                <a:lnTo>
                  <a:pt x="376072" y="90195"/>
                </a:lnTo>
                <a:lnTo>
                  <a:pt x="402386" y="102514"/>
                </a:lnTo>
                <a:lnTo>
                  <a:pt x="422097" y="76631"/>
                </a:lnTo>
                <a:lnTo>
                  <a:pt x="363029" y="42710"/>
                </a:lnTo>
                <a:lnTo>
                  <a:pt x="290779" y="34290"/>
                </a:lnTo>
                <a:lnTo>
                  <a:pt x="243687" y="38100"/>
                </a:lnTo>
                <a:lnTo>
                  <a:pt x="198996" y="49149"/>
                </a:lnTo>
                <a:lnTo>
                  <a:pt x="157289" y="66802"/>
                </a:lnTo>
                <a:lnTo>
                  <a:pt x="119189" y="90487"/>
                </a:lnTo>
                <a:lnTo>
                  <a:pt x="85293" y="119570"/>
                </a:lnTo>
                <a:lnTo>
                  <a:pt x="56197" y="153466"/>
                </a:lnTo>
                <a:lnTo>
                  <a:pt x="32524" y="191579"/>
                </a:lnTo>
                <a:lnTo>
                  <a:pt x="14859" y="233273"/>
                </a:lnTo>
                <a:lnTo>
                  <a:pt x="3822" y="277977"/>
                </a:lnTo>
                <a:lnTo>
                  <a:pt x="0" y="325056"/>
                </a:lnTo>
                <a:lnTo>
                  <a:pt x="3822" y="372148"/>
                </a:lnTo>
                <a:lnTo>
                  <a:pt x="14859" y="416852"/>
                </a:lnTo>
                <a:lnTo>
                  <a:pt x="32524" y="458546"/>
                </a:lnTo>
                <a:lnTo>
                  <a:pt x="56197" y="496658"/>
                </a:lnTo>
                <a:lnTo>
                  <a:pt x="85293" y="530555"/>
                </a:lnTo>
                <a:lnTo>
                  <a:pt x="119189" y="559638"/>
                </a:lnTo>
                <a:lnTo>
                  <a:pt x="157289" y="583323"/>
                </a:lnTo>
                <a:lnTo>
                  <a:pt x="198996" y="600976"/>
                </a:lnTo>
                <a:lnTo>
                  <a:pt x="243687" y="612025"/>
                </a:lnTo>
                <a:lnTo>
                  <a:pt x="290779" y="615835"/>
                </a:lnTo>
                <a:lnTo>
                  <a:pt x="337870" y="612025"/>
                </a:lnTo>
                <a:lnTo>
                  <a:pt x="382562" y="600976"/>
                </a:lnTo>
                <a:lnTo>
                  <a:pt x="424268" y="583323"/>
                </a:lnTo>
                <a:lnTo>
                  <a:pt x="440182" y="573430"/>
                </a:lnTo>
                <a:lnTo>
                  <a:pt x="462368" y="559638"/>
                </a:lnTo>
                <a:lnTo>
                  <a:pt x="496265" y="530555"/>
                </a:lnTo>
                <a:lnTo>
                  <a:pt x="525360" y="496658"/>
                </a:lnTo>
                <a:lnTo>
                  <a:pt x="549033" y="458546"/>
                </a:lnTo>
                <a:lnTo>
                  <a:pt x="566699" y="416852"/>
                </a:lnTo>
                <a:lnTo>
                  <a:pt x="577735" y="372148"/>
                </a:lnTo>
                <a:lnTo>
                  <a:pt x="581545" y="325056"/>
                </a:lnTo>
                <a:close/>
              </a:path>
              <a:path w="595630" h="615950">
                <a:moveTo>
                  <a:pt x="595350" y="6769"/>
                </a:moveTo>
                <a:lnTo>
                  <a:pt x="593686" y="4508"/>
                </a:lnTo>
                <a:lnTo>
                  <a:pt x="587082" y="901"/>
                </a:lnTo>
                <a:lnTo>
                  <a:pt x="580618" y="0"/>
                </a:lnTo>
                <a:lnTo>
                  <a:pt x="570992" y="0"/>
                </a:lnTo>
                <a:lnTo>
                  <a:pt x="518337" y="8128"/>
                </a:lnTo>
                <a:lnTo>
                  <a:pt x="482155" y="32473"/>
                </a:lnTo>
                <a:lnTo>
                  <a:pt x="454914" y="65024"/>
                </a:lnTo>
                <a:lnTo>
                  <a:pt x="427075" y="100012"/>
                </a:lnTo>
                <a:lnTo>
                  <a:pt x="398653" y="137414"/>
                </a:lnTo>
                <a:lnTo>
                  <a:pt x="369633" y="177241"/>
                </a:lnTo>
                <a:lnTo>
                  <a:pt x="340029" y="219481"/>
                </a:lnTo>
                <a:lnTo>
                  <a:pt x="309829" y="264160"/>
                </a:lnTo>
                <a:lnTo>
                  <a:pt x="279031" y="311264"/>
                </a:lnTo>
                <a:lnTo>
                  <a:pt x="247650" y="360781"/>
                </a:lnTo>
                <a:lnTo>
                  <a:pt x="243433" y="366788"/>
                </a:lnTo>
                <a:lnTo>
                  <a:pt x="239382" y="369798"/>
                </a:lnTo>
                <a:lnTo>
                  <a:pt x="235470" y="369798"/>
                </a:lnTo>
                <a:lnTo>
                  <a:pt x="230987" y="366420"/>
                </a:lnTo>
                <a:lnTo>
                  <a:pt x="225209" y="356273"/>
                </a:lnTo>
                <a:lnTo>
                  <a:pt x="218135" y="339356"/>
                </a:lnTo>
                <a:lnTo>
                  <a:pt x="209765" y="315683"/>
                </a:lnTo>
                <a:lnTo>
                  <a:pt x="204724" y="303060"/>
                </a:lnTo>
                <a:lnTo>
                  <a:pt x="198602" y="294030"/>
                </a:lnTo>
                <a:lnTo>
                  <a:pt x="191414" y="288620"/>
                </a:lnTo>
                <a:lnTo>
                  <a:pt x="183159" y="286816"/>
                </a:lnTo>
                <a:lnTo>
                  <a:pt x="175437" y="287502"/>
                </a:lnTo>
                <a:lnTo>
                  <a:pt x="135077" y="306527"/>
                </a:lnTo>
                <a:lnTo>
                  <a:pt x="117322" y="334175"/>
                </a:lnTo>
                <a:lnTo>
                  <a:pt x="118783" y="346176"/>
                </a:lnTo>
                <a:lnTo>
                  <a:pt x="130505" y="389470"/>
                </a:lnTo>
                <a:lnTo>
                  <a:pt x="150799" y="448411"/>
                </a:lnTo>
                <a:lnTo>
                  <a:pt x="168846" y="482904"/>
                </a:lnTo>
                <a:lnTo>
                  <a:pt x="215176" y="492467"/>
                </a:lnTo>
                <a:lnTo>
                  <a:pt x="229831" y="491451"/>
                </a:lnTo>
                <a:lnTo>
                  <a:pt x="241782" y="488403"/>
                </a:lnTo>
                <a:lnTo>
                  <a:pt x="251028" y="483336"/>
                </a:lnTo>
                <a:lnTo>
                  <a:pt x="257568" y="476224"/>
                </a:lnTo>
                <a:lnTo>
                  <a:pt x="284835" y="434111"/>
                </a:lnTo>
                <a:lnTo>
                  <a:pt x="312521" y="392391"/>
                </a:lnTo>
                <a:lnTo>
                  <a:pt x="340626" y="351040"/>
                </a:lnTo>
                <a:lnTo>
                  <a:pt x="369138" y="310095"/>
                </a:lnTo>
                <a:lnTo>
                  <a:pt x="398081" y="269532"/>
                </a:lnTo>
                <a:lnTo>
                  <a:pt x="427431" y="229349"/>
                </a:lnTo>
                <a:lnTo>
                  <a:pt x="457200" y="189560"/>
                </a:lnTo>
                <a:lnTo>
                  <a:pt x="487387" y="150164"/>
                </a:lnTo>
                <a:lnTo>
                  <a:pt x="517994" y="111150"/>
                </a:lnTo>
                <a:lnTo>
                  <a:pt x="549021" y="72517"/>
                </a:lnTo>
                <a:lnTo>
                  <a:pt x="580466" y="34277"/>
                </a:lnTo>
                <a:lnTo>
                  <a:pt x="586981" y="25793"/>
                </a:lnTo>
                <a:lnTo>
                  <a:pt x="591629" y="18834"/>
                </a:lnTo>
                <a:lnTo>
                  <a:pt x="594423" y="13398"/>
                </a:lnTo>
                <a:lnTo>
                  <a:pt x="595350" y="9474"/>
                </a:lnTo>
                <a:lnTo>
                  <a:pt x="595350" y="676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53274" y="6539344"/>
            <a:ext cx="595630" cy="615950"/>
          </a:xfrm>
          <a:custGeom>
            <a:avLst/>
            <a:gdLst/>
            <a:ahLst/>
            <a:cxnLst/>
            <a:rect l="l" t="t" r="r" b="b"/>
            <a:pathLst>
              <a:path w="595630" h="615950">
                <a:moveTo>
                  <a:pt x="581533" y="325056"/>
                </a:moveTo>
                <a:lnTo>
                  <a:pt x="577253" y="274523"/>
                </a:lnTo>
                <a:lnTo>
                  <a:pt x="564832" y="227101"/>
                </a:lnTo>
                <a:lnTo>
                  <a:pt x="544957" y="183146"/>
                </a:lnTo>
                <a:lnTo>
                  <a:pt x="518274" y="143040"/>
                </a:lnTo>
                <a:lnTo>
                  <a:pt x="490893" y="175488"/>
                </a:lnTo>
                <a:lnTo>
                  <a:pt x="513092" y="208534"/>
                </a:lnTo>
                <a:lnTo>
                  <a:pt x="528066" y="244030"/>
                </a:lnTo>
                <a:lnTo>
                  <a:pt x="536524" y="282651"/>
                </a:lnTo>
                <a:lnTo>
                  <a:pt x="539191" y="325056"/>
                </a:lnTo>
                <a:lnTo>
                  <a:pt x="534149" y="375170"/>
                </a:lnTo>
                <a:lnTo>
                  <a:pt x="519696" y="421805"/>
                </a:lnTo>
                <a:lnTo>
                  <a:pt x="496798" y="463994"/>
                </a:lnTo>
                <a:lnTo>
                  <a:pt x="466483" y="500748"/>
                </a:lnTo>
                <a:lnTo>
                  <a:pt x="429729" y="531050"/>
                </a:lnTo>
                <a:lnTo>
                  <a:pt x="387527" y="553923"/>
                </a:lnTo>
                <a:lnTo>
                  <a:pt x="340868" y="568375"/>
                </a:lnTo>
                <a:lnTo>
                  <a:pt x="290766" y="573417"/>
                </a:lnTo>
                <a:lnTo>
                  <a:pt x="240652" y="568375"/>
                </a:lnTo>
                <a:lnTo>
                  <a:pt x="194005" y="553923"/>
                </a:lnTo>
                <a:lnTo>
                  <a:pt x="151803" y="531050"/>
                </a:lnTo>
                <a:lnTo>
                  <a:pt x="115049" y="500748"/>
                </a:lnTo>
                <a:lnTo>
                  <a:pt x="84721" y="463994"/>
                </a:lnTo>
                <a:lnTo>
                  <a:pt x="61836" y="421805"/>
                </a:lnTo>
                <a:lnTo>
                  <a:pt x="47371" y="375170"/>
                </a:lnTo>
                <a:lnTo>
                  <a:pt x="42341" y="325056"/>
                </a:lnTo>
                <a:lnTo>
                  <a:pt x="47371" y="274942"/>
                </a:lnTo>
                <a:lnTo>
                  <a:pt x="61836" y="228295"/>
                </a:lnTo>
                <a:lnTo>
                  <a:pt x="84721" y="186093"/>
                </a:lnTo>
                <a:lnTo>
                  <a:pt x="115049" y="149339"/>
                </a:lnTo>
                <a:lnTo>
                  <a:pt x="151803" y="119011"/>
                </a:lnTo>
                <a:lnTo>
                  <a:pt x="194005" y="96126"/>
                </a:lnTo>
                <a:lnTo>
                  <a:pt x="240652" y="81673"/>
                </a:lnTo>
                <a:lnTo>
                  <a:pt x="290766" y="76631"/>
                </a:lnTo>
                <a:lnTo>
                  <a:pt x="321564" y="77914"/>
                </a:lnTo>
                <a:lnTo>
                  <a:pt x="349567" y="82207"/>
                </a:lnTo>
                <a:lnTo>
                  <a:pt x="376072" y="90182"/>
                </a:lnTo>
                <a:lnTo>
                  <a:pt x="402374" y="102514"/>
                </a:lnTo>
                <a:lnTo>
                  <a:pt x="422097" y="76631"/>
                </a:lnTo>
                <a:lnTo>
                  <a:pt x="363016" y="42697"/>
                </a:lnTo>
                <a:lnTo>
                  <a:pt x="290766" y="34290"/>
                </a:lnTo>
                <a:lnTo>
                  <a:pt x="243674" y="38100"/>
                </a:lnTo>
                <a:lnTo>
                  <a:pt x="198983" y="49136"/>
                </a:lnTo>
                <a:lnTo>
                  <a:pt x="157276" y="66802"/>
                </a:lnTo>
                <a:lnTo>
                  <a:pt x="119176" y="90474"/>
                </a:lnTo>
                <a:lnTo>
                  <a:pt x="85280" y="119570"/>
                </a:lnTo>
                <a:lnTo>
                  <a:pt x="56184" y="153466"/>
                </a:lnTo>
                <a:lnTo>
                  <a:pt x="32512" y="191566"/>
                </a:lnTo>
                <a:lnTo>
                  <a:pt x="14846" y="233273"/>
                </a:lnTo>
                <a:lnTo>
                  <a:pt x="3810" y="277964"/>
                </a:lnTo>
                <a:lnTo>
                  <a:pt x="0" y="325056"/>
                </a:lnTo>
                <a:lnTo>
                  <a:pt x="3810" y="372148"/>
                </a:lnTo>
                <a:lnTo>
                  <a:pt x="14846" y="416839"/>
                </a:lnTo>
                <a:lnTo>
                  <a:pt x="32512" y="458546"/>
                </a:lnTo>
                <a:lnTo>
                  <a:pt x="56184" y="496646"/>
                </a:lnTo>
                <a:lnTo>
                  <a:pt x="85280" y="530542"/>
                </a:lnTo>
                <a:lnTo>
                  <a:pt x="119176" y="559638"/>
                </a:lnTo>
                <a:lnTo>
                  <a:pt x="157276" y="583311"/>
                </a:lnTo>
                <a:lnTo>
                  <a:pt x="198983" y="600976"/>
                </a:lnTo>
                <a:lnTo>
                  <a:pt x="243674" y="612013"/>
                </a:lnTo>
                <a:lnTo>
                  <a:pt x="290766" y="615823"/>
                </a:lnTo>
                <a:lnTo>
                  <a:pt x="337858" y="612013"/>
                </a:lnTo>
                <a:lnTo>
                  <a:pt x="382549" y="600976"/>
                </a:lnTo>
                <a:lnTo>
                  <a:pt x="424256" y="583311"/>
                </a:lnTo>
                <a:lnTo>
                  <a:pt x="462356" y="559638"/>
                </a:lnTo>
                <a:lnTo>
                  <a:pt x="496252" y="530542"/>
                </a:lnTo>
                <a:lnTo>
                  <a:pt x="525348" y="496646"/>
                </a:lnTo>
                <a:lnTo>
                  <a:pt x="549021" y="458546"/>
                </a:lnTo>
                <a:lnTo>
                  <a:pt x="566686" y="416839"/>
                </a:lnTo>
                <a:lnTo>
                  <a:pt x="577723" y="372148"/>
                </a:lnTo>
                <a:lnTo>
                  <a:pt x="581533" y="325056"/>
                </a:lnTo>
                <a:close/>
              </a:path>
              <a:path w="595630" h="615950">
                <a:moveTo>
                  <a:pt x="595337" y="6769"/>
                </a:moveTo>
                <a:lnTo>
                  <a:pt x="593686" y="4508"/>
                </a:lnTo>
                <a:lnTo>
                  <a:pt x="587070" y="901"/>
                </a:lnTo>
                <a:lnTo>
                  <a:pt x="580605" y="0"/>
                </a:lnTo>
                <a:lnTo>
                  <a:pt x="570992" y="0"/>
                </a:lnTo>
                <a:lnTo>
                  <a:pt x="518337" y="8115"/>
                </a:lnTo>
                <a:lnTo>
                  <a:pt x="482142" y="32473"/>
                </a:lnTo>
                <a:lnTo>
                  <a:pt x="454901" y="65024"/>
                </a:lnTo>
                <a:lnTo>
                  <a:pt x="427075" y="99999"/>
                </a:lnTo>
                <a:lnTo>
                  <a:pt x="398640" y="137401"/>
                </a:lnTo>
                <a:lnTo>
                  <a:pt x="369633" y="177228"/>
                </a:lnTo>
                <a:lnTo>
                  <a:pt x="340017" y="219481"/>
                </a:lnTo>
                <a:lnTo>
                  <a:pt x="309816" y="264160"/>
                </a:lnTo>
                <a:lnTo>
                  <a:pt x="279031" y="311251"/>
                </a:lnTo>
                <a:lnTo>
                  <a:pt x="247637" y="360768"/>
                </a:lnTo>
                <a:lnTo>
                  <a:pt x="243433" y="366788"/>
                </a:lnTo>
                <a:lnTo>
                  <a:pt x="239369" y="369798"/>
                </a:lnTo>
                <a:lnTo>
                  <a:pt x="235458" y="369798"/>
                </a:lnTo>
                <a:lnTo>
                  <a:pt x="230987" y="366407"/>
                </a:lnTo>
                <a:lnTo>
                  <a:pt x="225209" y="356260"/>
                </a:lnTo>
                <a:lnTo>
                  <a:pt x="218135" y="339356"/>
                </a:lnTo>
                <a:lnTo>
                  <a:pt x="209753" y="315683"/>
                </a:lnTo>
                <a:lnTo>
                  <a:pt x="204711" y="303047"/>
                </a:lnTo>
                <a:lnTo>
                  <a:pt x="198602" y="294030"/>
                </a:lnTo>
                <a:lnTo>
                  <a:pt x="191414" y="288620"/>
                </a:lnTo>
                <a:lnTo>
                  <a:pt x="183146" y="286816"/>
                </a:lnTo>
                <a:lnTo>
                  <a:pt x="175425" y="287489"/>
                </a:lnTo>
                <a:lnTo>
                  <a:pt x="135064" y="306514"/>
                </a:lnTo>
                <a:lnTo>
                  <a:pt x="117309" y="334162"/>
                </a:lnTo>
                <a:lnTo>
                  <a:pt x="118770" y="346176"/>
                </a:lnTo>
                <a:lnTo>
                  <a:pt x="130505" y="389470"/>
                </a:lnTo>
                <a:lnTo>
                  <a:pt x="150799" y="448398"/>
                </a:lnTo>
                <a:lnTo>
                  <a:pt x="168833" y="482904"/>
                </a:lnTo>
                <a:lnTo>
                  <a:pt x="215176" y="492455"/>
                </a:lnTo>
                <a:lnTo>
                  <a:pt x="229831" y="491451"/>
                </a:lnTo>
                <a:lnTo>
                  <a:pt x="241782" y="488403"/>
                </a:lnTo>
                <a:lnTo>
                  <a:pt x="251028" y="483323"/>
                </a:lnTo>
                <a:lnTo>
                  <a:pt x="257556" y="476224"/>
                </a:lnTo>
                <a:lnTo>
                  <a:pt x="284822" y="434111"/>
                </a:lnTo>
                <a:lnTo>
                  <a:pt x="312508" y="392379"/>
                </a:lnTo>
                <a:lnTo>
                  <a:pt x="340614" y="351040"/>
                </a:lnTo>
                <a:lnTo>
                  <a:pt x="369138" y="310083"/>
                </a:lnTo>
                <a:lnTo>
                  <a:pt x="398068" y="269519"/>
                </a:lnTo>
                <a:lnTo>
                  <a:pt x="427418" y="229349"/>
                </a:lnTo>
                <a:lnTo>
                  <a:pt x="457200" y="189560"/>
                </a:lnTo>
                <a:lnTo>
                  <a:pt x="487387" y="150152"/>
                </a:lnTo>
                <a:lnTo>
                  <a:pt x="517994" y="111137"/>
                </a:lnTo>
                <a:lnTo>
                  <a:pt x="549021" y="72517"/>
                </a:lnTo>
                <a:lnTo>
                  <a:pt x="580453" y="34277"/>
                </a:lnTo>
                <a:lnTo>
                  <a:pt x="586968" y="25793"/>
                </a:lnTo>
                <a:lnTo>
                  <a:pt x="591616" y="18834"/>
                </a:lnTo>
                <a:lnTo>
                  <a:pt x="594410" y="13385"/>
                </a:lnTo>
                <a:lnTo>
                  <a:pt x="595337" y="9474"/>
                </a:lnTo>
                <a:lnTo>
                  <a:pt x="595337" y="676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68781" y="7636649"/>
            <a:ext cx="595630" cy="615950"/>
          </a:xfrm>
          <a:custGeom>
            <a:avLst/>
            <a:gdLst/>
            <a:ahLst/>
            <a:cxnLst/>
            <a:rect l="l" t="t" r="r" b="b"/>
            <a:pathLst>
              <a:path w="595630" h="615950">
                <a:moveTo>
                  <a:pt x="581545" y="325056"/>
                </a:moveTo>
                <a:lnTo>
                  <a:pt x="577265" y="274523"/>
                </a:lnTo>
                <a:lnTo>
                  <a:pt x="564845" y="227101"/>
                </a:lnTo>
                <a:lnTo>
                  <a:pt x="544969" y="183159"/>
                </a:lnTo>
                <a:lnTo>
                  <a:pt x="518287" y="143040"/>
                </a:lnTo>
                <a:lnTo>
                  <a:pt x="490905" y="175488"/>
                </a:lnTo>
                <a:lnTo>
                  <a:pt x="513092" y="208546"/>
                </a:lnTo>
                <a:lnTo>
                  <a:pt x="528066" y="244043"/>
                </a:lnTo>
                <a:lnTo>
                  <a:pt x="536536" y="282651"/>
                </a:lnTo>
                <a:lnTo>
                  <a:pt x="539203" y="325056"/>
                </a:lnTo>
                <a:lnTo>
                  <a:pt x="534162" y="375170"/>
                </a:lnTo>
                <a:lnTo>
                  <a:pt x="519696" y="421817"/>
                </a:lnTo>
                <a:lnTo>
                  <a:pt x="496811" y="464007"/>
                </a:lnTo>
                <a:lnTo>
                  <a:pt x="466496" y="500748"/>
                </a:lnTo>
                <a:lnTo>
                  <a:pt x="429742" y="531063"/>
                </a:lnTo>
                <a:lnTo>
                  <a:pt x="387540" y="553935"/>
                </a:lnTo>
                <a:lnTo>
                  <a:pt x="340880" y="568388"/>
                </a:lnTo>
                <a:lnTo>
                  <a:pt x="290766" y="573430"/>
                </a:lnTo>
                <a:lnTo>
                  <a:pt x="240665" y="568388"/>
                </a:lnTo>
                <a:lnTo>
                  <a:pt x="194005" y="553935"/>
                </a:lnTo>
                <a:lnTo>
                  <a:pt x="151803" y="531063"/>
                </a:lnTo>
                <a:lnTo>
                  <a:pt x="115049" y="500748"/>
                </a:lnTo>
                <a:lnTo>
                  <a:pt x="84734" y="464007"/>
                </a:lnTo>
                <a:lnTo>
                  <a:pt x="61849" y="421817"/>
                </a:lnTo>
                <a:lnTo>
                  <a:pt x="47383" y="375170"/>
                </a:lnTo>
                <a:lnTo>
                  <a:pt x="42341" y="325056"/>
                </a:lnTo>
                <a:lnTo>
                  <a:pt x="47383" y="274955"/>
                </a:lnTo>
                <a:lnTo>
                  <a:pt x="61849" y="228295"/>
                </a:lnTo>
                <a:lnTo>
                  <a:pt x="84734" y="186093"/>
                </a:lnTo>
                <a:lnTo>
                  <a:pt x="115049" y="149339"/>
                </a:lnTo>
                <a:lnTo>
                  <a:pt x="151803" y="119024"/>
                </a:lnTo>
                <a:lnTo>
                  <a:pt x="194005" y="96139"/>
                </a:lnTo>
                <a:lnTo>
                  <a:pt x="240665" y="81673"/>
                </a:lnTo>
                <a:lnTo>
                  <a:pt x="290766" y="76631"/>
                </a:lnTo>
                <a:lnTo>
                  <a:pt x="321576" y="77914"/>
                </a:lnTo>
                <a:lnTo>
                  <a:pt x="349580" y="82219"/>
                </a:lnTo>
                <a:lnTo>
                  <a:pt x="376072" y="90195"/>
                </a:lnTo>
                <a:lnTo>
                  <a:pt x="402386" y="102514"/>
                </a:lnTo>
                <a:lnTo>
                  <a:pt x="422097" y="76631"/>
                </a:lnTo>
                <a:lnTo>
                  <a:pt x="363029" y="42710"/>
                </a:lnTo>
                <a:lnTo>
                  <a:pt x="290779" y="34290"/>
                </a:lnTo>
                <a:lnTo>
                  <a:pt x="243687" y="38100"/>
                </a:lnTo>
                <a:lnTo>
                  <a:pt x="198996" y="49149"/>
                </a:lnTo>
                <a:lnTo>
                  <a:pt x="157289" y="66802"/>
                </a:lnTo>
                <a:lnTo>
                  <a:pt x="119189" y="90487"/>
                </a:lnTo>
                <a:lnTo>
                  <a:pt x="85293" y="119570"/>
                </a:lnTo>
                <a:lnTo>
                  <a:pt x="56197" y="153466"/>
                </a:lnTo>
                <a:lnTo>
                  <a:pt x="32524" y="191579"/>
                </a:lnTo>
                <a:lnTo>
                  <a:pt x="14859" y="233273"/>
                </a:lnTo>
                <a:lnTo>
                  <a:pt x="3822" y="277977"/>
                </a:lnTo>
                <a:lnTo>
                  <a:pt x="0" y="325056"/>
                </a:lnTo>
                <a:lnTo>
                  <a:pt x="3822" y="372148"/>
                </a:lnTo>
                <a:lnTo>
                  <a:pt x="14859" y="416852"/>
                </a:lnTo>
                <a:lnTo>
                  <a:pt x="32524" y="458546"/>
                </a:lnTo>
                <a:lnTo>
                  <a:pt x="56197" y="496658"/>
                </a:lnTo>
                <a:lnTo>
                  <a:pt x="85293" y="530555"/>
                </a:lnTo>
                <a:lnTo>
                  <a:pt x="119189" y="559638"/>
                </a:lnTo>
                <a:lnTo>
                  <a:pt x="157289" y="583323"/>
                </a:lnTo>
                <a:lnTo>
                  <a:pt x="198996" y="600976"/>
                </a:lnTo>
                <a:lnTo>
                  <a:pt x="243687" y="612025"/>
                </a:lnTo>
                <a:lnTo>
                  <a:pt x="290779" y="615835"/>
                </a:lnTo>
                <a:lnTo>
                  <a:pt x="337870" y="612025"/>
                </a:lnTo>
                <a:lnTo>
                  <a:pt x="382562" y="600976"/>
                </a:lnTo>
                <a:lnTo>
                  <a:pt x="424268" y="583323"/>
                </a:lnTo>
                <a:lnTo>
                  <a:pt x="440182" y="573430"/>
                </a:lnTo>
                <a:lnTo>
                  <a:pt x="462368" y="559638"/>
                </a:lnTo>
                <a:lnTo>
                  <a:pt x="496265" y="530555"/>
                </a:lnTo>
                <a:lnTo>
                  <a:pt x="525360" y="496658"/>
                </a:lnTo>
                <a:lnTo>
                  <a:pt x="549033" y="458546"/>
                </a:lnTo>
                <a:lnTo>
                  <a:pt x="566699" y="416852"/>
                </a:lnTo>
                <a:lnTo>
                  <a:pt x="577735" y="372148"/>
                </a:lnTo>
                <a:lnTo>
                  <a:pt x="581545" y="325056"/>
                </a:lnTo>
                <a:close/>
              </a:path>
              <a:path w="595630" h="615950">
                <a:moveTo>
                  <a:pt x="595350" y="6769"/>
                </a:moveTo>
                <a:lnTo>
                  <a:pt x="593686" y="4508"/>
                </a:lnTo>
                <a:lnTo>
                  <a:pt x="587082" y="901"/>
                </a:lnTo>
                <a:lnTo>
                  <a:pt x="580618" y="0"/>
                </a:lnTo>
                <a:lnTo>
                  <a:pt x="570992" y="0"/>
                </a:lnTo>
                <a:lnTo>
                  <a:pt x="518337" y="8128"/>
                </a:lnTo>
                <a:lnTo>
                  <a:pt x="482155" y="32473"/>
                </a:lnTo>
                <a:lnTo>
                  <a:pt x="454914" y="65024"/>
                </a:lnTo>
                <a:lnTo>
                  <a:pt x="427075" y="100012"/>
                </a:lnTo>
                <a:lnTo>
                  <a:pt x="398653" y="137414"/>
                </a:lnTo>
                <a:lnTo>
                  <a:pt x="369633" y="177241"/>
                </a:lnTo>
                <a:lnTo>
                  <a:pt x="340029" y="219481"/>
                </a:lnTo>
                <a:lnTo>
                  <a:pt x="309829" y="264160"/>
                </a:lnTo>
                <a:lnTo>
                  <a:pt x="279031" y="311264"/>
                </a:lnTo>
                <a:lnTo>
                  <a:pt x="247650" y="360781"/>
                </a:lnTo>
                <a:lnTo>
                  <a:pt x="243433" y="366788"/>
                </a:lnTo>
                <a:lnTo>
                  <a:pt x="239382" y="369798"/>
                </a:lnTo>
                <a:lnTo>
                  <a:pt x="235470" y="369798"/>
                </a:lnTo>
                <a:lnTo>
                  <a:pt x="230987" y="366420"/>
                </a:lnTo>
                <a:lnTo>
                  <a:pt x="225209" y="356273"/>
                </a:lnTo>
                <a:lnTo>
                  <a:pt x="218135" y="339356"/>
                </a:lnTo>
                <a:lnTo>
                  <a:pt x="209765" y="315683"/>
                </a:lnTo>
                <a:lnTo>
                  <a:pt x="204724" y="303060"/>
                </a:lnTo>
                <a:lnTo>
                  <a:pt x="198602" y="294030"/>
                </a:lnTo>
                <a:lnTo>
                  <a:pt x="191414" y="288620"/>
                </a:lnTo>
                <a:lnTo>
                  <a:pt x="183159" y="286816"/>
                </a:lnTo>
                <a:lnTo>
                  <a:pt x="175437" y="287502"/>
                </a:lnTo>
                <a:lnTo>
                  <a:pt x="135077" y="306527"/>
                </a:lnTo>
                <a:lnTo>
                  <a:pt x="117322" y="334175"/>
                </a:lnTo>
                <a:lnTo>
                  <a:pt x="118783" y="346176"/>
                </a:lnTo>
                <a:lnTo>
                  <a:pt x="130505" y="389470"/>
                </a:lnTo>
                <a:lnTo>
                  <a:pt x="150799" y="448411"/>
                </a:lnTo>
                <a:lnTo>
                  <a:pt x="168846" y="482904"/>
                </a:lnTo>
                <a:lnTo>
                  <a:pt x="215176" y="492467"/>
                </a:lnTo>
                <a:lnTo>
                  <a:pt x="229831" y="491451"/>
                </a:lnTo>
                <a:lnTo>
                  <a:pt x="241782" y="488403"/>
                </a:lnTo>
                <a:lnTo>
                  <a:pt x="251028" y="483336"/>
                </a:lnTo>
                <a:lnTo>
                  <a:pt x="257568" y="476224"/>
                </a:lnTo>
                <a:lnTo>
                  <a:pt x="284835" y="434111"/>
                </a:lnTo>
                <a:lnTo>
                  <a:pt x="312521" y="392391"/>
                </a:lnTo>
                <a:lnTo>
                  <a:pt x="340626" y="351040"/>
                </a:lnTo>
                <a:lnTo>
                  <a:pt x="369138" y="310095"/>
                </a:lnTo>
                <a:lnTo>
                  <a:pt x="398081" y="269532"/>
                </a:lnTo>
                <a:lnTo>
                  <a:pt x="427431" y="229349"/>
                </a:lnTo>
                <a:lnTo>
                  <a:pt x="457200" y="189560"/>
                </a:lnTo>
                <a:lnTo>
                  <a:pt x="487387" y="150164"/>
                </a:lnTo>
                <a:lnTo>
                  <a:pt x="517994" y="111150"/>
                </a:lnTo>
                <a:lnTo>
                  <a:pt x="549021" y="72517"/>
                </a:lnTo>
                <a:lnTo>
                  <a:pt x="580466" y="34277"/>
                </a:lnTo>
                <a:lnTo>
                  <a:pt x="586981" y="25793"/>
                </a:lnTo>
                <a:lnTo>
                  <a:pt x="591629" y="18834"/>
                </a:lnTo>
                <a:lnTo>
                  <a:pt x="594423" y="13398"/>
                </a:lnTo>
                <a:lnTo>
                  <a:pt x="595350" y="9474"/>
                </a:lnTo>
                <a:lnTo>
                  <a:pt x="595350" y="676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0" y="9820319"/>
            <a:ext cx="4417695" cy="466725"/>
          </a:xfrm>
          <a:custGeom>
            <a:avLst/>
            <a:gdLst/>
            <a:ahLst/>
            <a:cxnLst/>
            <a:rect l="l" t="t" r="r" b="b"/>
            <a:pathLst>
              <a:path w="4417695" h="466725">
                <a:moveTo>
                  <a:pt x="4417635" y="466679"/>
                </a:moveTo>
                <a:lnTo>
                  <a:pt x="0" y="466679"/>
                </a:lnTo>
                <a:lnTo>
                  <a:pt x="0" y="0"/>
                </a:lnTo>
                <a:lnTo>
                  <a:pt x="4213341" y="0"/>
                </a:lnTo>
                <a:lnTo>
                  <a:pt x="4417635" y="466679"/>
                </a:lnTo>
                <a:close/>
              </a:path>
            </a:pathLst>
          </a:custGeom>
          <a:solidFill>
            <a:srgbClr val="298A9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469434" y="9820319"/>
            <a:ext cx="510540" cy="466725"/>
          </a:xfrm>
          <a:custGeom>
            <a:avLst/>
            <a:gdLst/>
            <a:ahLst/>
            <a:cxnLst/>
            <a:rect l="l" t="t" r="r" b="b"/>
            <a:pathLst>
              <a:path w="510539" h="466725">
                <a:moveTo>
                  <a:pt x="510222" y="466679"/>
                </a:moveTo>
                <a:lnTo>
                  <a:pt x="204294" y="466679"/>
                </a:lnTo>
                <a:lnTo>
                  <a:pt x="0" y="0"/>
                </a:lnTo>
                <a:lnTo>
                  <a:pt x="305927" y="0"/>
                </a:lnTo>
                <a:lnTo>
                  <a:pt x="510222" y="466679"/>
                </a:lnTo>
                <a:close/>
              </a:path>
            </a:pathLst>
          </a:custGeom>
          <a:solidFill>
            <a:srgbClr val="298A9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object 15"/>
          <p:cNvGrpSpPr/>
          <p:nvPr/>
        </p:nvGrpSpPr>
        <p:grpSpPr>
          <a:xfrm>
            <a:off x="5081289" y="9807183"/>
            <a:ext cx="13206730" cy="480059"/>
            <a:chOff x="5081289" y="9807183"/>
            <a:chExt cx="13206730" cy="480059"/>
          </a:xfrm>
        </p:grpSpPr>
        <p:sp>
          <p:nvSpPr>
            <p:cNvPr id="16" name="object 16"/>
            <p:cNvSpPr/>
            <p:nvPr/>
          </p:nvSpPr>
          <p:spPr>
            <a:xfrm>
              <a:off x="7071511" y="9963149"/>
              <a:ext cx="11216640" cy="323850"/>
            </a:xfrm>
            <a:custGeom>
              <a:avLst/>
              <a:gdLst/>
              <a:ahLst/>
              <a:cxnLst/>
              <a:rect l="l" t="t" r="r" b="b"/>
              <a:pathLst>
                <a:path w="11216640" h="323850">
                  <a:moveTo>
                    <a:pt x="11216487" y="323849"/>
                  </a:moveTo>
                  <a:lnTo>
                    <a:pt x="0" y="323849"/>
                  </a:lnTo>
                  <a:lnTo>
                    <a:pt x="0" y="0"/>
                  </a:lnTo>
                  <a:lnTo>
                    <a:pt x="11216487" y="0"/>
                  </a:lnTo>
                  <a:lnTo>
                    <a:pt x="11216487" y="323849"/>
                  </a:lnTo>
                  <a:close/>
                </a:path>
              </a:pathLst>
            </a:custGeom>
            <a:solidFill>
              <a:srgbClr val="1F2B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081289" y="9807183"/>
              <a:ext cx="2454910" cy="480059"/>
            </a:xfrm>
            <a:custGeom>
              <a:avLst/>
              <a:gdLst/>
              <a:ahLst/>
              <a:cxnLst/>
              <a:rect l="l" t="t" r="r" b="b"/>
              <a:pathLst>
                <a:path w="2454909" h="480059">
                  <a:moveTo>
                    <a:pt x="2454592" y="479816"/>
                  </a:moveTo>
                  <a:lnTo>
                    <a:pt x="210045" y="479816"/>
                  </a:lnTo>
                  <a:lnTo>
                    <a:pt x="0" y="0"/>
                  </a:lnTo>
                  <a:lnTo>
                    <a:pt x="2244547" y="0"/>
                  </a:lnTo>
                  <a:lnTo>
                    <a:pt x="2454592" y="479816"/>
                  </a:lnTo>
                  <a:close/>
                </a:path>
              </a:pathLst>
            </a:custGeom>
            <a:solidFill>
              <a:srgbClr val="298A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8" name="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012332" y="8252718"/>
            <a:ext cx="2009774" cy="904859"/>
          </a:xfrm>
          <a:prstGeom prst="rect">
            <a:avLst/>
          </a:prstGeom>
        </p:spPr>
      </p:pic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1016000" y="984281"/>
            <a:ext cx="6593205" cy="1235075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 marR="5080">
              <a:lnSpc>
                <a:spcPts val="4730"/>
              </a:lnSpc>
              <a:spcBef>
                <a:spcPts val="265"/>
              </a:spcBef>
            </a:pPr>
            <a:r>
              <a:rPr sz="4000" spc="-160" dirty="0">
                <a:solidFill>
                  <a:srgbClr val="FFFFFF"/>
                </a:solidFill>
                <a:latin typeface="Verdana"/>
                <a:cs typeface="Verdana"/>
              </a:rPr>
              <a:t>Apóyese</a:t>
            </a:r>
            <a:r>
              <a:rPr sz="4000" spc="-2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-140" dirty="0">
                <a:solidFill>
                  <a:srgbClr val="FFFFFF"/>
                </a:solidFill>
                <a:latin typeface="Verdana"/>
                <a:cs typeface="Verdana"/>
              </a:rPr>
              <a:t>en</a:t>
            </a:r>
            <a:r>
              <a:rPr sz="4000" spc="-2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-195" dirty="0">
                <a:solidFill>
                  <a:srgbClr val="FFFFFF"/>
                </a:solidFill>
                <a:latin typeface="Verdana"/>
                <a:cs typeface="Verdana"/>
              </a:rPr>
              <a:t>la</a:t>
            </a:r>
            <a:r>
              <a:rPr sz="4000" spc="-2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-130" dirty="0">
                <a:solidFill>
                  <a:srgbClr val="FFFFFF"/>
                </a:solidFill>
                <a:latin typeface="Verdana"/>
                <a:cs typeface="Verdana"/>
              </a:rPr>
              <a:t>Oficina</a:t>
            </a:r>
            <a:r>
              <a:rPr sz="4000" spc="-2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-25" dirty="0">
                <a:solidFill>
                  <a:srgbClr val="FFFFFF"/>
                </a:solidFill>
                <a:latin typeface="Verdana"/>
                <a:cs typeface="Verdana"/>
              </a:rPr>
              <a:t>de </a:t>
            </a:r>
            <a:r>
              <a:rPr sz="4000" spc="-140" dirty="0">
                <a:solidFill>
                  <a:srgbClr val="FFFFFF"/>
                </a:solidFill>
                <a:latin typeface="Verdana"/>
                <a:cs typeface="Verdana"/>
              </a:rPr>
              <a:t>Control</a:t>
            </a:r>
            <a:r>
              <a:rPr sz="4000" spc="-1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-270" dirty="0">
                <a:solidFill>
                  <a:srgbClr val="FFFFFF"/>
                </a:solidFill>
                <a:latin typeface="Verdana"/>
                <a:cs typeface="Verdana"/>
              </a:rPr>
              <a:t>Interno</a:t>
            </a:r>
            <a:endParaRPr sz="4000">
              <a:latin typeface="Verdana"/>
              <a:cs typeface="Verdan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590179" y="2550989"/>
            <a:ext cx="9463405" cy="5897880"/>
          </a:xfrm>
          <a:prstGeom prst="rect">
            <a:avLst/>
          </a:prstGeom>
        </p:spPr>
        <p:txBody>
          <a:bodyPr vert="horz" wrap="square" lIns="0" tIns="45719" rIns="0" bIns="0" rtlCol="0">
            <a:spAutoFit/>
          </a:bodyPr>
          <a:lstStyle/>
          <a:p>
            <a:pPr marL="12065" marR="1054735" algn="ctr">
              <a:lnSpc>
                <a:spcPts val="6300"/>
              </a:lnSpc>
              <a:spcBef>
                <a:spcPts val="359"/>
              </a:spcBef>
            </a:pPr>
            <a:r>
              <a:rPr sz="5300" spc="195" dirty="0">
                <a:solidFill>
                  <a:srgbClr val="FFFFFF"/>
                </a:solidFill>
                <a:latin typeface="Verdana"/>
                <a:cs typeface="Verdana"/>
              </a:rPr>
              <a:t>En</a:t>
            </a:r>
            <a:r>
              <a:rPr sz="5300" spc="-4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300" dirty="0">
                <a:solidFill>
                  <a:srgbClr val="FFFFFF"/>
                </a:solidFill>
                <a:latin typeface="Verdana"/>
                <a:cs typeface="Verdana"/>
              </a:rPr>
              <a:t>todas</a:t>
            </a:r>
            <a:r>
              <a:rPr sz="5300" spc="-4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300" spc="-75" dirty="0">
                <a:solidFill>
                  <a:srgbClr val="FFFFFF"/>
                </a:solidFill>
                <a:latin typeface="Verdana"/>
                <a:cs typeface="Verdana"/>
              </a:rPr>
              <a:t>sus</a:t>
            </a:r>
            <a:r>
              <a:rPr sz="5300" spc="-4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300" spc="-35" dirty="0">
                <a:solidFill>
                  <a:srgbClr val="FFFFFF"/>
                </a:solidFill>
                <a:latin typeface="Verdana"/>
                <a:cs typeface="Verdana"/>
              </a:rPr>
              <a:t>actividades, </a:t>
            </a:r>
            <a:r>
              <a:rPr sz="5300" spc="45" dirty="0">
                <a:solidFill>
                  <a:srgbClr val="FFFFFF"/>
                </a:solidFill>
                <a:latin typeface="Verdana"/>
                <a:cs typeface="Verdana"/>
              </a:rPr>
              <a:t>vincule</a:t>
            </a:r>
            <a:r>
              <a:rPr sz="5300" spc="-4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300" spc="-7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5300" spc="-4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300" dirty="0">
                <a:solidFill>
                  <a:srgbClr val="FFFFFF"/>
                </a:solidFill>
                <a:latin typeface="Verdana"/>
                <a:cs typeface="Verdana"/>
              </a:rPr>
              <a:t>su</a:t>
            </a:r>
            <a:r>
              <a:rPr sz="5300" spc="-4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300" spc="65" dirty="0">
                <a:solidFill>
                  <a:srgbClr val="FFFFFF"/>
                </a:solidFill>
                <a:latin typeface="Verdana"/>
                <a:cs typeface="Verdana"/>
              </a:rPr>
              <a:t>Oficina</a:t>
            </a:r>
            <a:r>
              <a:rPr sz="5300" spc="-4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300" spc="120" dirty="0">
                <a:solidFill>
                  <a:srgbClr val="FFFFFF"/>
                </a:solidFill>
                <a:latin typeface="Verdana"/>
                <a:cs typeface="Verdana"/>
              </a:rPr>
              <a:t>de </a:t>
            </a:r>
            <a:r>
              <a:rPr sz="5300" spc="45" dirty="0">
                <a:solidFill>
                  <a:srgbClr val="FFFFFF"/>
                </a:solidFill>
                <a:latin typeface="Verdana"/>
                <a:cs typeface="Verdana"/>
              </a:rPr>
              <a:t>Control</a:t>
            </a:r>
            <a:r>
              <a:rPr sz="5300" spc="-4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300" spc="-10" dirty="0">
                <a:solidFill>
                  <a:srgbClr val="FFFFFF"/>
                </a:solidFill>
                <a:latin typeface="Verdana"/>
                <a:cs typeface="Verdana"/>
              </a:rPr>
              <a:t>Interno</a:t>
            </a:r>
            <a:endParaRPr sz="5300">
              <a:latin typeface="Verdana"/>
              <a:cs typeface="Verdana"/>
            </a:endParaRPr>
          </a:p>
          <a:p>
            <a:pPr marL="748665">
              <a:lnSpc>
                <a:spcPct val="100000"/>
              </a:lnSpc>
              <a:spcBef>
                <a:spcPts val="3110"/>
              </a:spcBef>
            </a:pPr>
            <a:r>
              <a:rPr sz="3400" b="1" spc="-140" dirty="0">
                <a:latin typeface="Verdana"/>
                <a:cs typeface="Verdana"/>
              </a:rPr>
              <a:t>Liderazgo</a:t>
            </a:r>
            <a:r>
              <a:rPr sz="3400" b="1" spc="-150" dirty="0">
                <a:latin typeface="Verdana"/>
                <a:cs typeface="Verdana"/>
              </a:rPr>
              <a:t> </a:t>
            </a:r>
            <a:r>
              <a:rPr sz="3400" b="1" spc="-125" dirty="0">
                <a:latin typeface="Verdana"/>
                <a:cs typeface="Verdana"/>
              </a:rPr>
              <a:t>Estratégico</a:t>
            </a:r>
            <a:r>
              <a:rPr sz="3400" b="1" spc="-145" dirty="0">
                <a:latin typeface="Verdana"/>
                <a:cs typeface="Verdana"/>
              </a:rPr>
              <a:t> </a:t>
            </a:r>
            <a:r>
              <a:rPr sz="3400" b="1" spc="-330" dirty="0">
                <a:latin typeface="Verdana"/>
                <a:cs typeface="Verdana"/>
              </a:rPr>
              <a:t>-</a:t>
            </a:r>
            <a:r>
              <a:rPr sz="3400" b="1" spc="-145" dirty="0">
                <a:latin typeface="Verdana"/>
                <a:cs typeface="Verdana"/>
              </a:rPr>
              <a:t> </a:t>
            </a:r>
            <a:r>
              <a:rPr sz="3400" b="1" spc="-10" dirty="0">
                <a:latin typeface="Verdana"/>
                <a:cs typeface="Verdana"/>
              </a:rPr>
              <a:t>Prevención</a:t>
            </a:r>
            <a:endParaRPr sz="3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570"/>
              </a:spcBef>
            </a:pPr>
            <a:endParaRPr sz="3400">
              <a:latin typeface="Verdana"/>
              <a:cs typeface="Verdana"/>
            </a:endParaRPr>
          </a:p>
          <a:p>
            <a:pPr marL="748665">
              <a:lnSpc>
                <a:spcPct val="100000"/>
              </a:lnSpc>
              <a:spcBef>
                <a:spcPts val="5"/>
              </a:spcBef>
            </a:pPr>
            <a:r>
              <a:rPr sz="3400" b="1" spc="-130" dirty="0">
                <a:latin typeface="Verdana"/>
                <a:cs typeface="Verdana"/>
              </a:rPr>
              <a:t>Evaluación</a:t>
            </a:r>
            <a:r>
              <a:rPr sz="3400" b="1" spc="-180" dirty="0">
                <a:latin typeface="Verdana"/>
                <a:cs typeface="Verdana"/>
              </a:rPr>
              <a:t> </a:t>
            </a:r>
            <a:r>
              <a:rPr sz="3400" b="1" spc="-85" dirty="0">
                <a:latin typeface="Verdana"/>
                <a:cs typeface="Verdana"/>
              </a:rPr>
              <a:t>de</a:t>
            </a:r>
            <a:r>
              <a:rPr sz="3400" b="1" spc="-180" dirty="0">
                <a:latin typeface="Verdana"/>
                <a:cs typeface="Verdana"/>
              </a:rPr>
              <a:t> </a:t>
            </a:r>
            <a:r>
              <a:rPr sz="3400" b="1" spc="-170" dirty="0">
                <a:latin typeface="Verdana"/>
                <a:cs typeface="Verdana"/>
              </a:rPr>
              <a:t>la</a:t>
            </a:r>
            <a:r>
              <a:rPr sz="3400" b="1" spc="-180" dirty="0">
                <a:latin typeface="Verdana"/>
                <a:cs typeface="Verdana"/>
              </a:rPr>
              <a:t> </a:t>
            </a:r>
            <a:r>
              <a:rPr sz="3400" b="1" spc="-145" dirty="0">
                <a:latin typeface="Verdana"/>
                <a:cs typeface="Verdana"/>
              </a:rPr>
              <a:t>Gestión</a:t>
            </a:r>
            <a:r>
              <a:rPr sz="3400" b="1" spc="-175" dirty="0">
                <a:latin typeface="Verdana"/>
                <a:cs typeface="Verdana"/>
              </a:rPr>
              <a:t> </a:t>
            </a:r>
            <a:r>
              <a:rPr sz="3400" b="1" spc="-105" dirty="0">
                <a:latin typeface="Verdana"/>
                <a:cs typeface="Verdana"/>
              </a:rPr>
              <a:t>del</a:t>
            </a:r>
            <a:r>
              <a:rPr sz="3400" b="1" spc="-180" dirty="0">
                <a:latin typeface="Verdana"/>
                <a:cs typeface="Verdana"/>
              </a:rPr>
              <a:t> </a:t>
            </a:r>
            <a:r>
              <a:rPr sz="3400" b="1" spc="-10" dirty="0">
                <a:latin typeface="Verdana"/>
                <a:cs typeface="Verdana"/>
              </a:rPr>
              <a:t>Riego</a:t>
            </a:r>
            <a:endParaRPr sz="3400">
              <a:latin typeface="Verdana"/>
              <a:cs typeface="Verdana"/>
            </a:endParaRPr>
          </a:p>
          <a:p>
            <a:pPr marL="748665" marR="5080">
              <a:lnSpc>
                <a:spcPts val="4050"/>
              </a:lnSpc>
              <a:spcBef>
                <a:spcPts val="3100"/>
              </a:spcBef>
            </a:pPr>
            <a:r>
              <a:rPr sz="3400" b="1" spc="-130" dirty="0">
                <a:latin typeface="Verdana"/>
                <a:cs typeface="Verdana"/>
              </a:rPr>
              <a:t>Evaluación</a:t>
            </a:r>
            <a:r>
              <a:rPr sz="3400" b="1" spc="-150" dirty="0">
                <a:latin typeface="Verdana"/>
                <a:cs typeface="Verdana"/>
              </a:rPr>
              <a:t> </a:t>
            </a:r>
            <a:r>
              <a:rPr sz="3400" b="1" spc="-204" dirty="0">
                <a:latin typeface="Verdana"/>
                <a:cs typeface="Verdana"/>
              </a:rPr>
              <a:t>y</a:t>
            </a:r>
            <a:r>
              <a:rPr sz="3400" b="1" spc="-150" dirty="0">
                <a:latin typeface="Verdana"/>
                <a:cs typeface="Verdana"/>
              </a:rPr>
              <a:t> </a:t>
            </a:r>
            <a:r>
              <a:rPr sz="3400" b="1" spc="-125" dirty="0">
                <a:latin typeface="Verdana"/>
                <a:cs typeface="Verdana"/>
              </a:rPr>
              <a:t>Seguimiento</a:t>
            </a:r>
            <a:r>
              <a:rPr sz="3400" b="1" spc="-150" dirty="0">
                <a:latin typeface="Verdana"/>
                <a:cs typeface="Verdana"/>
              </a:rPr>
              <a:t> </a:t>
            </a:r>
            <a:r>
              <a:rPr sz="3400" b="1" spc="-60" dirty="0">
                <a:latin typeface="Verdana"/>
                <a:cs typeface="Verdana"/>
              </a:rPr>
              <a:t>y </a:t>
            </a:r>
            <a:r>
              <a:rPr sz="3400" b="1" spc="-125" dirty="0">
                <a:latin typeface="Verdana"/>
                <a:cs typeface="Verdana"/>
              </a:rPr>
              <a:t>Relacionamiento</a:t>
            </a:r>
            <a:r>
              <a:rPr sz="3400" b="1" spc="-195" dirty="0">
                <a:latin typeface="Verdana"/>
                <a:cs typeface="Verdana"/>
              </a:rPr>
              <a:t> </a:t>
            </a:r>
            <a:r>
              <a:rPr sz="3400" b="1" spc="-70" dirty="0">
                <a:latin typeface="Verdana"/>
                <a:cs typeface="Verdana"/>
              </a:rPr>
              <a:t>con</a:t>
            </a:r>
            <a:r>
              <a:rPr sz="3400" b="1" spc="-190" dirty="0">
                <a:latin typeface="Verdana"/>
                <a:cs typeface="Verdana"/>
              </a:rPr>
              <a:t> </a:t>
            </a:r>
            <a:r>
              <a:rPr sz="3400" b="1" spc="-125" dirty="0">
                <a:latin typeface="Verdana"/>
                <a:cs typeface="Verdana"/>
              </a:rPr>
              <a:t>Entes</a:t>
            </a:r>
            <a:r>
              <a:rPr sz="3400" b="1" spc="-190" dirty="0">
                <a:latin typeface="Verdana"/>
                <a:cs typeface="Verdana"/>
              </a:rPr>
              <a:t> </a:t>
            </a:r>
            <a:r>
              <a:rPr sz="3400" b="1" spc="-85" dirty="0">
                <a:latin typeface="Verdana"/>
                <a:cs typeface="Verdana"/>
              </a:rPr>
              <a:t>de</a:t>
            </a:r>
            <a:r>
              <a:rPr sz="3400" b="1" spc="-190" dirty="0">
                <a:latin typeface="Verdana"/>
                <a:cs typeface="Verdana"/>
              </a:rPr>
              <a:t> </a:t>
            </a:r>
            <a:r>
              <a:rPr sz="3400" b="1" spc="-60" dirty="0">
                <a:latin typeface="Verdana"/>
                <a:cs typeface="Verdana"/>
              </a:rPr>
              <a:t>Control</a:t>
            </a:r>
            <a:endParaRPr sz="3400">
              <a:latin typeface="Verdana"/>
              <a:cs typeface="Verdana"/>
            </a:endParaRPr>
          </a:p>
        </p:txBody>
      </p:sp>
      <p:pic>
        <p:nvPicPr>
          <p:cNvPr id="21" name="object 2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345436" y="0"/>
            <a:ext cx="5895959" cy="800099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2815" y="9054327"/>
            <a:ext cx="1809749" cy="1019159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-2"/>
            <a:ext cx="18288000" cy="10287635"/>
            <a:chOff x="0" y="-2"/>
            <a:chExt cx="18288000" cy="10287635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8985885" cy="4753610"/>
            </a:xfrm>
            <a:custGeom>
              <a:avLst/>
              <a:gdLst/>
              <a:ahLst/>
              <a:cxnLst/>
              <a:rect l="l" t="t" r="r" b="b"/>
              <a:pathLst>
                <a:path w="8985885" h="4753610">
                  <a:moveTo>
                    <a:pt x="6794784" y="4752978"/>
                  </a:moveTo>
                  <a:lnTo>
                    <a:pt x="0" y="4752990"/>
                  </a:lnTo>
                  <a:lnTo>
                    <a:pt x="0" y="0"/>
                  </a:lnTo>
                  <a:lnTo>
                    <a:pt x="8985490" y="0"/>
                  </a:lnTo>
                  <a:lnTo>
                    <a:pt x="6794784" y="4752978"/>
                  </a:lnTo>
                  <a:close/>
                </a:path>
              </a:pathLst>
            </a:custGeom>
            <a:solidFill>
              <a:srgbClr val="298A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029431"/>
              <a:ext cx="7893253" cy="822212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9216580"/>
              <a:ext cx="3221990" cy="1070610"/>
            </a:xfrm>
            <a:custGeom>
              <a:avLst/>
              <a:gdLst/>
              <a:ahLst/>
              <a:cxnLst/>
              <a:rect l="l" t="t" r="r" b="b"/>
              <a:pathLst>
                <a:path w="3221990" h="1070609">
                  <a:moveTo>
                    <a:pt x="2256548" y="1070419"/>
                  </a:moveTo>
                  <a:lnTo>
                    <a:pt x="1787956" y="0"/>
                  </a:lnTo>
                  <a:lnTo>
                    <a:pt x="0" y="0"/>
                  </a:lnTo>
                  <a:lnTo>
                    <a:pt x="0" y="1070419"/>
                  </a:lnTo>
                  <a:lnTo>
                    <a:pt x="2256548" y="1070419"/>
                  </a:lnTo>
                  <a:close/>
                </a:path>
                <a:path w="3221990" h="1070609">
                  <a:moveTo>
                    <a:pt x="3221431" y="1070419"/>
                  </a:moveTo>
                  <a:lnTo>
                    <a:pt x="2752826" y="0"/>
                  </a:lnTo>
                  <a:lnTo>
                    <a:pt x="2259215" y="0"/>
                  </a:lnTo>
                  <a:lnTo>
                    <a:pt x="2727807" y="1070419"/>
                  </a:lnTo>
                  <a:lnTo>
                    <a:pt x="3221431" y="1070419"/>
                  </a:lnTo>
                  <a:close/>
                </a:path>
              </a:pathLst>
            </a:custGeom>
            <a:solidFill>
              <a:srgbClr val="298A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071511" y="9877439"/>
              <a:ext cx="11216640" cy="409575"/>
            </a:xfrm>
            <a:custGeom>
              <a:avLst/>
              <a:gdLst/>
              <a:ahLst/>
              <a:cxnLst/>
              <a:rect l="l" t="t" r="r" b="b"/>
              <a:pathLst>
                <a:path w="11216640" h="409575">
                  <a:moveTo>
                    <a:pt x="11216487" y="409574"/>
                  </a:moveTo>
                  <a:lnTo>
                    <a:pt x="0" y="409574"/>
                  </a:lnTo>
                  <a:lnTo>
                    <a:pt x="0" y="0"/>
                  </a:lnTo>
                  <a:lnTo>
                    <a:pt x="11216487" y="0"/>
                  </a:lnTo>
                  <a:lnTo>
                    <a:pt x="11216487" y="409574"/>
                  </a:lnTo>
                  <a:close/>
                </a:path>
              </a:pathLst>
            </a:custGeom>
            <a:solidFill>
              <a:srgbClr val="1F2B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246450" y="0"/>
              <a:ext cx="15041880" cy="10287000"/>
            </a:xfrm>
            <a:custGeom>
              <a:avLst/>
              <a:gdLst/>
              <a:ahLst/>
              <a:cxnLst/>
              <a:rect l="l" t="t" r="r" b="b"/>
              <a:pathLst>
                <a:path w="15041880" h="10287000">
                  <a:moveTo>
                    <a:pt x="4099407" y="10287000"/>
                  </a:moveTo>
                  <a:lnTo>
                    <a:pt x="3621506" y="9195359"/>
                  </a:lnTo>
                  <a:lnTo>
                    <a:pt x="0" y="9195359"/>
                  </a:lnTo>
                  <a:lnTo>
                    <a:pt x="477862" y="10287000"/>
                  </a:lnTo>
                  <a:lnTo>
                    <a:pt x="4099407" y="10287000"/>
                  </a:lnTo>
                  <a:close/>
                </a:path>
                <a:path w="15041880" h="10287000">
                  <a:moveTo>
                    <a:pt x="15041550" y="893597"/>
                  </a:moveTo>
                  <a:lnTo>
                    <a:pt x="5482793" y="893597"/>
                  </a:lnTo>
                  <a:lnTo>
                    <a:pt x="5098415" y="0"/>
                  </a:lnTo>
                  <a:lnTo>
                    <a:pt x="4344505" y="0"/>
                  </a:lnTo>
                  <a:lnTo>
                    <a:pt x="5162461" y="1901507"/>
                  </a:lnTo>
                  <a:lnTo>
                    <a:pt x="5889447" y="1907336"/>
                  </a:lnTo>
                  <a:lnTo>
                    <a:pt x="5890933" y="1910727"/>
                  </a:lnTo>
                  <a:lnTo>
                    <a:pt x="15041550" y="1910727"/>
                  </a:lnTo>
                  <a:lnTo>
                    <a:pt x="15041550" y="893597"/>
                  </a:lnTo>
                  <a:close/>
                </a:path>
              </a:pathLst>
            </a:custGeom>
            <a:solidFill>
              <a:srgbClr val="298A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24936" y="422739"/>
              <a:ext cx="2486024" cy="112394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390059" y="22464"/>
              <a:ext cx="5765300" cy="80009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944497" y="6334157"/>
              <a:ext cx="1707734" cy="2921764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8236559" y="2349595"/>
            <a:ext cx="9679940" cy="350012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 algn="just">
              <a:lnSpc>
                <a:spcPts val="3900"/>
              </a:lnSpc>
              <a:spcBef>
                <a:spcPts val="259"/>
              </a:spcBef>
            </a:pPr>
            <a:r>
              <a:rPr sz="3300" b="1" dirty="0">
                <a:latin typeface="Verdana"/>
                <a:cs typeface="Verdana"/>
              </a:rPr>
              <a:t>Desde</a:t>
            </a:r>
            <a:r>
              <a:rPr sz="3300" b="1" spc="225" dirty="0">
                <a:latin typeface="Verdana"/>
                <a:cs typeface="Verdana"/>
              </a:rPr>
              <a:t> </a:t>
            </a:r>
            <a:r>
              <a:rPr sz="3300" b="1" dirty="0">
                <a:latin typeface="Verdana"/>
                <a:cs typeface="Verdana"/>
              </a:rPr>
              <a:t>su</a:t>
            </a:r>
            <a:r>
              <a:rPr sz="3300" b="1" spc="235" dirty="0">
                <a:latin typeface="Verdana"/>
                <a:cs typeface="Verdana"/>
              </a:rPr>
              <a:t> </a:t>
            </a:r>
            <a:r>
              <a:rPr sz="3300" b="1" spc="-45" dirty="0">
                <a:latin typeface="Verdana"/>
                <a:cs typeface="Verdana"/>
              </a:rPr>
              <a:t>posesión,</a:t>
            </a:r>
            <a:r>
              <a:rPr sz="3300" b="1" spc="235" dirty="0">
                <a:latin typeface="Verdana"/>
                <a:cs typeface="Verdana"/>
              </a:rPr>
              <a:t> </a:t>
            </a:r>
            <a:r>
              <a:rPr sz="3300" b="1" dirty="0">
                <a:latin typeface="Verdana"/>
                <a:cs typeface="Verdana"/>
              </a:rPr>
              <a:t>usted</a:t>
            </a:r>
            <a:r>
              <a:rPr sz="3300" b="1" spc="235" dirty="0">
                <a:latin typeface="Verdana"/>
                <a:cs typeface="Verdana"/>
              </a:rPr>
              <a:t> </a:t>
            </a:r>
            <a:r>
              <a:rPr sz="3300" b="1" dirty="0">
                <a:latin typeface="Verdana"/>
                <a:cs typeface="Verdana"/>
              </a:rPr>
              <a:t>deja</a:t>
            </a:r>
            <a:r>
              <a:rPr sz="3300" b="1" spc="235" dirty="0">
                <a:latin typeface="Verdana"/>
                <a:cs typeface="Verdana"/>
              </a:rPr>
              <a:t> </a:t>
            </a:r>
            <a:r>
              <a:rPr sz="3300" b="1" dirty="0">
                <a:latin typeface="Verdana"/>
                <a:cs typeface="Verdana"/>
              </a:rPr>
              <a:t>de</a:t>
            </a:r>
            <a:r>
              <a:rPr sz="3300" b="1" spc="235" dirty="0">
                <a:latin typeface="Verdana"/>
                <a:cs typeface="Verdana"/>
              </a:rPr>
              <a:t> </a:t>
            </a:r>
            <a:r>
              <a:rPr sz="3300" b="1" dirty="0">
                <a:latin typeface="Verdana"/>
                <a:cs typeface="Verdana"/>
              </a:rPr>
              <a:t>ser</a:t>
            </a:r>
            <a:r>
              <a:rPr sz="3300" b="1" spc="235" dirty="0">
                <a:latin typeface="Verdana"/>
                <a:cs typeface="Verdana"/>
              </a:rPr>
              <a:t> </a:t>
            </a:r>
            <a:r>
              <a:rPr sz="3300" b="1" spc="-25" dirty="0">
                <a:latin typeface="Verdana"/>
                <a:cs typeface="Verdana"/>
              </a:rPr>
              <a:t>un </a:t>
            </a:r>
            <a:r>
              <a:rPr sz="3300" b="1" dirty="0">
                <a:latin typeface="Verdana"/>
                <a:cs typeface="Verdana"/>
              </a:rPr>
              <a:t>ciudadano</a:t>
            </a:r>
            <a:r>
              <a:rPr sz="3300" b="1" spc="-75" dirty="0">
                <a:latin typeface="Verdana"/>
                <a:cs typeface="Verdana"/>
              </a:rPr>
              <a:t>  </a:t>
            </a:r>
            <a:r>
              <a:rPr sz="3300" b="1" dirty="0">
                <a:latin typeface="Verdana"/>
                <a:cs typeface="Verdana"/>
              </a:rPr>
              <a:t>más</a:t>
            </a:r>
            <a:r>
              <a:rPr sz="3300" b="1" spc="-75" dirty="0">
                <a:latin typeface="Verdana"/>
                <a:cs typeface="Verdana"/>
              </a:rPr>
              <a:t>  </a:t>
            </a:r>
            <a:r>
              <a:rPr sz="3300" b="1" dirty="0">
                <a:latin typeface="Verdana"/>
                <a:cs typeface="Verdana"/>
              </a:rPr>
              <a:t>para</a:t>
            </a:r>
            <a:r>
              <a:rPr sz="3300" b="1" spc="-75" dirty="0">
                <a:latin typeface="Verdana"/>
                <a:cs typeface="Verdana"/>
              </a:rPr>
              <a:t>  </a:t>
            </a:r>
            <a:r>
              <a:rPr sz="3300" b="1" dirty="0">
                <a:latin typeface="Verdana"/>
                <a:cs typeface="Verdana"/>
              </a:rPr>
              <a:t>convertirse</a:t>
            </a:r>
            <a:r>
              <a:rPr sz="3300" b="1" spc="-75" dirty="0">
                <a:latin typeface="Verdana"/>
                <a:cs typeface="Verdana"/>
              </a:rPr>
              <a:t>  </a:t>
            </a:r>
            <a:r>
              <a:rPr sz="3300" b="1" dirty="0">
                <a:latin typeface="Verdana"/>
                <a:cs typeface="Verdana"/>
              </a:rPr>
              <a:t>en</a:t>
            </a:r>
            <a:r>
              <a:rPr sz="3300" b="1" spc="-75" dirty="0">
                <a:latin typeface="Verdana"/>
                <a:cs typeface="Verdana"/>
              </a:rPr>
              <a:t>  </a:t>
            </a:r>
            <a:r>
              <a:rPr sz="3300" b="1" spc="-25" dirty="0">
                <a:latin typeface="Verdana"/>
                <a:cs typeface="Verdana"/>
              </a:rPr>
              <a:t>un </a:t>
            </a:r>
            <a:r>
              <a:rPr sz="3300" b="1" dirty="0">
                <a:latin typeface="Verdana"/>
                <a:cs typeface="Verdana"/>
              </a:rPr>
              <a:t>agente</a:t>
            </a:r>
            <a:r>
              <a:rPr sz="3300" b="1" spc="-45" dirty="0">
                <a:latin typeface="Verdana"/>
                <a:cs typeface="Verdana"/>
              </a:rPr>
              <a:t>  </a:t>
            </a:r>
            <a:r>
              <a:rPr sz="3300" b="1" dirty="0">
                <a:latin typeface="Verdana"/>
                <a:cs typeface="Verdana"/>
              </a:rPr>
              <a:t>del</a:t>
            </a:r>
            <a:r>
              <a:rPr sz="3300" b="1" spc="-40" dirty="0">
                <a:latin typeface="Verdana"/>
                <a:cs typeface="Verdana"/>
              </a:rPr>
              <a:t>  </a:t>
            </a:r>
            <a:r>
              <a:rPr sz="3300" b="1" dirty="0">
                <a:latin typeface="Verdana"/>
                <a:cs typeface="Verdana"/>
              </a:rPr>
              <a:t>Estado,</a:t>
            </a:r>
            <a:r>
              <a:rPr sz="3300" b="1" spc="-40" dirty="0">
                <a:latin typeface="Verdana"/>
                <a:cs typeface="Verdana"/>
              </a:rPr>
              <a:t>  </a:t>
            </a:r>
            <a:r>
              <a:rPr sz="3300" b="1" dirty="0">
                <a:latin typeface="Verdana"/>
                <a:cs typeface="Verdana"/>
              </a:rPr>
              <a:t>de</a:t>
            </a:r>
            <a:r>
              <a:rPr sz="3300" b="1" spc="-40" dirty="0">
                <a:latin typeface="Verdana"/>
                <a:cs typeface="Verdana"/>
              </a:rPr>
              <a:t>  </a:t>
            </a:r>
            <a:r>
              <a:rPr sz="3300" b="1" dirty="0">
                <a:latin typeface="Verdana"/>
                <a:cs typeface="Verdana"/>
              </a:rPr>
              <a:t>quien</a:t>
            </a:r>
            <a:r>
              <a:rPr sz="3300" b="1" spc="-40" dirty="0">
                <a:latin typeface="Verdana"/>
                <a:cs typeface="Verdana"/>
              </a:rPr>
              <a:t>  </a:t>
            </a:r>
            <a:r>
              <a:rPr sz="3300" b="1" dirty="0">
                <a:latin typeface="Verdana"/>
                <a:cs typeface="Verdana"/>
              </a:rPr>
              <a:t>se</a:t>
            </a:r>
            <a:r>
              <a:rPr sz="3300" b="1" spc="-40" dirty="0">
                <a:latin typeface="Verdana"/>
                <a:cs typeface="Verdana"/>
              </a:rPr>
              <a:t>  </a:t>
            </a:r>
            <a:r>
              <a:rPr sz="3300" b="1" spc="-95" dirty="0">
                <a:latin typeface="Verdana"/>
                <a:cs typeface="Verdana"/>
              </a:rPr>
              <a:t>espera </a:t>
            </a:r>
            <a:r>
              <a:rPr sz="3300" b="1" spc="-125" dirty="0">
                <a:latin typeface="Verdana"/>
                <a:cs typeface="Verdana"/>
              </a:rPr>
              <a:t>estricto</a:t>
            </a:r>
            <a:r>
              <a:rPr sz="3300" b="1" spc="-160" dirty="0">
                <a:latin typeface="Verdana"/>
                <a:cs typeface="Verdana"/>
              </a:rPr>
              <a:t> </a:t>
            </a:r>
            <a:r>
              <a:rPr sz="3300" b="1" spc="-90" dirty="0">
                <a:latin typeface="Verdana"/>
                <a:cs typeface="Verdana"/>
              </a:rPr>
              <a:t>cumplimiento</a:t>
            </a:r>
            <a:r>
              <a:rPr sz="3300" b="1" spc="-165" dirty="0">
                <a:latin typeface="Verdana"/>
                <a:cs typeface="Verdana"/>
              </a:rPr>
              <a:t> </a:t>
            </a:r>
            <a:r>
              <a:rPr sz="3300" b="1" spc="-10" dirty="0">
                <a:latin typeface="Verdana"/>
                <a:cs typeface="Verdana"/>
              </a:rPr>
              <a:t>de</a:t>
            </a:r>
            <a:r>
              <a:rPr sz="3300" b="1" spc="-150" dirty="0">
                <a:latin typeface="Verdana"/>
                <a:cs typeface="Verdana"/>
              </a:rPr>
              <a:t> </a:t>
            </a:r>
            <a:r>
              <a:rPr sz="3300" b="1" spc="-165" dirty="0">
                <a:latin typeface="Verdana"/>
                <a:cs typeface="Verdana"/>
              </a:rPr>
              <a:t>la</a:t>
            </a:r>
            <a:r>
              <a:rPr sz="3300" b="1" spc="-114" dirty="0">
                <a:latin typeface="Verdana"/>
                <a:cs typeface="Verdana"/>
              </a:rPr>
              <a:t> </a:t>
            </a:r>
            <a:r>
              <a:rPr sz="3300" b="1" spc="-110" dirty="0">
                <a:latin typeface="Verdana"/>
                <a:cs typeface="Verdana"/>
              </a:rPr>
              <a:t>Constitución,</a:t>
            </a:r>
            <a:r>
              <a:rPr sz="3300" b="1" spc="-145" dirty="0">
                <a:latin typeface="Verdana"/>
                <a:cs typeface="Verdana"/>
              </a:rPr>
              <a:t> </a:t>
            </a:r>
            <a:r>
              <a:rPr sz="3300" b="1" spc="-25" dirty="0">
                <a:latin typeface="Verdana"/>
                <a:cs typeface="Verdana"/>
              </a:rPr>
              <a:t>la </a:t>
            </a:r>
            <a:r>
              <a:rPr sz="3300" b="1" dirty="0">
                <a:latin typeface="Verdana"/>
                <a:cs typeface="Verdana"/>
              </a:rPr>
              <a:t>Ley</a:t>
            </a:r>
            <a:r>
              <a:rPr sz="3300" b="1" spc="335" dirty="0">
                <a:latin typeface="Verdana"/>
                <a:cs typeface="Verdana"/>
              </a:rPr>
              <a:t>   </a:t>
            </a:r>
            <a:r>
              <a:rPr sz="3300" b="1" dirty="0">
                <a:latin typeface="Verdana"/>
                <a:cs typeface="Verdana"/>
              </a:rPr>
              <a:t>y</a:t>
            </a:r>
            <a:r>
              <a:rPr sz="3300" b="1" spc="340" dirty="0">
                <a:latin typeface="Verdana"/>
                <a:cs typeface="Verdana"/>
              </a:rPr>
              <a:t>   </a:t>
            </a:r>
            <a:r>
              <a:rPr sz="3300" b="1" dirty="0">
                <a:latin typeface="Verdana"/>
                <a:cs typeface="Verdana"/>
              </a:rPr>
              <a:t>las</a:t>
            </a:r>
            <a:r>
              <a:rPr sz="3300" b="1" spc="340" dirty="0">
                <a:latin typeface="Verdana"/>
                <a:cs typeface="Verdana"/>
              </a:rPr>
              <a:t>   </a:t>
            </a:r>
            <a:r>
              <a:rPr sz="3300" b="1" dirty="0">
                <a:latin typeface="Verdana"/>
                <a:cs typeface="Verdana"/>
              </a:rPr>
              <a:t>normas</a:t>
            </a:r>
            <a:r>
              <a:rPr sz="3300" b="1" spc="335" dirty="0">
                <a:latin typeface="Verdana"/>
                <a:cs typeface="Verdana"/>
              </a:rPr>
              <a:t>   </a:t>
            </a:r>
            <a:r>
              <a:rPr sz="3300" b="1" dirty="0">
                <a:latin typeface="Verdana"/>
                <a:cs typeface="Verdana"/>
              </a:rPr>
              <a:t>de</a:t>
            </a:r>
            <a:r>
              <a:rPr sz="3300" b="1" spc="340" dirty="0">
                <a:latin typeface="Verdana"/>
                <a:cs typeface="Verdana"/>
              </a:rPr>
              <a:t>   </a:t>
            </a:r>
            <a:r>
              <a:rPr sz="3300" b="1" spc="-110" dirty="0">
                <a:latin typeface="Verdana"/>
                <a:cs typeface="Verdana"/>
              </a:rPr>
              <a:t>convivencia, </a:t>
            </a:r>
            <a:r>
              <a:rPr sz="3300" b="1" spc="-105" dirty="0">
                <a:latin typeface="Verdana"/>
                <a:cs typeface="Verdana"/>
              </a:rPr>
              <a:t>recordando</a:t>
            </a:r>
            <a:r>
              <a:rPr sz="3300" b="1" spc="-180" dirty="0">
                <a:latin typeface="Verdana"/>
                <a:cs typeface="Verdana"/>
              </a:rPr>
              <a:t> </a:t>
            </a:r>
            <a:r>
              <a:rPr sz="3300" b="1" dirty="0">
                <a:latin typeface="Verdana"/>
                <a:cs typeface="Verdana"/>
              </a:rPr>
              <a:t>que</a:t>
            </a:r>
            <a:r>
              <a:rPr sz="3300" b="1" spc="-180" dirty="0">
                <a:latin typeface="Verdana"/>
                <a:cs typeface="Verdana"/>
              </a:rPr>
              <a:t> </a:t>
            </a:r>
            <a:r>
              <a:rPr sz="3300" b="1" spc="-120" dirty="0">
                <a:latin typeface="Verdana"/>
                <a:cs typeface="Verdana"/>
              </a:rPr>
              <a:t>sus</a:t>
            </a:r>
            <a:r>
              <a:rPr sz="3300" b="1" spc="-160" dirty="0">
                <a:latin typeface="Verdana"/>
                <a:cs typeface="Verdana"/>
              </a:rPr>
              <a:t> </a:t>
            </a:r>
            <a:r>
              <a:rPr sz="3300" b="1" spc="-105" dirty="0">
                <a:latin typeface="Verdana"/>
                <a:cs typeface="Verdana"/>
              </a:rPr>
              <a:t>decisiones</a:t>
            </a:r>
            <a:r>
              <a:rPr sz="3300" b="1" spc="-170" dirty="0">
                <a:latin typeface="Verdana"/>
                <a:cs typeface="Verdana"/>
              </a:rPr>
              <a:t> </a:t>
            </a:r>
            <a:r>
              <a:rPr sz="3300" b="1" spc="-65" dirty="0">
                <a:latin typeface="Verdana"/>
                <a:cs typeface="Verdana"/>
              </a:rPr>
              <a:t>impactan</a:t>
            </a:r>
            <a:r>
              <a:rPr sz="3300" b="1" spc="-175" dirty="0">
                <a:latin typeface="Verdana"/>
                <a:cs typeface="Verdana"/>
              </a:rPr>
              <a:t> </a:t>
            </a:r>
            <a:r>
              <a:rPr sz="3300" b="1" spc="-25" dirty="0">
                <a:latin typeface="Verdana"/>
                <a:cs typeface="Verdana"/>
              </a:rPr>
              <a:t>la </a:t>
            </a:r>
            <a:r>
              <a:rPr sz="3300" b="1" spc="-150" dirty="0">
                <a:latin typeface="Verdana"/>
                <a:cs typeface="Verdana"/>
              </a:rPr>
              <a:t>vida</a:t>
            </a:r>
            <a:r>
              <a:rPr sz="3300" b="1" spc="-180" dirty="0">
                <a:latin typeface="Verdana"/>
                <a:cs typeface="Verdana"/>
              </a:rPr>
              <a:t> </a:t>
            </a:r>
            <a:r>
              <a:rPr sz="3300" b="1" spc="-80" dirty="0">
                <a:latin typeface="Verdana"/>
                <a:cs typeface="Verdana"/>
              </a:rPr>
              <a:t>de</a:t>
            </a:r>
            <a:r>
              <a:rPr sz="3300" b="1" spc="-175" dirty="0">
                <a:latin typeface="Verdana"/>
                <a:cs typeface="Verdana"/>
              </a:rPr>
              <a:t> </a:t>
            </a:r>
            <a:r>
              <a:rPr sz="3300" b="1" spc="-165" dirty="0">
                <a:latin typeface="Verdana"/>
                <a:cs typeface="Verdana"/>
              </a:rPr>
              <a:t>los</a:t>
            </a:r>
            <a:r>
              <a:rPr sz="3300" b="1" spc="-180" dirty="0">
                <a:latin typeface="Verdana"/>
                <a:cs typeface="Verdana"/>
              </a:rPr>
              <a:t> </a:t>
            </a:r>
            <a:r>
              <a:rPr sz="3300" b="1" spc="-120" dirty="0">
                <a:latin typeface="Verdana"/>
                <a:cs typeface="Verdana"/>
              </a:rPr>
              <a:t>habitantes</a:t>
            </a:r>
            <a:r>
              <a:rPr sz="3300" b="1" spc="-175" dirty="0">
                <a:latin typeface="Verdana"/>
                <a:cs typeface="Verdana"/>
              </a:rPr>
              <a:t> </a:t>
            </a:r>
            <a:r>
              <a:rPr sz="3300" b="1" spc="-110" dirty="0">
                <a:latin typeface="Verdana"/>
                <a:cs typeface="Verdana"/>
              </a:rPr>
              <a:t>del</a:t>
            </a:r>
            <a:r>
              <a:rPr sz="3300" b="1" spc="-180" dirty="0">
                <a:latin typeface="Verdana"/>
                <a:cs typeface="Verdana"/>
              </a:rPr>
              <a:t> </a:t>
            </a:r>
            <a:r>
              <a:rPr sz="3300" b="1" spc="-35" dirty="0">
                <a:latin typeface="Verdana"/>
                <a:cs typeface="Verdana"/>
              </a:rPr>
              <a:t>territorio</a:t>
            </a:r>
            <a:endParaRPr sz="3300">
              <a:latin typeface="Verdana"/>
              <a:cs typeface="Verdana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8712255" y="977900"/>
            <a:ext cx="920369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spc="-215" dirty="0">
                <a:solidFill>
                  <a:srgbClr val="FFFFFF"/>
                </a:solidFill>
                <a:latin typeface="Verdana"/>
                <a:cs typeface="Verdana"/>
              </a:rPr>
              <a:t>¡Usted</a:t>
            </a:r>
            <a:r>
              <a:rPr sz="4500" spc="-22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500" spc="-215" dirty="0">
                <a:solidFill>
                  <a:srgbClr val="FFFFFF"/>
                </a:solidFill>
                <a:latin typeface="Verdana"/>
                <a:cs typeface="Verdana"/>
              </a:rPr>
              <a:t>ahora</a:t>
            </a:r>
            <a:r>
              <a:rPr sz="4500" spc="-2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500" spc="-229" dirty="0">
                <a:solidFill>
                  <a:srgbClr val="FFFFFF"/>
                </a:solidFill>
                <a:latin typeface="Verdana"/>
                <a:cs typeface="Verdana"/>
              </a:rPr>
              <a:t>es </a:t>
            </a:r>
            <a:r>
              <a:rPr sz="4500" spc="-185" dirty="0">
                <a:solidFill>
                  <a:srgbClr val="FFFFFF"/>
                </a:solidFill>
                <a:latin typeface="Verdana"/>
                <a:cs typeface="Verdana"/>
              </a:rPr>
              <a:t>nuestro</a:t>
            </a:r>
            <a:r>
              <a:rPr sz="4500" spc="-2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500" spc="-185" dirty="0">
                <a:solidFill>
                  <a:srgbClr val="FFFFFF"/>
                </a:solidFill>
                <a:latin typeface="Verdana"/>
                <a:cs typeface="Verdana"/>
              </a:rPr>
              <a:t>héroe!</a:t>
            </a:r>
            <a:endParaRPr sz="4500">
              <a:latin typeface="Verdana"/>
              <a:cs typeface="Verdana"/>
            </a:endParaRPr>
          </a:p>
        </p:txBody>
      </p:sp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9195373"/>
            <a:ext cx="1809749" cy="1019159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887509"/>
            <a:ext cx="18288000" cy="4284980"/>
            <a:chOff x="0" y="887509"/>
            <a:chExt cx="18288000" cy="4284980"/>
          </a:xfrm>
        </p:grpSpPr>
        <p:sp>
          <p:nvSpPr>
            <p:cNvPr id="3" name="object 3"/>
            <p:cNvSpPr/>
            <p:nvPr/>
          </p:nvSpPr>
          <p:spPr>
            <a:xfrm>
              <a:off x="0" y="887509"/>
              <a:ext cx="18288000" cy="4256405"/>
            </a:xfrm>
            <a:custGeom>
              <a:avLst/>
              <a:gdLst/>
              <a:ahLst/>
              <a:cxnLst/>
              <a:rect l="l" t="t" r="r" b="b"/>
              <a:pathLst>
                <a:path w="18288000" h="4256405">
                  <a:moveTo>
                    <a:pt x="18287999" y="4255983"/>
                  </a:moveTo>
                  <a:lnTo>
                    <a:pt x="0" y="4255983"/>
                  </a:lnTo>
                  <a:lnTo>
                    <a:pt x="0" y="0"/>
                  </a:lnTo>
                  <a:lnTo>
                    <a:pt x="18287999" y="0"/>
                  </a:lnTo>
                  <a:lnTo>
                    <a:pt x="18287999" y="4255983"/>
                  </a:lnTo>
                  <a:close/>
                </a:path>
              </a:pathLst>
            </a:custGeom>
            <a:solidFill>
              <a:srgbClr val="20A8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285216" y="1028699"/>
              <a:ext cx="4788535" cy="4114800"/>
            </a:xfrm>
            <a:custGeom>
              <a:avLst/>
              <a:gdLst/>
              <a:ahLst/>
              <a:cxnLst/>
              <a:rect l="l" t="t" r="r" b="b"/>
              <a:pathLst>
                <a:path w="4788535" h="4114800">
                  <a:moveTo>
                    <a:pt x="3591083" y="4114799"/>
                  </a:moveTo>
                  <a:lnTo>
                    <a:pt x="1197031" y="4114799"/>
                  </a:lnTo>
                  <a:lnTo>
                    <a:pt x="0" y="2057399"/>
                  </a:lnTo>
                  <a:lnTo>
                    <a:pt x="1197031" y="0"/>
                  </a:lnTo>
                  <a:lnTo>
                    <a:pt x="3591083" y="0"/>
                  </a:lnTo>
                  <a:lnTo>
                    <a:pt x="4788124" y="2057399"/>
                  </a:lnTo>
                  <a:lnTo>
                    <a:pt x="3591083" y="4114799"/>
                  </a:lnTo>
                  <a:close/>
                </a:path>
              </a:pathLst>
            </a:custGeom>
            <a:solidFill>
              <a:srgbClr val="78FF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285214" y="1028699"/>
              <a:ext cx="4788535" cy="4114800"/>
            </a:xfrm>
            <a:custGeom>
              <a:avLst/>
              <a:gdLst/>
              <a:ahLst/>
              <a:cxnLst/>
              <a:rect l="l" t="t" r="r" b="b"/>
              <a:pathLst>
                <a:path w="4788535" h="4114800">
                  <a:moveTo>
                    <a:pt x="4788119" y="2057413"/>
                  </a:moveTo>
                  <a:lnTo>
                    <a:pt x="3591080" y="4114800"/>
                  </a:lnTo>
                  <a:lnTo>
                    <a:pt x="1197027" y="4114787"/>
                  </a:lnTo>
                  <a:lnTo>
                    <a:pt x="0" y="2057404"/>
                  </a:lnTo>
                  <a:lnTo>
                    <a:pt x="1197028" y="0"/>
                  </a:lnTo>
                  <a:lnTo>
                    <a:pt x="3591080" y="0"/>
                  </a:lnTo>
                  <a:lnTo>
                    <a:pt x="4788119" y="2057413"/>
                  </a:lnTo>
                </a:path>
              </a:pathLst>
            </a:custGeom>
            <a:ln w="571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1008765" y="1028699"/>
              <a:ext cx="4788535" cy="4114800"/>
            </a:xfrm>
            <a:custGeom>
              <a:avLst/>
              <a:gdLst/>
              <a:ahLst/>
              <a:cxnLst/>
              <a:rect l="l" t="t" r="r" b="b"/>
              <a:pathLst>
                <a:path w="4788534" h="4114800">
                  <a:moveTo>
                    <a:pt x="3591122" y="4114799"/>
                  </a:moveTo>
                  <a:lnTo>
                    <a:pt x="1197040" y="4114799"/>
                  </a:lnTo>
                  <a:lnTo>
                    <a:pt x="0" y="2057399"/>
                  </a:lnTo>
                  <a:lnTo>
                    <a:pt x="1197040" y="0"/>
                  </a:lnTo>
                  <a:lnTo>
                    <a:pt x="3591122" y="0"/>
                  </a:lnTo>
                  <a:lnTo>
                    <a:pt x="4788133" y="2057399"/>
                  </a:lnTo>
                  <a:lnTo>
                    <a:pt x="3591122" y="4114799"/>
                  </a:lnTo>
                  <a:close/>
                </a:path>
              </a:pathLst>
            </a:custGeom>
            <a:solidFill>
              <a:srgbClr val="78FF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1008764" y="1028699"/>
              <a:ext cx="4788535" cy="4114800"/>
            </a:xfrm>
            <a:custGeom>
              <a:avLst/>
              <a:gdLst/>
              <a:ahLst/>
              <a:cxnLst/>
              <a:rect l="l" t="t" r="r" b="b"/>
              <a:pathLst>
                <a:path w="4788534" h="4114800">
                  <a:moveTo>
                    <a:pt x="4788126" y="2057417"/>
                  </a:moveTo>
                  <a:lnTo>
                    <a:pt x="3591080" y="4114800"/>
                  </a:lnTo>
                  <a:lnTo>
                    <a:pt x="1197033" y="4114783"/>
                  </a:lnTo>
                  <a:lnTo>
                    <a:pt x="0" y="2057404"/>
                  </a:lnTo>
                  <a:lnTo>
                    <a:pt x="1197028" y="0"/>
                  </a:lnTo>
                  <a:lnTo>
                    <a:pt x="3591080" y="0"/>
                  </a:lnTo>
                  <a:lnTo>
                    <a:pt x="4788126" y="2057417"/>
                  </a:lnTo>
                </a:path>
              </a:pathLst>
            </a:custGeom>
            <a:ln w="571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0" y="9728453"/>
            <a:ext cx="5565140" cy="558800"/>
          </a:xfrm>
          <a:custGeom>
            <a:avLst/>
            <a:gdLst/>
            <a:ahLst/>
            <a:cxnLst/>
            <a:rect l="l" t="t" r="r" b="b"/>
            <a:pathLst>
              <a:path w="5565140" h="558800">
                <a:moveTo>
                  <a:pt x="2408390" y="557745"/>
                </a:moveTo>
                <a:lnTo>
                  <a:pt x="2164232" y="12"/>
                </a:lnTo>
                <a:lnTo>
                  <a:pt x="0" y="12"/>
                </a:lnTo>
                <a:lnTo>
                  <a:pt x="0" y="558546"/>
                </a:lnTo>
                <a:lnTo>
                  <a:pt x="2408390" y="558546"/>
                </a:lnTo>
                <a:lnTo>
                  <a:pt x="2408390" y="557745"/>
                </a:lnTo>
                <a:close/>
              </a:path>
              <a:path w="5565140" h="558800">
                <a:moveTo>
                  <a:pt x="2857601" y="557796"/>
                </a:moveTo>
                <a:lnTo>
                  <a:pt x="2613418" y="12"/>
                </a:lnTo>
                <a:lnTo>
                  <a:pt x="2368905" y="12"/>
                </a:lnTo>
                <a:lnTo>
                  <a:pt x="2613088" y="557796"/>
                </a:lnTo>
                <a:lnTo>
                  <a:pt x="2857601" y="557796"/>
                </a:lnTo>
                <a:close/>
              </a:path>
              <a:path w="5565140" h="558800">
                <a:moveTo>
                  <a:pt x="5564848" y="558546"/>
                </a:moveTo>
                <a:lnTo>
                  <a:pt x="5320335" y="0"/>
                </a:lnTo>
                <a:lnTo>
                  <a:pt x="2857931" y="0"/>
                </a:lnTo>
                <a:lnTo>
                  <a:pt x="3102432" y="558546"/>
                </a:lnTo>
                <a:lnTo>
                  <a:pt x="5564848" y="558546"/>
                </a:lnTo>
                <a:close/>
              </a:path>
            </a:pathLst>
          </a:custGeom>
          <a:solidFill>
            <a:srgbClr val="298A9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5911290" y="9728453"/>
            <a:ext cx="2376805" cy="558800"/>
          </a:xfrm>
          <a:custGeom>
            <a:avLst/>
            <a:gdLst/>
            <a:ahLst/>
            <a:cxnLst/>
            <a:rect l="l" t="t" r="r" b="b"/>
            <a:pathLst>
              <a:path w="2376805" h="558800">
                <a:moveTo>
                  <a:pt x="2376708" y="558546"/>
                </a:moveTo>
                <a:lnTo>
                  <a:pt x="0" y="558546"/>
                </a:lnTo>
                <a:lnTo>
                  <a:pt x="226679" y="0"/>
                </a:lnTo>
                <a:lnTo>
                  <a:pt x="2376708" y="0"/>
                </a:lnTo>
                <a:lnTo>
                  <a:pt x="2376708" y="558546"/>
                </a:lnTo>
                <a:close/>
              </a:path>
            </a:pathLst>
          </a:custGeom>
          <a:solidFill>
            <a:srgbClr val="298A9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688468" y="9728453"/>
            <a:ext cx="3223260" cy="558800"/>
          </a:xfrm>
          <a:custGeom>
            <a:avLst/>
            <a:gdLst/>
            <a:ahLst/>
            <a:cxnLst/>
            <a:rect l="l" t="t" r="r" b="b"/>
            <a:pathLst>
              <a:path w="3223259" h="558800">
                <a:moveTo>
                  <a:pt x="2768727" y="0"/>
                </a:moveTo>
                <a:lnTo>
                  <a:pt x="226695" y="0"/>
                </a:lnTo>
                <a:lnTo>
                  <a:pt x="0" y="558546"/>
                </a:lnTo>
                <a:lnTo>
                  <a:pt x="2542781" y="558546"/>
                </a:lnTo>
                <a:lnTo>
                  <a:pt x="2768727" y="1816"/>
                </a:lnTo>
                <a:lnTo>
                  <a:pt x="2768727" y="0"/>
                </a:lnTo>
                <a:close/>
              </a:path>
              <a:path w="3223259" h="558800">
                <a:moveTo>
                  <a:pt x="3222815" y="0"/>
                </a:moveTo>
                <a:lnTo>
                  <a:pt x="2996133" y="0"/>
                </a:lnTo>
                <a:lnTo>
                  <a:pt x="2769743" y="557847"/>
                </a:lnTo>
                <a:lnTo>
                  <a:pt x="2996425" y="557847"/>
                </a:lnTo>
                <a:lnTo>
                  <a:pt x="3222815" y="0"/>
                </a:lnTo>
                <a:close/>
              </a:path>
            </a:pathLst>
          </a:custGeom>
          <a:solidFill>
            <a:srgbClr val="298A9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82812" y="8682121"/>
            <a:ext cx="3067049" cy="1152509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24052" y="1559170"/>
            <a:ext cx="2909961" cy="2903791"/>
          </a:xfrm>
          <a:prstGeom prst="rect">
            <a:avLst/>
          </a:prstGeom>
        </p:spPr>
      </p:pic>
      <p:grpSp>
        <p:nvGrpSpPr>
          <p:cNvPr id="13" name="object 13"/>
          <p:cNvGrpSpPr/>
          <p:nvPr/>
        </p:nvGrpSpPr>
        <p:grpSpPr>
          <a:xfrm>
            <a:off x="11997351" y="1370392"/>
            <a:ext cx="2809875" cy="3431540"/>
            <a:chOff x="11997351" y="1370392"/>
            <a:chExt cx="2809875" cy="3431540"/>
          </a:xfrm>
        </p:grpSpPr>
        <p:sp>
          <p:nvSpPr>
            <p:cNvPr id="14" name="object 14"/>
            <p:cNvSpPr/>
            <p:nvPr/>
          </p:nvSpPr>
          <p:spPr>
            <a:xfrm>
              <a:off x="12055933" y="3042019"/>
              <a:ext cx="1042035" cy="1759585"/>
            </a:xfrm>
            <a:custGeom>
              <a:avLst/>
              <a:gdLst/>
              <a:ahLst/>
              <a:cxnLst/>
              <a:rect l="l" t="t" r="r" b="b"/>
              <a:pathLst>
                <a:path w="1042034" h="1759585">
                  <a:moveTo>
                    <a:pt x="1041427" y="1759322"/>
                  </a:moveTo>
                  <a:lnTo>
                    <a:pt x="0" y="1444213"/>
                  </a:lnTo>
                  <a:lnTo>
                    <a:pt x="0" y="0"/>
                  </a:lnTo>
                  <a:lnTo>
                    <a:pt x="1041427" y="315100"/>
                  </a:lnTo>
                  <a:lnTo>
                    <a:pt x="1041427" y="1759322"/>
                  </a:lnTo>
                  <a:close/>
                </a:path>
              </a:pathLst>
            </a:custGeom>
            <a:solidFill>
              <a:srgbClr val="6E43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3097361" y="3042019"/>
              <a:ext cx="1085215" cy="1759585"/>
            </a:xfrm>
            <a:custGeom>
              <a:avLst/>
              <a:gdLst/>
              <a:ahLst/>
              <a:cxnLst/>
              <a:rect l="l" t="t" r="r" b="b"/>
              <a:pathLst>
                <a:path w="1085215" h="1759585">
                  <a:moveTo>
                    <a:pt x="0" y="1759322"/>
                  </a:moveTo>
                  <a:lnTo>
                    <a:pt x="0" y="315100"/>
                  </a:lnTo>
                  <a:lnTo>
                    <a:pt x="1084892" y="0"/>
                  </a:lnTo>
                  <a:lnTo>
                    <a:pt x="1084892" y="1444213"/>
                  </a:lnTo>
                  <a:lnTo>
                    <a:pt x="0" y="1759322"/>
                  </a:lnTo>
                  <a:close/>
                </a:path>
              </a:pathLst>
            </a:custGeom>
            <a:solidFill>
              <a:srgbClr val="502E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1997351" y="2945733"/>
              <a:ext cx="1099185" cy="639445"/>
            </a:xfrm>
            <a:custGeom>
              <a:avLst/>
              <a:gdLst/>
              <a:ahLst/>
              <a:cxnLst/>
              <a:rect l="l" t="t" r="r" b="b"/>
              <a:pathLst>
                <a:path w="1099184" h="639445">
                  <a:moveTo>
                    <a:pt x="1098832" y="638982"/>
                  </a:moveTo>
                  <a:lnTo>
                    <a:pt x="0" y="323881"/>
                  </a:lnTo>
                  <a:lnTo>
                    <a:pt x="0" y="0"/>
                  </a:lnTo>
                  <a:lnTo>
                    <a:pt x="1098832" y="315100"/>
                  </a:lnTo>
                  <a:lnTo>
                    <a:pt x="1098832" y="638982"/>
                  </a:lnTo>
                  <a:close/>
                </a:path>
              </a:pathLst>
            </a:custGeom>
            <a:solidFill>
              <a:srgbClr val="AB1E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1997351" y="2630632"/>
              <a:ext cx="2244090" cy="630555"/>
            </a:xfrm>
            <a:custGeom>
              <a:avLst/>
              <a:gdLst/>
              <a:ahLst/>
              <a:cxnLst/>
              <a:rect l="l" t="t" r="r" b="b"/>
              <a:pathLst>
                <a:path w="2244090" h="630554">
                  <a:moveTo>
                    <a:pt x="1098832" y="630201"/>
                  </a:moveTo>
                  <a:lnTo>
                    <a:pt x="0" y="315100"/>
                  </a:lnTo>
                  <a:lnTo>
                    <a:pt x="1121760" y="0"/>
                  </a:lnTo>
                  <a:lnTo>
                    <a:pt x="2243519" y="315100"/>
                  </a:lnTo>
                  <a:lnTo>
                    <a:pt x="1098832" y="630201"/>
                  </a:lnTo>
                  <a:close/>
                </a:path>
              </a:pathLst>
            </a:custGeom>
            <a:solidFill>
              <a:srgbClr val="B420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678732" y="1370392"/>
              <a:ext cx="2128078" cy="2214322"/>
            </a:xfrm>
            <a:prstGeom prst="rect">
              <a:avLst/>
            </a:prstGeom>
          </p:spPr>
        </p:pic>
      </p:grp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1291300" y="5818382"/>
            <a:ext cx="15779115" cy="2583815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 marR="5080" algn="ctr">
              <a:lnSpc>
                <a:spcPts val="5030"/>
              </a:lnSpc>
              <a:spcBef>
                <a:spcPts val="300"/>
              </a:spcBef>
            </a:pPr>
            <a:r>
              <a:rPr sz="4200" b="0" spc="65" dirty="0">
                <a:solidFill>
                  <a:srgbClr val="000000"/>
                </a:solidFill>
                <a:latin typeface="Verdana"/>
                <a:cs typeface="Verdana"/>
              </a:rPr>
              <a:t>El</a:t>
            </a:r>
            <a:r>
              <a:rPr sz="4200" b="0" spc="-345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4200" b="0" spc="-10" dirty="0">
                <a:solidFill>
                  <a:srgbClr val="000000"/>
                </a:solidFill>
                <a:latin typeface="Verdana"/>
                <a:cs typeface="Verdana"/>
              </a:rPr>
              <a:t>espejo</a:t>
            </a:r>
            <a:r>
              <a:rPr sz="4200" b="0" spc="-345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4200" b="0" spc="-55" dirty="0">
                <a:solidFill>
                  <a:srgbClr val="000000"/>
                </a:solidFill>
                <a:latin typeface="Verdana"/>
                <a:cs typeface="Verdana"/>
              </a:rPr>
              <a:t>retrovisor</a:t>
            </a:r>
            <a:r>
              <a:rPr sz="4200" b="0" spc="-340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4200" b="0" spc="125" dirty="0">
                <a:solidFill>
                  <a:srgbClr val="000000"/>
                </a:solidFill>
                <a:latin typeface="Verdana"/>
                <a:cs typeface="Verdana"/>
              </a:rPr>
              <a:t>no</a:t>
            </a:r>
            <a:r>
              <a:rPr sz="4200" b="0" spc="-345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4200" b="0" spc="-50" dirty="0">
                <a:solidFill>
                  <a:srgbClr val="000000"/>
                </a:solidFill>
                <a:latin typeface="Verdana"/>
                <a:cs typeface="Verdana"/>
              </a:rPr>
              <a:t>es</a:t>
            </a:r>
            <a:r>
              <a:rPr sz="4200" b="0" spc="-345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4200" b="0" dirty="0">
                <a:solidFill>
                  <a:srgbClr val="000000"/>
                </a:solidFill>
                <a:latin typeface="Verdana"/>
                <a:cs typeface="Verdana"/>
              </a:rPr>
              <a:t>el</a:t>
            </a:r>
            <a:r>
              <a:rPr sz="4200" b="0" spc="-340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4200" b="0" dirty="0">
                <a:solidFill>
                  <a:srgbClr val="000000"/>
                </a:solidFill>
                <a:latin typeface="Verdana"/>
                <a:cs typeface="Verdana"/>
              </a:rPr>
              <a:t>mejor</a:t>
            </a:r>
            <a:r>
              <a:rPr sz="4200" b="0" spc="-345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4200" b="0" spc="-70" dirty="0">
                <a:solidFill>
                  <a:srgbClr val="000000"/>
                </a:solidFill>
                <a:latin typeface="Verdana"/>
                <a:cs typeface="Verdana"/>
              </a:rPr>
              <a:t>consejero,</a:t>
            </a:r>
            <a:r>
              <a:rPr sz="4200" b="0" spc="-340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4200" b="0" spc="55" dirty="0">
                <a:solidFill>
                  <a:srgbClr val="000000"/>
                </a:solidFill>
                <a:latin typeface="Verdana"/>
                <a:cs typeface="Verdana"/>
              </a:rPr>
              <a:t>asuma</a:t>
            </a:r>
            <a:r>
              <a:rPr sz="4200" b="0" spc="-345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4200" b="0" spc="-25" dirty="0">
                <a:solidFill>
                  <a:srgbClr val="000000"/>
                </a:solidFill>
                <a:latin typeface="Verdana"/>
                <a:cs typeface="Verdana"/>
              </a:rPr>
              <a:t>el </a:t>
            </a:r>
            <a:r>
              <a:rPr sz="4200" b="0" dirty="0">
                <a:solidFill>
                  <a:srgbClr val="000000"/>
                </a:solidFill>
                <a:latin typeface="Verdana"/>
                <a:cs typeface="Verdana"/>
              </a:rPr>
              <a:t>liderazgo</a:t>
            </a:r>
            <a:r>
              <a:rPr sz="4200" b="0" spc="-325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4200" b="0" spc="135" dirty="0">
                <a:solidFill>
                  <a:srgbClr val="000000"/>
                </a:solidFill>
                <a:latin typeface="Verdana"/>
                <a:cs typeface="Verdana"/>
              </a:rPr>
              <a:t>que</a:t>
            </a:r>
            <a:r>
              <a:rPr sz="4200" b="0" spc="-320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4200" b="0" dirty="0">
                <a:solidFill>
                  <a:srgbClr val="000000"/>
                </a:solidFill>
                <a:latin typeface="Verdana"/>
                <a:cs typeface="Verdana"/>
              </a:rPr>
              <a:t>le</a:t>
            </a:r>
            <a:r>
              <a:rPr sz="4200" b="0" spc="-325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4200" b="0" spc="50" dirty="0">
                <a:solidFill>
                  <a:srgbClr val="000000"/>
                </a:solidFill>
                <a:latin typeface="Verdana"/>
                <a:cs typeface="Verdana"/>
              </a:rPr>
              <a:t>fue</a:t>
            </a:r>
            <a:r>
              <a:rPr sz="4200" b="0" spc="-320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4200" b="0" spc="75" dirty="0">
                <a:solidFill>
                  <a:srgbClr val="000000"/>
                </a:solidFill>
                <a:latin typeface="Verdana"/>
                <a:cs typeface="Verdana"/>
              </a:rPr>
              <a:t>entregado</a:t>
            </a:r>
            <a:r>
              <a:rPr sz="4200" b="0" spc="-325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4200" b="0" spc="114" dirty="0">
                <a:solidFill>
                  <a:srgbClr val="000000"/>
                </a:solidFill>
                <a:latin typeface="Verdana"/>
                <a:cs typeface="Verdana"/>
              </a:rPr>
              <a:t>en</a:t>
            </a:r>
            <a:r>
              <a:rPr sz="4200" b="0" spc="-320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4200" b="0" spc="-80" dirty="0">
                <a:solidFill>
                  <a:srgbClr val="000000"/>
                </a:solidFill>
                <a:latin typeface="Verdana"/>
                <a:cs typeface="Verdana"/>
              </a:rPr>
              <a:t>las</a:t>
            </a:r>
            <a:r>
              <a:rPr sz="4200" b="0" spc="-320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4200" b="0" dirty="0">
                <a:solidFill>
                  <a:srgbClr val="000000"/>
                </a:solidFill>
                <a:latin typeface="Verdana"/>
                <a:cs typeface="Verdana"/>
              </a:rPr>
              <a:t>urnas</a:t>
            </a:r>
            <a:r>
              <a:rPr sz="4200" b="0" spc="-325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4200" b="0" spc="-204" dirty="0">
                <a:solidFill>
                  <a:srgbClr val="000000"/>
                </a:solidFill>
                <a:latin typeface="Verdana"/>
                <a:cs typeface="Verdana"/>
              </a:rPr>
              <a:t>y</a:t>
            </a:r>
            <a:r>
              <a:rPr sz="4200" b="0" spc="-320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4200" b="0" spc="114" dirty="0">
                <a:solidFill>
                  <a:srgbClr val="000000"/>
                </a:solidFill>
                <a:latin typeface="Verdana"/>
                <a:cs typeface="Verdana"/>
              </a:rPr>
              <a:t>comprenda </a:t>
            </a:r>
            <a:r>
              <a:rPr sz="4200" b="0" spc="135" dirty="0">
                <a:solidFill>
                  <a:srgbClr val="000000"/>
                </a:solidFill>
                <a:latin typeface="Verdana"/>
                <a:cs typeface="Verdana"/>
              </a:rPr>
              <a:t>que</a:t>
            </a:r>
            <a:r>
              <a:rPr sz="4200" b="0" spc="-310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4200" b="0" spc="65" dirty="0">
                <a:solidFill>
                  <a:srgbClr val="000000"/>
                </a:solidFill>
                <a:latin typeface="Verdana"/>
                <a:cs typeface="Verdana"/>
              </a:rPr>
              <a:t>usted</a:t>
            </a:r>
            <a:r>
              <a:rPr sz="4200" b="0" spc="-305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4200" b="0" spc="-50" dirty="0">
                <a:solidFill>
                  <a:srgbClr val="000000"/>
                </a:solidFill>
                <a:latin typeface="Verdana"/>
                <a:cs typeface="Verdana"/>
              </a:rPr>
              <a:t>es</a:t>
            </a:r>
            <a:r>
              <a:rPr sz="4200" b="0" spc="-305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4200" b="0" spc="114" dirty="0">
                <a:solidFill>
                  <a:srgbClr val="000000"/>
                </a:solidFill>
                <a:latin typeface="Verdana"/>
                <a:cs typeface="Verdana"/>
              </a:rPr>
              <a:t>quien</a:t>
            </a:r>
            <a:r>
              <a:rPr sz="4200" b="0" spc="-310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4200" b="0" spc="135" dirty="0">
                <a:solidFill>
                  <a:srgbClr val="000000"/>
                </a:solidFill>
                <a:latin typeface="Verdana"/>
                <a:cs typeface="Verdana"/>
              </a:rPr>
              <a:t>debe</a:t>
            </a:r>
            <a:r>
              <a:rPr sz="4200" b="0" spc="-305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4200" b="0" dirty="0">
                <a:solidFill>
                  <a:srgbClr val="000000"/>
                </a:solidFill>
                <a:latin typeface="Verdana"/>
                <a:cs typeface="Verdana"/>
              </a:rPr>
              <a:t>gestionar</a:t>
            </a:r>
            <a:r>
              <a:rPr sz="4200" b="0" spc="-305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4200" b="0" spc="-45" dirty="0">
                <a:solidFill>
                  <a:srgbClr val="000000"/>
                </a:solidFill>
                <a:latin typeface="Verdana"/>
                <a:cs typeface="Verdana"/>
              </a:rPr>
              <a:t>la</a:t>
            </a:r>
            <a:r>
              <a:rPr sz="4200" b="0" spc="-310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4200" b="0" dirty="0">
                <a:solidFill>
                  <a:srgbClr val="000000"/>
                </a:solidFill>
                <a:latin typeface="Verdana"/>
                <a:cs typeface="Verdana"/>
              </a:rPr>
              <a:t>realidad</a:t>
            </a:r>
            <a:r>
              <a:rPr sz="4200" b="0" spc="-305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4200" b="0" spc="80" dirty="0">
                <a:solidFill>
                  <a:srgbClr val="000000"/>
                </a:solidFill>
                <a:latin typeface="Verdana"/>
                <a:cs typeface="Verdana"/>
              </a:rPr>
              <a:t>del</a:t>
            </a:r>
            <a:r>
              <a:rPr sz="4200" b="0" spc="-305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4200" b="0" spc="-10" dirty="0">
                <a:solidFill>
                  <a:srgbClr val="000000"/>
                </a:solidFill>
                <a:latin typeface="Verdana"/>
                <a:cs typeface="Verdana"/>
              </a:rPr>
              <a:t>territorio</a:t>
            </a:r>
            <a:endParaRPr sz="4200">
              <a:latin typeface="Verdana"/>
              <a:cs typeface="Verdana"/>
            </a:endParaRPr>
          </a:p>
          <a:p>
            <a:pPr marR="132715" algn="ctr">
              <a:lnSpc>
                <a:spcPts val="4850"/>
              </a:lnSpc>
            </a:pPr>
            <a:r>
              <a:rPr sz="4200" b="0" dirty="0">
                <a:solidFill>
                  <a:srgbClr val="000000"/>
                </a:solidFill>
                <a:latin typeface="Verdana"/>
                <a:cs typeface="Verdana"/>
              </a:rPr>
              <a:t>para</a:t>
            </a:r>
            <a:r>
              <a:rPr sz="4200" b="0" spc="-365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4200" b="0" spc="-10" dirty="0">
                <a:solidFill>
                  <a:srgbClr val="000000"/>
                </a:solidFill>
                <a:latin typeface="Verdana"/>
                <a:cs typeface="Verdana"/>
              </a:rPr>
              <a:t>transformarlo.</a:t>
            </a:r>
            <a:endParaRPr sz="4200">
              <a:latin typeface="Verdana"/>
              <a:cs typeface="Verdana"/>
            </a:endParaRPr>
          </a:p>
        </p:txBody>
      </p:sp>
      <p:pic>
        <p:nvPicPr>
          <p:cNvPr id="20" name="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390059" y="66223"/>
            <a:ext cx="5765300" cy="800099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59544" y="66223"/>
            <a:ext cx="1809749" cy="101917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52B19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8427722" y="1028662"/>
            <a:ext cx="9023350" cy="8311515"/>
            <a:chOff x="8427722" y="1028662"/>
            <a:chExt cx="9023350" cy="8311515"/>
          </a:xfrm>
        </p:grpSpPr>
        <p:sp>
          <p:nvSpPr>
            <p:cNvPr id="4" name="object 4"/>
            <p:cNvSpPr/>
            <p:nvPr/>
          </p:nvSpPr>
          <p:spPr>
            <a:xfrm>
              <a:off x="8724443" y="1028962"/>
              <a:ext cx="4502150" cy="3810000"/>
            </a:xfrm>
            <a:custGeom>
              <a:avLst/>
              <a:gdLst/>
              <a:ahLst/>
              <a:cxnLst/>
              <a:rect l="l" t="t" r="r" b="b"/>
              <a:pathLst>
                <a:path w="4502150" h="3810000">
                  <a:moveTo>
                    <a:pt x="0" y="0"/>
                  </a:moveTo>
                  <a:lnTo>
                    <a:pt x="3813596" y="0"/>
                  </a:lnTo>
                  <a:lnTo>
                    <a:pt x="3813596" y="1211920"/>
                  </a:lnTo>
                  <a:lnTo>
                    <a:pt x="4501530" y="1900838"/>
                  </a:lnTo>
                  <a:lnTo>
                    <a:pt x="3813596" y="2588768"/>
                  </a:lnTo>
                  <a:lnTo>
                    <a:pt x="3813596" y="3809736"/>
                  </a:lnTo>
                  <a:lnTo>
                    <a:pt x="0" y="38097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C92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3202527" y="1028662"/>
              <a:ext cx="3810000" cy="4502150"/>
            </a:xfrm>
            <a:custGeom>
              <a:avLst/>
              <a:gdLst/>
              <a:ahLst/>
              <a:cxnLst/>
              <a:rect l="l" t="t" r="r" b="b"/>
              <a:pathLst>
                <a:path w="3810000" h="4502150">
                  <a:moveTo>
                    <a:pt x="3809736" y="0"/>
                  </a:moveTo>
                  <a:lnTo>
                    <a:pt x="3809736" y="3813572"/>
                  </a:lnTo>
                  <a:lnTo>
                    <a:pt x="0" y="3813572"/>
                  </a:lnTo>
                  <a:lnTo>
                    <a:pt x="0" y="5"/>
                  </a:lnTo>
                  <a:lnTo>
                    <a:pt x="3809736" y="0"/>
                  </a:lnTo>
                  <a:close/>
                </a:path>
                <a:path w="3810000" h="4502150">
                  <a:moveTo>
                    <a:pt x="2597817" y="3813572"/>
                  </a:moveTo>
                  <a:lnTo>
                    <a:pt x="1908908" y="4501536"/>
                  </a:lnTo>
                  <a:lnTo>
                    <a:pt x="1220944" y="3813572"/>
                  </a:lnTo>
                  <a:lnTo>
                    <a:pt x="2597817" y="3813572"/>
                  </a:lnTo>
                  <a:close/>
                </a:path>
              </a:pathLst>
            </a:custGeom>
            <a:solidFill>
              <a:srgbClr val="37C8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2949184" y="5530229"/>
              <a:ext cx="4502150" cy="3810000"/>
            </a:xfrm>
            <a:custGeom>
              <a:avLst/>
              <a:gdLst/>
              <a:ahLst/>
              <a:cxnLst/>
              <a:rect l="l" t="t" r="r" b="b"/>
              <a:pathLst>
                <a:path w="4502150" h="3810000">
                  <a:moveTo>
                    <a:pt x="4501530" y="3809737"/>
                  </a:moveTo>
                  <a:lnTo>
                    <a:pt x="687933" y="3809737"/>
                  </a:lnTo>
                  <a:lnTo>
                    <a:pt x="687933" y="2597810"/>
                  </a:lnTo>
                  <a:lnTo>
                    <a:pt x="0" y="1908901"/>
                  </a:lnTo>
                  <a:lnTo>
                    <a:pt x="687933" y="1220967"/>
                  </a:lnTo>
                  <a:lnTo>
                    <a:pt x="687933" y="0"/>
                  </a:lnTo>
                  <a:lnTo>
                    <a:pt x="4501530" y="0"/>
                  </a:lnTo>
                  <a:lnTo>
                    <a:pt x="4501530" y="3809737"/>
                  </a:lnTo>
                  <a:close/>
                </a:path>
              </a:pathLst>
            </a:custGeom>
            <a:solidFill>
              <a:srgbClr val="3DDA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427722" y="5530229"/>
              <a:ext cx="4502150" cy="3810000"/>
            </a:xfrm>
            <a:custGeom>
              <a:avLst/>
              <a:gdLst/>
              <a:ahLst/>
              <a:cxnLst/>
              <a:rect l="l" t="t" r="r" b="b"/>
              <a:pathLst>
                <a:path w="4502150" h="3810000">
                  <a:moveTo>
                    <a:pt x="4501527" y="3809737"/>
                  </a:moveTo>
                  <a:lnTo>
                    <a:pt x="687931" y="3809737"/>
                  </a:lnTo>
                  <a:lnTo>
                    <a:pt x="687931" y="2597810"/>
                  </a:lnTo>
                  <a:lnTo>
                    <a:pt x="0" y="1908901"/>
                  </a:lnTo>
                  <a:lnTo>
                    <a:pt x="687931" y="1220967"/>
                  </a:lnTo>
                  <a:lnTo>
                    <a:pt x="687931" y="0"/>
                  </a:lnTo>
                  <a:lnTo>
                    <a:pt x="4501530" y="0"/>
                  </a:lnTo>
                  <a:lnTo>
                    <a:pt x="4501527" y="3809737"/>
                  </a:lnTo>
                  <a:close/>
                </a:path>
              </a:pathLst>
            </a:custGeom>
            <a:solidFill>
              <a:srgbClr val="86EA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0" y="1028699"/>
            <a:ext cx="8010525" cy="3810000"/>
          </a:xfrm>
          <a:prstGeom prst="rect">
            <a:avLst/>
          </a:prstGeom>
          <a:solidFill>
            <a:srgbClr val="135389"/>
          </a:solidFill>
        </p:spPr>
        <p:txBody>
          <a:bodyPr vert="horz" wrap="square" lIns="0" tIns="441959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479"/>
              </a:spcBef>
            </a:pPr>
            <a:endParaRPr sz="3700">
              <a:latin typeface="Times New Roman"/>
              <a:cs typeface="Times New Roman"/>
            </a:endParaRPr>
          </a:p>
          <a:p>
            <a:pPr marL="1957705" marR="1515110" algn="ctr">
              <a:lnSpc>
                <a:spcPct val="108100"/>
              </a:lnSpc>
            </a:pPr>
            <a:r>
              <a:rPr sz="3700" b="1" spc="125" dirty="0">
                <a:solidFill>
                  <a:srgbClr val="FFFFFF"/>
                </a:solidFill>
                <a:latin typeface="Tahoma"/>
                <a:cs typeface="Tahoma"/>
              </a:rPr>
              <a:t>Algunas</a:t>
            </a:r>
            <a:r>
              <a:rPr sz="3700" b="1" spc="-2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700" b="1" spc="105" dirty="0">
                <a:solidFill>
                  <a:srgbClr val="FFFFFF"/>
                </a:solidFill>
                <a:latin typeface="Tahoma"/>
                <a:cs typeface="Tahoma"/>
              </a:rPr>
              <a:t>cifras</a:t>
            </a:r>
            <a:r>
              <a:rPr sz="3700" b="1" spc="-20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700" b="1" spc="100" dirty="0">
                <a:solidFill>
                  <a:srgbClr val="FFFFFF"/>
                </a:solidFill>
                <a:latin typeface="Tahoma"/>
                <a:cs typeface="Tahoma"/>
              </a:rPr>
              <a:t>que </a:t>
            </a:r>
            <a:r>
              <a:rPr sz="3700" b="1" spc="105" dirty="0">
                <a:solidFill>
                  <a:srgbClr val="FFFFFF"/>
                </a:solidFill>
                <a:latin typeface="Tahoma"/>
                <a:cs typeface="Tahoma"/>
              </a:rPr>
              <a:t>demuestran</a:t>
            </a:r>
            <a:r>
              <a:rPr sz="3700" b="1" spc="-1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700" b="1" spc="50" dirty="0">
                <a:solidFill>
                  <a:srgbClr val="FFFFFF"/>
                </a:solidFill>
                <a:latin typeface="Tahoma"/>
                <a:cs typeface="Tahoma"/>
              </a:rPr>
              <a:t>esta </a:t>
            </a:r>
            <a:r>
              <a:rPr sz="3700" b="1" spc="55" dirty="0">
                <a:solidFill>
                  <a:srgbClr val="FFFFFF"/>
                </a:solidFill>
                <a:latin typeface="Tahoma"/>
                <a:cs typeface="Tahoma"/>
              </a:rPr>
              <a:t>realidad:</a:t>
            </a:r>
            <a:endParaRPr sz="370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169697" y="1892701"/>
            <a:ext cx="3017520" cy="19780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25000"/>
              </a:lnSpc>
              <a:spcBef>
                <a:spcPts val="95"/>
              </a:spcBef>
            </a:pPr>
            <a:r>
              <a:rPr sz="2050" b="1" spc="-30" dirty="0">
                <a:solidFill>
                  <a:srgbClr val="181818"/>
                </a:solidFill>
                <a:latin typeface="Tahoma"/>
                <a:cs typeface="Tahoma"/>
              </a:rPr>
              <a:t>De</a:t>
            </a:r>
            <a:r>
              <a:rPr sz="2050" b="1" spc="-16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2050" b="1" spc="-50" dirty="0">
                <a:solidFill>
                  <a:srgbClr val="181818"/>
                </a:solidFill>
                <a:latin typeface="Tahoma"/>
                <a:cs typeface="Tahoma"/>
              </a:rPr>
              <a:t>las</a:t>
            </a:r>
            <a:r>
              <a:rPr sz="2050" b="1" spc="-16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2050" b="1" spc="-25" dirty="0">
                <a:solidFill>
                  <a:srgbClr val="181818"/>
                </a:solidFill>
                <a:latin typeface="Tahoma"/>
                <a:cs typeface="Tahoma"/>
              </a:rPr>
              <a:t>denuncias</a:t>
            </a:r>
            <a:r>
              <a:rPr sz="2050" b="1" spc="-16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2050" b="1" spc="-25" dirty="0">
                <a:solidFill>
                  <a:srgbClr val="181818"/>
                </a:solidFill>
                <a:latin typeface="Tahoma"/>
                <a:cs typeface="Tahoma"/>
              </a:rPr>
              <a:t>por </a:t>
            </a:r>
            <a:r>
              <a:rPr sz="2050" b="1" spc="-40" dirty="0">
                <a:solidFill>
                  <a:srgbClr val="181818"/>
                </a:solidFill>
                <a:latin typeface="Tahoma"/>
                <a:cs typeface="Tahoma"/>
              </a:rPr>
              <a:t>delitos</a:t>
            </a:r>
            <a:r>
              <a:rPr sz="2050" b="1" spc="-16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2050" b="1" spc="-50" dirty="0">
                <a:solidFill>
                  <a:srgbClr val="181818"/>
                </a:solidFill>
                <a:latin typeface="Tahoma"/>
                <a:cs typeface="Tahoma"/>
              </a:rPr>
              <a:t>contra</a:t>
            </a:r>
            <a:r>
              <a:rPr sz="2050" b="1" spc="-16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2050" b="1" spc="-70" dirty="0">
                <a:solidFill>
                  <a:srgbClr val="181818"/>
                </a:solidFill>
                <a:latin typeface="Tahoma"/>
                <a:cs typeface="Tahoma"/>
              </a:rPr>
              <a:t>a</a:t>
            </a:r>
            <a:r>
              <a:rPr sz="2050" b="1" spc="-16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2050" b="1" spc="-25" dirty="0">
                <a:solidFill>
                  <a:srgbClr val="181818"/>
                </a:solidFill>
                <a:latin typeface="Tahoma"/>
                <a:cs typeface="Tahoma"/>
              </a:rPr>
              <a:t>la </a:t>
            </a:r>
            <a:r>
              <a:rPr sz="2050" b="1" spc="-50" dirty="0">
                <a:solidFill>
                  <a:srgbClr val="181818"/>
                </a:solidFill>
                <a:latin typeface="Tahoma"/>
                <a:cs typeface="Tahoma"/>
              </a:rPr>
              <a:t>administración</a:t>
            </a:r>
            <a:r>
              <a:rPr sz="2050" b="1" spc="-9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2050" b="1" spc="-10" dirty="0">
                <a:solidFill>
                  <a:srgbClr val="181818"/>
                </a:solidFill>
                <a:latin typeface="Tahoma"/>
                <a:cs typeface="Tahoma"/>
              </a:rPr>
              <a:t>pública, </a:t>
            </a:r>
            <a:r>
              <a:rPr sz="2050" b="1" spc="-35" dirty="0">
                <a:solidFill>
                  <a:srgbClr val="181818"/>
                </a:solidFill>
                <a:latin typeface="Tahoma"/>
                <a:cs typeface="Tahoma"/>
              </a:rPr>
              <a:t>el</a:t>
            </a:r>
            <a:r>
              <a:rPr sz="2050" b="1" spc="-17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2050" b="1" spc="-310" dirty="0">
                <a:solidFill>
                  <a:srgbClr val="181818"/>
                </a:solidFill>
                <a:latin typeface="Tahoma"/>
                <a:cs typeface="Tahoma"/>
              </a:rPr>
              <a:t>47%</a:t>
            </a:r>
            <a:r>
              <a:rPr sz="2050" b="1" spc="-17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2050" b="1" spc="-40" dirty="0">
                <a:solidFill>
                  <a:srgbClr val="181818"/>
                </a:solidFill>
                <a:latin typeface="Tahoma"/>
                <a:cs typeface="Tahoma"/>
              </a:rPr>
              <a:t>guardan</a:t>
            </a:r>
            <a:r>
              <a:rPr sz="2050" b="1" spc="-17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2050" b="1" spc="-20" dirty="0">
                <a:solidFill>
                  <a:srgbClr val="181818"/>
                </a:solidFill>
                <a:latin typeface="Tahoma"/>
                <a:cs typeface="Tahoma"/>
              </a:rPr>
              <a:t>relación </a:t>
            </a:r>
            <a:r>
              <a:rPr sz="2050" b="1" dirty="0">
                <a:solidFill>
                  <a:srgbClr val="181818"/>
                </a:solidFill>
                <a:latin typeface="Tahoma"/>
                <a:cs typeface="Tahoma"/>
              </a:rPr>
              <a:t>con</a:t>
            </a:r>
            <a:r>
              <a:rPr sz="2050" b="1" spc="-16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2050" b="1" spc="-10" dirty="0">
                <a:solidFill>
                  <a:srgbClr val="181818"/>
                </a:solidFill>
                <a:latin typeface="Tahoma"/>
                <a:cs typeface="Tahoma"/>
              </a:rPr>
              <a:t>contratación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3771105" y="1645957"/>
            <a:ext cx="2673350" cy="23685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23215" marR="201930" indent="-114300">
              <a:lnSpc>
                <a:spcPct val="125000"/>
              </a:lnSpc>
              <a:spcBef>
                <a:spcPts val="95"/>
              </a:spcBef>
            </a:pPr>
            <a:r>
              <a:rPr sz="2050" b="1" spc="-45" dirty="0">
                <a:solidFill>
                  <a:srgbClr val="181818"/>
                </a:solidFill>
                <a:latin typeface="Tahoma"/>
                <a:cs typeface="Tahoma"/>
              </a:rPr>
              <a:t>57.582</a:t>
            </a:r>
            <a:r>
              <a:rPr sz="2050" b="1" spc="-15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2050" b="1" spc="-10" dirty="0">
                <a:solidFill>
                  <a:srgbClr val="181818"/>
                </a:solidFill>
                <a:latin typeface="Tahoma"/>
                <a:cs typeface="Tahoma"/>
              </a:rPr>
              <a:t>denuncias </a:t>
            </a:r>
            <a:r>
              <a:rPr sz="2050" b="1" spc="-30" dirty="0">
                <a:solidFill>
                  <a:srgbClr val="181818"/>
                </a:solidFill>
                <a:latin typeface="Tahoma"/>
                <a:cs typeface="Tahoma"/>
              </a:rPr>
              <a:t>asociadas</a:t>
            </a:r>
            <a:r>
              <a:rPr sz="2050" b="1" spc="-13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2050" b="1" spc="-25" dirty="0">
                <a:solidFill>
                  <a:srgbClr val="181818"/>
                </a:solidFill>
                <a:latin typeface="Tahoma"/>
                <a:cs typeface="Tahoma"/>
              </a:rPr>
              <a:t>con corrupción</a:t>
            </a:r>
            <a:r>
              <a:rPr sz="2050" b="1" spc="-16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2050" b="1" spc="-30" dirty="0">
                <a:solidFill>
                  <a:srgbClr val="181818"/>
                </a:solidFill>
                <a:latin typeface="Tahoma"/>
                <a:cs typeface="Tahoma"/>
              </a:rPr>
              <a:t>en</a:t>
            </a:r>
            <a:r>
              <a:rPr sz="2050" b="1" spc="-16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2050" b="1" spc="-25" dirty="0">
                <a:solidFill>
                  <a:srgbClr val="181818"/>
                </a:solidFill>
                <a:latin typeface="Tahoma"/>
                <a:cs typeface="Tahoma"/>
              </a:rPr>
              <a:t>la</a:t>
            </a:r>
            <a:endParaRPr sz="2050">
              <a:latin typeface="Tahoma"/>
              <a:cs typeface="Tahoma"/>
            </a:endParaRPr>
          </a:p>
          <a:p>
            <a:pPr marL="12700" marR="5080" indent="-635" algn="ctr">
              <a:lnSpc>
                <a:spcPct val="125000"/>
              </a:lnSpc>
            </a:pPr>
            <a:r>
              <a:rPr sz="2050" b="1" spc="-45" dirty="0">
                <a:solidFill>
                  <a:srgbClr val="181818"/>
                </a:solidFill>
                <a:latin typeface="Tahoma"/>
                <a:cs typeface="Tahoma"/>
              </a:rPr>
              <a:t>contratación</a:t>
            </a:r>
            <a:r>
              <a:rPr sz="2050" b="1" spc="-11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2050" b="1" spc="-10" dirty="0">
                <a:solidFill>
                  <a:srgbClr val="181818"/>
                </a:solidFill>
                <a:latin typeface="Tahoma"/>
                <a:cs typeface="Tahoma"/>
              </a:rPr>
              <a:t>pública </a:t>
            </a:r>
            <a:r>
              <a:rPr sz="2050" b="1" spc="-60" dirty="0">
                <a:solidFill>
                  <a:srgbClr val="181818"/>
                </a:solidFill>
                <a:latin typeface="Tahoma"/>
                <a:cs typeface="Tahoma"/>
              </a:rPr>
              <a:t>entre</a:t>
            </a:r>
            <a:r>
              <a:rPr sz="2050" b="1" spc="-17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2050" b="1" spc="-35" dirty="0">
                <a:solidFill>
                  <a:srgbClr val="181818"/>
                </a:solidFill>
                <a:latin typeface="Tahoma"/>
                <a:cs typeface="Tahoma"/>
              </a:rPr>
              <a:t>los</a:t>
            </a:r>
            <a:r>
              <a:rPr sz="2050" b="1" spc="-17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2050" b="1" spc="-40" dirty="0">
                <a:solidFill>
                  <a:srgbClr val="181818"/>
                </a:solidFill>
                <a:latin typeface="Tahoma"/>
                <a:cs typeface="Tahoma"/>
              </a:rPr>
              <a:t>años</a:t>
            </a:r>
            <a:r>
              <a:rPr sz="2050" b="1" spc="-17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2050" b="1" spc="-25" dirty="0">
                <a:solidFill>
                  <a:srgbClr val="181818"/>
                </a:solidFill>
                <a:latin typeface="Tahoma"/>
                <a:cs typeface="Tahoma"/>
              </a:rPr>
              <a:t>2010</a:t>
            </a:r>
            <a:r>
              <a:rPr sz="2050" b="1" spc="-17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2050" b="1" spc="-50" dirty="0">
                <a:solidFill>
                  <a:srgbClr val="181818"/>
                </a:solidFill>
                <a:latin typeface="Tahoma"/>
                <a:cs typeface="Tahoma"/>
              </a:rPr>
              <a:t>y </a:t>
            </a:r>
            <a:r>
              <a:rPr sz="2050" b="1" spc="-10" dirty="0">
                <a:solidFill>
                  <a:srgbClr val="181818"/>
                </a:solidFill>
                <a:latin typeface="Tahoma"/>
                <a:cs typeface="Tahoma"/>
              </a:rPr>
              <a:t>2023.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3743587" y="6075672"/>
            <a:ext cx="3763645" cy="2311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8895" algn="ctr">
              <a:lnSpc>
                <a:spcPct val="125000"/>
              </a:lnSpc>
              <a:spcBef>
                <a:spcPts val="100"/>
              </a:spcBef>
            </a:pPr>
            <a:r>
              <a:rPr sz="2000" b="1" dirty="0">
                <a:solidFill>
                  <a:srgbClr val="181818"/>
                </a:solidFill>
                <a:latin typeface="Tahoma"/>
                <a:cs typeface="Tahoma"/>
              </a:rPr>
              <a:t>El</a:t>
            </a:r>
            <a:r>
              <a:rPr sz="2000" b="1" spc="20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2000" b="1" spc="-320" dirty="0">
                <a:solidFill>
                  <a:srgbClr val="181818"/>
                </a:solidFill>
                <a:latin typeface="Tahoma"/>
                <a:cs typeface="Tahoma"/>
              </a:rPr>
              <a:t>96%</a:t>
            </a:r>
            <a:r>
              <a:rPr sz="2000" b="1" spc="-19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2000" b="1" spc="-10" dirty="0">
                <a:solidFill>
                  <a:srgbClr val="181818"/>
                </a:solidFill>
                <a:latin typeface="Tahoma"/>
                <a:cs typeface="Tahoma"/>
              </a:rPr>
              <a:t>de</a:t>
            </a:r>
            <a:r>
              <a:rPr sz="2000" b="1" spc="-19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2000" b="1" spc="-50" dirty="0">
                <a:solidFill>
                  <a:srgbClr val="181818"/>
                </a:solidFill>
                <a:latin typeface="Tahoma"/>
                <a:cs typeface="Tahoma"/>
              </a:rPr>
              <a:t>los</a:t>
            </a:r>
            <a:r>
              <a:rPr sz="2000" b="1" spc="-19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2000" b="1" spc="-70" dirty="0">
                <a:solidFill>
                  <a:srgbClr val="181818"/>
                </a:solidFill>
                <a:latin typeface="Tahoma"/>
                <a:cs typeface="Tahoma"/>
              </a:rPr>
              <a:t>fallos</a:t>
            </a:r>
            <a:r>
              <a:rPr sz="2000" b="1" spc="-19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2000" b="1" spc="-25" dirty="0">
                <a:solidFill>
                  <a:srgbClr val="181818"/>
                </a:solidFill>
                <a:latin typeface="Tahoma"/>
                <a:cs typeface="Tahoma"/>
              </a:rPr>
              <a:t>con </a:t>
            </a:r>
            <a:r>
              <a:rPr sz="2000" b="1" spc="-50" dirty="0">
                <a:solidFill>
                  <a:srgbClr val="181818"/>
                </a:solidFill>
                <a:latin typeface="Tahoma"/>
                <a:cs typeface="Tahoma"/>
              </a:rPr>
              <a:t>responsabilidad</a:t>
            </a:r>
            <a:r>
              <a:rPr sz="2000" b="1" spc="-14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2000" b="1" spc="-55" dirty="0">
                <a:solidFill>
                  <a:srgbClr val="181818"/>
                </a:solidFill>
                <a:latin typeface="Tahoma"/>
                <a:cs typeface="Tahoma"/>
              </a:rPr>
              <a:t>fiscal</a:t>
            </a:r>
            <a:r>
              <a:rPr sz="2000" b="1" spc="-14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2000" b="1" spc="-50" dirty="0">
                <a:solidFill>
                  <a:srgbClr val="181818"/>
                </a:solidFill>
                <a:latin typeface="Tahoma"/>
                <a:cs typeface="Tahoma"/>
              </a:rPr>
              <a:t>son</a:t>
            </a:r>
            <a:r>
              <a:rPr sz="2000" b="1" spc="-14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2000" b="1" spc="-25" dirty="0">
                <a:solidFill>
                  <a:srgbClr val="181818"/>
                </a:solidFill>
                <a:latin typeface="Tahoma"/>
                <a:cs typeface="Tahoma"/>
              </a:rPr>
              <a:t>en </a:t>
            </a:r>
            <a:r>
              <a:rPr sz="2000" b="1" spc="-45" dirty="0">
                <a:solidFill>
                  <a:srgbClr val="181818"/>
                </a:solidFill>
                <a:latin typeface="Tahoma"/>
                <a:cs typeface="Tahoma"/>
              </a:rPr>
              <a:t>grado</a:t>
            </a:r>
            <a:r>
              <a:rPr sz="2000" b="1" spc="-17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2000" b="1" spc="-10" dirty="0">
                <a:solidFill>
                  <a:srgbClr val="181818"/>
                </a:solidFill>
                <a:latin typeface="Tahoma"/>
                <a:cs typeface="Tahoma"/>
              </a:rPr>
              <a:t>de</a:t>
            </a:r>
            <a:r>
              <a:rPr sz="2000" b="1" spc="-17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2000" b="1" spc="-30" dirty="0">
                <a:solidFill>
                  <a:srgbClr val="181818"/>
                </a:solidFill>
                <a:latin typeface="Tahoma"/>
                <a:cs typeface="Tahoma"/>
              </a:rPr>
              <a:t>culpa</a:t>
            </a:r>
            <a:r>
              <a:rPr sz="2000" b="1" spc="-17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2000" b="1" spc="-75" dirty="0">
                <a:solidFill>
                  <a:srgbClr val="181818"/>
                </a:solidFill>
                <a:latin typeface="Tahoma"/>
                <a:cs typeface="Tahoma"/>
              </a:rPr>
              <a:t>grave,</a:t>
            </a:r>
            <a:r>
              <a:rPr sz="2000" b="1" spc="-17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2000" b="1" spc="-10" dirty="0">
                <a:solidFill>
                  <a:srgbClr val="181818"/>
                </a:solidFill>
                <a:latin typeface="Tahoma"/>
                <a:cs typeface="Tahoma"/>
              </a:rPr>
              <a:t>muchas </a:t>
            </a:r>
            <a:r>
              <a:rPr sz="2000" b="1" spc="-30" dirty="0">
                <a:solidFill>
                  <a:srgbClr val="181818"/>
                </a:solidFill>
                <a:latin typeface="Tahoma"/>
                <a:cs typeface="Tahoma"/>
              </a:rPr>
              <a:t>veces</a:t>
            </a:r>
            <a:r>
              <a:rPr sz="2000" b="1" spc="-16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2000" b="1" spc="-55" dirty="0">
                <a:solidFill>
                  <a:srgbClr val="181818"/>
                </a:solidFill>
                <a:latin typeface="Tahoma"/>
                <a:cs typeface="Tahoma"/>
              </a:rPr>
              <a:t>por</a:t>
            </a:r>
            <a:r>
              <a:rPr sz="2000" b="1" spc="-16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2000" b="1" spc="-10" dirty="0">
                <a:solidFill>
                  <a:srgbClr val="181818"/>
                </a:solidFill>
                <a:latin typeface="Tahoma"/>
                <a:cs typeface="Tahoma"/>
              </a:rPr>
              <a:t>desconocimiento, </a:t>
            </a:r>
            <a:r>
              <a:rPr sz="2000" b="1" spc="-50" dirty="0">
                <a:solidFill>
                  <a:srgbClr val="181818"/>
                </a:solidFill>
                <a:latin typeface="Tahoma"/>
                <a:cs typeface="Tahoma"/>
              </a:rPr>
              <a:t>solo</a:t>
            </a:r>
            <a:r>
              <a:rPr sz="2000" b="1" spc="-18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2000" b="1" spc="-50" dirty="0">
                <a:solidFill>
                  <a:srgbClr val="181818"/>
                </a:solidFill>
                <a:latin typeface="Tahoma"/>
                <a:cs typeface="Tahoma"/>
              </a:rPr>
              <a:t>el</a:t>
            </a:r>
            <a:r>
              <a:rPr sz="2000" b="1" spc="-17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2000" b="1" spc="-459" dirty="0">
                <a:solidFill>
                  <a:srgbClr val="181818"/>
                </a:solidFill>
                <a:latin typeface="Tahoma"/>
                <a:cs typeface="Tahoma"/>
              </a:rPr>
              <a:t>4%</a:t>
            </a:r>
            <a:r>
              <a:rPr sz="2000" b="1" spc="-17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2000" b="1" spc="-75" dirty="0">
                <a:solidFill>
                  <a:srgbClr val="181818"/>
                </a:solidFill>
                <a:latin typeface="Tahoma"/>
                <a:cs typeface="Tahoma"/>
              </a:rPr>
              <a:t>están</a:t>
            </a:r>
            <a:r>
              <a:rPr sz="2000" b="1" spc="-17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2000" b="1" spc="-10" dirty="0">
                <a:solidFill>
                  <a:srgbClr val="181818"/>
                </a:solidFill>
                <a:latin typeface="Tahoma"/>
                <a:cs typeface="Tahoma"/>
              </a:rPr>
              <a:t>relacionados con</a:t>
            </a:r>
            <a:r>
              <a:rPr sz="2000" b="1" spc="-17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2000" b="1" spc="-55" dirty="0">
                <a:solidFill>
                  <a:srgbClr val="181818"/>
                </a:solidFill>
                <a:latin typeface="Tahoma"/>
                <a:cs typeface="Tahoma"/>
              </a:rPr>
              <a:t>actos</a:t>
            </a:r>
            <a:r>
              <a:rPr sz="2000" b="1" spc="-17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2000" b="1" spc="-10" dirty="0">
                <a:solidFill>
                  <a:srgbClr val="181818"/>
                </a:solidFill>
                <a:latin typeface="Tahoma"/>
                <a:cs typeface="Tahoma"/>
              </a:rPr>
              <a:t>de</a:t>
            </a:r>
            <a:r>
              <a:rPr sz="2000" b="1" spc="-17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2000" b="1" spc="-40" dirty="0">
                <a:solidFill>
                  <a:srgbClr val="181818"/>
                </a:solidFill>
                <a:latin typeface="Tahoma"/>
                <a:cs typeface="Tahoma"/>
              </a:rPr>
              <a:t>corrupción</a:t>
            </a:r>
            <a:r>
              <a:rPr sz="2000" b="1" spc="-17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2000" b="1" spc="-65" dirty="0">
                <a:solidFill>
                  <a:srgbClr val="181818"/>
                </a:solidFill>
                <a:latin typeface="Tahoma"/>
                <a:cs typeface="Tahoma"/>
              </a:rPr>
              <a:t>(dolo).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641220" y="5530229"/>
            <a:ext cx="3790950" cy="381000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66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095"/>
              </a:spcBef>
            </a:pPr>
            <a:endParaRPr sz="2000">
              <a:latin typeface="Times New Roman"/>
              <a:cs typeface="Times New Roman"/>
            </a:endParaRPr>
          </a:p>
          <a:p>
            <a:pPr marL="66040" marR="46990" indent="-635" algn="ctr">
              <a:lnSpc>
                <a:spcPct val="125000"/>
              </a:lnSpc>
            </a:pPr>
            <a:r>
              <a:rPr sz="2000" b="1" spc="-55" dirty="0">
                <a:solidFill>
                  <a:srgbClr val="181818"/>
                </a:solidFill>
                <a:latin typeface="Tahoma"/>
                <a:cs typeface="Tahoma"/>
              </a:rPr>
              <a:t>Del</a:t>
            </a:r>
            <a:r>
              <a:rPr sz="2000" b="1" spc="-19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2000" b="1" spc="-35" dirty="0">
                <a:solidFill>
                  <a:srgbClr val="181818"/>
                </a:solidFill>
                <a:latin typeface="Tahoma"/>
                <a:cs typeface="Tahoma"/>
              </a:rPr>
              <a:t>100</a:t>
            </a:r>
            <a:r>
              <a:rPr sz="2000" b="1" spc="-19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2000" b="1" spc="-890" dirty="0">
                <a:solidFill>
                  <a:srgbClr val="181818"/>
                </a:solidFill>
                <a:latin typeface="Tahoma"/>
                <a:cs typeface="Tahoma"/>
              </a:rPr>
              <a:t>%</a:t>
            </a:r>
            <a:r>
              <a:rPr sz="2000" b="1" spc="-18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2000" b="1" spc="-10" dirty="0">
                <a:solidFill>
                  <a:srgbClr val="181818"/>
                </a:solidFill>
                <a:latin typeface="Tahoma"/>
                <a:cs typeface="Tahoma"/>
              </a:rPr>
              <a:t>de</a:t>
            </a:r>
            <a:r>
              <a:rPr sz="2000" b="1" spc="-19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2000" b="1" spc="-50" dirty="0">
                <a:solidFill>
                  <a:srgbClr val="181818"/>
                </a:solidFill>
                <a:latin typeface="Tahoma"/>
                <a:cs typeface="Tahoma"/>
              </a:rPr>
              <a:t>los</a:t>
            </a:r>
            <a:r>
              <a:rPr sz="2000" b="1" spc="-18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2000" b="1" spc="-10" dirty="0">
                <a:solidFill>
                  <a:srgbClr val="181818"/>
                </a:solidFill>
                <a:latin typeface="Tahoma"/>
                <a:cs typeface="Tahoma"/>
              </a:rPr>
              <a:t>fallos </a:t>
            </a:r>
            <a:r>
              <a:rPr sz="2000" b="1" spc="-55" dirty="0">
                <a:solidFill>
                  <a:srgbClr val="181818"/>
                </a:solidFill>
                <a:latin typeface="Tahoma"/>
                <a:cs typeface="Tahoma"/>
              </a:rPr>
              <a:t>relacionados</a:t>
            </a:r>
            <a:r>
              <a:rPr sz="2000" b="1" spc="-14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2000" b="1" spc="-10" dirty="0">
                <a:solidFill>
                  <a:srgbClr val="181818"/>
                </a:solidFill>
                <a:latin typeface="Tahoma"/>
                <a:cs typeface="Tahoma"/>
              </a:rPr>
              <a:t>con</a:t>
            </a:r>
            <a:r>
              <a:rPr sz="2000" b="1" spc="-13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2000" b="1" spc="-10" dirty="0">
                <a:solidFill>
                  <a:srgbClr val="181818"/>
                </a:solidFill>
                <a:latin typeface="Tahoma"/>
                <a:cs typeface="Tahoma"/>
              </a:rPr>
              <a:t>gestión </a:t>
            </a:r>
            <a:r>
              <a:rPr sz="2000" b="1" spc="-70" dirty="0">
                <a:solidFill>
                  <a:srgbClr val="181818"/>
                </a:solidFill>
                <a:latin typeface="Tahoma"/>
                <a:cs typeface="Tahoma"/>
              </a:rPr>
              <a:t>contractual,</a:t>
            </a:r>
            <a:r>
              <a:rPr sz="2000" b="1" spc="-16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2000" b="1" spc="-45" dirty="0">
                <a:solidFill>
                  <a:srgbClr val="181818"/>
                </a:solidFill>
                <a:latin typeface="Tahoma"/>
                <a:cs typeface="Tahoma"/>
              </a:rPr>
              <a:t>en</a:t>
            </a:r>
            <a:r>
              <a:rPr sz="2000" b="1" spc="-16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2000" b="1" spc="-50" dirty="0">
                <a:solidFill>
                  <a:srgbClr val="181818"/>
                </a:solidFill>
                <a:latin typeface="Tahoma"/>
                <a:cs typeface="Tahoma"/>
              </a:rPr>
              <a:t>el</a:t>
            </a:r>
            <a:r>
              <a:rPr sz="2000" b="1" spc="-16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2000" b="1" spc="-320" dirty="0">
                <a:solidFill>
                  <a:srgbClr val="181818"/>
                </a:solidFill>
                <a:latin typeface="Tahoma"/>
                <a:cs typeface="Tahoma"/>
              </a:rPr>
              <a:t>93%</a:t>
            </a:r>
            <a:r>
              <a:rPr sz="2000" b="1" spc="-16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2000" b="1" spc="-25" dirty="0">
                <a:solidFill>
                  <a:srgbClr val="181818"/>
                </a:solidFill>
                <a:latin typeface="Tahoma"/>
                <a:cs typeface="Tahoma"/>
              </a:rPr>
              <a:t>se </a:t>
            </a:r>
            <a:r>
              <a:rPr sz="2000" b="1" spc="-50" dirty="0">
                <a:solidFill>
                  <a:srgbClr val="181818"/>
                </a:solidFill>
                <a:latin typeface="Tahoma"/>
                <a:cs typeface="Tahoma"/>
              </a:rPr>
              <a:t>declara</a:t>
            </a:r>
            <a:r>
              <a:rPr sz="2000" b="1" spc="-15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2000" b="1" spc="-50" dirty="0">
                <a:solidFill>
                  <a:srgbClr val="181818"/>
                </a:solidFill>
                <a:latin typeface="Tahoma"/>
                <a:cs typeface="Tahoma"/>
              </a:rPr>
              <a:t>responsable</a:t>
            </a:r>
            <a:r>
              <a:rPr sz="2000" b="1" spc="-14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2000" b="1" spc="-55" dirty="0">
                <a:solidFill>
                  <a:srgbClr val="181818"/>
                </a:solidFill>
                <a:latin typeface="Tahoma"/>
                <a:cs typeface="Tahoma"/>
              </a:rPr>
              <a:t>fiscal</a:t>
            </a:r>
            <a:r>
              <a:rPr sz="2000" b="1" spc="-14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2000" b="1" spc="-25" dirty="0">
                <a:solidFill>
                  <a:srgbClr val="181818"/>
                </a:solidFill>
                <a:latin typeface="Tahoma"/>
                <a:cs typeface="Tahoma"/>
              </a:rPr>
              <a:t>al </a:t>
            </a:r>
            <a:r>
              <a:rPr sz="2000" b="1" spc="-105" dirty="0">
                <a:solidFill>
                  <a:srgbClr val="181818"/>
                </a:solidFill>
                <a:latin typeface="Tahoma"/>
                <a:cs typeface="Tahoma"/>
              </a:rPr>
              <a:t>jefe</a:t>
            </a:r>
            <a:r>
              <a:rPr sz="2000" b="1" spc="-16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2000" b="1" spc="-10" dirty="0">
                <a:solidFill>
                  <a:srgbClr val="181818"/>
                </a:solidFill>
                <a:latin typeface="Tahoma"/>
                <a:cs typeface="Tahoma"/>
              </a:rPr>
              <a:t>de</a:t>
            </a:r>
            <a:r>
              <a:rPr sz="2000" b="1" spc="-16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2000" b="1" spc="-65" dirty="0">
                <a:solidFill>
                  <a:srgbClr val="181818"/>
                </a:solidFill>
                <a:latin typeface="Tahoma"/>
                <a:cs typeface="Tahoma"/>
              </a:rPr>
              <a:t>entidad,</a:t>
            </a:r>
            <a:r>
              <a:rPr sz="2000" b="1" spc="-16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2000" b="1" spc="-55" dirty="0">
                <a:solidFill>
                  <a:srgbClr val="181818"/>
                </a:solidFill>
                <a:latin typeface="Tahoma"/>
                <a:cs typeface="Tahoma"/>
              </a:rPr>
              <a:t>ordenador</a:t>
            </a:r>
            <a:r>
              <a:rPr sz="2000" b="1" spc="-16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2000" b="1" spc="-25" dirty="0">
                <a:solidFill>
                  <a:srgbClr val="181818"/>
                </a:solidFill>
                <a:latin typeface="Tahoma"/>
                <a:cs typeface="Tahoma"/>
              </a:rPr>
              <a:t>del </a:t>
            </a:r>
            <a:r>
              <a:rPr sz="2000" b="1" spc="-75" dirty="0">
                <a:solidFill>
                  <a:srgbClr val="181818"/>
                </a:solidFill>
                <a:latin typeface="Tahoma"/>
                <a:cs typeface="Tahoma"/>
              </a:rPr>
              <a:t>gasto,</a:t>
            </a:r>
            <a:r>
              <a:rPr sz="2000" b="1" spc="-16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2000" b="1" spc="-75" dirty="0">
                <a:solidFill>
                  <a:srgbClr val="181818"/>
                </a:solidFill>
                <a:latin typeface="Tahoma"/>
                <a:cs typeface="Tahoma"/>
              </a:rPr>
              <a:t>interventor</a:t>
            </a:r>
            <a:r>
              <a:rPr sz="2000" b="1" spc="-16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2000" b="1" spc="-45" dirty="0">
                <a:solidFill>
                  <a:srgbClr val="181818"/>
                </a:solidFill>
                <a:latin typeface="Tahoma"/>
                <a:cs typeface="Tahoma"/>
              </a:rPr>
              <a:t>o</a:t>
            </a:r>
            <a:r>
              <a:rPr sz="2000" b="1" spc="-16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2000" b="1" spc="-40" dirty="0">
                <a:solidFill>
                  <a:srgbClr val="181818"/>
                </a:solidFill>
                <a:latin typeface="Tahoma"/>
                <a:cs typeface="Tahoma"/>
              </a:rPr>
              <a:t>supervisor </a:t>
            </a:r>
            <a:r>
              <a:rPr sz="2000" b="1" spc="-30" dirty="0">
                <a:solidFill>
                  <a:srgbClr val="181818"/>
                </a:solidFill>
                <a:latin typeface="Tahoma"/>
                <a:cs typeface="Tahoma"/>
              </a:rPr>
              <a:t>y</a:t>
            </a:r>
            <a:r>
              <a:rPr sz="2000" b="1" spc="-19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2000" b="1" spc="-10" dirty="0">
                <a:solidFill>
                  <a:srgbClr val="181818"/>
                </a:solidFill>
                <a:latin typeface="Tahoma"/>
                <a:cs typeface="Tahoma"/>
              </a:rPr>
              <a:t>contratista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295293" y="6074422"/>
            <a:ext cx="3359785" cy="2692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9400"/>
              </a:lnSpc>
              <a:spcBef>
                <a:spcPts val="100"/>
              </a:spcBef>
            </a:pPr>
            <a:r>
              <a:rPr sz="2000" b="1" spc="-30" dirty="0">
                <a:latin typeface="Tahoma"/>
                <a:cs typeface="Tahoma"/>
              </a:rPr>
              <a:t>El</a:t>
            </a:r>
            <a:r>
              <a:rPr sz="2000" b="1" spc="-180" dirty="0">
                <a:latin typeface="Tahoma"/>
                <a:cs typeface="Tahoma"/>
              </a:rPr>
              <a:t> </a:t>
            </a:r>
            <a:r>
              <a:rPr sz="2000" b="1" spc="-35" dirty="0">
                <a:latin typeface="Tahoma"/>
                <a:cs typeface="Tahoma"/>
              </a:rPr>
              <a:t>68</a:t>
            </a:r>
            <a:r>
              <a:rPr sz="2000" b="1" spc="-180" dirty="0">
                <a:latin typeface="Tahoma"/>
                <a:cs typeface="Tahoma"/>
              </a:rPr>
              <a:t> </a:t>
            </a:r>
            <a:r>
              <a:rPr sz="2000" b="1" spc="-890" dirty="0">
                <a:latin typeface="Tahoma"/>
                <a:cs typeface="Tahoma"/>
              </a:rPr>
              <a:t>%</a:t>
            </a:r>
            <a:r>
              <a:rPr sz="2000" b="1" spc="-180" dirty="0">
                <a:latin typeface="Tahoma"/>
                <a:cs typeface="Tahoma"/>
              </a:rPr>
              <a:t> </a:t>
            </a:r>
            <a:r>
              <a:rPr sz="2000" b="1" spc="-10" dirty="0">
                <a:latin typeface="Tahoma"/>
                <a:cs typeface="Tahoma"/>
              </a:rPr>
              <a:t>de</a:t>
            </a:r>
            <a:r>
              <a:rPr sz="2000" b="1" spc="-180" dirty="0">
                <a:latin typeface="Tahoma"/>
                <a:cs typeface="Tahoma"/>
              </a:rPr>
              <a:t> </a:t>
            </a:r>
            <a:r>
              <a:rPr sz="2000" b="1" spc="-55" dirty="0">
                <a:latin typeface="Tahoma"/>
                <a:cs typeface="Tahoma"/>
              </a:rPr>
              <a:t>las</a:t>
            </a:r>
            <a:r>
              <a:rPr sz="2000" b="1" spc="-180" dirty="0">
                <a:latin typeface="Tahoma"/>
                <a:cs typeface="Tahoma"/>
              </a:rPr>
              <a:t> </a:t>
            </a:r>
            <a:r>
              <a:rPr sz="2000" b="1" spc="-40" dirty="0">
                <a:latin typeface="Tahoma"/>
                <a:cs typeface="Tahoma"/>
              </a:rPr>
              <a:t>decisiones</a:t>
            </a:r>
            <a:r>
              <a:rPr sz="2000" b="1" spc="-180" dirty="0">
                <a:latin typeface="Tahoma"/>
                <a:cs typeface="Tahoma"/>
              </a:rPr>
              <a:t> </a:t>
            </a:r>
            <a:r>
              <a:rPr sz="2000" b="1" spc="-25" dirty="0">
                <a:latin typeface="Tahoma"/>
                <a:cs typeface="Tahoma"/>
              </a:rPr>
              <a:t>de </a:t>
            </a:r>
            <a:r>
              <a:rPr sz="2000" b="1" spc="-50" dirty="0">
                <a:latin typeface="Tahoma"/>
                <a:cs typeface="Tahoma"/>
              </a:rPr>
              <a:t>los</a:t>
            </a:r>
            <a:r>
              <a:rPr sz="2000" b="1" spc="-165" dirty="0">
                <a:latin typeface="Tahoma"/>
                <a:cs typeface="Tahoma"/>
              </a:rPr>
              <a:t> </a:t>
            </a:r>
            <a:r>
              <a:rPr sz="2000" b="1" spc="-70" dirty="0">
                <a:latin typeface="Tahoma"/>
                <a:cs typeface="Tahoma"/>
              </a:rPr>
              <a:t>fallos</a:t>
            </a:r>
            <a:r>
              <a:rPr sz="2000" b="1" spc="-160" dirty="0">
                <a:latin typeface="Tahoma"/>
                <a:cs typeface="Tahoma"/>
              </a:rPr>
              <a:t> </a:t>
            </a:r>
            <a:r>
              <a:rPr sz="2000" b="1" spc="-25" dirty="0">
                <a:latin typeface="Tahoma"/>
                <a:cs typeface="Tahoma"/>
              </a:rPr>
              <a:t>con </a:t>
            </a:r>
            <a:r>
              <a:rPr sz="2000" b="1" spc="-50" dirty="0">
                <a:latin typeface="Tahoma"/>
                <a:cs typeface="Tahoma"/>
              </a:rPr>
              <a:t>responsabilidad</a:t>
            </a:r>
            <a:r>
              <a:rPr sz="2000" b="1" spc="-105" dirty="0">
                <a:latin typeface="Tahoma"/>
                <a:cs typeface="Tahoma"/>
              </a:rPr>
              <a:t> </a:t>
            </a:r>
            <a:r>
              <a:rPr sz="2000" b="1" spc="-10" dirty="0">
                <a:latin typeface="Tahoma"/>
                <a:cs typeface="Tahoma"/>
              </a:rPr>
              <a:t>fiscal </a:t>
            </a:r>
            <a:r>
              <a:rPr sz="2000" b="1" spc="-65" dirty="0">
                <a:latin typeface="Tahoma"/>
                <a:cs typeface="Tahoma"/>
              </a:rPr>
              <a:t>emitidos</a:t>
            </a:r>
            <a:r>
              <a:rPr sz="2000" b="1" spc="-165" dirty="0">
                <a:latin typeface="Tahoma"/>
                <a:cs typeface="Tahoma"/>
              </a:rPr>
              <a:t> </a:t>
            </a:r>
            <a:r>
              <a:rPr sz="2000" b="1" spc="-70" dirty="0">
                <a:latin typeface="Tahoma"/>
                <a:cs typeface="Tahoma"/>
              </a:rPr>
              <a:t>durante</a:t>
            </a:r>
            <a:r>
              <a:rPr sz="2000" b="1" spc="-165" dirty="0">
                <a:latin typeface="Tahoma"/>
                <a:cs typeface="Tahoma"/>
              </a:rPr>
              <a:t> </a:t>
            </a:r>
            <a:r>
              <a:rPr sz="2000" b="1" spc="-50" dirty="0">
                <a:latin typeface="Tahoma"/>
                <a:cs typeface="Tahoma"/>
              </a:rPr>
              <a:t>el</a:t>
            </a:r>
            <a:r>
              <a:rPr sz="2000" b="1" spc="-165" dirty="0">
                <a:latin typeface="Tahoma"/>
                <a:cs typeface="Tahoma"/>
              </a:rPr>
              <a:t> </a:t>
            </a:r>
            <a:r>
              <a:rPr sz="2000" b="1" spc="-35" dirty="0">
                <a:latin typeface="Tahoma"/>
                <a:cs typeface="Tahoma"/>
              </a:rPr>
              <a:t>2014</a:t>
            </a:r>
            <a:r>
              <a:rPr sz="2000" b="1" spc="-165" dirty="0">
                <a:latin typeface="Tahoma"/>
                <a:cs typeface="Tahoma"/>
              </a:rPr>
              <a:t> </a:t>
            </a:r>
            <a:r>
              <a:rPr sz="2000" b="1" spc="-50" dirty="0">
                <a:latin typeface="Tahoma"/>
                <a:cs typeface="Tahoma"/>
              </a:rPr>
              <a:t>y </a:t>
            </a:r>
            <a:r>
              <a:rPr sz="2000" b="1" spc="-60" dirty="0">
                <a:latin typeface="Tahoma"/>
                <a:cs typeface="Tahoma"/>
              </a:rPr>
              <a:t>2018,</a:t>
            </a:r>
            <a:r>
              <a:rPr sz="2000" b="1" spc="-160" dirty="0">
                <a:latin typeface="Tahoma"/>
                <a:cs typeface="Tahoma"/>
              </a:rPr>
              <a:t> </a:t>
            </a:r>
            <a:r>
              <a:rPr sz="2000" b="1" spc="-75" dirty="0">
                <a:latin typeface="Tahoma"/>
                <a:cs typeface="Tahoma"/>
              </a:rPr>
              <a:t>están</a:t>
            </a:r>
            <a:r>
              <a:rPr sz="2000" b="1" spc="-155" dirty="0">
                <a:latin typeface="Tahoma"/>
                <a:cs typeface="Tahoma"/>
              </a:rPr>
              <a:t> </a:t>
            </a:r>
            <a:r>
              <a:rPr sz="2000" b="1" spc="-10" dirty="0">
                <a:latin typeface="Tahoma"/>
                <a:cs typeface="Tahoma"/>
              </a:rPr>
              <a:t>relacionadas con</a:t>
            </a:r>
            <a:r>
              <a:rPr sz="2000" b="1" spc="-175" dirty="0">
                <a:latin typeface="Tahoma"/>
                <a:cs typeface="Tahoma"/>
              </a:rPr>
              <a:t> </a:t>
            </a:r>
            <a:r>
              <a:rPr sz="2000" b="1" spc="-55" dirty="0">
                <a:latin typeface="Tahoma"/>
                <a:cs typeface="Tahoma"/>
              </a:rPr>
              <a:t>gestión</a:t>
            </a:r>
            <a:r>
              <a:rPr sz="2000" b="1" spc="-170" dirty="0">
                <a:latin typeface="Tahoma"/>
                <a:cs typeface="Tahoma"/>
              </a:rPr>
              <a:t> </a:t>
            </a:r>
            <a:r>
              <a:rPr sz="2000" b="1" spc="-10" dirty="0">
                <a:latin typeface="Tahoma"/>
                <a:cs typeface="Tahoma"/>
              </a:rPr>
              <a:t>contractual </a:t>
            </a:r>
            <a:r>
              <a:rPr sz="2000" b="1" spc="-65" dirty="0">
                <a:latin typeface="Tahoma"/>
                <a:cs typeface="Tahoma"/>
              </a:rPr>
              <a:t>(investigación</a:t>
            </a:r>
            <a:r>
              <a:rPr sz="2000" b="1" spc="-145" dirty="0">
                <a:latin typeface="Tahoma"/>
                <a:cs typeface="Tahoma"/>
              </a:rPr>
              <a:t> </a:t>
            </a:r>
            <a:r>
              <a:rPr sz="2000" b="1" spc="-50" dirty="0">
                <a:latin typeface="Tahoma"/>
                <a:cs typeface="Tahoma"/>
              </a:rPr>
              <a:t>Academia</a:t>
            </a:r>
            <a:r>
              <a:rPr sz="2000" b="1" spc="-140" dirty="0">
                <a:latin typeface="Tahoma"/>
                <a:cs typeface="Tahoma"/>
              </a:rPr>
              <a:t> </a:t>
            </a:r>
            <a:r>
              <a:rPr sz="2000" b="1" spc="-25" dirty="0">
                <a:latin typeface="Tahoma"/>
                <a:cs typeface="Tahoma"/>
              </a:rPr>
              <a:t>de </a:t>
            </a:r>
            <a:r>
              <a:rPr sz="2000" b="1" spc="-60" dirty="0">
                <a:latin typeface="Tahoma"/>
                <a:cs typeface="Tahoma"/>
              </a:rPr>
              <a:t>la</a:t>
            </a:r>
            <a:r>
              <a:rPr sz="2000" b="1" spc="-170" dirty="0">
                <a:latin typeface="Tahoma"/>
                <a:cs typeface="Tahoma"/>
              </a:rPr>
              <a:t> </a:t>
            </a:r>
            <a:r>
              <a:rPr sz="2000" b="1" spc="-60" dirty="0">
                <a:latin typeface="Tahoma"/>
                <a:cs typeface="Tahoma"/>
              </a:rPr>
              <a:t>Gestión</a:t>
            </a:r>
            <a:r>
              <a:rPr sz="2000" b="1" spc="-170" dirty="0">
                <a:latin typeface="Tahoma"/>
                <a:cs typeface="Tahoma"/>
              </a:rPr>
              <a:t> </a:t>
            </a:r>
            <a:r>
              <a:rPr sz="2000" b="1" spc="-10" dirty="0">
                <a:latin typeface="Tahoma"/>
                <a:cs typeface="Tahoma"/>
              </a:rPr>
              <a:t>Pública).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36497" y="5570859"/>
            <a:ext cx="3790950" cy="381000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355"/>
              </a:spcBef>
            </a:pPr>
            <a:endParaRPr sz="2000">
              <a:latin typeface="Times New Roman"/>
              <a:cs typeface="Times New Roman"/>
            </a:endParaRPr>
          </a:p>
          <a:p>
            <a:pPr marL="210820" marR="191135" algn="ctr">
              <a:lnSpc>
                <a:spcPct val="125000"/>
              </a:lnSpc>
            </a:pPr>
            <a:r>
              <a:rPr sz="2000" b="1" spc="-55" dirty="0">
                <a:solidFill>
                  <a:srgbClr val="181818"/>
                </a:solidFill>
                <a:latin typeface="Tahoma"/>
                <a:cs typeface="Tahoma"/>
              </a:rPr>
              <a:t>Solo</a:t>
            </a:r>
            <a:r>
              <a:rPr sz="2000" b="1" spc="-18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2000" b="1" spc="-55" dirty="0">
                <a:solidFill>
                  <a:srgbClr val="181818"/>
                </a:solidFill>
                <a:latin typeface="Tahoma"/>
                <a:cs typeface="Tahoma"/>
              </a:rPr>
              <a:t>un</a:t>
            </a:r>
            <a:r>
              <a:rPr sz="2000" b="1" spc="-18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2000" b="1" spc="-320" dirty="0">
                <a:solidFill>
                  <a:srgbClr val="181818"/>
                </a:solidFill>
                <a:latin typeface="Tahoma"/>
                <a:cs typeface="Tahoma"/>
              </a:rPr>
              <a:t>31%</a:t>
            </a:r>
            <a:r>
              <a:rPr sz="2000" b="1" spc="-18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2000" b="1" spc="-10" dirty="0">
                <a:solidFill>
                  <a:srgbClr val="181818"/>
                </a:solidFill>
                <a:latin typeface="Tahoma"/>
                <a:cs typeface="Tahoma"/>
              </a:rPr>
              <a:t>de</a:t>
            </a:r>
            <a:r>
              <a:rPr sz="2000" b="1" spc="-18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2000" b="1" spc="-25" dirty="0">
                <a:solidFill>
                  <a:srgbClr val="181818"/>
                </a:solidFill>
                <a:latin typeface="Tahoma"/>
                <a:cs typeface="Tahoma"/>
              </a:rPr>
              <a:t>los </a:t>
            </a:r>
            <a:r>
              <a:rPr sz="2000" b="1" spc="-50" dirty="0">
                <a:solidFill>
                  <a:srgbClr val="181818"/>
                </a:solidFill>
                <a:latin typeface="Tahoma"/>
                <a:cs typeface="Tahoma"/>
              </a:rPr>
              <a:t>colombianos</a:t>
            </a:r>
            <a:r>
              <a:rPr sz="2000" b="1" spc="-15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2000" b="1" spc="-55" dirty="0">
                <a:solidFill>
                  <a:srgbClr val="181818"/>
                </a:solidFill>
                <a:latin typeface="Tahoma"/>
                <a:cs typeface="Tahoma"/>
              </a:rPr>
              <a:t>confían</a:t>
            </a:r>
            <a:r>
              <a:rPr sz="2000" b="1" spc="-14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2000" b="1" spc="-45" dirty="0">
                <a:solidFill>
                  <a:srgbClr val="181818"/>
                </a:solidFill>
                <a:latin typeface="Tahoma"/>
                <a:cs typeface="Tahoma"/>
              </a:rPr>
              <a:t>en</a:t>
            </a:r>
            <a:r>
              <a:rPr sz="2000" b="1" spc="-15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2000" b="1" spc="-25" dirty="0">
                <a:solidFill>
                  <a:srgbClr val="181818"/>
                </a:solidFill>
                <a:latin typeface="Tahoma"/>
                <a:cs typeface="Tahoma"/>
              </a:rPr>
              <a:t>el </a:t>
            </a:r>
            <a:r>
              <a:rPr sz="2000" b="1" spc="-55" dirty="0">
                <a:solidFill>
                  <a:srgbClr val="181818"/>
                </a:solidFill>
                <a:latin typeface="Tahoma"/>
                <a:cs typeface="Tahoma"/>
              </a:rPr>
              <a:t>Gobierno</a:t>
            </a:r>
            <a:r>
              <a:rPr sz="2000" b="1" spc="-16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2000" b="1" spc="-30" dirty="0">
                <a:solidFill>
                  <a:srgbClr val="181818"/>
                </a:solidFill>
                <a:latin typeface="Tahoma"/>
                <a:cs typeface="Tahoma"/>
              </a:rPr>
              <a:t>y</a:t>
            </a:r>
            <a:r>
              <a:rPr sz="2000" b="1" spc="-16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2000" b="1" spc="-55" dirty="0">
                <a:solidFill>
                  <a:srgbClr val="181818"/>
                </a:solidFill>
                <a:latin typeface="Tahoma"/>
                <a:cs typeface="Tahoma"/>
              </a:rPr>
              <a:t>sus</a:t>
            </a:r>
            <a:r>
              <a:rPr sz="2000" b="1" spc="-16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2000" b="1" spc="-45" dirty="0">
                <a:solidFill>
                  <a:srgbClr val="181818"/>
                </a:solidFill>
                <a:latin typeface="Tahoma"/>
                <a:cs typeface="Tahoma"/>
              </a:rPr>
              <a:t>instituciones</a:t>
            </a:r>
            <a:endParaRPr sz="2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885131" y="2747211"/>
            <a:ext cx="720725" cy="720725"/>
          </a:xfrm>
          <a:custGeom>
            <a:avLst/>
            <a:gdLst/>
            <a:ahLst/>
            <a:cxnLst/>
            <a:rect l="l" t="t" r="r" b="b"/>
            <a:pathLst>
              <a:path w="720725" h="720725">
                <a:moveTo>
                  <a:pt x="360262" y="720524"/>
                </a:moveTo>
                <a:lnTo>
                  <a:pt x="311444" y="717229"/>
                </a:lnTo>
                <a:lnTo>
                  <a:pt x="264601" y="707633"/>
                </a:lnTo>
                <a:lnTo>
                  <a:pt x="220166" y="692168"/>
                </a:lnTo>
                <a:lnTo>
                  <a:pt x="178573" y="671267"/>
                </a:lnTo>
                <a:lnTo>
                  <a:pt x="140252" y="645362"/>
                </a:lnTo>
                <a:lnTo>
                  <a:pt x="105638" y="614886"/>
                </a:lnTo>
                <a:lnTo>
                  <a:pt x="75162" y="580272"/>
                </a:lnTo>
                <a:lnTo>
                  <a:pt x="49257" y="541951"/>
                </a:lnTo>
                <a:lnTo>
                  <a:pt x="28356" y="500358"/>
                </a:lnTo>
                <a:lnTo>
                  <a:pt x="12891" y="455923"/>
                </a:lnTo>
                <a:lnTo>
                  <a:pt x="3294" y="409080"/>
                </a:lnTo>
                <a:lnTo>
                  <a:pt x="0" y="360262"/>
                </a:lnTo>
                <a:lnTo>
                  <a:pt x="3294" y="311444"/>
                </a:lnTo>
                <a:lnTo>
                  <a:pt x="12891" y="264601"/>
                </a:lnTo>
                <a:lnTo>
                  <a:pt x="28356" y="220166"/>
                </a:lnTo>
                <a:lnTo>
                  <a:pt x="49257" y="178573"/>
                </a:lnTo>
                <a:lnTo>
                  <a:pt x="75162" y="140252"/>
                </a:lnTo>
                <a:lnTo>
                  <a:pt x="105638" y="105638"/>
                </a:lnTo>
                <a:lnTo>
                  <a:pt x="140252" y="75162"/>
                </a:lnTo>
                <a:lnTo>
                  <a:pt x="178573" y="49257"/>
                </a:lnTo>
                <a:lnTo>
                  <a:pt x="220166" y="28356"/>
                </a:lnTo>
                <a:lnTo>
                  <a:pt x="264601" y="12891"/>
                </a:lnTo>
                <a:lnTo>
                  <a:pt x="311444" y="3294"/>
                </a:lnTo>
                <a:lnTo>
                  <a:pt x="360262" y="0"/>
                </a:lnTo>
                <a:lnTo>
                  <a:pt x="409080" y="3294"/>
                </a:lnTo>
                <a:lnTo>
                  <a:pt x="455923" y="12891"/>
                </a:lnTo>
                <a:lnTo>
                  <a:pt x="500358" y="28356"/>
                </a:lnTo>
                <a:lnTo>
                  <a:pt x="541951" y="49257"/>
                </a:lnTo>
                <a:lnTo>
                  <a:pt x="580272" y="75162"/>
                </a:lnTo>
                <a:lnTo>
                  <a:pt x="614886" y="105638"/>
                </a:lnTo>
                <a:lnTo>
                  <a:pt x="645362" y="140252"/>
                </a:lnTo>
                <a:lnTo>
                  <a:pt x="661215" y="163704"/>
                </a:lnTo>
                <a:lnTo>
                  <a:pt x="392042" y="163704"/>
                </a:lnTo>
                <a:lnTo>
                  <a:pt x="348226" y="172589"/>
                </a:lnTo>
                <a:lnTo>
                  <a:pt x="321444" y="194702"/>
                </a:lnTo>
                <a:lnTo>
                  <a:pt x="308048" y="223228"/>
                </a:lnTo>
                <a:lnTo>
                  <a:pt x="304393" y="251353"/>
                </a:lnTo>
                <a:lnTo>
                  <a:pt x="304393" y="299110"/>
                </a:lnTo>
                <a:lnTo>
                  <a:pt x="263107" y="299110"/>
                </a:lnTo>
                <a:lnTo>
                  <a:pt x="263107" y="372945"/>
                </a:lnTo>
                <a:lnTo>
                  <a:pt x="304393" y="372945"/>
                </a:lnTo>
                <a:lnTo>
                  <a:pt x="304393" y="581882"/>
                </a:lnTo>
                <a:lnTo>
                  <a:pt x="643945" y="581882"/>
                </a:lnTo>
                <a:lnTo>
                  <a:pt x="614886" y="614886"/>
                </a:lnTo>
                <a:lnTo>
                  <a:pt x="580272" y="645362"/>
                </a:lnTo>
                <a:lnTo>
                  <a:pt x="541951" y="671267"/>
                </a:lnTo>
                <a:lnTo>
                  <a:pt x="500358" y="692168"/>
                </a:lnTo>
                <a:lnTo>
                  <a:pt x="455923" y="707633"/>
                </a:lnTo>
                <a:lnTo>
                  <a:pt x="409080" y="717229"/>
                </a:lnTo>
                <a:lnTo>
                  <a:pt x="360262" y="720524"/>
                </a:lnTo>
                <a:close/>
              </a:path>
              <a:path w="720725" h="720725">
                <a:moveTo>
                  <a:pt x="643945" y="581882"/>
                </a:moveTo>
                <a:lnTo>
                  <a:pt x="391244" y="581882"/>
                </a:lnTo>
                <a:lnTo>
                  <a:pt x="391244" y="372945"/>
                </a:lnTo>
                <a:lnTo>
                  <a:pt x="449856" y="372945"/>
                </a:lnTo>
                <a:lnTo>
                  <a:pt x="457432" y="299110"/>
                </a:lnTo>
                <a:lnTo>
                  <a:pt x="391258" y="299110"/>
                </a:lnTo>
                <a:lnTo>
                  <a:pt x="391258" y="255736"/>
                </a:lnTo>
                <a:lnTo>
                  <a:pt x="393064" y="245712"/>
                </a:lnTo>
                <a:lnTo>
                  <a:pt x="397607" y="239563"/>
                </a:lnTo>
                <a:lnTo>
                  <a:pt x="403576" y="236472"/>
                </a:lnTo>
                <a:lnTo>
                  <a:pt x="409659" y="235623"/>
                </a:lnTo>
                <a:lnTo>
                  <a:pt x="456372" y="235623"/>
                </a:lnTo>
                <a:lnTo>
                  <a:pt x="456372" y="163950"/>
                </a:lnTo>
                <a:lnTo>
                  <a:pt x="392042" y="163704"/>
                </a:lnTo>
                <a:lnTo>
                  <a:pt x="661215" y="163704"/>
                </a:lnTo>
                <a:lnTo>
                  <a:pt x="692168" y="220166"/>
                </a:lnTo>
                <a:lnTo>
                  <a:pt x="707633" y="264601"/>
                </a:lnTo>
                <a:lnTo>
                  <a:pt x="717229" y="311444"/>
                </a:lnTo>
                <a:lnTo>
                  <a:pt x="720524" y="360262"/>
                </a:lnTo>
                <a:lnTo>
                  <a:pt x="717229" y="409080"/>
                </a:lnTo>
                <a:lnTo>
                  <a:pt x="707633" y="455923"/>
                </a:lnTo>
                <a:lnTo>
                  <a:pt x="692168" y="500358"/>
                </a:lnTo>
                <a:lnTo>
                  <a:pt x="671267" y="541951"/>
                </a:lnTo>
                <a:lnTo>
                  <a:pt x="645362" y="580272"/>
                </a:lnTo>
                <a:lnTo>
                  <a:pt x="643945" y="581882"/>
                </a:lnTo>
                <a:close/>
              </a:path>
            </a:pathLst>
          </a:custGeom>
          <a:solidFill>
            <a:srgbClr val="20A89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7845582" y="3981022"/>
            <a:ext cx="761365" cy="761365"/>
            <a:chOff x="7845582" y="3981022"/>
            <a:chExt cx="761365" cy="76136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141787" y="4277227"/>
              <a:ext cx="168695" cy="16869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845577" y="3981030"/>
              <a:ext cx="761365" cy="761365"/>
            </a:xfrm>
            <a:custGeom>
              <a:avLst/>
              <a:gdLst/>
              <a:ahLst/>
              <a:cxnLst/>
              <a:rect l="l" t="t" r="r" b="b"/>
              <a:pathLst>
                <a:path w="761365" h="761364">
                  <a:moveTo>
                    <a:pt x="587463" y="267208"/>
                  </a:moveTo>
                  <a:lnTo>
                    <a:pt x="579932" y="230759"/>
                  </a:lnTo>
                  <a:lnTo>
                    <a:pt x="568045" y="213169"/>
                  </a:lnTo>
                  <a:lnTo>
                    <a:pt x="559828" y="201028"/>
                  </a:lnTo>
                  <a:lnTo>
                    <a:pt x="547268" y="192557"/>
                  </a:lnTo>
                  <a:lnTo>
                    <a:pt x="547268" y="243814"/>
                  </a:lnTo>
                  <a:lnTo>
                    <a:pt x="544893" y="255828"/>
                  </a:lnTo>
                  <a:lnTo>
                    <a:pt x="538454" y="265442"/>
                  </a:lnTo>
                  <a:lnTo>
                    <a:pt x="535914" y="267208"/>
                  </a:lnTo>
                  <a:lnTo>
                    <a:pt x="528713" y="272034"/>
                  </a:lnTo>
                  <a:lnTo>
                    <a:pt x="528878" y="272034"/>
                  </a:lnTo>
                  <a:lnTo>
                    <a:pt x="516623" y="274459"/>
                  </a:lnTo>
                  <a:lnTo>
                    <a:pt x="507733" y="272656"/>
                  </a:lnTo>
                  <a:lnTo>
                    <a:pt x="507733" y="380225"/>
                  </a:lnTo>
                  <a:lnTo>
                    <a:pt x="497547" y="429704"/>
                  </a:lnTo>
                  <a:lnTo>
                    <a:pt x="470217" y="470128"/>
                  </a:lnTo>
                  <a:lnTo>
                    <a:pt x="429844" y="497395"/>
                  </a:lnTo>
                  <a:lnTo>
                    <a:pt x="380555" y="507403"/>
                  </a:lnTo>
                  <a:lnTo>
                    <a:pt x="331076" y="497395"/>
                  </a:lnTo>
                  <a:lnTo>
                    <a:pt x="290639" y="470128"/>
                  </a:lnTo>
                  <a:lnTo>
                    <a:pt x="263372" y="429704"/>
                  </a:lnTo>
                  <a:lnTo>
                    <a:pt x="253365" y="380225"/>
                  </a:lnTo>
                  <a:lnTo>
                    <a:pt x="263372" y="330746"/>
                  </a:lnTo>
                  <a:lnTo>
                    <a:pt x="290639" y="290309"/>
                  </a:lnTo>
                  <a:lnTo>
                    <a:pt x="331076" y="263042"/>
                  </a:lnTo>
                  <a:lnTo>
                    <a:pt x="380555" y="253047"/>
                  </a:lnTo>
                  <a:lnTo>
                    <a:pt x="430034" y="263042"/>
                  </a:lnTo>
                  <a:lnTo>
                    <a:pt x="470458" y="290309"/>
                  </a:lnTo>
                  <a:lnTo>
                    <a:pt x="497725" y="330746"/>
                  </a:lnTo>
                  <a:lnTo>
                    <a:pt x="507733" y="380225"/>
                  </a:lnTo>
                  <a:lnTo>
                    <a:pt x="507733" y="272656"/>
                  </a:lnTo>
                  <a:lnTo>
                    <a:pt x="485990" y="243814"/>
                  </a:lnTo>
                  <a:lnTo>
                    <a:pt x="488416" y="231940"/>
                  </a:lnTo>
                  <a:lnTo>
                    <a:pt x="495007" y="222199"/>
                  </a:lnTo>
                  <a:lnTo>
                    <a:pt x="504748" y="215595"/>
                  </a:lnTo>
                  <a:lnTo>
                    <a:pt x="516623" y="213169"/>
                  </a:lnTo>
                  <a:lnTo>
                    <a:pt x="528510" y="215595"/>
                  </a:lnTo>
                  <a:lnTo>
                    <a:pt x="538251" y="222199"/>
                  </a:lnTo>
                  <a:lnTo>
                    <a:pt x="544842" y="231940"/>
                  </a:lnTo>
                  <a:lnTo>
                    <a:pt x="547268" y="243814"/>
                  </a:lnTo>
                  <a:lnTo>
                    <a:pt x="547268" y="192557"/>
                  </a:lnTo>
                  <a:lnTo>
                    <a:pt x="530148" y="180987"/>
                  </a:lnTo>
                  <a:lnTo>
                    <a:pt x="493890" y="173634"/>
                  </a:lnTo>
                  <a:lnTo>
                    <a:pt x="267208" y="173634"/>
                  </a:lnTo>
                  <a:lnTo>
                    <a:pt x="230898" y="180987"/>
                  </a:lnTo>
                  <a:lnTo>
                    <a:pt x="201142" y="201028"/>
                  </a:lnTo>
                  <a:lnTo>
                    <a:pt x="181025" y="230759"/>
                  </a:lnTo>
                  <a:lnTo>
                    <a:pt x="173634" y="267208"/>
                  </a:lnTo>
                  <a:lnTo>
                    <a:pt x="173634" y="493890"/>
                  </a:lnTo>
                  <a:lnTo>
                    <a:pt x="201028" y="559955"/>
                  </a:lnTo>
                  <a:lnTo>
                    <a:pt x="267208" y="587463"/>
                  </a:lnTo>
                  <a:lnTo>
                    <a:pt x="493890" y="587463"/>
                  </a:lnTo>
                  <a:lnTo>
                    <a:pt x="530428" y="580072"/>
                  </a:lnTo>
                  <a:lnTo>
                    <a:pt x="530263" y="580072"/>
                  </a:lnTo>
                  <a:lnTo>
                    <a:pt x="560031" y="559955"/>
                  </a:lnTo>
                  <a:lnTo>
                    <a:pt x="580072" y="530339"/>
                  </a:lnTo>
                  <a:lnTo>
                    <a:pt x="580097" y="530199"/>
                  </a:lnTo>
                  <a:lnTo>
                    <a:pt x="584720" y="507403"/>
                  </a:lnTo>
                  <a:lnTo>
                    <a:pt x="587463" y="493890"/>
                  </a:lnTo>
                  <a:lnTo>
                    <a:pt x="587463" y="274459"/>
                  </a:lnTo>
                  <a:lnTo>
                    <a:pt x="587463" y="267208"/>
                  </a:lnTo>
                  <a:close/>
                </a:path>
                <a:path w="761365" h="761364">
                  <a:moveTo>
                    <a:pt x="761098" y="380555"/>
                  </a:moveTo>
                  <a:lnTo>
                    <a:pt x="758063" y="332803"/>
                  </a:lnTo>
                  <a:lnTo>
                    <a:pt x="749350" y="286842"/>
                  </a:lnTo>
                  <a:lnTo>
                    <a:pt x="735317" y="242989"/>
                  </a:lnTo>
                  <a:lnTo>
                    <a:pt x="716318" y="201637"/>
                  </a:lnTo>
                  <a:lnTo>
                    <a:pt x="692696" y="163118"/>
                  </a:lnTo>
                  <a:lnTo>
                    <a:pt x="667194" y="130797"/>
                  </a:lnTo>
                  <a:lnTo>
                    <a:pt x="664832" y="127800"/>
                  </a:lnTo>
                  <a:lnTo>
                    <a:pt x="633056" y="96024"/>
                  </a:lnTo>
                  <a:lnTo>
                    <a:pt x="630301" y="93853"/>
                  </a:lnTo>
                  <a:lnTo>
                    <a:pt x="630301" y="267208"/>
                  </a:lnTo>
                  <a:lnTo>
                    <a:pt x="630301" y="493890"/>
                  </a:lnTo>
                  <a:lnTo>
                    <a:pt x="629970" y="493890"/>
                  </a:lnTo>
                  <a:lnTo>
                    <a:pt x="622998" y="536930"/>
                  </a:lnTo>
                  <a:lnTo>
                    <a:pt x="603592" y="574357"/>
                  </a:lnTo>
                  <a:lnTo>
                    <a:pt x="574027" y="603923"/>
                  </a:lnTo>
                  <a:lnTo>
                    <a:pt x="536600" y="623328"/>
                  </a:lnTo>
                  <a:lnTo>
                    <a:pt x="493560" y="630301"/>
                  </a:lnTo>
                  <a:lnTo>
                    <a:pt x="267208" y="630301"/>
                  </a:lnTo>
                  <a:lnTo>
                    <a:pt x="224180" y="623328"/>
                  </a:lnTo>
                  <a:lnTo>
                    <a:pt x="186740" y="603923"/>
                  </a:lnTo>
                  <a:lnTo>
                    <a:pt x="157187" y="574357"/>
                  </a:lnTo>
                  <a:lnTo>
                    <a:pt x="137782" y="536930"/>
                  </a:lnTo>
                  <a:lnTo>
                    <a:pt x="130797" y="493890"/>
                  </a:lnTo>
                  <a:lnTo>
                    <a:pt x="130797" y="267208"/>
                  </a:lnTo>
                  <a:lnTo>
                    <a:pt x="137782" y="224180"/>
                  </a:lnTo>
                  <a:lnTo>
                    <a:pt x="157187" y="186740"/>
                  </a:lnTo>
                  <a:lnTo>
                    <a:pt x="186740" y="157187"/>
                  </a:lnTo>
                  <a:lnTo>
                    <a:pt x="224180" y="137782"/>
                  </a:lnTo>
                  <a:lnTo>
                    <a:pt x="267208" y="130797"/>
                  </a:lnTo>
                  <a:lnTo>
                    <a:pt x="493890" y="130797"/>
                  </a:lnTo>
                  <a:lnTo>
                    <a:pt x="536930" y="137782"/>
                  </a:lnTo>
                  <a:lnTo>
                    <a:pt x="574357" y="157187"/>
                  </a:lnTo>
                  <a:lnTo>
                    <a:pt x="603923" y="186740"/>
                  </a:lnTo>
                  <a:lnTo>
                    <a:pt x="623328" y="224180"/>
                  </a:lnTo>
                  <a:lnTo>
                    <a:pt x="630301" y="267208"/>
                  </a:lnTo>
                  <a:lnTo>
                    <a:pt x="630301" y="93853"/>
                  </a:lnTo>
                  <a:lnTo>
                    <a:pt x="597750" y="68173"/>
                  </a:lnTo>
                  <a:lnTo>
                    <a:pt x="559257" y="44577"/>
                  </a:lnTo>
                  <a:lnTo>
                    <a:pt x="517931" y="25615"/>
                  </a:lnTo>
                  <a:lnTo>
                    <a:pt x="474141" y="11620"/>
                  </a:lnTo>
                  <a:lnTo>
                    <a:pt x="428218" y="2959"/>
                  </a:lnTo>
                  <a:lnTo>
                    <a:pt x="380555" y="0"/>
                  </a:lnTo>
                  <a:lnTo>
                    <a:pt x="332803" y="2959"/>
                  </a:lnTo>
                  <a:lnTo>
                    <a:pt x="286842" y="11620"/>
                  </a:lnTo>
                  <a:lnTo>
                    <a:pt x="242989" y="25615"/>
                  </a:lnTo>
                  <a:lnTo>
                    <a:pt x="201637" y="44577"/>
                  </a:lnTo>
                  <a:lnTo>
                    <a:pt x="163118" y="68173"/>
                  </a:lnTo>
                  <a:lnTo>
                    <a:pt x="127800" y="96024"/>
                  </a:lnTo>
                  <a:lnTo>
                    <a:pt x="96024" y="127800"/>
                  </a:lnTo>
                  <a:lnTo>
                    <a:pt x="68173" y="163118"/>
                  </a:lnTo>
                  <a:lnTo>
                    <a:pt x="44577" y="201637"/>
                  </a:lnTo>
                  <a:lnTo>
                    <a:pt x="25615" y="242989"/>
                  </a:lnTo>
                  <a:lnTo>
                    <a:pt x="11620" y="286842"/>
                  </a:lnTo>
                  <a:lnTo>
                    <a:pt x="2959" y="332803"/>
                  </a:lnTo>
                  <a:lnTo>
                    <a:pt x="0" y="380555"/>
                  </a:lnTo>
                  <a:lnTo>
                    <a:pt x="2959" y="428294"/>
                  </a:lnTo>
                  <a:lnTo>
                    <a:pt x="11620" y="474268"/>
                  </a:lnTo>
                  <a:lnTo>
                    <a:pt x="25615" y="518109"/>
                  </a:lnTo>
                  <a:lnTo>
                    <a:pt x="44577" y="559473"/>
                  </a:lnTo>
                  <a:lnTo>
                    <a:pt x="68173" y="597979"/>
                  </a:lnTo>
                  <a:lnTo>
                    <a:pt x="96024" y="633310"/>
                  </a:lnTo>
                  <a:lnTo>
                    <a:pt x="127800" y="665073"/>
                  </a:lnTo>
                  <a:lnTo>
                    <a:pt x="163118" y="692937"/>
                  </a:lnTo>
                  <a:lnTo>
                    <a:pt x="201637" y="716521"/>
                  </a:lnTo>
                  <a:lnTo>
                    <a:pt x="242989" y="735495"/>
                  </a:lnTo>
                  <a:lnTo>
                    <a:pt x="286842" y="749477"/>
                  </a:lnTo>
                  <a:lnTo>
                    <a:pt x="332803" y="758139"/>
                  </a:lnTo>
                  <a:lnTo>
                    <a:pt x="380555" y="761098"/>
                  </a:lnTo>
                  <a:lnTo>
                    <a:pt x="428294" y="758139"/>
                  </a:lnTo>
                  <a:lnTo>
                    <a:pt x="474268" y="749477"/>
                  </a:lnTo>
                  <a:lnTo>
                    <a:pt x="518109" y="735495"/>
                  </a:lnTo>
                  <a:lnTo>
                    <a:pt x="559473" y="716521"/>
                  </a:lnTo>
                  <a:lnTo>
                    <a:pt x="597979" y="692937"/>
                  </a:lnTo>
                  <a:lnTo>
                    <a:pt x="633310" y="665073"/>
                  </a:lnTo>
                  <a:lnTo>
                    <a:pt x="665073" y="633310"/>
                  </a:lnTo>
                  <a:lnTo>
                    <a:pt x="692937" y="597979"/>
                  </a:lnTo>
                  <a:lnTo>
                    <a:pt x="716521" y="559473"/>
                  </a:lnTo>
                  <a:lnTo>
                    <a:pt x="735495" y="518109"/>
                  </a:lnTo>
                  <a:lnTo>
                    <a:pt x="749477" y="474268"/>
                  </a:lnTo>
                  <a:lnTo>
                    <a:pt x="758139" y="428294"/>
                  </a:lnTo>
                  <a:lnTo>
                    <a:pt x="761098" y="380555"/>
                  </a:lnTo>
                  <a:close/>
                </a:path>
              </a:pathLst>
            </a:custGeom>
            <a:solidFill>
              <a:srgbClr val="20A8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7990823" y="6423280"/>
            <a:ext cx="560070" cy="624205"/>
            <a:chOff x="7990823" y="6423280"/>
            <a:chExt cx="560070" cy="624205"/>
          </a:xfrm>
        </p:grpSpPr>
        <p:sp>
          <p:nvSpPr>
            <p:cNvPr id="7" name="object 7"/>
            <p:cNvSpPr/>
            <p:nvPr/>
          </p:nvSpPr>
          <p:spPr>
            <a:xfrm>
              <a:off x="8085693" y="6456561"/>
              <a:ext cx="464820" cy="591185"/>
            </a:xfrm>
            <a:custGeom>
              <a:avLst/>
              <a:gdLst/>
              <a:ahLst/>
              <a:cxnLst/>
              <a:rect l="l" t="t" r="r" b="b"/>
              <a:pathLst>
                <a:path w="464820" h="591184">
                  <a:moveTo>
                    <a:pt x="464650" y="221030"/>
                  </a:moveTo>
                  <a:lnTo>
                    <a:pt x="430375" y="221030"/>
                  </a:lnTo>
                  <a:lnTo>
                    <a:pt x="430375" y="143174"/>
                  </a:lnTo>
                  <a:lnTo>
                    <a:pt x="438378" y="145332"/>
                  </a:lnTo>
                  <a:lnTo>
                    <a:pt x="447433" y="148107"/>
                  </a:lnTo>
                  <a:lnTo>
                    <a:pt x="456528" y="150501"/>
                  </a:lnTo>
                  <a:lnTo>
                    <a:pt x="464650" y="151521"/>
                  </a:lnTo>
                  <a:lnTo>
                    <a:pt x="464650" y="221030"/>
                  </a:lnTo>
                  <a:close/>
                </a:path>
                <a:path w="464820" h="591184">
                  <a:moveTo>
                    <a:pt x="218021" y="566872"/>
                  </a:moveTo>
                  <a:lnTo>
                    <a:pt x="101831" y="566872"/>
                  </a:lnTo>
                  <a:lnTo>
                    <a:pt x="150470" y="559951"/>
                  </a:lnTo>
                  <a:lnTo>
                    <a:pt x="194174" y="540544"/>
                  </a:lnTo>
                  <a:lnTo>
                    <a:pt x="231202" y="510687"/>
                  </a:lnTo>
                  <a:lnTo>
                    <a:pt x="259808" y="472415"/>
                  </a:lnTo>
                  <a:lnTo>
                    <a:pt x="278251" y="427763"/>
                  </a:lnTo>
                  <a:lnTo>
                    <a:pt x="284786" y="378767"/>
                  </a:lnTo>
                  <a:lnTo>
                    <a:pt x="284786" y="176916"/>
                  </a:lnTo>
                  <a:lnTo>
                    <a:pt x="316724" y="195527"/>
                  </a:lnTo>
                  <a:lnTo>
                    <a:pt x="331091" y="201033"/>
                  </a:lnTo>
                  <a:lnTo>
                    <a:pt x="313769" y="201033"/>
                  </a:lnTo>
                  <a:lnTo>
                    <a:pt x="313769" y="402849"/>
                  </a:lnTo>
                  <a:lnTo>
                    <a:pt x="307231" y="451842"/>
                  </a:lnTo>
                  <a:lnTo>
                    <a:pt x="288783" y="496487"/>
                  </a:lnTo>
                  <a:lnTo>
                    <a:pt x="260171" y="534750"/>
                  </a:lnTo>
                  <a:lnTo>
                    <a:pt x="223142" y="564599"/>
                  </a:lnTo>
                  <a:lnTo>
                    <a:pt x="218021" y="566872"/>
                  </a:lnTo>
                  <a:close/>
                </a:path>
                <a:path w="464820" h="591184">
                  <a:moveTo>
                    <a:pt x="464650" y="250439"/>
                  </a:moveTo>
                  <a:lnTo>
                    <a:pt x="424842" y="246626"/>
                  </a:lnTo>
                  <a:lnTo>
                    <a:pt x="384494" y="236152"/>
                  </a:lnTo>
                  <a:lnTo>
                    <a:pt x="346504" y="220471"/>
                  </a:lnTo>
                  <a:lnTo>
                    <a:pt x="313769" y="201033"/>
                  </a:lnTo>
                  <a:lnTo>
                    <a:pt x="331091" y="201033"/>
                  </a:lnTo>
                  <a:lnTo>
                    <a:pt x="352892" y="209389"/>
                  </a:lnTo>
                  <a:lnTo>
                    <a:pt x="391404" y="218043"/>
                  </a:lnTo>
                  <a:lnTo>
                    <a:pt x="430375" y="221030"/>
                  </a:lnTo>
                  <a:lnTo>
                    <a:pt x="464650" y="221030"/>
                  </a:lnTo>
                  <a:lnTo>
                    <a:pt x="464650" y="250439"/>
                  </a:lnTo>
                  <a:close/>
                </a:path>
                <a:path w="464820" h="591184">
                  <a:moveTo>
                    <a:pt x="175176" y="295583"/>
                  </a:moveTo>
                  <a:lnTo>
                    <a:pt x="146229" y="295583"/>
                  </a:lnTo>
                  <a:lnTo>
                    <a:pt x="146229" y="216612"/>
                  </a:lnTo>
                  <a:lnTo>
                    <a:pt x="153494" y="216612"/>
                  </a:lnTo>
                  <a:lnTo>
                    <a:pt x="160742" y="216888"/>
                  </a:lnTo>
                  <a:lnTo>
                    <a:pt x="167971" y="217450"/>
                  </a:lnTo>
                  <a:lnTo>
                    <a:pt x="175176" y="218295"/>
                  </a:lnTo>
                  <a:lnTo>
                    <a:pt x="175176" y="295583"/>
                  </a:lnTo>
                  <a:close/>
                </a:path>
                <a:path w="464820" h="591184">
                  <a:moveTo>
                    <a:pt x="63933" y="453214"/>
                  </a:moveTo>
                  <a:lnTo>
                    <a:pt x="30670" y="422952"/>
                  </a:lnTo>
                  <a:lnTo>
                    <a:pt x="17901" y="378767"/>
                  </a:lnTo>
                  <a:lnTo>
                    <a:pt x="17865" y="378518"/>
                  </a:lnTo>
                  <a:lnTo>
                    <a:pt x="24442" y="345954"/>
                  </a:lnTo>
                  <a:lnTo>
                    <a:pt x="42377" y="319367"/>
                  </a:lnTo>
                  <a:lnTo>
                    <a:pt x="68977" y="301444"/>
                  </a:lnTo>
                  <a:lnTo>
                    <a:pt x="101634" y="294855"/>
                  </a:lnTo>
                  <a:lnTo>
                    <a:pt x="120091" y="294855"/>
                  </a:lnTo>
                  <a:lnTo>
                    <a:pt x="132549" y="295053"/>
                  </a:lnTo>
                  <a:lnTo>
                    <a:pt x="146229" y="295583"/>
                  </a:lnTo>
                  <a:lnTo>
                    <a:pt x="175176" y="295583"/>
                  </a:lnTo>
                  <a:lnTo>
                    <a:pt x="175176" y="320197"/>
                  </a:lnTo>
                  <a:lnTo>
                    <a:pt x="132909" y="320197"/>
                  </a:lnTo>
                  <a:lnTo>
                    <a:pt x="99968" y="326569"/>
                  </a:lnTo>
                  <a:lnTo>
                    <a:pt x="72550" y="344052"/>
                  </a:lnTo>
                  <a:lnTo>
                    <a:pt x="53797" y="370200"/>
                  </a:lnTo>
                  <a:lnTo>
                    <a:pt x="46964" y="402027"/>
                  </a:lnTo>
                  <a:lnTo>
                    <a:pt x="46871" y="402849"/>
                  </a:lnTo>
                  <a:lnTo>
                    <a:pt x="47954" y="416162"/>
                  </a:lnTo>
                  <a:lnTo>
                    <a:pt x="51221" y="429301"/>
                  </a:lnTo>
                  <a:lnTo>
                    <a:pt x="56573" y="441733"/>
                  </a:lnTo>
                  <a:lnTo>
                    <a:pt x="63933" y="453214"/>
                  </a:lnTo>
                  <a:close/>
                </a:path>
                <a:path w="464820" h="591184">
                  <a:moveTo>
                    <a:pt x="175176" y="322826"/>
                  </a:moveTo>
                  <a:lnTo>
                    <a:pt x="166319" y="321321"/>
                  </a:lnTo>
                  <a:lnTo>
                    <a:pt x="154189" y="320539"/>
                  </a:lnTo>
                  <a:lnTo>
                    <a:pt x="140085" y="320197"/>
                  </a:lnTo>
                  <a:lnTo>
                    <a:pt x="175176" y="320197"/>
                  </a:lnTo>
                  <a:lnTo>
                    <a:pt x="175176" y="322826"/>
                  </a:lnTo>
                  <a:close/>
                </a:path>
                <a:path w="464820" h="591184">
                  <a:moveTo>
                    <a:pt x="130814" y="590918"/>
                  </a:moveTo>
                  <a:lnTo>
                    <a:pt x="93422" y="586281"/>
                  </a:lnTo>
                  <a:lnTo>
                    <a:pt x="58640" y="573532"/>
                  </a:lnTo>
                  <a:lnTo>
                    <a:pt x="27242" y="554416"/>
                  </a:lnTo>
                  <a:lnTo>
                    <a:pt x="0" y="530679"/>
                  </a:lnTo>
                  <a:lnTo>
                    <a:pt x="22883" y="544576"/>
                  </a:lnTo>
                  <a:lnTo>
                    <a:pt x="47692" y="556101"/>
                  </a:lnTo>
                  <a:lnTo>
                    <a:pt x="74112" y="563964"/>
                  </a:lnTo>
                  <a:lnTo>
                    <a:pt x="101831" y="566872"/>
                  </a:lnTo>
                  <a:lnTo>
                    <a:pt x="218021" y="566872"/>
                  </a:lnTo>
                  <a:lnTo>
                    <a:pt x="179440" y="584000"/>
                  </a:lnTo>
                  <a:lnTo>
                    <a:pt x="130814" y="590918"/>
                  </a:lnTo>
                  <a:close/>
                </a:path>
                <a:path w="464820" h="591184">
                  <a:moveTo>
                    <a:pt x="349500" y="101227"/>
                  </a:moveTo>
                  <a:lnTo>
                    <a:pt x="326795" y="82348"/>
                  </a:lnTo>
                  <a:lnTo>
                    <a:pt x="308223" y="57739"/>
                  </a:lnTo>
                  <a:lnTo>
                    <a:pt x="294493" y="29567"/>
                  </a:lnTo>
                  <a:lnTo>
                    <a:pt x="286313" y="0"/>
                  </a:lnTo>
                  <a:lnTo>
                    <a:pt x="313769" y="0"/>
                  </a:lnTo>
                  <a:lnTo>
                    <a:pt x="313769" y="14633"/>
                  </a:lnTo>
                  <a:lnTo>
                    <a:pt x="317758" y="38198"/>
                  </a:lnTo>
                  <a:lnTo>
                    <a:pt x="325254" y="61433"/>
                  </a:lnTo>
                  <a:lnTo>
                    <a:pt x="335940" y="82917"/>
                  </a:lnTo>
                  <a:lnTo>
                    <a:pt x="349500" y="101227"/>
                  </a:lnTo>
                  <a:close/>
                </a:path>
              </a:pathLst>
            </a:custGeom>
            <a:solidFill>
              <a:srgbClr val="2D60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019842" y="6456597"/>
              <a:ext cx="496570" cy="567055"/>
            </a:xfrm>
            <a:custGeom>
              <a:avLst/>
              <a:gdLst/>
              <a:ahLst/>
              <a:cxnLst/>
              <a:rect l="l" t="t" r="r" b="b"/>
              <a:pathLst>
                <a:path w="496570" h="567054">
                  <a:moveTo>
                    <a:pt x="167753" y="566908"/>
                  </a:moveTo>
                  <a:lnTo>
                    <a:pt x="113614" y="556155"/>
                  </a:lnTo>
                  <a:lnTo>
                    <a:pt x="65922" y="530750"/>
                  </a:lnTo>
                  <a:lnTo>
                    <a:pt x="17843" y="474267"/>
                  </a:lnTo>
                  <a:lnTo>
                    <a:pt x="0" y="402920"/>
                  </a:lnTo>
                  <a:lnTo>
                    <a:pt x="5173" y="360093"/>
                  </a:lnTo>
                  <a:lnTo>
                    <a:pt x="20132" y="321499"/>
                  </a:lnTo>
                  <a:lnTo>
                    <a:pt x="44029" y="287840"/>
                  </a:lnTo>
                  <a:lnTo>
                    <a:pt x="76022" y="259823"/>
                  </a:lnTo>
                  <a:lnTo>
                    <a:pt x="115263" y="238151"/>
                  </a:lnTo>
                  <a:lnTo>
                    <a:pt x="160909" y="223529"/>
                  </a:lnTo>
                  <a:lnTo>
                    <a:pt x="212115" y="216661"/>
                  </a:lnTo>
                  <a:lnTo>
                    <a:pt x="212115" y="295583"/>
                  </a:lnTo>
                  <a:lnTo>
                    <a:pt x="167433" y="294873"/>
                  </a:lnTo>
                  <a:lnTo>
                    <a:pt x="134863" y="301444"/>
                  </a:lnTo>
                  <a:lnTo>
                    <a:pt x="108264" y="319367"/>
                  </a:lnTo>
                  <a:lnTo>
                    <a:pt x="90329" y="345954"/>
                  </a:lnTo>
                  <a:lnTo>
                    <a:pt x="83752" y="378518"/>
                  </a:lnTo>
                  <a:lnTo>
                    <a:pt x="87103" y="402022"/>
                  </a:lnTo>
                  <a:lnTo>
                    <a:pt x="96525" y="422939"/>
                  </a:lnTo>
                  <a:lnTo>
                    <a:pt x="111068" y="440319"/>
                  </a:lnTo>
                  <a:lnTo>
                    <a:pt x="129784" y="453214"/>
                  </a:lnTo>
                  <a:lnTo>
                    <a:pt x="142832" y="466820"/>
                  </a:lnTo>
                  <a:lnTo>
                    <a:pt x="158651" y="477224"/>
                  </a:lnTo>
                  <a:lnTo>
                    <a:pt x="176694" y="483871"/>
                  </a:lnTo>
                  <a:lnTo>
                    <a:pt x="196416" y="486210"/>
                  </a:lnTo>
                  <a:lnTo>
                    <a:pt x="228916" y="479663"/>
                  </a:lnTo>
                  <a:lnTo>
                    <a:pt x="255479" y="461805"/>
                  </a:lnTo>
                  <a:lnTo>
                    <a:pt x="273430" y="435308"/>
                  </a:lnTo>
                  <a:lnTo>
                    <a:pt x="280097" y="402849"/>
                  </a:lnTo>
                  <a:lnTo>
                    <a:pt x="280097" y="0"/>
                  </a:lnTo>
                  <a:lnTo>
                    <a:pt x="352199" y="0"/>
                  </a:lnTo>
                  <a:lnTo>
                    <a:pt x="374092" y="57721"/>
                  </a:lnTo>
                  <a:lnTo>
                    <a:pt x="432014" y="115682"/>
                  </a:lnTo>
                  <a:lnTo>
                    <a:pt x="474169" y="136939"/>
                  </a:lnTo>
                  <a:lnTo>
                    <a:pt x="496226" y="143138"/>
                  </a:lnTo>
                  <a:lnTo>
                    <a:pt x="496226" y="220995"/>
                  </a:lnTo>
                  <a:lnTo>
                    <a:pt x="457245" y="218008"/>
                  </a:lnTo>
                  <a:lnTo>
                    <a:pt x="418716" y="209354"/>
                  </a:lnTo>
                  <a:lnTo>
                    <a:pt x="382545" y="195491"/>
                  </a:lnTo>
                  <a:lnTo>
                    <a:pt x="350637" y="176881"/>
                  </a:lnTo>
                  <a:lnTo>
                    <a:pt x="350708" y="378838"/>
                  </a:lnTo>
                  <a:lnTo>
                    <a:pt x="344170" y="427831"/>
                  </a:lnTo>
                  <a:lnTo>
                    <a:pt x="325722" y="472476"/>
                  </a:lnTo>
                  <a:lnTo>
                    <a:pt x="297110" y="510740"/>
                  </a:lnTo>
                  <a:lnTo>
                    <a:pt x="260081" y="540589"/>
                  </a:lnTo>
                  <a:lnTo>
                    <a:pt x="216379" y="559989"/>
                  </a:lnTo>
                  <a:lnTo>
                    <a:pt x="167753" y="5669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990823" y="6423280"/>
              <a:ext cx="525780" cy="564515"/>
            </a:xfrm>
            <a:custGeom>
              <a:avLst/>
              <a:gdLst/>
              <a:ahLst/>
              <a:cxnLst/>
              <a:rect l="l" t="t" r="r" b="b"/>
              <a:pathLst>
                <a:path w="525779" h="564515">
                  <a:moveTo>
                    <a:pt x="525245" y="176455"/>
                  </a:moveTo>
                  <a:lnTo>
                    <a:pt x="503443" y="170359"/>
                  </a:lnTo>
                  <a:lnTo>
                    <a:pt x="481517" y="161204"/>
                  </a:lnTo>
                  <a:lnTo>
                    <a:pt x="461237" y="149178"/>
                  </a:lnTo>
                  <a:lnTo>
                    <a:pt x="444370" y="134472"/>
                  </a:lnTo>
                  <a:lnTo>
                    <a:pt x="462640" y="143530"/>
                  </a:lnTo>
                  <a:lnTo>
                    <a:pt x="483342" y="150087"/>
                  </a:lnTo>
                  <a:lnTo>
                    <a:pt x="504776" y="154066"/>
                  </a:lnTo>
                  <a:lnTo>
                    <a:pt x="525245" y="155392"/>
                  </a:lnTo>
                  <a:lnTo>
                    <a:pt x="525245" y="176455"/>
                  </a:lnTo>
                  <a:close/>
                </a:path>
                <a:path w="525779" h="564515">
                  <a:moveTo>
                    <a:pt x="284028" y="495445"/>
                  </a:moveTo>
                  <a:lnTo>
                    <a:pt x="196451" y="495445"/>
                  </a:lnTo>
                  <a:lnTo>
                    <a:pt x="228956" y="488898"/>
                  </a:lnTo>
                  <a:lnTo>
                    <a:pt x="255527" y="471039"/>
                  </a:lnTo>
                  <a:lnTo>
                    <a:pt x="273481" y="444543"/>
                  </a:lnTo>
                  <a:lnTo>
                    <a:pt x="280133" y="412083"/>
                  </a:lnTo>
                  <a:lnTo>
                    <a:pt x="280133" y="0"/>
                  </a:lnTo>
                  <a:lnTo>
                    <a:pt x="379691" y="0"/>
                  </a:lnTo>
                  <a:lnTo>
                    <a:pt x="379691" y="23797"/>
                  </a:lnTo>
                  <a:lnTo>
                    <a:pt x="380010" y="27633"/>
                  </a:lnTo>
                  <a:lnTo>
                    <a:pt x="380508" y="29515"/>
                  </a:lnTo>
                  <a:lnTo>
                    <a:pt x="381182" y="33280"/>
                  </a:lnTo>
                  <a:lnTo>
                    <a:pt x="309116" y="33280"/>
                  </a:lnTo>
                  <a:lnTo>
                    <a:pt x="309116" y="436165"/>
                  </a:lnTo>
                  <a:lnTo>
                    <a:pt x="302454" y="468625"/>
                  </a:lnTo>
                  <a:lnTo>
                    <a:pt x="284510" y="495121"/>
                  </a:lnTo>
                  <a:lnTo>
                    <a:pt x="284028" y="495445"/>
                  </a:lnTo>
                  <a:close/>
                </a:path>
                <a:path w="525779" h="564515">
                  <a:moveTo>
                    <a:pt x="94869" y="563995"/>
                  </a:moveTo>
                  <a:lnTo>
                    <a:pt x="56400" y="539035"/>
                  </a:lnTo>
                  <a:lnTo>
                    <a:pt x="26416" y="502784"/>
                  </a:lnTo>
                  <a:lnTo>
                    <a:pt x="6941" y="459160"/>
                  </a:lnTo>
                  <a:lnTo>
                    <a:pt x="0" y="412083"/>
                  </a:lnTo>
                  <a:lnTo>
                    <a:pt x="8141" y="363049"/>
                  </a:lnTo>
                  <a:lnTo>
                    <a:pt x="30274" y="318328"/>
                  </a:lnTo>
                  <a:lnTo>
                    <a:pt x="62965" y="279973"/>
                  </a:lnTo>
                  <a:lnTo>
                    <a:pt x="102776" y="250035"/>
                  </a:lnTo>
                  <a:lnTo>
                    <a:pt x="146274" y="230568"/>
                  </a:lnTo>
                  <a:lnTo>
                    <a:pt x="190023" y="223623"/>
                  </a:lnTo>
                  <a:lnTo>
                    <a:pt x="241098" y="223623"/>
                  </a:lnTo>
                  <a:lnTo>
                    <a:pt x="241098" y="249907"/>
                  </a:lnTo>
                  <a:lnTo>
                    <a:pt x="188909" y="257016"/>
                  </a:lnTo>
                  <a:lnTo>
                    <a:pt x="142760" y="272204"/>
                  </a:lnTo>
                  <a:lnTo>
                    <a:pt x="103375" y="294522"/>
                  </a:lnTo>
                  <a:lnTo>
                    <a:pt x="71481" y="323024"/>
                  </a:lnTo>
                  <a:lnTo>
                    <a:pt x="47802" y="356763"/>
                  </a:lnTo>
                  <a:lnTo>
                    <a:pt x="33062" y="394792"/>
                  </a:lnTo>
                  <a:lnTo>
                    <a:pt x="27988" y="436165"/>
                  </a:lnTo>
                  <a:lnTo>
                    <a:pt x="33613" y="473755"/>
                  </a:lnTo>
                  <a:lnTo>
                    <a:pt x="48562" y="509737"/>
                  </a:lnTo>
                  <a:lnTo>
                    <a:pt x="69944" y="540890"/>
                  </a:lnTo>
                  <a:lnTo>
                    <a:pt x="94869" y="563995"/>
                  </a:lnTo>
                  <a:close/>
                </a:path>
                <a:path w="525779" h="564515">
                  <a:moveTo>
                    <a:pt x="225434" y="519526"/>
                  </a:moveTo>
                  <a:lnTo>
                    <a:pt x="205698" y="517193"/>
                  </a:lnTo>
                  <a:lnTo>
                    <a:pt x="187656" y="510553"/>
                  </a:lnTo>
                  <a:lnTo>
                    <a:pt x="171846" y="500152"/>
                  </a:lnTo>
                  <a:lnTo>
                    <a:pt x="158802" y="486530"/>
                  </a:lnTo>
                  <a:lnTo>
                    <a:pt x="167562" y="490335"/>
                  </a:lnTo>
                  <a:lnTo>
                    <a:pt x="176801" y="493132"/>
                  </a:lnTo>
                  <a:lnTo>
                    <a:pt x="186453" y="494856"/>
                  </a:lnTo>
                  <a:lnTo>
                    <a:pt x="196451" y="495445"/>
                  </a:lnTo>
                  <a:lnTo>
                    <a:pt x="284028" y="495445"/>
                  </a:lnTo>
                  <a:lnTo>
                    <a:pt x="257949" y="512979"/>
                  </a:lnTo>
                  <a:lnTo>
                    <a:pt x="225434" y="519526"/>
                  </a:lnTo>
                  <a:close/>
                </a:path>
              </a:pathLst>
            </a:custGeom>
            <a:solidFill>
              <a:srgbClr val="2D60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/>
          <p:nvPr/>
        </p:nvSpPr>
        <p:spPr>
          <a:xfrm>
            <a:off x="7885986" y="5254370"/>
            <a:ext cx="720725" cy="513080"/>
          </a:xfrm>
          <a:custGeom>
            <a:avLst/>
            <a:gdLst/>
            <a:ahLst/>
            <a:cxnLst/>
            <a:rect l="l" t="t" r="r" b="b"/>
            <a:pathLst>
              <a:path w="720725" h="513079">
                <a:moveTo>
                  <a:pt x="590821" y="512890"/>
                </a:moveTo>
                <a:lnTo>
                  <a:pt x="129570" y="512890"/>
                </a:lnTo>
                <a:lnTo>
                  <a:pt x="79184" y="502692"/>
                </a:lnTo>
                <a:lnTo>
                  <a:pt x="37993" y="474897"/>
                </a:lnTo>
                <a:lnTo>
                  <a:pt x="10198" y="433707"/>
                </a:lnTo>
                <a:lnTo>
                  <a:pt x="0" y="383321"/>
                </a:lnTo>
                <a:lnTo>
                  <a:pt x="0" y="129569"/>
                </a:lnTo>
                <a:lnTo>
                  <a:pt x="10198" y="79183"/>
                </a:lnTo>
                <a:lnTo>
                  <a:pt x="37993" y="37993"/>
                </a:lnTo>
                <a:lnTo>
                  <a:pt x="79184" y="10198"/>
                </a:lnTo>
                <a:lnTo>
                  <a:pt x="129570" y="0"/>
                </a:lnTo>
                <a:lnTo>
                  <a:pt x="590821" y="0"/>
                </a:lnTo>
                <a:lnTo>
                  <a:pt x="641208" y="10198"/>
                </a:lnTo>
                <a:lnTo>
                  <a:pt x="668649" y="28715"/>
                </a:lnTo>
                <a:lnTo>
                  <a:pt x="129570" y="28715"/>
                </a:lnTo>
                <a:lnTo>
                  <a:pt x="90351" y="36653"/>
                </a:lnTo>
                <a:lnTo>
                  <a:pt x="58288" y="58288"/>
                </a:lnTo>
                <a:lnTo>
                  <a:pt x="36653" y="90350"/>
                </a:lnTo>
                <a:lnTo>
                  <a:pt x="28715" y="129569"/>
                </a:lnTo>
                <a:lnTo>
                  <a:pt x="28715" y="383321"/>
                </a:lnTo>
                <a:lnTo>
                  <a:pt x="36653" y="422540"/>
                </a:lnTo>
                <a:lnTo>
                  <a:pt x="58288" y="454602"/>
                </a:lnTo>
                <a:lnTo>
                  <a:pt x="90351" y="476236"/>
                </a:lnTo>
                <a:lnTo>
                  <a:pt x="129570" y="484174"/>
                </a:lnTo>
                <a:lnTo>
                  <a:pt x="668650" y="484174"/>
                </a:lnTo>
                <a:lnTo>
                  <a:pt x="641208" y="502692"/>
                </a:lnTo>
                <a:lnTo>
                  <a:pt x="590821" y="512890"/>
                </a:lnTo>
                <a:close/>
              </a:path>
              <a:path w="720725" h="513079">
                <a:moveTo>
                  <a:pt x="668650" y="484174"/>
                </a:moveTo>
                <a:lnTo>
                  <a:pt x="590821" y="484174"/>
                </a:lnTo>
                <a:lnTo>
                  <a:pt x="630040" y="476236"/>
                </a:lnTo>
                <a:lnTo>
                  <a:pt x="662103" y="454602"/>
                </a:lnTo>
                <a:lnTo>
                  <a:pt x="683738" y="422540"/>
                </a:lnTo>
                <a:lnTo>
                  <a:pt x="691676" y="383321"/>
                </a:lnTo>
                <a:lnTo>
                  <a:pt x="691676" y="129569"/>
                </a:lnTo>
                <a:lnTo>
                  <a:pt x="683738" y="90350"/>
                </a:lnTo>
                <a:lnTo>
                  <a:pt x="662103" y="58288"/>
                </a:lnTo>
                <a:lnTo>
                  <a:pt x="630040" y="36653"/>
                </a:lnTo>
                <a:lnTo>
                  <a:pt x="590821" y="28715"/>
                </a:lnTo>
                <a:lnTo>
                  <a:pt x="668649" y="28715"/>
                </a:lnTo>
                <a:lnTo>
                  <a:pt x="682399" y="37993"/>
                </a:lnTo>
                <a:lnTo>
                  <a:pt x="710193" y="79183"/>
                </a:lnTo>
                <a:lnTo>
                  <a:pt x="720392" y="129569"/>
                </a:lnTo>
                <a:lnTo>
                  <a:pt x="720392" y="383321"/>
                </a:lnTo>
                <a:lnTo>
                  <a:pt x="710193" y="433707"/>
                </a:lnTo>
                <a:lnTo>
                  <a:pt x="682399" y="474897"/>
                </a:lnTo>
                <a:lnTo>
                  <a:pt x="668650" y="484174"/>
                </a:lnTo>
                <a:close/>
              </a:path>
              <a:path w="720725" h="513079">
                <a:moveTo>
                  <a:pt x="304849" y="370842"/>
                </a:moveTo>
                <a:lnTo>
                  <a:pt x="292539" y="370842"/>
                </a:lnTo>
                <a:lnTo>
                  <a:pt x="286384" y="369223"/>
                </a:lnTo>
                <a:lnTo>
                  <a:pt x="262848" y="334941"/>
                </a:lnTo>
                <a:lnTo>
                  <a:pt x="262848" y="157833"/>
                </a:lnTo>
                <a:lnTo>
                  <a:pt x="289530" y="123146"/>
                </a:lnTo>
                <a:lnTo>
                  <a:pt x="298693" y="121931"/>
                </a:lnTo>
                <a:lnTo>
                  <a:pt x="307858" y="123146"/>
                </a:lnTo>
                <a:lnTo>
                  <a:pt x="316612" y="126790"/>
                </a:lnTo>
                <a:lnTo>
                  <a:pt x="357990" y="150678"/>
                </a:lnTo>
                <a:lnTo>
                  <a:pt x="297084" y="150678"/>
                </a:lnTo>
                <a:lnTo>
                  <a:pt x="295781" y="151283"/>
                </a:lnTo>
                <a:lnTo>
                  <a:pt x="294058" y="152278"/>
                </a:lnTo>
                <a:lnTo>
                  <a:pt x="291564" y="154117"/>
                </a:lnTo>
                <a:lnTo>
                  <a:pt x="291564" y="338655"/>
                </a:lnTo>
                <a:lnTo>
                  <a:pt x="294058" y="340496"/>
                </a:lnTo>
                <a:lnTo>
                  <a:pt x="296201" y="341733"/>
                </a:lnTo>
                <a:lnTo>
                  <a:pt x="299044" y="342970"/>
                </a:lnTo>
                <a:lnTo>
                  <a:pt x="356477" y="342970"/>
                </a:lnTo>
                <a:lnTo>
                  <a:pt x="311004" y="369223"/>
                </a:lnTo>
                <a:lnTo>
                  <a:pt x="304849" y="370842"/>
                </a:lnTo>
                <a:close/>
              </a:path>
              <a:path w="720725" h="513079">
                <a:moveTo>
                  <a:pt x="356477" y="342970"/>
                </a:moveTo>
                <a:lnTo>
                  <a:pt x="299044" y="342970"/>
                </a:lnTo>
                <a:lnTo>
                  <a:pt x="458855" y="250703"/>
                </a:lnTo>
                <a:lnTo>
                  <a:pt x="459203" y="247624"/>
                </a:lnTo>
                <a:lnTo>
                  <a:pt x="459203" y="245150"/>
                </a:lnTo>
                <a:lnTo>
                  <a:pt x="458855" y="242070"/>
                </a:lnTo>
                <a:lnTo>
                  <a:pt x="300997" y="150931"/>
                </a:lnTo>
                <a:lnTo>
                  <a:pt x="299792" y="150678"/>
                </a:lnTo>
                <a:lnTo>
                  <a:pt x="357990" y="150678"/>
                </a:lnTo>
                <a:lnTo>
                  <a:pt x="469997" y="215344"/>
                </a:lnTo>
                <a:lnTo>
                  <a:pt x="487918" y="246387"/>
                </a:lnTo>
                <a:lnTo>
                  <a:pt x="486696" y="255793"/>
                </a:lnTo>
                <a:lnTo>
                  <a:pt x="483166" y="264338"/>
                </a:lnTo>
                <a:lnTo>
                  <a:pt x="477532" y="271668"/>
                </a:lnTo>
                <a:lnTo>
                  <a:pt x="469997" y="277429"/>
                </a:lnTo>
                <a:lnTo>
                  <a:pt x="356477" y="342970"/>
                </a:lnTo>
                <a:close/>
              </a:path>
            </a:pathLst>
          </a:custGeom>
          <a:solidFill>
            <a:srgbClr val="3453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966801" y="7994629"/>
            <a:ext cx="770890" cy="772795"/>
          </a:xfrm>
          <a:custGeom>
            <a:avLst/>
            <a:gdLst/>
            <a:ahLst/>
            <a:cxnLst/>
            <a:rect l="l" t="t" r="r" b="b"/>
            <a:pathLst>
              <a:path w="770890" h="772795">
                <a:moveTo>
                  <a:pt x="706727" y="772415"/>
                </a:moveTo>
                <a:lnTo>
                  <a:pt x="64142" y="772415"/>
                </a:lnTo>
                <a:lnTo>
                  <a:pt x="39017" y="767338"/>
                </a:lnTo>
                <a:lnTo>
                  <a:pt x="39205" y="767338"/>
                </a:lnTo>
                <a:lnTo>
                  <a:pt x="18885" y="753675"/>
                </a:lnTo>
                <a:lnTo>
                  <a:pt x="5077" y="733292"/>
                </a:lnTo>
                <a:lnTo>
                  <a:pt x="0" y="708273"/>
                </a:lnTo>
                <a:lnTo>
                  <a:pt x="0" y="64142"/>
                </a:lnTo>
                <a:lnTo>
                  <a:pt x="5023" y="39286"/>
                </a:lnTo>
                <a:lnTo>
                  <a:pt x="18740" y="18885"/>
                </a:lnTo>
                <a:lnTo>
                  <a:pt x="39123" y="5077"/>
                </a:lnTo>
                <a:lnTo>
                  <a:pt x="64142" y="0"/>
                </a:lnTo>
                <a:lnTo>
                  <a:pt x="707113" y="0"/>
                </a:lnTo>
                <a:lnTo>
                  <a:pt x="732127" y="5077"/>
                </a:lnTo>
                <a:lnTo>
                  <a:pt x="752467" y="18885"/>
                </a:lnTo>
                <a:lnTo>
                  <a:pt x="766070" y="39286"/>
                </a:lnTo>
                <a:lnTo>
                  <a:pt x="770870" y="64142"/>
                </a:lnTo>
                <a:lnTo>
                  <a:pt x="770870" y="123648"/>
                </a:lnTo>
                <a:lnTo>
                  <a:pt x="171175" y="123648"/>
                </a:lnTo>
                <a:lnTo>
                  <a:pt x="145872" y="128737"/>
                </a:lnTo>
                <a:lnTo>
                  <a:pt x="125242" y="142630"/>
                </a:lnTo>
                <a:lnTo>
                  <a:pt x="111349" y="163260"/>
                </a:lnTo>
                <a:lnTo>
                  <a:pt x="106260" y="188563"/>
                </a:lnTo>
                <a:lnTo>
                  <a:pt x="111349" y="213866"/>
                </a:lnTo>
                <a:lnTo>
                  <a:pt x="125242" y="234497"/>
                </a:lnTo>
                <a:lnTo>
                  <a:pt x="145872" y="248389"/>
                </a:lnTo>
                <a:lnTo>
                  <a:pt x="171175" y="253479"/>
                </a:lnTo>
                <a:lnTo>
                  <a:pt x="770870" y="253479"/>
                </a:lnTo>
                <a:lnTo>
                  <a:pt x="770870" y="287095"/>
                </a:lnTo>
                <a:lnTo>
                  <a:pt x="527823" y="287095"/>
                </a:lnTo>
                <a:lnTo>
                  <a:pt x="511542" y="287506"/>
                </a:lnTo>
                <a:lnTo>
                  <a:pt x="510566" y="287506"/>
                </a:lnTo>
                <a:lnTo>
                  <a:pt x="487686" y="290621"/>
                </a:lnTo>
                <a:lnTo>
                  <a:pt x="472464" y="294824"/>
                </a:lnTo>
                <a:lnTo>
                  <a:pt x="114374" y="294824"/>
                </a:lnTo>
                <a:lnTo>
                  <a:pt x="114374" y="637175"/>
                </a:lnTo>
                <a:lnTo>
                  <a:pt x="770870" y="637175"/>
                </a:lnTo>
                <a:lnTo>
                  <a:pt x="770870" y="708273"/>
                </a:lnTo>
                <a:lnTo>
                  <a:pt x="765846" y="733129"/>
                </a:lnTo>
                <a:lnTo>
                  <a:pt x="752129" y="753530"/>
                </a:lnTo>
                <a:lnTo>
                  <a:pt x="731747" y="767338"/>
                </a:lnTo>
                <a:lnTo>
                  <a:pt x="706727" y="772415"/>
                </a:lnTo>
                <a:close/>
              </a:path>
              <a:path w="770890" h="772795">
                <a:moveTo>
                  <a:pt x="770870" y="253479"/>
                </a:moveTo>
                <a:lnTo>
                  <a:pt x="171175" y="253479"/>
                </a:lnTo>
                <a:lnTo>
                  <a:pt x="196478" y="248389"/>
                </a:lnTo>
                <a:lnTo>
                  <a:pt x="217109" y="234497"/>
                </a:lnTo>
                <a:lnTo>
                  <a:pt x="231001" y="213866"/>
                </a:lnTo>
                <a:lnTo>
                  <a:pt x="236091" y="188563"/>
                </a:lnTo>
                <a:lnTo>
                  <a:pt x="231001" y="163260"/>
                </a:lnTo>
                <a:lnTo>
                  <a:pt x="217109" y="142630"/>
                </a:lnTo>
                <a:lnTo>
                  <a:pt x="196478" y="128737"/>
                </a:lnTo>
                <a:lnTo>
                  <a:pt x="171175" y="123648"/>
                </a:lnTo>
                <a:lnTo>
                  <a:pt x="770870" y="123648"/>
                </a:lnTo>
                <a:lnTo>
                  <a:pt x="770870" y="253479"/>
                </a:lnTo>
                <a:close/>
              </a:path>
              <a:path w="770890" h="772795">
                <a:moveTo>
                  <a:pt x="770870" y="637175"/>
                </a:moveTo>
                <a:lnTo>
                  <a:pt x="657268" y="637175"/>
                </a:lnTo>
                <a:lnTo>
                  <a:pt x="657636" y="433928"/>
                </a:lnTo>
                <a:lnTo>
                  <a:pt x="657654" y="423881"/>
                </a:lnTo>
                <a:lnTo>
                  <a:pt x="656779" y="410907"/>
                </a:lnTo>
                <a:lnTo>
                  <a:pt x="651651" y="380840"/>
                </a:lnTo>
                <a:lnTo>
                  <a:pt x="651545" y="380218"/>
                </a:lnTo>
                <a:lnTo>
                  <a:pt x="651520" y="380073"/>
                </a:lnTo>
                <a:lnTo>
                  <a:pt x="637930" y="343516"/>
                </a:lnTo>
                <a:lnTo>
                  <a:pt x="612059" y="313371"/>
                </a:lnTo>
                <a:lnTo>
                  <a:pt x="561247" y="289800"/>
                </a:lnTo>
                <a:lnTo>
                  <a:pt x="527823" y="287095"/>
                </a:lnTo>
                <a:lnTo>
                  <a:pt x="770870" y="287095"/>
                </a:lnTo>
                <a:lnTo>
                  <a:pt x="770870" y="637175"/>
                </a:lnTo>
                <a:close/>
              </a:path>
              <a:path w="770890" h="772795">
                <a:moveTo>
                  <a:pt x="301392" y="637175"/>
                </a:moveTo>
                <a:lnTo>
                  <a:pt x="228363" y="637175"/>
                </a:lnTo>
                <a:lnTo>
                  <a:pt x="228363" y="294824"/>
                </a:lnTo>
                <a:lnTo>
                  <a:pt x="301392" y="294824"/>
                </a:lnTo>
                <a:lnTo>
                  <a:pt x="301392" y="637175"/>
                </a:lnTo>
                <a:close/>
              </a:path>
              <a:path w="770890" h="772795">
                <a:moveTo>
                  <a:pt x="411903" y="341964"/>
                </a:moveTo>
                <a:lnTo>
                  <a:pt x="411903" y="294824"/>
                </a:lnTo>
                <a:lnTo>
                  <a:pt x="472464" y="294824"/>
                </a:lnTo>
                <a:lnTo>
                  <a:pt x="463651" y="297257"/>
                </a:lnTo>
                <a:lnTo>
                  <a:pt x="442042" y="308348"/>
                </a:lnTo>
                <a:lnTo>
                  <a:pt x="427226" y="319088"/>
                </a:lnTo>
                <a:lnTo>
                  <a:pt x="419148" y="326170"/>
                </a:lnTo>
                <a:lnTo>
                  <a:pt x="414982" y="332745"/>
                </a:lnTo>
                <a:lnTo>
                  <a:pt x="411903" y="341964"/>
                </a:lnTo>
                <a:close/>
              </a:path>
              <a:path w="770890" h="772795">
                <a:moveTo>
                  <a:pt x="542893" y="637175"/>
                </a:moveTo>
                <a:lnTo>
                  <a:pt x="416540" y="637175"/>
                </a:lnTo>
                <a:lnTo>
                  <a:pt x="416540" y="433928"/>
                </a:lnTo>
                <a:lnTo>
                  <a:pt x="418731" y="425590"/>
                </a:lnTo>
                <a:lnTo>
                  <a:pt x="427987" y="407218"/>
                </a:lnTo>
                <a:lnTo>
                  <a:pt x="448327" y="388773"/>
                </a:lnTo>
                <a:lnTo>
                  <a:pt x="483774" y="380218"/>
                </a:lnTo>
                <a:lnTo>
                  <a:pt x="517910" y="380840"/>
                </a:lnTo>
                <a:lnTo>
                  <a:pt x="535165" y="386642"/>
                </a:lnTo>
                <a:lnTo>
                  <a:pt x="540828" y="402660"/>
                </a:lnTo>
                <a:lnTo>
                  <a:pt x="540188" y="433928"/>
                </a:lnTo>
                <a:lnTo>
                  <a:pt x="542893" y="637175"/>
                </a:lnTo>
                <a:close/>
              </a:path>
            </a:pathLst>
          </a:custGeom>
          <a:solidFill>
            <a:srgbClr val="20A8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8826188" y="2832092"/>
            <a:ext cx="5907405" cy="426656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950" b="1" spc="55" dirty="0">
                <a:solidFill>
                  <a:srgbClr val="20A89F"/>
                </a:solidFill>
                <a:latin typeface="Trebuchet MS"/>
                <a:cs typeface="Trebuchet MS"/>
              </a:rPr>
              <a:t>academiadelagestionpublica</a:t>
            </a:r>
            <a:endParaRPr sz="2950">
              <a:latin typeface="Trebuchet MS"/>
              <a:cs typeface="Trebuchet MS"/>
            </a:endParaRPr>
          </a:p>
          <a:p>
            <a:pPr marL="12700" marR="5080">
              <a:lnSpc>
                <a:spcPct val="261600"/>
              </a:lnSpc>
              <a:spcBef>
                <a:spcPts val="994"/>
              </a:spcBef>
            </a:pPr>
            <a:r>
              <a:rPr sz="2950" b="1" spc="70" dirty="0">
                <a:solidFill>
                  <a:srgbClr val="20A89F"/>
                </a:solidFill>
                <a:latin typeface="Trebuchet MS"/>
                <a:cs typeface="Trebuchet MS"/>
              </a:rPr>
              <a:t>academiadelagestionpublicaagp </a:t>
            </a:r>
            <a:r>
              <a:rPr sz="2950" b="1" spc="55" dirty="0">
                <a:solidFill>
                  <a:srgbClr val="20A89F"/>
                </a:solidFill>
                <a:latin typeface="Trebuchet MS"/>
                <a:cs typeface="Trebuchet MS"/>
              </a:rPr>
              <a:t>academiadelagestionpublica</a:t>
            </a:r>
            <a:endParaRPr sz="295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3345"/>
              </a:spcBef>
            </a:pPr>
            <a:endParaRPr sz="29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2950" b="1" spc="55" dirty="0">
                <a:solidFill>
                  <a:srgbClr val="20A89F"/>
                </a:solidFill>
                <a:latin typeface="Trebuchet MS"/>
                <a:cs typeface="Trebuchet MS"/>
              </a:rPr>
              <a:t>academiagestionpublica</a:t>
            </a:r>
            <a:endParaRPr sz="2950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826188" y="8249294"/>
            <a:ext cx="5588635" cy="4787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950" b="1" spc="105" dirty="0">
                <a:solidFill>
                  <a:srgbClr val="20A89F"/>
                </a:solidFill>
                <a:latin typeface="Trebuchet MS"/>
                <a:cs typeface="Trebuchet MS"/>
              </a:rPr>
              <a:t>academia</a:t>
            </a:r>
            <a:r>
              <a:rPr sz="2950" b="1" spc="-55" dirty="0">
                <a:solidFill>
                  <a:srgbClr val="20A89F"/>
                </a:solidFill>
                <a:latin typeface="Trebuchet MS"/>
                <a:cs typeface="Trebuchet MS"/>
              </a:rPr>
              <a:t> </a:t>
            </a:r>
            <a:r>
              <a:rPr sz="2950" b="1" dirty="0">
                <a:solidFill>
                  <a:srgbClr val="20A89F"/>
                </a:solidFill>
                <a:latin typeface="Trebuchet MS"/>
                <a:cs typeface="Trebuchet MS"/>
              </a:rPr>
              <a:t>de</a:t>
            </a:r>
            <a:r>
              <a:rPr sz="2950" b="1" spc="-55" dirty="0">
                <a:solidFill>
                  <a:srgbClr val="20A89F"/>
                </a:solidFill>
                <a:latin typeface="Trebuchet MS"/>
                <a:cs typeface="Trebuchet MS"/>
              </a:rPr>
              <a:t> </a:t>
            </a:r>
            <a:r>
              <a:rPr sz="2950" b="1" spc="80" dirty="0">
                <a:solidFill>
                  <a:srgbClr val="20A89F"/>
                </a:solidFill>
                <a:latin typeface="Trebuchet MS"/>
                <a:cs typeface="Trebuchet MS"/>
              </a:rPr>
              <a:t>la</a:t>
            </a:r>
            <a:r>
              <a:rPr sz="2950" b="1" spc="-50" dirty="0">
                <a:solidFill>
                  <a:srgbClr val="20A89F"/>
                </a:solidFill>
                <a:latin typeface="Trebuchet MS"/>
                <a:cs typeface="Trebuchet MS"/>
              </a:rPr>
              <a:t> </a:t>
            </a:r>
            <a:r>
              <a:rPr sz="2950" b="1" dirty="0">
                <a:solidFill>
                  <a:srgbClr val="20A89F"/>
                </a:solidFill>
                <a:latin typeface="Trebuchet MS"/>
                <a:cs typeface="Trebuchet MS"/>
              </a:rPr>
              <a:t>gestión</a:t>
            </a:r>
            <a:r>
              <a:rPr sz="2950" b="1" spc="-55" dirty="0">
                <a:solidFill>
                  <a:srgbClr val="20A89F"/>
                </a:solidFill>
                <a:latin typeface="Trebuchet MS"/>
                <a:cs typeface="Trebuchet MS"/>
              </a:rPr>
              <a:t> </a:t>
            </a:r>
            <a:r>
              <a:rPr sz="2950" b="1" spc="35" dirty="0">
                <a:solidFill>
                  <a:srgbClr val="20A89F"/>
                </a:solidFill>
                <a:latin typeface="Trebuchet MS"/>
                <a:cs typeface="Trebuchet MS"/>
              </a:rPr>
              <a:t>pública</a:t>
            </a:r>
            <a:endParaRPr sz="295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25763" rIns="0" bIns="0" rtlCol="0">
            <a:spAutoFit/>
          </a:bodyPr>
          <a:lstStyle/>
          <a:p>
            <a:pPr marL="676910">
              <a:lnSpc>
                <a:spcPct val="100000"/>
              </a:lnSpc>
              <a:spcBef>
                <a:spcPts val="100"/>
              </a:spcBef>
            </a:pPr>
            <a:r>
              <a:rPr spc="150" dirty="0"/>
              <a:t>Síguenos</a:t>
            </a:r>
          </a:p>
          <a:p>
            <a:pPr marL="676910">
              <a:lnSpc>
                <a:spcPct val="100000"/>
              </a:lnSpc>
              <a:spcBef>
                <a:spcPts val="75"/>
              </a:spcBef>
            </a:pPr>
            <a:r>
              <a:rPr sz="2700" b="0" spc="-20" dirty="0">
                <a:latin typeface="Trebuchet MS"/>
                <a:cs typeface="Trebuchet MS"/>
              </a:rPr>
              <a:t>https://academiadegestionpublica.com/</a:t>
            </a:r>
            <a:endParaRPr sz="2700">
              <a:latin typeface="Trebuchet MS"/>
              <a:cs typeface="Trebuchet MS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0" y="7630281"/>
            <a:ext cx="7129780" cy="2656840"/>
            <a:chOff x="0" y="7630281"/>
            <a:chExt cx="7129780" cy="2656840"/>
          </a:xfrm>
        </p:grpSpPr>
        <p:sp>
          <p:nvSpPr>
            <p:cNvPr id="16" name="object 16"/>
            <p:cNvSpPr/>
            <p:nvPr/>
          </p:nvSpPr>
          <p:spPr>
            <a:xfrm>
              <a:off x="312589" y="8746264"/>
              <a:ext cx="3816985" cy="1541145"/>
            </a:xfrm>
            <a:custGeom>
              <a:avLst/>
              <a:gdLst/>
              <a:ahLst/>
              <a:cxnLst/>
              <a:rect l="l" t="t" r="r" b="b"/>
              <a:pathLst>
                <a:path w="3816985" h="1541145">
                  <a:moveTo>
                    <a:pt x="0" y="0"/>
                  </a:moveTo>
                  <a:lnTo>
                    <a:pt x="25631" y="45775"/>
                  </a:lnTo>
                  <a:lnTo>
                    <a:pt x="51755" y="90936"/>
                  </a:lnTo>
                  <a:lnTo>
                    <a:pt x="78367" y="135480"/>
                  </a:lnTo>
                  <a:lnTo>
                    <a:pt x="105465" y="179405"/>
                  </a:lnTo>
                  <a:lnTo>
                    <a:pt x="133046" y="222709"/>
                  </a:lnTo>
                  <a:lnTo>
                    <a:pt x="161107" y="265390"/>
                  </a:lnTo>
                  <a:lnTo>
                    <a:pt x="189644" y="307446"/>
                  </a:lnTo>
                  <a:lnTo>
                    <a:pt x="218655" y="348875"/>
                  </a:lnTo>
                  <a:lnTo>
                    <a:pt x="248136" y="389676"/>
                  </a:lnTo>
                  <a:lnTo>
                    <a:pt x="278085" y="429846"/>
                  </a:lnTo>
                  <a:lnTo>
                    <a:pt x="308498" y="469383"/>
                  </a:lnTo>
                  <a:lnTo>
                    <a:pt x="339373" y="508285"/>
                  </a:lnTo>
                  <a:lnTo>
                    <a:pt x="370706" y="546551"/>
                  </a:lnTo>
                  <a:lnTo>
                    <a:pt x="402494" y="584178"/>
                  </a:lnTo>
                  <a:lnTo>
                    <a:pt x="434735" y="621165"/>
                  </a:lnTo>
                  <a:lnTo>
                    <a:pt x="467424" y="657509"/>
                  </a:lnTo>
                  <a:lnTo>
                    <a:pt x="500560" y="693209"/>
                  </a:lnTo>
                  <a:lnTo>
                    <a:pt x="534138" y="728262"/>
                  </a:lnTo>
                  <a:lnTo>
                    <a:pt x="568157" y="762667"/>
                  </a:lnTo>
                  <a:lnTo>
                    <a:pt x="602613" y="796421"/>
                  </a:lnTo>
                  <a:lnTo>
                    <a:pt x="637502" y="829523"/>
                  </a:lnTo>
                  <a:lnTo>
                    <a:pt x="672823" y="861971"/>
                  </a:lnTo>
                  <a:lnTo>
                    <a:pt x="708571" y="893762"/>
                  </a:lnTo>
                  <a:lnTo>
                    <a:pt x="744744" y="924896"/>
                  </a:lnTo>
                  <a:lnTo>
                    <a:pt x="781339" y="955369"/>
                  </a:lnTo>
                  <a:lnTo>
                    <a:pt x="818352" y="985179"/>
                  </a:lnTo>
                  <a:lnTo>
                    <a:pt x="855781" y="1014326"/>
                  </a:lnTo>
                  <a:lnTo>
                    <a:pt x="893622" y="1042807"/>
                  </a:lnTo>
                  <a:lnTo>
                    <a:pt x="931873" y="1070619"/>
                  </a:lnTo>
                  <a:lnTo>
                    <a:pt x="970531" y="1097761"/>
                  </a:lnTo>
                  <a:lnTo>
                    <a:pt x="1009591" y="1124232"/>
                  </a:lnTo>
                  <a:lnTo>
                    <a:pt x="1049052" y="1150028"/>
                  </a:lnTo>
                  <a:lnTo>
                    <a:pt x="1088911" y="1175149"/>
                  </a:lnTo>
                  <a:lnTo>
                    <a:pt x="1129163" y="1199592"/>
                  </a:lnTo>
                  <a:lnTo>
                    <a:pt x="1169807" y="1223354"/>
                  </a:lnTo>
                  <a:lnTo>
                    <a:pt x="1210839" y="1246435"/>
                  </a:lnTo>
                  <a:lnTo>
                    <a:pt x="1252256" y="1268833"/>
                  </a:lnTo>
                  <a:lnTo>
                    <a:pt x="1294055" y="1290544"/>
                  </a:lnTo>
                  <a:lnTo>
                    <a:pt x="1336233" y="1311568"/>
                  </a:lnTo>
                  <a:lnTo>
                    <a:pt x="1378787" y="1331902"/>
                  </a:lnTo>
                  <a:lnTo>
                    <a:pt x="1421714" y="1351544"/>
                  </a:lnTo>
                  <a:lnTo>
                    <a:pt x="1465010" y="1370493"/>
                  </a:lnTo>
                  <a:lnTo>
                    <a:pt x="1508674" y="1388746"/>
                  </a:lnTo>
                  <a:lnTo>
                    <a:pt x="1552701" y="1406302"/>
                  </a:lnTo>
                  <a:lnTo>
                    <a:pt x="1597088" y="1423158"/>
                  </a:lnTo>
                  <a:lnTo>
                    <a:pt x="1641834" y="1439312"/>
                  </a:lnTo>
                  <a:lnTo>
                    <a:pt x="1686933" y="1454764"/>
                  </a:lnTo>
                  <a:lnTo>
                    <a:pt x="1732385" y="1469510"/>
                  </a:lnTo>
                  <a:lnTo>
                    <a:pt x="1778185" y="1483548"/>
                  </a:lnTo>
                  <a:lnTo>
                    <a:pt x="1824330" y="1496877"/>
                  </a:lnTo>
                  <a:lnTo>
                    <a:pt x="1870817" y="1509495"/>
                  </a:lnTo>
                  <a:lnTo>
                    <a:pt x="1917644" y="1521400"/>
                  </a:lnTo>
                  <a:lnTo>
                    <a:pt x="1964807" y="1532589"/>
                  </a:lnTo>
                  <a:lnTo>
                    <a:pt x="3816584" y="1540735"/>
                  </a:lnTo>
                  <a:lnTo>
                    <a:pt x="3641260" y="1523561"/>
                  </a:lnTo>
                  <a:lnTo>
                    <a:pt x="3547024" y="1514156"/>
                  </a:lnTo>
                  <a:lnTo>
                    <a:pt x="3499891" y="1509372"/>
                  </a:lnTo>
                  <a:lnTo>
                    <a:pt x="3452753" y="1504519"/>
                  </a:lnTo>
                  <a:lnTo>
                    <a:pt x="3405614" y="1499587"/>
                  </a:lnTo>
                  <a:lnTo>
                    <a:pt x="3358477" y="1494567"/>
                  </a:lnTo>
                  <a:lnTo>
                    <a:pt x="3311347" y="1489448"/>
                  </a:lnTo>
                  <a:lnTo>
                    <a:pt x="3264228" y="1484220"/>
                  </a:lnTo>
                  <a:lnTo>
                    <a:pt x="3217122" y="1478874"/>
                  </a:lnTo>
                  <a:lnTo>
                    <a:pt x="3170034" y="1473398"/>
                  </a:lnTo>
                  <a:lnTo>
                    <a:pt x="3122968" y="1467784"/>
                  </a:lnTo>
                  <a:lnTo>
                    <a:pt x="3075927" y="1462020"/>
                  </a:lnTo>
                  <a:lnTo>
                    <a:pt x="3028915" y="1456097"/>
                  </a:lnTo>
                  <a:lnTo>
                    <a:pt x="2981936" y="1450005"/>
                  </a:lnTo>
                  <a:lnTo>
                    <a:pt x="2934994" y="1443733"/>
                  </a:lnTo>
                  <a:lnTo>
                    <a:pt x="2888092" y="1437271"/>
                  </a:lnTo>
                  <a:lnTo>
                    <a:pt x="2841234" y="1430610"/>
                  </a:lnTo>
                  <a:lnTo>
                    <a:pt x="2794424" y="1423739"/>
                  </a:lnTo>
                  <a:lnTo>
                    <a:pt x="2747666" y="1416648"/>
                  </a:lnTo>
                  <a:lnTo>
                    <a:pt x="2700964" y="1409327"/>
                  </a:lnTo>
                  <a:lnTo>
                    <a:pt x="2654320" y="1401766"/>
                  </a:lnTo>
                  <a:lnTo>
                    <a:pt x="2607740" y="1393954"/>
                  </a:lnTo>
                  <a:lnTo>
                    <a:pt x="2561227" y="1385883"/>
                  </a:lnTo>
                  <a:lnTo>
                    <a:pt x="2514784" y="1377541"/>
                  </a:lnTo>
                  <a:lnTo>
                    <a:pt x="2468415" y="1368918"/>
                  </a:lnTo>
                  <a:lnTo>
                    <a:pt x="2422125" y="1360005"/>
                  </a:lnTo>
                  <a:lnTo>
                    <a:pt x="2375916" y="1350791"/>
                  </a:lnTo>
                  <a:lnTo>
                    <a:pt x="2329793" y="1341266"/>
                  </a:lnTo>
                  <a:lnTo>
                    <a:pt x="2283760" y="1331420"/>
                  </a:lnTo>
                  <a:lnTo>
                    <a:pt x="2237820" y="1321243"/>
                  </a:lnTo>
                  <a:lnTo>
                    <a:pt x="2191977" y="1310725"/>
                  </a:lnTo>
                  <a:lnTo>
                    <a:pt x="2146234" y="1299856"/>
                  </a:lnTo>
                  <a:lnTo>
                    <a:pt x="2100596" y="1288625"/>
                  </a:lnTo>
                  <a:lnTo>
                    <a:pt x="2055066" y="1277023"/>
                  </a:lnTo>
                  <a:lnTo>
                    <a:pt x="2009649" y="1265039"/>
                  </a:lnTo>
                  <a:lnTo>
                    <a:pt x="1964347" y="1252664"/>
                  </a:lnTo>
                  <a:lnTo>
                    <a:pt x="1919165" y="1239887"/>
                  </a:lnTo>
                  <a:lnTo>
                    <a:pt x="1874106" y="1226698"/>
                  </a:lnTo>
                  <a:lnTo>
                    <a:pt x="1829174" y="1213086"/>
                  </a:lnTo>
                  <a:lnTo>
                    <a:pt x="1784374" y="1199043"/>
                  </a:lnTo>
                  <a:lnTo>
                    <a:pt x="1739708" y="1184558"/>
                  </a:lnTo>
                  <a:lnTo>
                    <a:pt x="1695180" y="1169620"/>
                  </a:lnTo>
                  <a:lnTo>
                    <a:pt x="1650795" y="1154220"/>
                  </a:lnTo>
                  <a:lnTo>
                    <a:pt x="1606555" y="1138348"/>
                  </a:lnTo>
                  <a:lnTo>
                    <a:pt x="1562466" y="1121993"/>
                  </a:lnTo>
                  <a:lnTo>
                    <a:pt x="1518530" y="1105145"/>
                  </a:lnTo>
                  <a:lnTo>
                    <a:pt x="1474751" y="1087794"/>
                  </a:lnTo>
                  <a:lnTo>
                    <a:pt x="1431134" y="1069930"/>
                  </a:lnTo>
                  <a:lnTo>
                    <a:pt x="1387681" y="1051544"/>
                  </a:lnTo>
                  <a:lnTo>
                    <a:pt x="1344397" y="1032624"/>
                  </a:lnTo>
                  <a:lnTo>
                    <a:pt x="1301285" y="1013161"/>
                  </a:lnTo>
                  <a:lnTo>
                    <a:pt x="1258349" y="993145"/>
                  </a:lnTo>
                  <a:lnTo>
                    <a:pt x="1215594" y="972565"/>
                  </a:lnTo>
                  <a:lnTo>
                    <a:pt x="1173022" y="951412"/>
                  </a:lnTo>
                  <a:lnTo>
                    <a:pt x="1130638" y="929675"/>
                  </a:lnTo>
                  <a:lnTo>
                    <a:pt x="1088444" y="907344"/>
                  </a:lnTo>
                  <a:lnTo>
                    <a:pt x="1046446" y="884409"/>
                  </a:lnTo>
                  <a:lnTo>
                    <a:pt x="1004647" y="860861"/>
                  </a:lnTo>
                  <a:lnTo>
                    <a:pt x="963050" y="836688"/>
                  </a:lnTo>
                  <a:lnTo>
                    <a:pt x="921660" y="811881"/>
                  </a:lnTo>
                  <a:lnTo>
                    <a:pt x="880480" y="786430"/>
                  </a:lnTo>
                  <a:lnTo>
                    <a:pt x="839513" y="760325"/>
                  </a:lnTo>
                  <a:lnTo>
                    <a:pt x="798765" y="733555"/>
                  </a:lnTo>
                  <a:lnTo>
                    <a:pt x="758237" y="706111"/>
                  </a:lnTo>
                  <a:lnTo>
                    <a:pt x="717935" y="677981"/>
                  </a:lnTo>
                  <a:lnTo>
                    <a:pt x="677862" y="649157"/>
                  </a:lnTo>
                  <a:lnTo>
                    <a:pt x="638022" y="619629"/>
                  </a:lnTo>
                  <a:lnTo>
                    <a:pt x="598418" y="589385"/>
                  </a:lnTo>
                  <a:lnTo>
                    <a:pt x="559054" y="558416"/>
                  </a:lnTo>
                  <a:lnTo>
                    <a:pt x="519935" y="526712"/>
                  </a:lnTo>
                  <a:lnTo>
                    <a:pt x="481063" y="494262"/>
                  </a:lnTo>
                  <a:lnTo>
                    <a:pt x="442443" y="461057"/>
                  </a:lnTo>
                  <a:lnTo>
                    <a:pt x="404078" y="427087"/>
                  </a:lnTo>
                  <a:lnTo>
                    <a:pt x="365973" y="392341"/>
                  </a:lnTo>
                  <a:lnTo>
                    <a:pt x="328130" y="356809"/>
                  </a:lnTo>
                  <a:lnTo>
                    <a:pt x="290554" y="320482"/>
                  </a:lnTo>
                  <a:lnTo>
                    <a:pt x="253249" y="283348"/>
                  </a:lnTo>
                  <a:lnTo>
                    <a:pt x="216217" y="245399"/>
                  </a:lnTo>
                  <a:lnTo>
                    <a:pt x="179464" y="206623"/>
                  </a:lnTo>
                  <a:lnTo>
                    <a:pt x="142992" y="167011"/>
                  </a:lnTo>
                  <a:lnTo>
                    <a:pt x="106807" y="126553"/>
                  </a:lnTo>
                  <a:lnTo>
                    <a:pt x="70910" y="85239"/>
                  </a:lnTo>
                  <a:lnTo>
                    <a:pt x="35306" y="43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A60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0" y="8270367"/>
              <a:ext cx="2086610" cy="2016760"/>
            </a:xfrm>
            <a:custGeom>
              <a:avLst/>
              <a:gdLst/>
              <a:ahLst/>
              <a:cxnLst/>
              <a:rect l="l" t="t" r="r" b="b"/>
              <a:pathLst>
                <a:path w="2086610" h="2016759">
                  <a:moveTo>
                    <a:pt x="0" y="0"/>
                  </a:moveTo>
                  <a:lnTo>
                    <a:pt x="0" y="2016632"/>
                  </a:lnTo>
                  <a:lnTo>
                    <a:pt x="2086331" y="2016632"/>
                  </a:lnTo>
                  <a:lnTo>
                    <a:pt x="2050793" y="2008568"/>
                  </a:lnTo>
                  <a:lnTo>
                    <a:pt x="2004663" y="1997268"/>
                  </a:lnTo>
                  <a:lnTo>
                    <a:pt x="1958887" y="1985219"/>
                  </a:lnTo>
                  <a:lnTo>
                    <a:pt x="1913469" y="1972422"/>
                  </a:lnTo>
                  <a:lnTo>
                    <a:pt x="1868413" y="1958879"/>
                  </a:lnTo>
                  <a:lnTo>
                    <a:pt x="1823721" y="1944594"/>
                  </a:lnTo>
                  <a:lnTo>
                    <a:pt x="1779398" y="1929567"/>
                  </a:lnTo>
                  <a:lnTo>
                    <a:pt x="1735447" y="1913801"/>
                  </a:lnTo>
                  <a:lnTo>
                    <a:pt x="1691871" y="1897299"/>
                  </a:lnTo>
                  <a:lnTo>
                    <a:pt x="1648673" y="1880062"/>
                  </a:lnTo>
                  <a:lnTo>
                    <a:pt x="1605858" y="1862093"/>
                  </a:lnTo>
                  <a:lnTo>
                    <a:pt x="1563428" y="1843394"/>
                  </a:lnTo>
                  <a:lnTo>
                    <a:pt x="1521387" y="1823967"/>
                  </a:lnTo>
                  <a:lnTo>
                    <a:pt x="1479738" y="1803814"/>
                  </a:lnTo>
                  <a:lnTo>
                    <a:pt x="1438484" y="1782938"/>
                  </a:lnTo>
                  <a:lnTo>
                    <a:pt x="1397630" y="1761341"/>
                  </a:lnTo>
                  <a:lnTo>
                    <a:pt x="1357179" y="1739024"/>
                  </a:lnTo>
                  <a:lnTo>
                    <a:pt x="1317134" y="1715991"/>
                  </a:lnTo>
                  <a:lnTo>
                    <a:pt x="1277498" y="1692244"/>
                  </a:lnTo>
                  <a:lnTo>
                    <a:pt x="1238274" y="1667784"/>
                  </a:lnTo>
                  <a:lnTo>
                    <a:pt x="1199468" y="1642613"/>
                  </a:lnTo>
                  <a:lnTo>
                    <a:pt x="1161080" y="1616735"/>
                  </a:lnTo>
                  <a:lnTo>
                    <a:pt x="1123116" y="1590151"/>
                  </a:lnTo>
                  <a:lnTo>
                    <a:pt x="1085579" y="1562863"/>
                  </a:lnTo>
                  <a:lnTo>
                    <a:pt x="1048472" y="1534874"/>
                  </a:lnTo>
                  <a:lnTo>
                    <a:pt x="1011798" y="1506186"/>
                  </a:lnTo>
                  <a:lnTo>
                    <a:pt x="975560" y="1476801"/>
                  </a:lnTo>
                  <a:lnTo>
                    <a:pt x="939763" y="1446721"/>
                  </a:lnTo>
                  <a:lnTo>
                    <a:pt x="904410" y="1415948"/>
                  </a:lnTo>
                  <a:lnTo>
                    <a:pt x="869504" y="1384485"/>
                  </a:lnTo>
                  <a:lnTo>
                    <a:pt x="835049" y="1352334"/>
                  </a:lnTo>
                  <a:lnTo>
                    <a:pt x="801047" y="1319497"/>
                  </a:lnTo>
                  <a:lnTo>
                    <a:pt x="767503" y="1285977"/>
                  </a:lnTo>
                  <a:lnTo>
                    <a:pt x="734419" y="1251774"/>
                  </a:lnTo>
                  <a:lnTo>
                    <a:pt x="701800" y="1216893"/>
                  </a:lnTo>
                  <a:lnTo>
                    <a:pt x="669649" y="1181334"/>
                  </a:lnTo>
                  <a:lnTo>
                    <a:pt x="637969" y="1145101"/>
                  </a:lnTo>
                  <a:lnTo>
                    <a:pt x="606763" y="1108195"/>
                  </a:lnTo>
                  <a:lnTo>
                    <a:pt x="576035" y="1070618"/>
                  </a:lnTo>
                  <a:lnTo>
                    <a:pt x="545789" y="1032373"/>
                  </a:lnTo>
                  <a:lnTo>
                    <a:pt x="516027" y="993462"/>
                  </a:lnTo>
                  <a:lnTo>
                    <a:pt x="486754" y="953887"/>
                  </a:lnTo>
                  <a:lnTo>
                    <a:pt x="457972" y="913650"/>
                  </a:lnTo>
                  <a:lnTo>
                    <a:pt x="429685" y="872754"/>
                  </a:lnTo>
                  <a:lnTo>
                    <a:pt x="401897" y="831200"/>
                  </a:lnTo>
                  <a:lnTo>
                    <a:pt x="374611" y="788992"/>
                  </a:lnTo>
                  <a:lnTo>
                    <a:pt x="347830" y="746131"/>
                  </a:lnTo>
                  <a:lnTo>
                    <a:pt x="321558" y="702619"/>
                  </a:lnTo>
                  <a:lnTo>
                    <a:pt x="295798" y="658458"/>
                  </a:lnTo>
                  <a:lnTo>
                    <a:pt x="270554" y="613652"/>
                  </a:lnTo>
                  <a:lnTo>
                    <a:pt x="245829" y="568201"/>
                  </a:lnTo>
                  <a:lnTo>
                    <a:pt x="221627" y="522108"/>
                  </a:lnTo>
                  <a:lnTo>
                    <a:pt x="197950" y="475376"/>
                  </a:lnTo>
                  <a:lnTo>
                    <a:pt x="174803" y="428007"/>
                  </a:lnTo>
                  <a:lnTo>
                    <a:pt x="152188" y="380002"/>
                  </a:lnTo>
                  <a:lnTo>
                    <a:pt x="130110" y="331364"/>
                  </a:lnTo>
                  <a:lnTo>
                    <a:pt x="108571" y="282096"/>
                  </a:lnTo>
                  <a:lnTo>
                    <a:pt x="87576" y="232199"/>
                  </a:lnTo>
                  <a:lnTo>
                    <a:pt x="70322" y="189695"/>
                  </a:lnTo>
                  <a:lnTo>
                    <a:pt x="53458" y="146749"/>
                  </a:lnTo>
                  <a:lnTo>
                    <a:pt x="36985" y="103361"/>
                  </a:lnTo>
                  <a:lnTo>
                    <a:pt x="20905" y="59534"/>
                  </a:lnTo>
                  <a:lnTo>
                    <a:pt x="5221" y="152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B1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8746264"/>
              <a:ext cx="2981151" cy="1540735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2408942" y="7630281"/>
              <a:ext cx="4721225" cy="1137285"/>
            </a:xfrm>
            <a:custGeom>
              <a:avLst/>
              <a:gdLst/>
              <a:ahLst/>
              <a:cxnLst/>
              <a:rect l="l" t="t" r="r" b="b"/>
              <a:pathLst>
                <a:path w="4721225" h="1137284">
                  <a:moveTo>
                    <a:pt x="4236978" y="1136871"/>
                  </a:moveTo>
                  <a:lnTo>
                    <a:pt x="485773" y="1136871"/>
                  </a:lnTo>
                  <a:lnTo>
                    <a:pt x="437761" y="1134486"/>
                  </a:lnTo>
                  <a:lnTo>
                    <a:pt x="390561" y="1127443"/>
                  </a:lnTo>
                  <a:lnTo>
                    <a:pt x="344493" y="1115866"/>
                  </a:lnTo>
                  <a:lnTo>
                    <a:pt x="299876" y="1099887"/>
                  </a:lnTo>
                  <a:lnTo>
                    <a:pt x="257027" y="1079637"/>
                  </a:lnTo>
                  <a:lnTo>
                    <a:pt x="216266" y="1055248"/>
                  </a:lnTo>
                  <a:lnTo>
                    <a:pt x="177910" y="1026853"/>
                  </a:lnTo>
                  <a:lnTo>
                    <a:pt x="142279" y="994582"/>
                  </a:lnTo>
                  <a:lnTo>
                    <a:pt x="110010" y="958951"/>
                  </a:lnTo>
                  <a:lnTo>
                    <a:pt x="81616" y="920597"/>
                  </a:lnTo>
                  <a:lnTo>
                    <a:pt x="57227" y="879838"/>
                  </a:lnTo>
                  <a:lnTo>
                    <a:pt x="36977" y="836993"/>
                  </a:lnTo>
                  <a:lnTo>
                    <a:pt x="20997" y="792379"/>
                  </a:lnTo>
                  <a:lnTo>
                    <a:pt x="9419" y="746314"/>
                  </a:lnTo>
                  <a:lnTo>
                    <a:pt x="2376" y="699116"/>
                  </a:lnTo>
                  <a:lnTo>
                    <a:pt x="0" y="651103"/>
                  </a:lnTo>
                  <a:lnTo>
                    <a:pt x="0" y="485780"/>
                  </a:lnTo>
                  <a:lnTo>
                    <a:pt x="2376" y="437765"/>
                  </a:lnTo>
                  <a:lnTo>
                    <a:pt x="9419" y="390564"/>
                  </a:lnTo>
                  <a:lnTo>
                    <a:pt x="20997" y="344494"/>
                  </a:lnTo>
                  <a:lnTo>
                    <a:pt x="36977" y="299874"/>
                  </a:lnTo>
                  <a:lnTo>
                    <a:pt x="57227" y="257024"/>
                  </a:lnTo>
                  <a:lnTo>
                    <a:pt x="81616" y="216260"/>
                  </a:lnTo>
                  <a:lnTo>
                    <a:pt x="110010" y="177903"/>
                  </a:lnTo>
                  <a:lnTo>
                    <a:pt x="142279" y="142270"/>
                  </a:lnTo>
                  <a:lnTo>
                    <a:pt x="177910" y="109999"/>
                  </a:lnTo>
                  <a:lnTo>
                    <a:pt x="216266" y="81604"/>
                  </a:lnTo>
                  <a:lnTo>
                    <a:pt x="257027" y="57215"/>
                  </a:lnTo>
                  <a:lnTo>
                    <a:pt x="299876" y="36965"/>
                  </a:lnTo>
                  <a:lnTo>
                    <a:pt x="344493" y="20986"/>
                  </a:lnTo>
                  <a:lnTo>
                    <a:pt x="390561" y="9409"/>
                  </a:lnTo>
                  <a:lnTo>
                    <a:pt x="437761" y="2366"/>
                  </a:lnTo>
                  <a:lnTo>
                    <a:pt x="485773" y="0"/>
                  </a:lnTo>
                  <a:lnTo>
                    <a:pt x="4236978" y="0"/>
                  </a:lnTo>
                  <a:lnTo>
                    <a:pt x="4284991" y="2366"/>
                  </a:lnTo>
                  <a:lnTo>
                    <a:pt x="4332188" y="9409"/>
                  </a:lnTo>
                  <a:lnTo>
                    <a:pt x="4378253" y="20986"/>
                  </a:lnTo>
                  <a:lnTo>
                    <a:pt x="4422867" y="36965"/>
                  </a:lnTo>
                  <a:lnTo>
                    <a:pt x="4465713" y="57215"/>
                  </a:lnTo>
                  <a:lnTo>
                    <a:pt x="4506471" y="81604"/>
                  </a:lnTo>
                  <a:lnTo>
                    <a:pt x="4544825" y="109999"/>
                  </a:lnTo>
                  <a:lnTo>
                    <a:pt x="4580457" y="142270"/>
                  </a:lnTo>
                  <a:lnTo>
                    <a:pt x="4612727" y="177903"/>
                  </a:lnTo>
                  <a:lnTo>
                    <a:pt x="4641123" y="216260"/>
                  </a:lnTo>
                  <a:lnTo>
                    <a:pt x="4665511" y="257024"/>
                  </a:lnTo>
                  <a:lnTo>
                    <a:pt x="4685761" y="299874"/>
                  </a:lnTo>
                  <a:lnTo>
                    <a:pt x="4701741" y="344494"/>
                  </a:lnTo>
                  <a:lnTo>
                    <a:pt x="4713318" y="390564"/>
                  </a:lnTo>
                  <a:lnTo>
                    <a:pt x="4720360" y="437765"/>
                  </a:lnTo>
                  <a:lnTo>
                    <a:pt x="4720682" y="444263"/>
                  </a:lnTo>
                  <a:lnTo>
                    <a:pt x="4720682" y="692618"/>
                  </a:lnTo>
                  <a:lnTo>
                    <a:pt x="4713318" y="746314"/>
                  </a:lnTo>
                  <a:lnTo>
                    <a:pt x="4701741" y="792379"/>
                  </a:lnTo>
                  <a:lnTo>
                    <a:pt x="4685761" y="836993"/>
                  </a:lnTo>
                  <a:lnTo>
                    <a:pt x="4665511" y="879838"/>
                  </a:lnTo>
                  <a:lnTo>
                    <a:pt x="4641123" y="920597"/>
                  </a:lnTo>
                  <a:lnTo>
                    <a:pt x="4612727" y="958951"/>
                  </a:lnTo>
                  <a:lnTo>
                    <a:pt x="4580457" y="994582"/>
                  </a:lnTo>
                  <a:lnTo>
                    <a:pt x="4544825" y="1026853"/>
                  </a:lnTo>
                  <a:lnTo>
                    <a:pt x="4506471" y="1055248"/>
                  </a:lnTo>
                  <a:lnTo>
                    <a:pt x="4465713" y="1079637"/>
                  </a:lnTo>
                  <a:lnTo>
                    <a:pt x="4422867" y="1099887"/>
                  </a:lnTo>
                  <a:lnTo>
                    <a:pt x="4378253" y="1115866"/>
                  </a:lnTo>
                  <a:lnTo>
                    <a:pt x="4332188" y="1127443"/>
                  </a:lnTo>
                  <a:lnTo>
                    <a:pt x="4284991" y="1134486"/>
                  </a:lnTo>
                  <a:lnTo>
                    <a:pt x="4236978" y="1136871"/>
                  </a:lnTo>
                  <a:close/>
                </a:path>
              </a:pathLst>
            </a:custGeom>
            <a:solidFill>
              <a:srgbClr val="0679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0" name="object 2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512192" y="2916697"/>
            <a:ext cx="4409439" cy="4409434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3025486" y="7909703"/>
            <a:ext cx="3489960" cy="543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400" spc="-295" dirty="0">
                <a:solidFill>
                  <a:srgbClr val="FFFFFF"/>
                </a:solidFill>
                <a:latin typeface="Arial Black"/>
                <a:cs typeface="Arial Black"/>
              </a:rPr>
              <a:t>SÍGUENOS</a:t>
            </a:r>
            <a:r>
              <a:rPr sz="3400" spc="-33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3400" spc="-275" dirty="0">
                <a:solidFill>
                  <a:srgbClr val="FFFFFF"/>
                </a:solidFill>
                <a:latin typeface="Arial Black"/>
                <a:cs typeface="Arial Black"/>
              </a:rPr>
              <a:t>AQUÍ</a:t>
            </a:r>
            <a:endParaRPr sz="3400">
              <a:latin typeface="Arial Black"/>
              <a:cs typeface="Arial Black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122815" y="6461191"/>
            <a:ext cx="2145665" cy="3735070"/>
            <a:chOff x="122815" y="6461191"/>
            <a:chExt cx="2145665" cy="3735070"/>
          </a:xfrm>
        </p:grpSpPr>
        <p:sp>
          <p:nvSpPr>
            <p:cNvPr id="23" name="object 23"/>
            <p:cNvSpPr/>
            <p:nvPr/>
          </p:nvSpPr>
          <p:spPr>
            <a:xfrm>
              <a:off x="1473007" y="6461191"/>
              <a:ext cx="795655" cy="1678305"/>
            </a:xfrm>
            <a:custGeom>
              <a:avLst/>
              <a:gdLst/>
              <a:ahLst/>
              <a:cxnLst/>
              <a:rect l="l" t="t" r="r" b="b"/>
              <a:pathLst>
                <a:path w="795655" h="1678304">
                  <a:moveTo>
                    <a:pt x="522290" y="1660330"/>
                  </a:moveTo>
                  <a:lnTo>
                    <a:pt x="486681" y="1677066"/>
                  </a:lnTo>
                  <a:lnTo>
                    <a:pt x="471168" y="1677924"/>
                  </a:lnTo>
                  <a:lnTo>
                    <a:pt x="462294" y="1677347"/>
                  </a:lnTo>
                  <a:lnTo>
                    <a:pt x="387555" y="1663316"/>
                  </a:lnTo>
                  <a:lnTo>
                    <a:pt x="342673" y="1645696"/>
                  </a:lnTo>
                  <a:lnTo>
                    <a:pt x="296951" y="1621207"/>
                  </a:lnTo>
                  <a:lnTo>
                    <a:pt x="251703" y="1590211"/>
                  </a:lnTo>
                  <a:lnTo>
                    <a:pt x="208246" y="1553071"/>
                  </a:lnTo>
                  <a:lnTo>
                    <a:pt x="174361" y="1518642"/>
                  </a:lnTo>
                  <a:lnTo>
                    <a:pt x="142982" y="1481308"/>
                  </a:lnTo>
                  <a:lnTo>
                    <a:pt x="114276" y="1441397"/>
                  </a:lnTo>
                  <a:lnTo>
                    <a:pt x="88411" y="1399235"/>
                  </a:lnTo>
                  <a:lnTo>
                    <a:pt x="65554" y="1355150"/>
                  </a:lnTo>
                  <a:lnTo>
                    <a:pt x="45872" y="1309468"/>
                  </a:lnTo>
                  <a:lnTo>
                    <a:pt x="29533" y="1262516"/>
                  </a:lnTo>
                  <a:lnTo>
                    <a:pt x="16668" y="1214428"/>
                  </a:lnTo>
                  <a:lnTo>
                    <a:pt x="7669" y="1166046"/>
                  </a:lnTo>
                  <a:lnTo>
                    <a:pt x="2218" y="1117665"/>
                  </a:lnTo>
                  <a:lnTo>
                    <a:pt x="0" y="1069580"/>
                  </a:lnTo>
                  <a:lnTo>
                    <a:pt x="694" y="1022088"/>
                  </a:lnTo>
                  <a:lnTo>
                    <a:pt x="3984" y="975484"/>
                  </a:lnTo>
                  <a:lnTo>
                    <a:pt x="9553" y="930065"/>
                  </a:lnTo>
                  <a:lnTo>
                    <a:pt x="18857" y="879485"/>
                  </a:lnTo>
                  <a:lnTo>
                    <a:pt x="30703" y="830631"/>
                  </a:lnTo>
                  <a:lnTo>
                    <a:pt x="44841" y="783526"/>
                  </a:lnTo>
                  <a:lnTo>
                    <a:pt x="61021" y="738191"/>
                  </a:lnTo>
                  <a:lnTo>
                    <a:pt x="78994" y="694650"/>
                  </a:lnTo>
                  <a:lnTo>
                    <a:pt x="98511" y="652925"/>
                  </a:lnTo>
                  <a:lnTo>
                    <a:pt x="119321" y="613038"/>
                  </a:lnTo>
                  <a:lnTo>
                    <a:pt x="141176" y="575012"/>
                  </a:lnTo>
                  <a:lnTo>
                    <a:pt x="171796" y="526985"/>
                  </a:lnTo>
                  <a:lnTo>
                    <a:pt x="203771" y="482256"/>
                  </a:lnTo>
                  <a:lnTo>
                    <a:pt x="236685" y="440623"/>
                  </a:lnTo>
                  <a:lnTo>
                    <a:pt x="270125" y="401884"/>
                  </a:lnTo>
                  <a:lnTo>
                    <a:pt x="303678" y="365835"/>
                  </a:lnTo>
                  <a:lnTo>
                    <a:pt x="336928" y="332274"/>
                  </a:lnTo>
                  <a:lnTo>
                    <a:pt x="387463" y="286260"/>
                  </a:lnTo>
                  <a:lnTo>
                    <a:pt x="434428" y="246599"/>
                  </a:lnTo>
                  <a:lnTo>
                    <a:pt x="477351" y="212678"/>
                  </a:lnTo>
                  <a:lnTo>
                    <a:pt x="515760" y="183882"/>
                  </a:lnTo>
                  <a:lnTo>
                    <a:pt x="549183" y="159598"/>
                  </a:lnTo>
                  <a:lnTo>
                    <a:pt x="609990" y="116785"/>
                  </a:lnTo>
                  <a:lnTo>
                    <a:pt x="627593" y="103867"/>
                  </a:lnTo>
                  <a:lnTo>
                    <a:pt x="636469" y="96208"/>
                  </a:lnTo>
                  <a:lnTo>
                    <a:pt x="627218" y="87020"/>
                  </a:lnTo>
                  <a:lnTo>
                    <a:pt x="584941" y="83582"/>
                  </a:lnTo>
                  <a:lnTo>
                    <a:pt x="521891" y="83533"/>
                  </a:lnTo>
                  <a:lnTo>
                    <a:pt x="450324" y="84509"/>
                  </a:lnTo>
                  <a:lnTo>
                    <a:pt x="423121" y="85362"/>
                  </a:lnTo>
                  <a:lnTo>
                    <a:pt x="385162" y="87526"/>
                  </a:lnTo>
                  <a:lnTo>
                    <a:pt x="341706" y="90208"/>
                  </a:lnTo>
                  <a:lnTo>
                    <a:pt x="298011" y="92616"/>
                  </a:lnTo>
                  <a:lnTo>
                    <a:pt x="259544" y="92835"/>
                  </a:lnTo>
                  <a:lnTo>
                    <a:pt x="232013" y="88749"/>
                  </a:lnTo>
                  <a:lnTo>
                    <a:pt x="221272" y="77985"/>
                  </a:lnTo>
                  <a:lnTo>
                    <a:pt x="233177" y="58165"/>
                  </a:lnTo>
                  <a:lnTo>
                    <a:pt x="287083" y="32604"/>
                  </a:lnTo>
                  <a:lnTo>
                    <a:pt x="360579" y="16151"/>
                  </a:lnTo>
                  <a:lnTo>
                    <a:pt x="410561" y="9078"/>
                  </a:lnTo>
                  <a:lnTo>
                    <a:pt x="470021" y="3611"/>
                  </a:lnTo>
                  <a:lnTo>
                    <a:pt x="539435" y="465"/>
                  </a:lnTo>
                  <a:lnTo>
                    <a:pt x="631005" y="0"/>
                  </a:lnTo>
                  <a:lnTo>
                    <a:pt x="700661" y="1326"/>
                  </a:lnTo>
                  <a:lnTo>
                    <a:pt x="749954" y="4389"/>
                  </a:lnTo>
                  <a:lnTo>
                    <a:pt x="780436" y="9132"/>
                  </a:lnTo>
                  <a:lnTo>
                    <a:pt x="793658" y="15499"/>
                  </a:lnTo>
                  <a:lnTo>
                    <a:pt x="795370" y="24657"/>
                  </a:lnTo>
                  <a:lnTo>
                    <a:pt x="792500" y="41072"/>
                  </a:lnTo>
                  <a:lnTo>
                    <a:pt x="784502" y="66386"/>
                  </a:lnTo>
                  <a:lnTo>
                    <a:pt x="770828" y="102242"/>
                  </a:lnTo>
                  <a:lnTo>
                    <a:pt x="758695" y="132814"/>
                  </a:lnTo>
                  <a:lnTo>
                    <a:pt x="743755" y="169360"/>
                  </a:lnTo>
                  <a:lnTo>
                    <a:pt x="726607" y="212299"/>
                  </a:lnTo>
                  <a:lnTo>
                    <a:pt x="707848" y="262049"/>
                  </a:lnTo>
                  <a:lnTo>
                    <a:pt x="688075" y="319027"/>
                  </a:lnTo>
                  <a:lnTo>
                    <a:pt x="667886" y="383653"/>
                  </a:lnTo>
                  <a:lnTo>
                    <a:pt x="656700" y="418378"/>
                  </a:lnTo>
                  <a:lnTo>
                    <a:pt x="641921" y="457291"/>
                  </a:lnTo>
                  <a:lnTo>
                    <a:pt x="624478" y="490597"/>
                  </a:lnTo>
                  <a:lnTo>
                    <a:pt x="605302" y="508499"/>
                  </a:lnTo>
                  <a:lnTo>
                    <a:pt x="591973" y="505273"/>
                  </a:lnTo>
                  <a:lnTo>
                    <a:pt x="585716" y="486529"/>
                  </a:lnTo>
                  <a:lnTo>
                    <a:pt x="585612" y="457440"/>
                  </a:lnTo>
                  <a:lnTo>
                    <a:pt x="590743" y="423179"/>
                  </a:lnTo>
                  <a:lnTo>
                    <a:pt x="611208" y="343106"/>
                  </a:lnTo>
                  <a:lnTo>
                    <a:pt x="633284" y="275162"/>
                  </a:lnTo>
                  <a:lnTo>
                    <a:pt x="653575" y="221153"/>
                  </a:lnTo>
                  <a:lnTo>
                    <a:pt x="668686" y="182884"/>
                  </a:lnTo>
                  <a:lnTo>
                    <a:pt x="675220" y="162159"/>
                  </a:lnTo>
                  <a:lnTo>
                    <a:pt x="671565" y="160033"/>
                  </a:lnTo>
                  <a:lnTo>
                    <a:pt x="658648" y="168548"/>
                  </a:lnTo>
                  <a:lnTo>
                    <a:pt x="637685" y="184515"/>
                  </a:lnTo>
                  <a:lnTo>
                    <a:pt x="609889" y="204745"/>
                  </a:lnTo>
                  <a:lnTo>
                    <a:pt x="570390" y="232555"/>
                  </a:lnTo>
                  <a:lnTo>
                    <a:pt x="531550" y="261407"/>
                  </a:lnTo>
                  <a:lnTo>
                    <a:pt x="493617" y="291129"/>
                  </a:lnTo>
                  <a:lnTo>
                    <a:pt x="456841" y="321548"/>
                  </a:lnTo>
                  <a:lnTo>
                    <a:pt x="421470" y="352492"/>
                  </a:lnTo>
                  <a:lnTo>
                    <a:pt x="387755" y="383788"/>
                  </a:lnTo>
                  <a:lnTo>
                    <a:pt x="352263" y="419706"/>
                  </a:lnTo>
                  <a:lnTo>
                    <a:pt x="318493" y="456716"/>
                  </a:lnTo>
                  <a:lnTo>
                    <a:pt x="286544" y="494754"/>
                  </a:lnTo>
                  <a:lnTo>
                    <a:pt x="256520" y="533755"/>
                  </a:lnTo>
                  <a:lnTo>
                    <a:pt x="228521" y="573656"/>
                  </a:lnTo>
                  <a:lnTo>
                    <a:pt x="202649" y="614394"/>
                  </a:lnTo>
                  <a:lnTo>
                    <a:pt x="179006" y="655904"/>
                  </a:lnTo>
                  <a:lnTo>
                    <a:pt x="157693" y="698122"/>
                  </a:lnTo>
                  <a:lnTo>
                    <a:pt x="136062" y="746842"/>
                  </a:lnTo>
                  <a:lnTo>
                    <a:pt x="117625" y="795935"/>
                  </a:lnTo>
                  <a:lnTo>
                    <a:pt x="102374" y="845148"/>
                  </a:lnTo>
                  <a:lnTo>
                    <a:pt x="90301" y="894228"/>
                  </a:lnTo>
                  <a:lnTo>
                    <a:pt x="81398" y="942922"/>
                  </a:lnTo>
                  <a:lnTo>
                    <a:pt x="75657" y="990978"/>
                  </a:lnTo>
                  <a:lnTo>
                    <a:pt x="73069" y="1038143"/>
                  </a:lnTo>
                  <a:lnTo>
                    <a:pt x="73971" y="1091794"/>
                  </a:lnTo>
                  <a:lnTo>
                    <a:pt x="78945" y="1143288"/>
                  </a:lnTo>
                  <a:lnTo>
                    <a:pt x="87611" y="1192407"/>
                  </a:lnTo>
                  <a:lnTo>
                    <a:pt x="99591" y="1238933"/>
                  </a:lnTo>
                  <a:lnTo>
                    <a:pt x="114504" y="1282651"/>
                  </a:lnTo>
                  <a:lnTo>
                    <a:pt x="131972" y="1323341"/>
                  </a:lnTo>
                  <a:lnTo>
                    <a:pt x="161481" y="1378468"/>
                  </a:lnTo>
                  <a:lnTo>
                    <a:pt x="193205" y="1426348"/>
                  </a:lnTo>
                  <a:lnTo>
                    <a:pt x="225580" y="1467124"/>
                  </a:lnTo>
                  <a:lnTo>
                    <a:pt x="257042" y="1500938"/>
                  </a:lnTo>
                  <a:lnTo>
                    <a:pt x="308088" y="1545073"/>
                  </a:lnTo>
                  <a:lnTo>
                    <a:pt x="354836" y="1577599"/>
                  </a:lnTo>
                  <a:lnTo>
                    <a:pt x="396081" y="1600602"/>
                  </a:lnTo>
                  <a:lnTo>
                    <a:pt x="458025" y="1626478"/>
                  </a:lnTo>
                  <a:lnTo>
                    <a:pt x="497963" y="1638893"/>
                  </a:lnTo>
                  <a:lnTo>
                    <a:pt x="508270" y="1643435"/>
                  </a:lnTo>
                  <a:lnTo>
                    <a:pt x="516936" y="1649606"/>
                  </a:lnTo>
                  <a:lnTo>
                    <a:pt x="522216" y="1656657"/>
                  </a:lnTo>
                  <a:lnTo>
                    <a:pt x="522290" y="1660330"/>
                  </a:lnTo>
                  <a:close/>
                </a:path>
              </a:pathLst>
            </a:custGeom>
            <a:solidFill>
              <a:srgbClr val="0679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2815" y="9176948"/>
              <a:ext cx="1809749" cy="1019159"/>
            </a:xfrm>
            <a:prstGeom prst="rect">
              <a:avLst/>
            </a:prstGeom>
          </p:spPr>
        </p:pic>
      </p:grpSp>
      <p:pic>
        <p:nvPicPr>
          <p:cNvPr id="25" name="object 2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2390059" y="22464"/>
            <a:ext cx="5765300" cy="80009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0A606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7647462" y="3862394"/>
            <a:ext cx="2990850" cy="4657725"/>
            <a:chOff x="7647462" y="3862394"/>
            <a:chExt cx="2990850" cy="4657725"/>
          </a:xfrm>
        </p:grpSpPr>
        <p:sp>
          <p:nvSpPr>
            <p:cNvPr id="4" name="object 4"/>
            <p:cNvSpPr/>
            <p:nvPr/>
          </p:nvSpPr>
          <p:spPr>
            <a:xfrm>
              <a:off x="7647462" y="5300669"/>
              <a:ext cx="2990850" cy="3219450"/>
            </a:xfrm>
            <a:custGeom>
              <a:avLst/>
              <a:gdLst/>
              <a:ahLst/>
              <a:cxnLst/>
              <a:rect l="l" t="t" r="r" b="b"/>
              <a:pathLst>
                <a:path w="2990850" h="3219450">
                  <a:moveTo>
                    <a:pt x="0" y="3219434"/>
                  </a:moveTo>
                  <a:lnTo>
                    <a:pt x="2990850" y="3219434"/>
                  </a:lnTo>
                  <a:lnTo>
                    <a:pt x="2990850" y="0"/>
                  </a:lnTo>
                  <a:lnTo>
                    <a:pt x="0" y="0"/>
                  </a:lnTo>
                  <a:lnTo>
                    <a:pt x="0" y="3219434"/>
                  </a:lnTo>
                  <a:close/>
                </a:path>
              </a:pathLst>
            </a:custGeom>
            <a:solidFill>
              <a:srgbClr val="37C8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647457" y="3862399"/>
              <a:ext cx="2990850" cy="1989455"/>
            </a:xfrm>
            <a:custGeom>
              <a:avLst/>
              <a:gdLst/>
              <a:ahLst/>
              <a:cxnLst/>
              <a:rect l="l" t="t" r="r" b="b"/>
              <a:pathLst>
                <a:path w="2990850" h="1989454">
                  <a:moveTo>
                    <a:pt x="2990850" y="0"/>
                  </a:moveTo>
                  <a:lnTo>
                    <a:pt x="0" y="0"/>
                  </a:lnTo>
                  <a:lnTo>
                    <a:pt x="0" y="1438275"/>
                  </a:lnTo>
                  <a:lnTo>
                    <a:pt x="698207" y="1438275"/>
                  </a:lnTo>
                  <a:lnTo>
                    <a:pt x="699693" y="1443177"/>
                  </a:lnTo>
                  <a:lnTo>
                    <a:pt x="703668" y="1455877"/>
                  </a:lnTo>
                  <a:lnTo>
                    <a:pt x="707771" y="1468577"/>
                  </a:lnTo>
                  <a:lnTo>
                    <a:pt x="711974" y="1481277"/>
                  </a:lnTo>
                  <a:lnTo>
                    <a:pt x="716305" y="1481277"/>
                  </a:lnTo>
                  <a:lnTo>
                    <a:pt x="720750" y="1493977"/>
                  </a:lnTo>
                  <a:lnTo>
                    <a:pt x="725309" y="1506677"/>
                  </a:lnTo>
                  <a:lnTo>
                    <a:pt x="729996" y="1519377"/>
                  </a:lnTo>
                  <a:lnTo>
                    <a:pt x="734783" y="1519377"/>
                  </a:lnTo>
                  <a:lnTo>
                    <a:pt x="739698" y="1532077"/>
                  </a:lnTo>
                  <a:lnTo>
                    <a:pt x="744728" y="1544777"/>
                  </a:lnTo>
                  <a:lnTo>
                    <a:pt x="749858" y="1544777"/>
                  </a:lnTo>
                  <a:lnTo>
                    <a:pt x="755116" y="1557477"/>
                  </a:lnTo>
                  <a:lnTo>
                    <a:pt x="760476" y="1570177"/>
                  </a:lnTo>
                  <a:lnTo>
                    <a:pt x="765949" y="1582877"/>
                  </a:lnTo>
                  <a:lnTo>
                    <a:pt x="771525" y="1582877"/>
                  </a:lnTo>
                  <a:lnTo>
                    <a:pt x="777227" y="1595577"/>
                  </a:lnTo>
                  <a:lnTo>
                    <a:pt x="783018" y="1608277"/>
                  </a:lnTo>
                  <a:lnTo>
                    <a:pt x="788924" y="1608277"/>
                  </a:lnTo>
                  <a:lnTo>
                    <a:pt x="794943" y="1620977"/>
                  </a:lnTo>
                  <a:lnTo>
                    <a:pt x="801065" y="1633677"/>
                  </a:lnTo>
                  <a:lnTo>
                    <a:pt x="807288" y="1633677"/>
                  </a:lnTo>
                  <a:lnTo>
                    <a:pt x="813612" y="1646377"/>
                  </a:lnTo>
                  <a:lnTo>
                    <a:pt x="820051" y="1659077"/>
                  </a:lnTo>
                  <a:lnTo>
                    <a:pt x="826579" y="1659077"/>
                  </a:lnTo>
                  <a:lnTo>
                    <a:pt x="833221" y="1671777"/>
                  </a:lnTo>
                  <a:lnTo>
                    <a:pt x="839952" y="1684477"/>
                  </a:lnTo>
                  <a:lnTo>
                    <a:pt x="846785" y="1684477"/>
                  </a:lnTo>
                  <a:lnTo>
                    <a:pt x="853719" y="1697177"/>
                  </a:lnTo>
                  <a:lnTo>
                    <a:pt x="860742" y="1709877"/>
                  </a:lnTo>
                  <a:lnTo>
                    <a:pt x="867867" y="1709877"/>
                  </a:lnTo>
                  <a:lnTo>
                    <a:pt x="875093" y="1722577"/>
                  </a:lnTo>
                  <a:lnTo>
                    <a:pt x="882396" y="1722577"/>
                  </a:lnTo>
                  <a:lnTo>
                    <a:pt x="889812" y="1735277"/>
                  </a:lnTo>
                  <a:lnTo>
                    <a:pt x="897305" y="1747977"/>
                  </a:lnTo>
                  <a:lnTo>
                    <a:pt x="904887" y="1747977"/>
                  </a:lnTo>
                  <a:lnTo>
                    <a:pt x="912571" y="1760677"/>
                  </a:lnTo>
                  <a:lnTo>
                    <a:pt x="920330" y="1760677"/>
                  </a:lnTo>
                  <a:lnTo>
                    <a:pt x="928179" y="1773377"/>
                  </a:lnTo>
                  <a:lnTo>
                    <a:pt x="936117" y="1773377"/>
                  </a:lnTo>
                  <a:lnTo>
                    <a:pt x="944143" y="1786077"/>
                  </a:lnTo>
                  <a:lnTo>
                    <a:pt x="952246" y="1786077"/>
                  </a:lnTo>
                  <a:lnTo>
                    <a:pt x="960437" y="1798777"/>
                  </a:lnTo>
                  <a:lnTo>
                    <a:pt x="968692" y="1798777"/>
                  </a:lnTo>
                  <a:lnTo>
                    <a:pt x="977049" y="1811477"/>
                  </a:lnTo>
                  <a:lnTo>
                    <a:pt x="985469" y="1811477"/>
                  </a:lnTo>
                  <a:lnTo>
                    <a:pt x="993978" y="1824177"/>
                  </a:lnTo>
                  <a:lnTo>
                    <a:pt x="1002550" y="1824177"/>
                  </a:lnTo>
                  <a:lnTo>
                    <a:pt x="1011199" y="1836877"/>
                  </a:lnTo>
                  <a:lnTo>
                    <a:pt x="1019924" y="1836877"/>
                  </a:lnTo>
                  <a:lnTo>
                    <a:pt x="1028725" y="1849577"/>
                  </a:lnTo>
                  <a:lnTo>
                    <a:pt x="1037590" y="1849577"/>
                  </a:lnTo>
                  <a:lnTo>
                    <a:pt x="1046530" y="1862277"/>
                  </a:lnTo>
                  <a:lnTo>
                    <a:pt x="1055535" y="1862277"/>
                  </a:lnTo>
                  <a:lnTo>
                    <a:pt x="1064602" y="1874977"/>
                  </a:lnTo>
                  <a:lnTo>
                    <a:pt x="1082941" y="1874977"/>
                  </a:lnTo>
                  <a:lnTo>
                    <a:pt x="1092200" y="1887677"/>
                  </a:lnTo>
                  <a:lnTo>
                    <a:pt x="1101534" y="1887677"/>
                  </a:lnTo>
                  <a:lnTo>
                    <a:pt x="1110907" y="1900377"/>
                  </a:lnTo>
                  <a:lnTo>
                    <a:pt x="1129855" y="1900377"/>
                  </a:lnTo>
                  <a:lnTo>
                    <a:pt x="1139405" y="1913077"/>
                  </a:lnTo>
                  <a:lnTo>
                    <a:pt x="1158671" y="1913077"/>
                  </a:lnTo>
                  <a:lnTo>
                    <a:pt x="1168374" y="1925777"/>
                  </a:lnTo>
                  <a:lnTo>
                    <a:pt x="1197800" y="1925777"/>
                  </a:lnTo>
                  <a:lnTo>
                    <a:pt x="1207706" y="1938477"/>
                  </a:lnTo>
                  <a:lnTo>
                    <a:pt x="1227632" y="1938477"/>
                  </a:lnTo>
                  <a:lnTo>
                    <a:pt x="1237653" y="1951177"/>
                  </a:lnTo>
                  <a:lnTo>
                    <a:pt x="1278128" y="1951177"/>
                  </a:lnTo>
                  <a:lnTo>
                    <a:pt x="1288338" y="1963877"/>
                  </a:lnTo>
                  <a:lnTo>
                    <a:pt x="1329461" y="1963877"/>
                  </a:lnTo>
                  <a:lnTo>
                    <a:pt x="1339811" y="1976577"/>
                  </a:lnTo>
                  <a:lnTo>
                    <a:pt x="1423301" y="1976577"/>
                  </a:lnTo>
                  <a:lnTo>
                    <a:pt x="1427454" y="1989277"/>
                  </a:lnTo>
                  <a:lnTo>
                    <a:pt x="1566494" y="1989277"/>
                  </a:lnTo>
                  <a:lnTo>
                    <a:pt x="1570647" y="1976577"/>
                  </a:lnTo>
                  <a:lnTo>
                    <a:pt x="1654149" y="1976577"/>
                  </a:lnTo>
                  <a:lnTo>
                    <a:pt x="1664500" y="1963877"/>
                  </a:lnTo>
                  <a:lnTo>
                    <a:pt x="1705622" y="1963877"/>
                  </a:lnTo>
                  <a:lnTo>
                    <a:pt x="1715820" y="1951177"/>
                  </a:lnTo>
                  <a:lnTo>
                    <a:pt x="1756295" y="1951177"/>
                  </a:lnTo>
                  <a:lnTo>
                    <a:pt x="1766328" y="1938477"/>
                  </a:lnTo>
                  <a:lnTo>
                    <a:pt x="1786255" y="1938477"/>
                  </a:lnTo>
                  <a:lnTo>
                    <a:pt x="1796148" y="1925777"/>
                  </a:lnTo>
                  <a:lnTo>
                    <a:pt x="1825574" y="1925777"/>
                  </a:lnTo>
                  <a:lnTo>
                    <a:pt x="1835289" y="1913077"/>
                  </a:lnTo>
                  <a:lnTo>
                    <a:pt x="1854555" y="1913077"/>
                  </a:lnTo>
                  <a:lnTo>
                    <a:pt x="1864106" y="1900377"/>
                  </a:lnTo>
                  <a:lnTo>
                    <a:pt x="1883041" y="1900377"/>
                  </a:lnTo>
                  <a:lnTo>
                    <a:pt x="1892427" y="1887677"/>
                  </a:lnTo>
                  <a:lnTo>
                    <a:pt x="1901748" y="1887677"/>
                  </a:lnTo>
                  <a:lnTo>
                    <a:pt x="1911007" y="1874977"/>
                  </a:lnTo>
                  <a:lnTo>
                    <a:pt x="1929345" y="1874977"/>
                  </a:lnTo>
                  <a:lnTo>
                    <a:pt x="1938426" y="1862277"/>
                  </a:lnTo>
                  <a:lnTo>
                    <a:pt x="1947430" y="1862277"/>
                  </a:lnTo>
                  <a:lnTo>
                    <a:pt x="1956358" y="1849577"/>
                  </a:lnTo>
                  <a:lnTo>
                    <a:pt x="1965236" y="1849577"/>
                  </a:lnTo>
                  <a:lnTo>
                    <a:pt x="1974024" y="1836877"/>
                  </a:lnTo>
                  <a:lnTo>
                    <a:pt x="1982749" y="1836877"/>
                  </a:lnTo>
                  <a:lnTo>
                    <a:pt x="1991410" y="1824177"/>
                  </a:lnTo>
                  <a:lnTo>
                    <a:pt x="1999983" y="1824177"/>
                  </a:lnTo>
                  <a:lnTo>
                    <a:pt x="2008479" y="1811477"/>
                  </a:lnTo>
                  <a:lnTo>
                    <a:pt x="2016912" y="1811477"/>
                  </a:lnTo>
                  <a:lnTo>
                    <a:pt x="2025256" y="1798777"/>
                  </a:lnTo>
                  <a:lnTo>
                    <a:pt x="2033524" y="1798777"/>
                  </a:lnTo>
                  <a:lnTo>
                    <a:pt x="2041715" y="1786077"/>
                  </a:lnTo>
                  <a:lnTo>
                    <a:pt x="2049818" y="1786077"/>
                  </a:lnTo>
                  <a:lnTo>
                    <a:pt x="2057831" y="1773377"/>
                  </a:lnTo>
                  <a:lnTo>
                    <a:pt x="2065769" y="1773377"/>
                  </a:lnTo>
                  <a:lnTo>
                    <a:pt x="2073630" y="1760677"/>
                  </a:lnTo>
                  <a:lnTo>
                    <a:pt x="2081390" y="1760677"/>
                  </a:lnTo>
                  <a:lnTo>
                    <a:pt x="2089061" y="1747977"/>
                  </a:lnTo>
                  <a:lnTo>
                    <a:pt x="2096655" y="1747977"/>
                  </a:lnTo>
                  <a:lnTo>
                    <a:pt x="2104148" y="1735277"/>
                  </a:lnTo>
                  <a:lnTo>
                    <a:pt x="2111552" y="1722577"/>
                  </a:lnTo>
                  <a:lnTo>
                    <a:pt x="2118868" y="1722577"/>
                  </a:lnTo>
                  <a:lnTo>
                    <a:pt x="2126081" y="1709877"/>
                  </a:lnTo>
                  <a:lnTo>
                    <a:pt x="2133206" y="1709877"/>
                  </a:lnTo>
                  <a:lnTo>
                    <a:pt x="2140242" y="1697177"/>
                  </a:lnTo>
                  <a:lnTo>
                    <a:pt x="2147163" y="1684477"/>
                  </a:lnTo>
                  <a:lnTo>
                    <a:pt x="2153996" y="1684477"/>
                  </a:lnTo>
                  <a:lnTo>
                    <a:pt x="2160740" y="1671777"/>
                  </a:lnTo>
                  <a:lnTo>
                    <a:pt x="2167369" y="1659077"/>
                  </a:lnTo>
                  <a:lnTo>
                    <a:pt x="2173909" y="1659077"/>
                  </a:lnTo>
                  <a:lnTo>
                    <a:pt x="2180336" y="1646377"/>
                  </a:lnTo>
                  <a:lnTo>
                    <a:pt x="2186660" y="1633677"/>
                  </a:lnTo>
                  <a:lnTo>
                    <a:pt x="2192896" y="1633677"/>
                  </a:lnTo>
                  <a:lnTo>
                    <a:pt x="2199005" y="1620977"/>
                  </a:lnTo>
                  <a:lnTo>
                    <a:pt x="2205024" y="1608277"/>
                  </a:lnTo>
                  <a:lnTo>
                    <a:pt x="2210930" y="1608277"/>
                  </a:lnTo>
                  <a:lnTo>
                    <a:pt x="2216734" y="1595577"/>
                  </a:lnTo>
                  <a:lnTo>
                    <a:pt x="2222423" y="1582877"/>
                  </a:lnTo>
                  <a:lnTo>
                    <a:pt x="2228011" y="1582877"/>
                  </a:lnTo>
                  <a:lnTo>
                    <a:pt x="2233485" y="1570177"/>
                  </a:lnTo>
                  <a:lnTo>
                    <a:pt x="2238845" y="1557477"/>
                  </a:lnTo>
                  <a:lnTo>
                    <a:pt x="2244090" y="1544777"/>
                  </a:lnTo>
                  <a:lnTo>
                    <a:pt x="2249233" y="1544777"/>
                  </a:lnTo>
                  <a:lnTo>
                    <a:pt x="2254250" y="1532077"/>
                  </a:lnTo>
                  <a:lnTo>
                    <a:pt x="2259165" y="1519377"/>
                  </a:lnTo>
                  <a:lnTo>
                    <a:pt x="2263965" y="1519377"/>
                  </a:lnTo>
                  <a:lnTo>
                    <a:pt x="2268639" y="1506677"/>
                  </a:lnTo>
                  <a:lnTo>
                    <a:pt x="2273198" y="1493977"/>
                  </a:lnTo>
                  <a:lnTo>
                    <a:pt x="2277656" y="1481277"/>
                  </a:lnTo>
                  <a:lnTo>
                    <a:pt x="2281974" y="1481277"/>
                  </a:lnTo>
                  <a:lnTo>
                    <a:pt x="2286190" y="1468577"/>
                  </a:lnTo>
                  <a:lnTo>
                    <a:pt x="2290280" y="1455877"/>
                  </a:lnTo>
                  <a:lnTo>
                    <a:pt x="2294255" y="1443177"/>
                  </a:lnTo>
                  <a:lnTo>
                    <a:pt x="2295728" y="1438275"/>
                  </a:lnTo>
                  <a:lnTo>
                    <a:pt x="2990850" y="1438275"/>
                  </a:lnTo>
                  <a:lnTo>
                    <a:pt x="29908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428177" y="4280031"/>
              <a:ext cx="1428750" cy="1428750"/>
            </a:xfrm>
            <a:custGeom>
              <a:avLst/>
              <a:gdLst/>
              <a:ahLst/>
              <a:cxnLst/>
              <a:rect l="l" t="t" r="r" b="b"/>
              <a:pathLst>
                <a:path w="1428750" h="1428750">
                  <a:moveTo>
                    <a:pt x="778750" y="1428750"/>
                  </a:moveTo>
                  <a:lnTo>
                    <a:pt x="652826" y="1428750"/>
                  </a:lnTo>
                  <a:lnTo>
                    <a:pt x="645630" y="1428129"/>
                  </a:lnTo>
                  <a:lnTo>
                    <a:pt x="593420" y="1421040"/>
                  </a:lnTo>
                  <a:lnTo>
                    <a:pt x="541866" y="1410126"/>
                  </a:lnTo>
                  <a:lnTo>
                    <a:pt x="491254" y="1395448"/>
                  </a:lnTo>
                  <a:lnTo>
                    <a:pt x="441867" y="1377091"/>
                  </a:lnTo>
                  <a:lnTo>
                    <a:pt x="393967" y="1355150"/>
                  </a:lnTo>
                  <a:lnTo>
                    <a:pt x="347799" y="1329741"/>
                  </a:lnTo>
                  <a:lnTo>
                    <a:pt x="303627" y="1301002"/>
                  </a:lnTo>
                  <a:lnTo>
                    <a:pt x="261697" y="1269101"/>
                  </a:lnTo>
                  <a:lnTo>
                    <a:pt x="222227" y="1234200"/>
                  </a:lnTo>
                  <a:lnTo>
                    <a:pt x="185423" y="1196483"/>
                  </a:lnTo>
                  <a:lnTo>
                    <a:pt x="151495" y="1156159"/>
                  </a:lnTo>
                  <a:lnTo>
                    <a:pt x="120632" y="1113460"/>
                  </a:lnTo>
                  <a:lnTo>
                    <a:pt x="92992" y="1068604"/>
                  </a:lnTo>
                  <a:lnTo>
                    <a:pt x="68723" y="1021827"/>
                  </a:lnTo>
                  <a:lnTo>
                    <a:pt x="47960" y="973392"/>
                  </a:lnTo>
                  <a:lnTo>
                    <a:pt x="30821" y="923570"/>
                  </a:lnTo>
                  <a:lnTo>
                    <a:pt x="17393" y="872624"/>
                  </a:lnTo>
                  <a:lnTo>
                    <a:pt x="7747" y="820817"/>
                  </a:lnTo>
                  <a:lnTo>
                    <a:pt x="1938" y="768439"/>
                  </a:lnTo>
                  <a:lnTo>
                    <a:pt x="0" y="715788"/>
                  </a:lnTo>
                  <a:lnTo>
                    <a:pt x="215" y="698216"/>
                  </a:lnTo>
                  <a:lnTo>
                    <a:pt x="3446" y="645629"/>
                  </a:lnTo>
                  <a:lnTo>
                    <a:pt x="10537" y="593420"/>
                  </a:lnTo>
                  <a:lnTo>
                    <a:pt x="21450" y="541865"/>
                  </a:lnTo>
                  <a:lnTo>
                    <a:pt x="36128" y="491254"/>
                  </a:lnTo>
                  <a:lnTo>
                    <a:pt x="54486" y="441867"/>
                  </a:lnTo>
                  <a:lnTo>
                    <a:pt x="76426" y="393967"/>
                  </a:lnTo>
                  <a:lnTo>
                    <a:pt x="101835" y="347799"/>
                  </a:lnTo>
                  <a:lnTo>
                    <a:pt x="130573" y="303627"/>
                  </a:lnTo>
                  <a:lnTo>
                    <a:pt x="162476" y="261697"/>
                  </a:lnTo>
                  <a:lnTo>
                    <a:pt x="197377" y="222227"/>
                  </a:lnTo>
                  <a:lnTo>
                    <a:pt x="235094" y="185423"/>
                  </a:lnTo>
                  <a:lnTo>
                    <a:pt x="275417" y="151495"/>
                  </a:lnTo>
                  <a:lnTo>
                    <a:pt x="318116" y="120632"/>
                  </a:lnTo>
                  <a:lnTo>
                    <a:pt x="362973" y="92992"/>
                  </a:lnTo>
                  <a:lnTo>
                    <a:pt x="409750" y="68723"/>
                  </a:lnTo>
                  <a:lnTo>
                    <a:pt x="458185" y="47960"/>
                  </a:lnTo>
                  <a:lnTo>
                    <a:pt x="508006" y="30821"/>
                  </a:lnTo>
                  <a:lnTo>
                    <a:pt x="558952" y="17393"/>
                  </a:lnTo>
                  <a:lnTo>
                    <a:pt x="610760" y="7746"/>
                  </a:lnTo>
                  <a:lnTo>
                    <a:pt x="663137" y="1938"/>
                  </a:lnTo>
                  <a:lnTo>
                    <a:pt x="715788" y="0"/>
                  </a:lnTo>
                  <a:lnTo>
                    <a:pt x="733360" y="215"/>
                  </a:lnTo>
                  <a:lnTo>
                    <a:pt x="785947" y="3446"/>
                  </a:lnTo>
                  <a:lnTo>
                    <a:pt x="838156" y="10536"/>
                  </a:lnTo>
                  <a:lnTo>
                    <a:pt x="889711" y="21450"/>
                  </a:lnTo>
                  <a:lnTo>
                    <a:pt x="940322" y="36128"/>
                  </a:lnTo>
                  <a:lnTo>
                    <a:pt x="989709" y="54486"/>
                  </a:lnTo>
                  <a:lnTo>
                    <a:pt x="1037610" y="76426"/>
                  </a:lnTo>
                  <a:lnTo>
                    <a:pt x="1083778" y="101835"/>
                  </a:lnTo>
                  <a:lnTo>
                    <a:pt x="1127950" y="130573"/>
                  </a:lnTo>
                  <a:lnTo>
                    <a:pt x="1169879" y="162476"/>
                  </a:lnTo>
                  <a:lnTo>
                    <a:pt x="1209350" y="197376"/>
                  </a:lnTo>
                  <a:lnTo>
                    <a:pt x="1246152" y="235094"/>
                  </a:lnTo>
                  <a:lnTo>
                    <a:pt x="1280081" y="275417"/>
                  </a:lnTo>
                  <a:lnTo>
                    <a:pt x="1310944" y="318116"/>
                  </a:lnTo>
                  <a:lnTo>
                    <a:pt x="1338584" y="362973"/>
                  </a:lnTo>
                  <a:lnTo>
                    <a:pt x="1362853" y="409750"/>
                  </a:lnTo>
                  <a:lnTo>
                    <a:pt x="1383616" y="458185"/>
                  </a:lnTo>
                  <a:lnTo>
                    <a:pt x="1400755" y="508006"/>
                  </a:lnTo>
                  <a:lnTo>
                    <a:pt x="1414183" y="558952"/>
                  </a:lnTo>
                  <a:lnTo>
                    <a:pt x="1423831" y="610760"/>
                  </a:lnTo>
                  <a:lnTo>
                    <a:pt x="1428750" y="652825"/>
                  </a:lnTo>
                  <a:lnTo>
                    <a:pt x="1428750" y="778751"/>
                  </a:lnTo>
                  <a:lnTo>
                    <a:pt x="1423831" y="820817"/>
                  </a:lnTo>
                  <a:lnTo>
                    <a:pt x="1414183" y="872624"/>
                  </a:lnTo>
                  <a:lnTo>
                    <a:pt x="1400755" y="923570"/>
                  </a:lnTo>
                  <a:lnTo>
                    <a:pt x="1383616" y="973392"/>
                  </a:lnTo>
                  <a:lnTo>
                    <a:pt x="1362853" y="1021827"/>
                  </a:lnTo>
                  <a:lnTo>
                    <a:pt x="1338584" y="1068604"/>
                  </a:lnTo>
                  <a:lnTo>
                    <a:pt x="1310944" y="1113460"/>
                  </a:lnTo>
                  <a:lnTo>
                    <a:pt x="1280081" y="1156159"/>
                  </a:lnTo>
                  <a:lnTo>
                    <a:pt x="1246152" y="1196483"/>
                  </a:lnTo>
                  <a:lnTo>
                    <a:pt x="1209350" y="1234200"/>
                  </a:lnTo>
                  <a:lnTo>
                    <a:pt x="1169879" y="1269101"/>
                  </a:lnTo>
                  <a:lnTo>
                    <a:pt x="1127950" y="1301002"/>
                  </a:lnTo>
                  <a:lnTo>
                    <a:pt x="1083778" y="1329741"/>
                  </a:lnTo>
                  <a:lnTo>
                    <a:pt x="1037610" y="1355150"/>
                  </a:lnTo>
                  <a:lnTo>
                    <a:pt x="989709" y="1377091"/>
                  </a:lnTo>
                  <a:lnTo>
                    <a:pt x="940322" y="1395448"/>
                  </a:lnTo>
                  <a:lnTo>
                    <a:pt x="889711" y="1410126"/>
                  </a:lnTo>
                  <a:lnTo>
                    <a:pt x="838156" y="1421040"/>
                  </a:lnTo>
                  <a:lnTo>
                    <a:pt x="785947" y="1428129"/>
                  </a:lnTo>
                  <a:lnTo>
                    <a:pt x="778750" y="1428750"/>
                  </a:lnTo>
                  <a:close/>
                </a:path>
              </a:pathLst>
            </a:custGeom>
            <a:solidFill>
              <a:srgbClr val="37C8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13890192" y="3862394"/>
            <a:ext cx="2990850" cy="4657725"/>
            <a:chOff x="13890192" y="3862394"/>
            <a:chExt cx="2990850" cy="4657725"/>
          </a:xfrm>
        </p:grpSpPr>
        <p:sp>
          <p:nvSpPr>
            <p:cNvPr id="8" name="object 8"/>
            <p:cNvSpPr/>
            <p:nvPr/>
          </p:nvSpPr>
          <p:spPr>
            <a:xfrm>
              <a:off x="13890192" y="5300669"/>
              <a:ext cx="2990850" cy="3219450"/>
            </a:xfrm>
            <a:custGeom>
              <a:avLst/>
              <a:gdLst/>
              <a:ahLst/>
              <a:cxnLst/>
              <a:rect l="l" t="t" r="r" b="b"/>
              <a:pathLst>
                <a:path w="2990850" h="3219450">
                  <a:moveTo>
                    <a:pt x="0" y="3219434"/>
                  </a:moveTo>
                  <a:lnTo>
                    <a:pt x="2990850" y="3219434"/>
                  </a:lnTo>
                  <a:lnTo>
                    <a:pt x="2990850" y="0"/>
                  </a:lnTo>
                  <a:lnTo>
                    <a:pt x="0" y="0"/>
                  </a:lnTo>
                  <a:lnTo>
                    <a:pt x="0" y="3219434"/>
                  </a:lnTo>
                  <a:close/>
                </a:path>
              </a:pathLst>
            </a:custGeom>
            <a:solidFill>
              <a:srgbClr val="86EA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3890193" y="3862399"/>
              <a:ext cx="2990850" cy="1989455"/>
            </a:xfrm>
            <a:custGeom>
              <a:avLst/>
              <a:gdLst/>
              <a:ahLst/>
              <a:cxnLst/>
              <a:rect l="l" t="t" r="r" b="b"/>
              <a:pathLst>
                <a:path w="2990850" h="1989454">
                  <a:moveTo>
                    <a:pt x="2990850" y="0"/>
                  </a:moveTo>
                  <a:lnTo>
                    <a:pt x="0" y="0"/>
                  </a:lnTo>
                  <a:lnTo>
                    <a:pt x="0" y="1438275"/>
                  </a:lnTo>
                  <a:lnTo>
                    <a:pt x="698207" y="1438275"/>
                  </a:lnTo>
                  <a:lnTo>
                    <a:pt x="699693" y="1443177"/>
                  </a:lnTo>
                  <a:lnTo>
                    <a:pt x="703668" y="1455877"/>
                  </a:lnTo>
                  <a:lnTo>
                    <a:pt x="707758" y="1468577"/>
                  </a:lnTo>
                  <a:lnTo>
                    <a:pt x="711974" y="1481277"/>
                  </a:lnTo>
                  <a:lnTo>
                    <a:pt x="716305" y="1481277"/>
                  </a:lnTo>
                  <a:lnTo>
                    <a:pt x="720750" y="1493977"/>
                  </a:lnTo>
                  <a:lnTo>
                    <a:pt x="725309" y="1506677"/>
                  </a:lnTo>
                  <a:lnTo>
                    <a:pt x="729996" y="1519377"/>
                  </a:lnTo>
                  <a:lnTo>
                    <a:pt x="734783" y="1519377"/>
                  </a:lnTo>
                  <a:lnTo>
                    <a:pt x="739698" y="1532077"/>
                  </a:lnTo>
                  <a:lnTo>
                    <a:pt x="744715" y="1544777"/>
                  </a:lnTo>
                  <a:lnTo>
                    <a:pt x="749858" y="1544777"/>
                  </a:lnTo>
                  <a:lnTo>
                    <a:pt x="755103" y="1557477"/>
                  </a:lnTo>
                  <a:lnTo>
                    <a:pt x="760463" y="1570177"/>
                  </a:lnTo>
                  <a:lnTo>
                    <a:pt x="765937" y="1582877"/>
                  </a:lnTo>
                  <a:lnTo>
                    <a:pt x="771525" y="1582877"/>
                  </a:lnTo>
                  <a:lnTo>
                    <a:pt x="777214" y="1595577"/>
                  </a:lnTo>
                  <a:lnTo>
                    <a:pt x="783018" y="1608277"/>
                  </a:lnTo>
                  <a:lnTo>
                    <a:pt x="788924" y="1608277"/>
                  </a:lnTo>
                  <a:lnTo>
                    <a:pt x="794943" y="1620977"/>
                  </a:lnTo>
                  <a:lnTo>
                    <a:pt x="801065" y="1633677"/>
                  </a:lnTo>
                  <a:lnTo>
                    <a:pt x="807288" y="1633677"/>
                  </a:lnTo>
                  <a:lnTo>
                    <a:pt x="813612" y="1646377"/>
                  </a:lnTo>
                  <a:lnTo>
                    <a:pt x="820051" y="1659077"/>
                  </a:lnTo>
                  <a:lnTo>
                    <a:pt x="826579" y="1659077"/>
                  </a:lnTo>
                  <a:lnTo>
                    <a:pt x="833208" y="1671777"/>
                  </a:lnTo>
                  <a:lnTo>
                    <a:pt x="839952" y="1684477"/>
                  </a:lnTo>
                  <a:lnTo>
                    <a:pt x="846785" y="1684477"/>
                  </a:lnTo>
                  <a:lnTo>
                    <a:pt x="853719" y="1697177"/>
                  </a:lnTo>
                  <a:lnTo>
                    <a:pt x="860742" y="1709877"/>
                  </a:lnTo>
                  <a:lnTo>
                    <a:pt x="867867" y="1709877"/>
                  </a:lnTo>
                  <a:lnTo>
                    <a:pt x="875080" y="1722577"/>
                  </a:lnTo>
                  <a:lnTo>
                    <a:pt x="882396" y="1722577"/>
                  </a:lnTo>
                  <a:lnTo>
                    <a:pt x="889800" y="1735277"/>
                  </a:lnTo>
                  <a:lnTo>
                    <a:pt x="897305" y="1747977"/>
                  </a:lnTo>
                  <a:lnTo>
                    <a:pt x="904887" y="1747977"/>
                  </a:lnTo>
                  <a:lnTo>
                    <a:pt x="912558" y="1760677"/>
                  </a:lnTo>
                  <a:lnTo>
                    <a:pt x="920330" y="1760677"/>
                  </a:lnTo>
                  <a:lnTo>
                    <a:pt x="928179" y="1773377"/>
                  </a:lnTo>
                  <a:lnTo>
                    <a:pt x="936117" y="1773377"/>
                  </a:lnTo>
                  <a:lnTo>
                    <a:pt x="944130" y="1786077"/>
                  </a:lnTo>
                  <a:lnTo>
                    <a:pt x="952246" y="1786077"/>
                  </a:lnTo>
                  <a:lnTo>
                    <a:pt x="960424" y="1798777"/>
                  </a:lnTo>
                  <a:lnTo>
                    <a:pt x="968692" y="1798777"/>
                  </a:lnTo>
                  <a:lnTo>
                    <a:pt x="977036" y="1811477"/>
                  </a:lnTo>
                  <a:lnTo>
                    <a:pt x="985469" y="1811477"/>
                  </a:lnTo>
                  <a:lnTo>
                    <a:pt x="993965" y="1824177"/>
                  </a:lnTo>
                  <a:lnTo>
                    <a:pt x="1002550" y="1824177"/>
                  </a:lnTo>
                  <a:lnTo>
                    <a:pt x="1011199" y="1836877"/>
                  </a:lnTo>
                  <a:lnTo>
                    <a:pt x="1019924" y="1836877"/>
                  </a:lnTo>
                  <a:lnTo>
                    <a:pt x="1028725" y="1849577"/>
                  </a:lnTo>
                  <a:lnTo>
                    <a:pt x="1037590" y="1849577"/>
                  </a:lnTo>
                  <a:lnTo>
                    <a:pt x="1046518" y="1862277"/>
                  </a:lnTo>
                  <a:lnTo>
                    <a:pt x="1055522" y="1862277"/>
                  </a:lnTo>
                  <a:lnTo>
                    <a:pt x="1064602" y="1874977"/>
                  </a:lnTo>
                  <a:lnTo>
                    <a:pt x="1082941" y="1874977"/>
                  </a:lnTo>
                  <a:lnTo>
                    <a:pt x="1092200" y="1887677"/>
                  </a:lnTo>
                  <a:lnTo>
                    <a:pt x="1101521" y="1887677"/>
                  </a:lnTo>
                  <a:lnTo>
                    <a:pt x="1110907" y="1900377"/>
                  </a:lnTo>
                  <a:lnTo>
                    <a:pt x="1129842" y="1900377"/>
                  </a:lnTo>
                  <a:lnTo>
                    <a:pt x="1139393" y="1913077"/>
                  </a:lnTo>
                  <a:lnTo>
                    <a:pt x="1158659" y="1913077"/>
                  </a:lnTo>
                  <a:lnTo>
                    <a:pt x="1168374" y="1925777"/>
                  </a:lnTo>
                  <a:lnTo>
                    <a:pt x="1197800" y="1925777"/>
                  </a:lnTo>
                  <a:lnTo>
                    <a:pt x="1207693" y="1938477"/>
                  </a:lnTo>
                  <a:lnTo>
                    <a:pt x="1227620" y="1938477"/>
                  </a:lnTo>
                  <a:lnTo>
                    <a:pt x="1237653" y="1951177"/>
                  </a:lnTo>
                  <a:lnTo>
                    <a:pt x="1278128" y="1951177"/>
                  </a:lnTo>
                  <a:lnTo>
                    <a:pt x="1288338" y="1963877"/>
                  </a:lnTo>
                  <a:lnTo>
                    <a:pt x="1329448" y="1963877"/>
                  </a:lnTo>
                  <a:lnTo>
                    <a:pt x="1339799" y="1976577"/>
                  </a:lnTo>
                  <a:lnTo>
                    <a:pt x="1423301" y="1976577"/>
                  </a:lnTo>
                  <a:lnTo>
                    <a:pt x="1427454" y="1989277"/>
                  </a:lnTo>
                  <a:lnTo>
                    <a:pt x="1566494" y="1989277"/>
                  </a:lnTo>
                  <a:lnTo>
                    <a:pt x="1570647" y="1976577"/>
                  </a:lnTo>
                  <a:lnTo>
                    <a:pt x="1654149" y="1976577"/>
                  </a:lnTo>
                  <a:lnTo>
                    <a:pt x="1664487" y="1963877"/>
                  </a:lnTo>
                  <a:lnTo>
                    <a:pt x="1705610" y="1963877"/>
                  </a:lnTo>
                  <a:lnTo>
                    <a:pt x="1715820" y="1951177"/>
                  </a:lnTo>
                  <a:lnTo>
                    <a:pt x="1756295" y="1951177"/>
                  </a:lnTo>
                  <a:lnTo>
                    <a:pt x="1766316" y="1938477"/>
                  </a:lnTo>
                  <a:lnTo>
                    <a:pt x="1786242" y="1938477"/>
                  </a:lnTo>
                  <a:lnTo>
                    <a:pt x="1796148" y="1925777"/>
                  </a:lnTo>
                  <a:lnTo>
                    <a:pt x="1825574" y="1925777"/>
                  </a:lnTo>
                  <a:lnTo>
                    <a:pt x="1835277" y="1913077"/>
                  </a:lnTo>
                  <a:lnTo>
                    <a:pt x="1854542" y="1913077"/>
                  </a:lnTo>
                  <a:lnTo>
                    <a:pt x="1864106" y="1900377"/>
                  </a:lnTo>
                  <a:lnTo>
                    <a:pt x="1883041" y="1900377"/>
                  </a:lnTo>
                  <a:lnTo>
                    <a:pt x="1892427" y="1887677"/>
                  </a:lnTo>
                  <a:lnTo>
                    <a:pt x="1901748" y="1887677"/>
                  </a:lnTo>
                  <a:lnTo>
                    <a:pt x="1911007" y="1874977"/>
                  </a:lnTo>
                  <a:lnTo>
                    <a:pt x="1929345" y="1874977"/>
                  </a:lnTo>
                  <a:lnTo>
                    <a:pt x="1938413" y="1862277"/>
                  </a:lnTo>
                  <a:lnTo>
                    <a:pt x="1947418" y="1862277"/>
                  </a:lnTo>
                  <a:lnTo>
                    <a:pt x="1956358" y="1849577"/>
                  </a:lnTo>
                  <a:lnTo>
                    <a:pt x="1965223" y="1849577"/>
                  </a:lnTo>
                  <a:lnTo>
                    <a:pt x="1974024" y="1836877"/>
                  </a:lnTo>
                  <a:lnTo>
                    <a:pt x="1982749" y="1836877"/>
                  </a:lnTo>
                  <a:lnTo>
                    <a:pt x="1991398" y="1824177"/>
                  </a:lnTo>
                  <a:lnTo>
                    <a:pt x="1999983" y="1824177"/>
                  </a:lnTo>
                  <a:lnTo>
                    <a:pt x="2008479" y="1811477"/>
                  </a:lnTo>
                  <a:lnTo>
                    <a:pt x="2016912" y="1811477"/>
                  </a:lnTo>
                  <a:lnTo>
                    <a:pt x="2025256" y="1798777"/>
                  </a:lnTo>
                  <a:lnTo>
                    <a:pt x="2033524" y="1798777"/>
                  </a:lnTo>
                  <a:lnTo>
                    <a:pt x="2041702" y="1786077"/>
                  </a:lnTo>
                  <a:lnTo>
                    <a:pt x="2049805" y="1786077"/>
                  </a:lnTo>
                  <a:lnTo>
                    <a:pt x="2057831" y="1773377"/>
                  </a:lnTo>
                  <a:lnTo>
                    <a:pt x="2065769" y="1773377"/>
                  </a:lnTo>
                  <a:lnTo>
                    <a:pt x="2073617" y="1760677"/>
                  </a:lnTo>
                  <a:lnTo>
                    <a:pt x="2081377" y="1760677"/>
                  </a:lnTo>
                  <a:lnTo>
                    <a:pt x="2089061" y="1747977"/>
                  </a:lnTo>
                  <a:lnTo>
                    <a:pt x="2096643" y="1747977"/>
                  </a:lnTo>
                  <a:lnTo>
                    <a:pt x="2104148" y="1735277"/>
                  </a:lnTo>
                  <a:lnTo>
                    <a:pt x="2111552" y="1722577"/>
                  </a:lnTo>
                  <a:lnTo>
                    <a:pt x="2118855" y="1722577"/>
                  </a:lnTo>
                  <a:lnTo>
                    <a:pt x="2126081" y="1709877"/>
                  </a:lnTo>
                  <a:lnTo>
                    <a:pt x="2133206" y="1709877"/>
                  </a:lnTo>
                  <a:lnTo>
                    <a:pt x="2140229" y="1697177"/>
                  </a:lnTo>
                  <a:lnTo>
                    <a:pt x="2147163" y="1684477"/>
                  </a:lnTo>
                  <a:lnTo>
                    <a:pt x="2153996" y="1684477"/>
                  </a:lnTo>
                  <a:lnTo>
                    <a:pt x="2160727" y="1671777"/>
                  </a:lnTo>
                  <a:lnTo>
                    <a:pt x="2167369" y="1659077"/>
                  </a:lnTo>
                  <a:lnTo>
                    <a:pt x="2173897" y="1659077"/>
                  </a:lnTo>
                  <a:lnTo>
                    <a:pt x="2180336" y="1646377"/>
                  </a:lnTo>
                  <a:lnTo>
                    <a:pt x="2186660" y="1633677"/>
                  </a:lnTo>
                  <a:lnTo>
                    <a:pt x="2192883" y="1633677"/>
                  </a:lnTo>
                  <a:lnTo>
                    <a:pt x="2199005" y="1620977"/>
                  </a:lnTo>
                  <a:lnTo>
                    <a:pt x="2205024" y="1608277"/>
                  </a:lnTo>
                  <a:lnTo>
                    <a:pt x="2210930" y="1608277"/>
                  </a:lnTo>
                  <a:lnTo>
                    <a:pt x="2216734" y="1595577"/>
                  </a:lnTo>
                  <a:lnTo>
                    <a:pt x="2222423" y="1582877"/>
                  </a:lnTo>
                  <a:lnTo>
                    <a:pt x="2227999" y="1582877"/>
                  </a:lnTo>
                  <a:lnTo>
                    <a:pt x="2233472" y="1570177"/>
                  </a:lnTo>
                  <a:lnTo>
                    <a:pt x="2238832" y="1557477"/>
                  </a:lnTo>
                  <a:lnTo>
                    <a:pt x="2244090" y="1544777"/>
                  </a:lnTo>
                  <a:lnTo>
                    <a:pt x="2249220" y="1544777"/>
                  </a:lnTo>
                  <a:lnTo>
                    <a:pt x="2254250" y="1532077"/>
                  </a:lnTo>
                  <a:lnTo>
                    <a:pt x="2259165" y="1519377"/>
                  </a:lnTo>
                  <a:lnTo>
                    <a:pt x="2263952" y="1519377"/>
                  </a:lnTo>
                  <a:lnTo>
                    <a:pt x="2268639" y="1506677"/>
                  </a:lnTo>
                  <a:lnTo>
                    <a:pt x="2273198" y="1493977"/>
                  </a:lnTo>
                  <a:lnTo>
                    <a:pt x="2277643" y="1481277"/>
                  </a:lnTo>
                  <a:lnTo>
                    <a:pt x="2281974" y="1481277"/>
                  </a:lnTo>
                  <a:lnTo>
                    <a:pt x="2286190" y="1468577"/>
                  </a:lnTo>
                  <a:lnTo>
                    <a:pt x="2290280" y="1455877"/>
                  </a:lnTo>
                  <a:lnTo>
                    <a:pt x="2294255" y="1443177"/>
                  </a:lnTo>
                  <a:lnTo>
                    <a:pt x="2295728" y="1438275"/>
                  </a:lnTo>
                  <a:lnTo>
                    <a:pt x="2990850" y="1438275"/>
                  </a:lnTo>
                  <a:lnTo>
                    <a:pt x="29908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4670907" y="4280031"/>
              <a:ext cx="1428750" cy="1428750"/>
            </a:xfrm>
            <a:custGeom>
              <a:avLst/>
              <a:gdLst/>
              <a:ahLst/>
              <a:cxnLst/>
              <a:rect l="l" t="t" r="r" b="b"/>
              <a:pathLst>
                <a:path w="1428750" h="1428750">
                  <a:moveTo>
                    <a:pt x="778750" y="1428750"/>
                  </a:moveTo>
                  <a:lnTo>
                    <a:pt x="652826" y="1428750"/>
                  </a:lnTo>
                  <a:lnTo>
                    <a:pt x="645630" y="1428129"/>
                  </a:lnTo>
                  <a:lnTo>
                    <a:pt x="593420" y="1421040"/>
                  </a:lnTo>
                  <a:lnTo>
                    <a:pt x="541866" y="1410126"/>
                  </a:lnTo>
                  <a:lnTo>
                    <a:pt x="491254" y="1395448"/>
                  </a:lnTo>
                  <a:lnTo>
                    <a:pt x="441868" y="1377091"/>
                  </a:lnTo>
                  <a:lnTo>
                    <a:pt x="393967" y="1355150"/>
                  </a:lnTo>
                  <a:lnTo>
                    <a:pt x="347799" y="1329741"/>
                  </a:lnTo>
                  <a:lnTo>
                    <a:pt x="303627" y="1301002"/>
                  </a:lnTo>
                  <a:lnTo>
                    <a:pt x="261697" y="1269101"/>
                  </a:lnTo>
                  <a:lnTo>
                    <a:pt x="222227" y="1234200"/>
                  </a:lnTo>
                  <a:lnTo>
                    <a:pt x="185424" y="1196483"/>
                  </a:lnTo>
                  <a:lnTo>
                    <a:pt x="151496" y="1156159"/>
                  </a:lnTo>
                  <a:lnTo>
                    <a:pt x="120632" y="1113460"/>
                  </a:lnTo>
                  <a:lnTo>
                    <a:pt x="92992" y="1068604"/>
                  </a:lnTo>
                  <a:lnTo>
                    <a:pt x="68723" y="1021827"/>
                  </a:lnTo>
                  <a:lnTo>
                    <a:pt x="47961" y="973392"/>
                  </a:lnTo>
                  <a:lnTo>
                    <a:pt x="30821" y="923570"/>
                  </a:lnTo>
                  <a:lnTo>
                    <a:pt x="17393" y="872624"/>
                  </a:lnTo>
                  <a:lnTo>
                    <a:pt x="7747" y="820817"/>
                  </a:lnTo>
                  <a:lnTo>
                    <a:pt x="1939" y="768439"/>
                  </a:lnTo>
                  <a:lnTo>
                    <a:pt x="0" y="715788"/>
                  </a:lnTo>
                  <a:lnTo>
                    <a:pt x="215" y="698216"/>
                  </a:lnTo>
                  <a:lnTo>
                    <a:pt x="3447" y="645629"/>
                  </a:lnTo>
                  <a:lnTo>
                    <a:pt x="10537" y="593420"/>
                  </a:lnTo>
                  <a:lnTo>
                    <a:pt x="21451" y="541865"/>
                  </a:lnTo>
                  <a:lnTo>
                    <a:pt x="36128" y="491254"/>
                  </a:lnTo>
                  <a:lnTo>
                    <a:pt x="54486" y="441867"/>
                  </a:lnTo>
                  <a:lnTo>
                    <a:pt x="76426" y="393967"/>
                  </a:lnTo>
                  <a:lnTo>
                    <a:pt x="101836" y="347799"/>
                  </a:lnTo>
                  <a:lnTo>
                    <a:pt x="130573" y="303627"/>
                  </a:lnTo>
                  <a:lnTo>
                    <a:pt x="162476" y="261697"/>
                  </a:lnTo>
                  <a:lnTo>
                    <a:pt x="197377" y="222227"/>
                  </a:lnTo>
                  <a:lnTo>
                    <a:pt x="235094" y="185423"/>
                  </a:lnTo>
                  <a:lnTo>
                    <a:pt x="275417" y="151495"/>
                  </a:lnTo>
                  <a:lnTo>
                    <a:pt x="318116" y="120632"/>
                  </a:lnTo>
                  <a:lnTo>
                    <a:pt x="362973" y="92992"/>
                  </a:lnTo>
                  <a:lnTo>
                    <a:pt x="409750" y="68723"/>
                  </a:lnTo>
                  <a:lnTo>
                    <a:pt x="458185" y="47960"/>
                  </a:lnTo>
                  <a:lnTo>
                    <a:pt x="508006" y="30821"/>
                  </a:lnTo>
                  <a:lnTo>
                    <a:pt x="558953" y="17393"/>
                  </a:lnTo>
                  <a:lnTo>
                    <a:pt x="610760" y="7746"/>
                  </a:lnTo>
                  <a:lnTo>
                    <a:pt x="663137" y="1938"/>
                  </a:lnTo>
                  <a:lnTo>
                    <a:pt x="715788" y="0"/>
                  </a:lnTo>
                  <a:lnTo>
                    <a:pt x="733360" y="215"/>
                  </a:lnTo>
                  <a:lnTo>
                    <a:pt x="785947" y="3446"/>
                  </a:lnTo>
                  <a:lnTo>
                    <a:pt x="838156" y="10536"/>
                  </a:lnTo>
                  <a:lnTo>
                    <a:pt x="889711" y="21450"/>
                  </a:lnTo>
                  <a:lnTo>
                    <a:pt x="940322" y="36128"/>
                  </a:lnTo>
                  <a:lnTo>
                    <a:pt x="989709" y="54486"/>
                  </a:lnTo>
                  <a:lnTo>
                    <a:pt x="1037610" y="76426"/>
                  </a:lnTo>
                  <a:lnTo>
                    <a:pt x="1083778" y="101835"/>
                  </a:lnTo>
                  <a:lnTo>
                    <a:pt x="1127950" y="130573"/>
                  </a:lnTo>
                  <a:lnTo>
                    <a:pt x="1169879" y="162476"/>
                  </a:lnTo>
                  <a:lnTo>
                    <a:pt x="1209350" y="197376"/>
                  </a:lnTo>
                  <a:lnTo>
                    <a:pt x="1246153" y="235094"/>
                  </a:lnTo>
                  <a:lnTo>
                    <a:pt x="1280082" y="275417"/>
                  </a:lnTo>
                  <a:lnTo>
                    <a:pt x="1310944" y="318116"/>
                  </a:lnTo>
                  <a:lnTo>
                    <a:pt x="1338584" y="362973"/>
                  </a:lnTo>
                  <a:lnTo>
                    <a:pt x="1362853" y="409750"/>
                  </a:lnTo>
                  <a:lnTo>
                    <a:pt x="1383616" y="458185"/>
                  </a:lnTo>
                  <a:lnTo>
                    <a:pt x="1400755" y="508006"/>
                  </a:lnTo>
                  <a:lnTo>
                    <a:pt x="1414184" y="558952"/>
                  </a:lnTo>
                  <a:lnTo>
                    <a:pt x="1423831" y="610760"/>
                  </a:lnTo>
                  <a:lnTo>
                    <a:pt x="1428750" y="652823"/>
                  </a:lnTo>
                  <a:lnTo>
                    <a:pt x="1428750" y="778753"/>
                  </a:lnTo>
                  <a:lnTo>
                    <a:pt x="1423831" y="820817"/>
                  </a:lnTo>
                  <a:lnTo>
                    <a:pt x="1414184" y="872624"/>
                  </a:lnTo>
                  <a:lnTo>
                    <a:pt x="1400755" y="923570"/>
                  </a:lnTo>
                  <a:lnTo>
                    <a:pt x="1383616" y="973392"/>
                  </a:lnTo>
                  <a:lnTo>
                    <a:pt x="1362853" y="1021827"/>
                  </a:lnTo>
                  <a:lnTo>
                    <a:pt x="1338584" y="1068604"/>
                  </a:lnTo>
                  <a:lnTo>
                    <a:pt x="1310944" y="1113460"/>
                  </a:lnTo>
                  <a:lnTo>
                    <a:pt x="1280082" y="1156159"/>
                  </a:lnTo>
                  <a:lnTo>
                    <a:pt x="1246153" y="1196483"/>
                  </a:lnTo>
                  <a:lnTo>
                    <a:pt x="1209350" y="1234200"/>
                  </a:lnTo>
                  <a:lnTo>
                    <a:pt x="1169879" y="1269101"/>
                  </a:lnTo>
                  <a:lnTo>
                    <a:pt x="1127950" y="1301002"/>
                  </a:lnTo>
                  <a:lnTo>
                    <a:pt x="1083778" y="1329741"/>
                  </a:lnTo>
                  <a:lnTo>
                    <a:pt x="1037610" y="1355150"/>
                  </a:lnTo>
                  <a:lnTo>
                    <a:pt x="989709" y="1377091"/>
                  </a:lnTo>
                  <a:lnTo>
                    <a:pt x="940322" y="1395448"/>
                  </a:lnTo>
                  <a:lnTo>
                    <a:pt x="889711" y="1410126"/>
                  </a:lnTo>
                  <a:lnTo>
                    <a:pt x="838156" y="1421040"/>
                  </a:lnTo>
                  <a:lnTo>
                    <a:pt x="785947" y="1428129"/>
                  </a:lnTo>
                  <a:lnTo>
                    <a:pt x="778750" y="1428750"/>
                  </a:lnTo>
                  <a:close/>
                </a:path>
              </a:pathLst>
            </a:custGeom>
            <a:solidFill>
              <a:srgbClr val="86EA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10768827" y="3862394"/>
            <a:ext cx="2990850" cy="4657725"/>
            <a:chOff x="10768827" y="3862394"/>
            <a:chExt cx="2990850" cy="4657725"/>
          </a:xfrm>
        </p:grpSpPr>
        <p:sp>
          <p:nvSpPr>
            <p:cNvPr id="12" name="object 12"/>
            <p:cNvSpPr/>
            <p:nvPr/>
          </p:nvSpPr>
          <p:spPr>
            <a:xfrm>
              <a:off x="10768827" y="5300669"/>
              <a:ext cx="2990850" cy="3219450"/>
            </a:xfrm>
            <a:custGeom>
              <a:avLst/>
              <a:gdLst/>
              <a:ahLst/>
              <a:cxnLst/>
              <a:rect l="l" t="t" r="r" b="b"/>
              <a:pathLst>
                <a:path w="2990850" h="3219450">
                  <a:moveTo>
                    <a:pt x="0" y="3219434"/>
                  </a:moveTo>
                  <a:lnTo>
                    <a:pt x="2990849" y="3219434"/>
                  </a:lnTo>
                  <a:lnTo>
                    <a:pt x="2990849" y="0"/>
                  </a:lnTo>
                  <a:lnTo>
                    <a:pt x="0" y="0"/>
                  </a:lnTo>
                  <a:lnTo>
                    <a:pt x="0" y="3219434"/>
                  </a:lnTo>
                  <a:close/>
                </a:path>
              </a:pathLst>
            </a:custGeom>
            <a:solidFill>
              <a:srgbClr val="3DDA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0768825" y="3862399"/>
              <a:ext cx="2990850" cy="1989455"/>
            </a:xfrm>
            <a:custGeom>
              <a:avLst/>
              <a:gdLst/>
              <a:ahLst/>
              <a:cxnLst/>
              <a:rect l="l" t="t" r="r" b="b"/>
              <a:pathLst>
                <a:path w="2990850" h="1989454">
                  <a:moveTo>
                    <a:pt x="2990850" y="0"/>
                  </a:moveTo>
                  <a:lnTo>
                    <a:pt x="0" y="0"/>
                  </a:lnTo>
                  <a:lnTo>
                    <a:pt x="0" y="1438275"/>
                  </a:lnTo>
                  <a:lnTo>
                    <a:pt x="698207" y="1438275"/>
                  </a:lnTo>
                  <a:lnTo>
                    <a:pt x="699693" y="1443177"/>
                  </a:lnTo>
                  <a:lnTo>
                    <a:pt x="703668" y="1455877"/>
                  </a:lnTo>
                  <a:lnTo>
                    <a:pt x="707758" y="1468577"/>
                  </a:lnTo>
                  <a:lnTo>
                    <a:pt x="711974" y="1481277"/>
                  </a:lnTo>
                  <a:lnTo>
                    <a:pt x="716305" y="1481277"/>
                  </a:lnTo>
                  <a:lnTo>
                    <a:pt x="720750" y="1493977"/>
                  </a:lnTo>
                  <a:lnTo>
                    <a:pt x="725309" y="1506677"/>
                  </a:lnTo>
                  <a:lnTo>
                    <a:pt x="729996" y="1519377"/>
                  </a:lnTo>
                  <a:lnTo>
                    <a:pt x="734783" y="1519377"/>
                  </a:lnTo>
                  <a:lnTo>
                    <a:pt x="739698" y="1532077"/>
                  </a:lnTo>
                  <a:lnTo>
                    <a:pt x="744728" y="1544777"/>
                  </a:lnTo>
                  <a:lnTo>
                    <a:pt x="749858" y="1544777"/>
                  </a:lnTo>
                  <a:lnTo>
                    <a:pt x="755103" y="1557477"/>
                  </a:lnTo>
                  <a:lnTo>
                    <a:pt x="760476" y="1570177"/>
                  </a:lnTo>
                  <a:lnTo>
                    <a:pt x="765949" y="1582877"/>
                  </a:lnTo>
                  <a:lnTo>
                    <a:pt x="771525" y="1582877"/>
                  </a:lnTo>
                  <a:lnTo>
                    <a:pt x="777214" y="1595577"/>
                  </a:lnTo>
                  <a:lnTo>
                    <a:pt x="783018" y="1608277"/>
                  </a:lnTo>
                  <a:lnTo>
                    <a:pt x="788924" y="1608277"/>
                  </a:lnTo>
                  <a:lnTo>
                    <a:pt x="794943" y="1620977"/>
                  </a:lnTo>
                  <a:lnTo>
                    <a:pt x="801065" y="1633677"/>
                  </a:lnTo>
                  <a:lnTo>
                    <a:pt x="807288" y="1633677"/>
                  </a:lnTo>
                  <a:lnTo>
                    <a:pt x="813612" y="1646377"/>
                  </a:lnTo>
                  <a:lnTo>
                    <a:pt x="820051" y="1659077"/>
                  </a:lnTo>
                  <a:lnTo>
                    <a:pt x="826579" y="1659077"/>
                  </a:lnTo>
                  <a:lnTo>
                    <a:pt x="833221" y="1671777"/>
                  </a:lnTo>
                  <a:lnTo>
                    <a:pt x="839952" y="1684477"/>
                  </a:lnTo>
                  <a:lnTo>
                    <a:pt x="846785" y="1684477"/>
                  </a:lnTo>
                  <a:lnTo>
                    <a:pt x="853719" y="1697177"/>
                  </a:lnTo>
                  <a:lnTo>
                    <a:pt x="860742" y="1709877"/>
                  </a:lnTo>
                  <a:lnTo>
                    <a:pt x="867867" y="1709877"/>
                  </a:lnTo>
                  <a:lnTo>
                    <a:pt x="875093" y="1722577"/>
                  </a:lnTo>
                  <a:lnTo>
                    <a:pt x="882396" y="1722577"/>
                  </a:lnTo>
                  <a:lnTo>
                    <a:pt x="889800" y="1735277"/>
                  </a:lnTo>
                  <a:lnTo>
                    <a:pt x="897305" y="1747977"/>
                  </a:lnTo>
                  <a:lnTo>
                    <a:pt x="904887" y="1747977"/>
                  </a:lnTo>
                  <a:lnTo>
                    <a:pt x="912571" y="1760677"/>
                  </a:lnTo>
                  <a:lnTo>
                    <a:pt x="920330" y="1760677"/>
                  </a:lnTo>
                  <a:lnTo>
                    <a:pt x="928179" y="1773377"/>
                  </a:lnTo>
                  <a:lnTo>
                    <a:pt x="936117" y="1773377"/>
                  </a:lnTo>
                  <a:lnTo>
                    <a:pt x="944143" y="1786077"/>
                  </a:lnTo>
                  <a:lnTo>
                    <a:pt x="952246" y="1786077"/>
                  </a:lnTo>
                  <a:lnTo>
                    <a:pt x="960424" y="1798777"/>
                  </a:lnTo>
                  <a:lnTo>
                    <a:pt x="968692" y="1798777"/>
                  </a:lnTo>
                  <a:lnTo>
                    <a:pt x="977036" y="1811477"/>
                  </a:lnTo>
                  <a:lnTo>
                    <a:pt x="985469" y="1811477"/>
                  </a:lnTo>
                  <a:lnTo>
                    <a:pt x="993965" y="1824177"/>
                  </a:lnTo>
                  <a:lnTo>
                    <a:pt x="1002550" y="1824177"/>
                  </a:lnTo>
                  <a:lnTo>
                    <a:pt x="1011199" y="1836877"/>
                  </a:lnTo>
                  <a:lnTo>
                    <a:pt x="1019924" y="1836877"/>
                  </a:lnTo>
                  <a:lnTo>
                    <a:pt x="1028725" y="1849577"/>
                  </a:lnTo>
                  <a:lnTo>
                    <a:pt x="1037590" y="1849577"/>
                  </a:lnTo>
                  <a:lnTo>
                    <a:pt x="1046530" y="1862277"/>
                  </a:lnTo>
                  <a:lnTo>
                    <a:pt x="1055535" y="1862277"/>
                  </a:lnTo>
                  <a:lnTo>
                    <a:pt x="1064602" y="1874977"/>
                  </a:lnTo>
                  <a:lnTo>
                    <a:pt x="1082941" y="1874977"/>
                  </a:lnTo>
                  <a:lnTo>
                    <a:pt x="1092200" y="1887677"/>
                  </a:lnTo>
                  <a:lnTo>
                    <a:pt x="1101521" y="1887677"/>
                  </a:lnTo>
                  <a:lnTo>
                    <a:pt x="1110907" y="1900377"/>
                  </a:lnTo>
                  <a:lnTo>
                    <a:pt x="1129842" y="1900377"/>
                  </a:lnTo>
                  <a:lnTo>
                    <a:pt x="1139405" y="1913077"/>
                  </a:lnTo>
                  <a:lnTo>
                    <a:pt x="1158671" y="1913077"/>
                  </a:lnTo>
                  <a:lnTo>
                    <a:pt x="1168374" y="1925777"/>
                  </a:lnTo>
                  <a:lnTo>
                    <a:pt x="1197800" y="1925777"/>
                  </a:lnTo>
                  <a:lnTo>
                    <a:pt x="1207706" y="1938477"/>
                  </a:lnTo>
                  <a:lnTo>
                    <a:pt x="1227632" y="1938477"/>
                  </a:lnTo>
                  <a:lnTo>
                    <a:pt x="1237653" y="1951177"/>
                  </a:lnTo>
                  <a:lnTo>
                    <a:pt x="1278128" y="1951177"/>
                  </a:lnTo>
                  <a:lnTo>
                    <a:pt x="1288338" y="1963877"/>
                  </a:lnTo>
                  <a:lnTo>
                    <a:pt x="1329461" y="1963877"/>
                  </a:lnTo>
                  <a:lnTo>
                    <a:pt x="1339799" y="1976577"/>
                  </a:lnTo>
                  <a:lnTo>
                    <a:pt x="1423301" y="1976577"/>
                  </a:lnTo>
                  <a:lnTo>
                    <a:pt x="1427454" y="1989277"/>
                  </a:lnTo>
                  <a:lnTo>
                    <a:pt x="1566494" y="1989277"/>
                  </a:lnTo>
                  <a:lnTo>
                    <a:pt x="1570647" y="1976577"/>
                  </a:lnTo>
                  <a:lnTo>
                    <a:pt x="1654149" y="1976577"/>
                  </a:lnTo>
                  <a:lnTo>
                    <a:pt x="1664500" y="1963877"/>
                  </a:lnTo>
                  <a:lnTo>
                    <a:pt x="1705610" y="1963877"/>
                  </a:lnTo>
                  <a:lnTo>
                    <a:pt x="1715820" y="1951177"/>
                  </a:lnTo>
                  <a:lnTo>
                    <a:pt x="1756295" y="1951177"/>
                  </a:lnTo>
                  <a:lnTo>
                    <a:pt x="1766328" y="1938477"/>
                  </a:lnTo>
                  <a:lnTo>
                    <a:pt x="1786255" y="1938477"/>
                  </a:lnTo>
                  <a:lnTo>
                    <a:pt x="1796148" y="1925777"/>
                  </a:lnTo>
                  <a:lnTo>
                    <a:pt x="1825574" y="1925777"/>
                  </a:lnTo>
                  <a:lnTo>
                    <a:pt x="1835289" y="1913077"/>
                  </a:lnTo>
                  <a:lnTo>
                    <a:pt x="1854555" y="1913077"/>
                  </a:lnTo>
                  <a:lnTo>
                    <a:pt x="1864106" y="1900377"/>
                  </a:lnTo>
                  <a:lnTo>
                    <a:pt x="1883041" y="1900377"/>
                  </a:lnTo>
                  <a:lnTo>
                    <a:pt x="1892427" y="1887677"/>
                  </a:lnTo>
                  <a:lnTo>
                    <a:pt x="1901748" y="1887677"/>
                  </a:lnTo>
                  <a:lnTo>
                    <a:pt x="1911007" y="1874977"/>
                  </a:lnTo>
                  <a:lnTo>
                    <a:pt x="1929345" y="1874977"/>
                  </a:lnTo>
                  <a:lnTo>
                    <a:pt x="1938413" y="1862277"/>
                  </a:lnTo>
                  <a:lnTo>
                    <a:pt x="1947430" y="1862277"/>
                  </a:lnTo>
                  <a:lnTo>
                    <a:pt x="1956358" y="1849577"/>
                  </a:lnTo>
                  <a:lnTo>
                    <a:pt x="1965223" y="1849577"/>
                  </a:lnTo>
                  <a:lnTo>
                    <a:pt x="1974024" y="1836877"/>
                  </a:lnTo>
                  <a:lnTo>
                    <a:pt x="1982749" y="1836877"/>
                  </a:lnTo>
                  <a:lnTo>
                    <a:pt x="1991398" y="1824177"/>
                  </a:lnTo>
                  <a:lnTo>
                    <a:pt x="1999983" y="1824177"/>
                  </a:lnTo>
                  <a:lnTo>
                    <a:pt x="2008479" y="1811477"/>
                  </a:lnTo>
                  <a:lnTo>
                    <a:pt x="2016912" y="1811477"/>
                  </a:lnTo>
                  <a:lnTo>
                    <a:pt x="2025256" y="1798777"/>
                  </a:lnTo>
                  <a:lnTo>
                    <a:pt x="2033524" y="1798777"/>
                  </a:lnTo>
                  <a:lnTo>
                    <a:pt x="2041702" y="1786077"/>
                  </a:lnTo>
                  <a:lnTo>
                    <a:pt x="2049818" y="1786077"/>
                  </a:lnTo>
                  <a:lnTo>
                    <a:pt x="2057831" y="1773377"/>
                  </a:lnTo>
                  <a:lnTo>
                    <a:pt x="2065769" y="1773377"/>
                  </a:lnTo>
                  <a:lnTo>
                    <a:pt x="2073617" y="1760677"/>
                  </a:lnTo>
                  <a:lnTo>
                    <a:pt x="2081390" y="1760677"/>
                  </a:lnTo>
                  <a:lnTo>
                    <a:pt x="2089061" y="1747977"/>
                  </a:lnTo>
                  <a:lnTo>
                    <a:pt x="2096643" y="1747977"/>
                  </a:lnTo>
                  <a:lnTo>
                    <a:pt x="2104148" y="1735277"/>
                  </a:lnTo>
                  <a:lnTo>
                    <a:pt x="2111552" y="1722577"/>
                  </a:lnTo>
                  <a:lnTo>
                    <a:pt x="2118868" y="1722577"/>
                  </a:lnTo>
                  <a:lnTo>
                    <a:pt x="2126081" y="1709877"/>
                  </a:lnTo>
                  <a:lnTo>
                    <a:pt x="2133206" y="1709877"/>
                  </a:lnTo>
                  <a:lnTo>
                    <a:pt x="2140229" y="1697177"/>
                  </a:lnTo>
                  <a:lnTo>
                    <a:pt x="2147163" y="1684477"/>
                  </a:lnTo>
                  <a:lnTo>
                    <a:pt x="2153996" y="1684477"/>
                  </a:lnTo>
                  <a:lnTo>
                    <a:pt x="2160740" y="1671777"/>
                  </a:lnTo>
                  <a:lnTo>
                    <a:pt x="2167369" y="1659077"/>
                  </a:lnTo>
                  <a:lnTo>
                    <a:pt x="2173909" y="1659077"/>
                  </a:lnTo>
                  <a:lnTo>
                    <a:pt x="2180336" y="1646377"/>
                  </a:lnTo>
                  <a:lnTo>
                    <a:pt x="2186660" y="1633677"/>
                  </a:lnTo>
                  <a:lnTo>
                    <a:pt x="2192883" y="1633677"/>
                  </a:lnTo>
                  <a:lnTo>
                    <a:pt x="2199005" y="1620977"/>
                  </a:lnTo>
                  <a:lnTo>
                    <a:pt x="2205024" y="1608277"/>
                  </a:lnTo>
                  <a:lnTo>
                    <a:pt x="2210930" y="1608277"/>
                  </a:lnTo>
                  <a:lnTo>
                    <a:pt x="2216734" y="1595577"/>
                  </a:lnTo>
                  <a:lnTo>
                    <a:pt x="2222423" y="1582877"/>
                  </a:lnTo>
                  <a:lnTo>
                    <a:pt x="2228011" y="1582877"/>
                  </a:lnTo>
                  <a:lnTo>
                    <a:pt x="2233472" y="1570177"/>
                  </a:lnTo>
                  <a:lnTo>
                    <a:pt x="2238845" y="1557477"/>
                  </a:lnTo>
                  <a:lnTo>
                    <a:pt x="2244090" y="1544777"/>
                  </a:lnTo>
                  <a:lnTo>
                    <a:pt x="2249233" y="1544777"/>
                  </a:lnTo>
                  <a:lnTo>
                    <a:pt x="2254250" y="1532077"/>
                  </a:lnTo>
                  <a:lnTo>
                    <a:pt x="2259165" y="1519377"/>
                  </a:lnTo>
                  <a:lnTo>
                    <a:pt x="2263952" y="1519377"/>
                  </a:lnTo>
                  <a:lnTo>
                    <a:pt x="2268639" y="1506677"/>
                  </a:lnTo>
                  <a:lnTo>
                    <a:pt x="2273198" y="1493977"/>
                  </a:lnTo>
                  <a:lnTo>
                    <a:pt x="2277643" y="1481277"/>
                  </a:lnTo>
                  <a:lnTo>
                    <a:pt x="2281974" y="1481277"/>
                  </a:lnTo>
                  <a:lnTo>
                    <a:pt x="2286190" y="1468577"/>
                  </a:lnTo>
                  <a:lnTo>
                    <a:pt x="2290280" y="1455877"/>
                  </a:lnTo>
                  <a:lnTo>
                    <a:pt x="2294255" y="1443177"/>
                  </a:lnTo>
                  <a:lnTo>
                    <a:pt x="2295728" y="1438275"/>
                  </a:lnTo>
                  <a:lnTo>
                    <a:pt x="2990850" y="1438275"/>
                  </a:lnTo>
                  <a:lnTo>
                    <a:pt x="29908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1549543" y="4280031"/>
              <a:ext cx="1428750" cy="1428750"/>
            </a:xfrm>
            <a:custGeom>
              <a:avLst/>
              <a:gdLst/>
              <a:ahLst/>
              <a:cxnLst/>
              <a:rect l="l" t="t" r="r" b="b"/>
              <a:pathLst>
                <a:path w="1428750" h="1428750">
                  <a:moveTo>
                    <a:pt x="778750" y="1428750"/>
                  </a:moveTo>
                  <a:lnTo>
                    <a:pt x="652826" y="1428750"/>
                  </a:lnTo>
                  <a:lnTo>
                    <a:pt x="645630" y="1428129"/>
                  </a:lnTo>
                  <a:lnTo>
                    <a:pt x="593420" y="1421040"/>
                  </a:lnTo>
                  <a:lnTo>
                    <a:pt x="541866" y="1410126"/>
                  </a:lnTo>
                  <a:lnTo>
                    <a:pt x="491254" y="1395448"/>
                  </a:lnTo>
                  <a:lnTo>
                    <a:pt x="441867" y="1377091"/>
                  </a:lnTo>
                  <a:lnTo>
                    <a:pt x="393967" y="1355150"/>
                  </a:lnTo>
                  <a:lnTo>
                    <a:pt x="347799" y="1329741"/>
                  </a:lnTo>
                  <a:lnTo>
                    <a:pt x="303627" y="1301002"/>
                  </a:lnTo>
                  <a:lnTo>
                    <a:pt x="261697" y="1269101"/>
                  </a:lnTo>
                  <a:lnTo>
                    <a:pt x="222227" y="1234200"/>
                  </a:lnTo>
                  <a:lnTo>
                    <a:pt x="185424" y="1196483"/>
                  </a:lnTo>
                  <a:lnTo>
                    <a:pt x="151495" y="1156159"/>
                  </a:lnTo>
                  <a:lnTo>
                    <a:pt x="120632" y="1113460"/>
                  </a:lnTo>
                  <a:lnTo>
                    <a:pt x="92992" y="1068604"/>
                  </a:lnTo>
                  <a:lnTo>
                    <a:pt x="68723" y="1021827"/>
                  </a:lnTo>
                  <a:lnTo>
                    <a:pt x="47961" y="973392"/>
                  </a:lnTo>
                  <a:lnTo>
                    <a:pt x="30821" y="923570"/>
                  </a:lnTo>
                  <a:lnTo>
                    <a:pt x="17393" y="872624"/>
                  </a:lnTo>
                  <a:lnTo>
                    <a:pt x="7747" y="820817"/>
                  </a:lnTo>
                  <a:lnTo>
                    <a:pt x="1939" y="768439"/>
                  </a:lnTo>
                  <a:lnTo>
                    <a:pt x="0" y="715788"/>
                  </a:lnTo>
                  <a:lnTo>
                    <a:pt x="215" y="698216"/>
                  </a:lnTo>
                  <a:lnTo>
                    <a:pt x="3446" y="645629"/>
                  </a:lnTo>
                  <a:lnTo>
                    <a:pt x="10537" y="593420"/>
                  </a:lnTo>
                  <a:lnTo>
                    <a:pt x="21451" y="541865"/>
                  </a:lnTo>
                  <a:lnTo>
                    <a:pt x="36128" y="491254"/>
                  </a:lnTo>
                  <a:lnTo>
                    <a:pt x="54486" y="441867"/>
                  </a:lnTo>
                  <a:lnTo>
                    <a:pt x="76426" y="393967"/>
                  </a:lnTo>
                  <a:lnTo>
                    <a:pt x="101836" y="347799"/>
                  </a:lnTo>
                  <a:lnTo>
                    <a:pt x="130573" y="303627"/>
                  </a:lnTo>
                  <a:lnTo>
                    <a:pt x="162476" y="261697"/>
                  </a:lnTo>
                  <a:lnTo>
                    <a:pt x="197377" y="222227"/>
                  </a:lnTo>
                  <a:lnTo>
                    <a:pt x="235094" y="185423"/>
                  </a:lnTo>
                  <a:lnTo>
                    <a:pt x="275417" y="151495"/>
                  </a:lnTo>
                  <a:lnTo>
                    <a:pt x="318116" y="120632"/>
                  </a:lnTo>
                  <a:lnTo>
                    <a:pt x="362973" y="92992"/>
                  </a:lnTo>
                  <a:lnTo>
                    <a:pt x="409750" y="68723"/>
                  </a:lnTo>
                  <a:lnTo>
                    <a:pt x="458185" y="47960"/>
                  </a:lnTo>
                  <a:lnTo>
                    <a:pt x="508006" y="30821"/>
                  </a:lnTo>
                  <a:lnTo>
                    <a:pt x="558952" y="17393"/>
                  </a:lnTo>
                  <a:lnTo>
                    <a:pt x="610760" y="7746"/>
                  </a:lnTo>
                  <a:lnTo>
                    <a:pt x="663137" y="1938"/>
                  </a:lnTo>
                  <a:lnTo>
                    <a:pt x="715788" y="0"/>
                  </a:lnTo>
                  <a:lnTo>
                    <a:pt x="733360" y="215"/>
                  </a:lnTo>
                  <a:lnTo>
                    <a:pt x="785947" y="3446"/>
                  </a:lnTo>
                  <a:lnTo>
                    <a:pt x="838156" y="10536"/>
                  </a:lnTo>
                  <a:lnTo>
                    <a:pt x="889711" y="21450"/>
                  </a:lnTo>
                  <a:lnTo>
                    <a:pt x="940322" y="36128"/>
                  </a:lnTo>
                  <a:lnTo>
                    <a:pt x="989709" y="54486"/>
                  </a:lnTo>
                  <a:lnTo>
                    <a:pt x="1037610" y="76426"/>
                  </a:lnTo>
                  <a:lnTo>
                    <a:pt x="1083778" y="101835"/>
                  </a:lnTo>
                  <a:lnTo>
                    <a:pt x="1127950" y="130573"/>
                  </a:lnTo>
                  <a:lnTo>
                    <a:pt x="1169879" y="162476"/>
                  </a:lnTo>
                  <a:lnTo>
                    <a:pt x="1209350" y="197376"/>
                  </a:lnTo>
                  <a:lnTo>
                    <a:pt x="1246153" y="235094"/>
                  </a:lnTo>
                  <a:lnTo>
                    <a:pt x="1280082" y="275417"/>
                  </a:lnTo>
                  <a:lnTo>
                    <a:pt x="1310944" y="318116"/>
                  </a:lnTo>
                  <a:lnTo>
                    <a:pt x="1338584" y="362973"/>
                  </a:lnTo>
                  <a:lnTo>
                    <a:pt x="1362853" y="409750"/>
                  </a:lnTo>
                  <a:lnTo>
                    <a:pt x="1383616" y="458185"/>
                  </a:lnTo>
                  <a:lnTo>
                    <a:pt x="1400755" y="508006"/>
                  </a:lnTo>
                  <a:lnTo>
                    <a:pt x="1414184" y="558952"/>
                  </a:lnTo>
                  <a:lnTo>
                    <a:pt x="1423831" y="610760"/>
                  </a:lnTo>
                  <a:lnTo>
                    <a:pt x="1428750" y="652824"/>
                  </a:lnTo>
                  <a:lnTo>
                    <a:pt x="1428750" y="778752"/>
                  </a:lnTo>
                  <a:lnTo>
                    <a:pt x="1423831" y="820817"/>
                  </a:lnTo>
                  <a:lnTo>
                    <a:pt x="1414184" y="872624"/>
                  </a:lnTo>
                  <a:lnTo>
                    <a:pt x="1400755" y="923570"/>
                  </a:lnTo>
                  <a:lnTo>
                    <a:pt x="1383616" y="973392"/>
                  </a:lnTo>
                  <a:lnTo>
                    <a:pt x="1362853" y="1021827"/>
                  </a:lnTo>
                  <a:lnTo>
                    <a:pt x="1338584" y="1068604"/>
                  </a:lnTo>
                  <a:lnTo>
                    <a:pt x="1310944" y="1113460"/>
                  </a:lnTo>
                  <a:lnTo>
                    <a:pt x="1280082" y="1156159"/>
                  </a:lnTo>
                  <a:lnTo>
                    <a:pt x="1246153" y="1196483"/>
                  </a:lnTo>
                  <a:lnTo>
                    <a:pt x="1209350" y="1234200"/>
                  </a:lnTo>
                  <a:lnTo>
                    <a:pt x="1169879" y="1269101"/>
                  </a:lnTo>
                  <a:lnTo>
                    <a:pt x="1127950" y="1301002"/>
                  </a:lnTo>
                  <a:lnTo>
                    <a:pt x="1083778" y="1329741"/>
                  </a:lnTo>
                  <a:lnTo>
                    <a:pt x="1037610" y="1355150"/>
                  </a:lnTo>
                  <a:lnTo>
                    <a:pt x="989709" y="1377091"/>
                  </a:lnTo>
                  <a:lnTo>
                    <a:pt x="940322" y="1395448"/>
                  </a:lnTo>
                  <a:lnTo>
                    <a:pt x="889711" y="1410126"/>
                  </a:lnTo>
                  <a:lnTo>
                    <a:pt x="838156" y="1421040"/>
                  </a:lnTo>
                  <a:lnTo>
                    <a:pt x="785947" y="1428129"/>
                  </a:lnTo>
                  <a:lnTo>
                    <a:pt x="778750" y="1428750"/>
                  </a:lnTo>
                  <a:close/>
                </a:path>
              </a:pathLst>
            </a:custGeom>
            <a:solidFill>
              <a:srgbClr val="3DDA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4524786" y="3862394"/>
            <a:ext cx="2990850" cy="4657725"/>
            <a:chOff x="4524786" y="3862394"/>
            <a:chExt cx="2990850" cy="4657725"/>
          </a:xfrm>
        </p:grpSpPr>
        <p:sp>
          <p:nvSpPr>
            <p:cNvPr id="16" name="object 16"/>
            <p:cNvSpPr/>
            <p:nvPr/>
          </p:nvSpPr>
          <p:spPr>
            <a:xfrm>
              <a:off x="4524786" y="5300669"/>
              <a:ext cx="2990850" cy="3219450"/>
            </a:xfrm>
            <a:custGeom>
              <a:avLst/>
              <a:gdLst/>
              <a:ahLst/>
              <a:cxnLst/>
              <a:rect l="l" t="t" r="r" b="b"/>
              <a:pathLst>
                <a:path w="2990850" h="3219450">
                  <a:moveTo>
                    <a:pt x="0" y="3219434"/>
                  </a:moveTo>
                  <a:lnTo>
                    <a:pt x="2990850" y="3219434"/>
                  </a:lnTo>
                  <a:lnTo>
                    <a:pt x="2990850" y="0"/>
                  </a:lnTo>
                  <a:lnTo>
                    <a:pt x="0" y="0"/>
                  </a:lnTo>
                  <a:lnTo>
                    <a:pt x="0" y="3219434"/>
                  </a:lnTo>
                  <a:close/>
                </a:path>
              </a:pathLst>
            </a:custGeom>
            <a:solidFill>
              <a:srgbClr val="2C92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524781" y="3862399"/>
              <a:ext cx="2990850" cy="1989455"/>
            </a:xfrm>
            <a:custGeom>
              <a:avLst/>
              <a:gdLst/>
              <a:ahLst/>
              <a:cxnLst/>
              <a:rect l="l" t="t" r="r" b="b"/>
              <a:pathLst>
                <a:path w="2990850" h="1989454">
                  <a:moveTo>
                    <a:pt x="2990850" y="0"/>
                  </a:moveTo>
                  <a:lnTo>
                    <a:pt x="0" y="0"/>
                  </a:lnTo>
                  <a:lnTo>
                    <a:pt x="0" y="1438275"/>
                  </a:lnTo>
                  <a:lnTo>
                    <a:pt x="698207" y="1438275"/>
                  </a:lnTo>
                  <a:lnTo>
                    <a:pt x="699693" y="1443177"/>
                  </a:lnTo>
                  <a:lnTo>
                    <a:pt x="703668" y="1455877"/>
                  </a:lnTo>
                  <a:lnTo>
                    <a:pt x="707771" y="1468577"/>
                  </a:lnTo>
                  <a:lnTo>
                    <a:pt x="711974" y="1481277"/>
                  </a:lnTo>
                  <a:lnTo>
                    <a:pt x="716305" y="1481277"/>
                  </a:lnTo>
                  <a:lnTo>
                    <a:pt x="720750" y="1493977"/>
                  </a:lnTo>
                  <a:lnTo>
                    <a:pt x="725309" y="1506677"/>
                  </a:lnTo>
                  <a:lnTo>
                    <a:pt x="729996" y="1519377"/>
                  </a:lnTo>
                  <a:lnTo>
                    <a:pt x="734796" y="1519377"/>
                  </a:lnTo>
                  <a:lnTo>
                    <a:pt x="739698" y="1532077"/>
                  </a:lnTo>
                  <a:lnTo>
                    <a:pt x="744728" y="1544777"/>
                  </a:lnTo>
                  <a:lnTo>
                    <a:pt x="749858" y="1544777"/>
                  </a:lnTo>
                  <a:lnTo>
                    <a:pt x="755116" y="1557477"/>
                  </a:lnTo>
                  <a:lnTo>
                    <a:pt x="760476" y="1570177"/>
                  </a:lnTo>
                  <a:lnTo>
                    <a:pt x="765949" y="1582877"/>
                  </a:lnTo>
                  <a:lnTo>
                    <a:pt x="771525" y="1582877"/>
                  </a:lnTo>
                  <a:lnTo>
                    <a:pt x="777227" y="1595577"/>
                  </a:lnTo>
                  <a:lnTo>
                    <a:pt x="783018" y="1608277"/>
                  </a:lnTo>
                  <a:lnTo>
                    <a:pt x="788936" y="1608277"/>
                  </a:lnTo>
                  <a:lnTo>
                    <a:pt x="794943" y="1620977"/>
                  </a:lnTo>
                  <a:lnTo>
                    <a:pt x="801065" y="1633677"/>
                  </a:lnTo>
                  <a:lnTo>
                    <a:pt x="807288" y="1633677"/>
                  </a:lnTo>
                  <a:lnTo>
                    <a:pt x="813625" y="1646377"/>
                  </a:lnTo>
                  <a:lnTo>
                    <a:pt x="820051" y="1659077"/>
                  </a:lnTo>
                  <a:lnTo>
                    <a:pt x="826579" y="1659077"/>
                  </a:lnTo>
                  <a:lnTo>
                    <a:pt x="833221" y="1671777"/>
                  </a:lnTo>
                  <a:lnTo>
                    <a:pt x="839952" y="1684477"/>
                  </a:lnTo>
                  <a:lnTo>
                    <a:pt x="846785" y="1684477"/>
                  </a:lnTo>
                  <a:lnTo>
                    <a:pt x="853719" y="1697177"/>
                  </a:lnTo>
                  <a:lnTo>
                    <a:pt x="860742" y="1709877"/>
                  </a:lnTo>
                  <a:lnTo>
                    <a:pt x="867867" y="1709877"/>
                  </a:lnTo>
                  <a:lnTo>
                    <a:pt x="875093" y="1722577"/>
                  </a:lnTo>
                  <a:lnTo>
                    <a:pt x="882408" y="1722577"/>
                  </a:lnTo>
                  <a:lnTo>
                    <a:pt x="889812" y="1735277"/>
                  </a:lnTo>
                  <a:lnTo>
                    <a:pt x="897305" y="1747977"/>
                  </a:lnTo>
                  <a:lnTo>
                    <a:pt x="904887" y="1747977"/>
                  </a:lnTo>
                  <a:lnTo>
                    <a:pt x="912571" y="1760677"/>
                  </a:lnTo>
                  <a:lnTo>
                    <a:pt x="920330" y="1760677"/>
                  </a:lnTo>
                  <a:lnTo>
                    <a:pt x="928179" y="1773377"/>
                  </a:lnTo>
                  <a:lnTo>
                    <a:pt x="936117" y="1773377"/>
                  </a:lnTo>
                  <a:lnTo>
                    <a:pt x="944143" y="1786077"/>
                  </a:lnTo>
                  <a:lnTo>
                    <a:pt x="952246" y="1786077"/>
                  </a:lnTo>
                  <a:lnTo>
                    <a:pt x="960437" y="1798777"/>
                  </a:lnTo>
                  <a:lnTo>
                    <a:pt x="968692" y="1798777"/>
                  </a:lnTo>
                  <a:lnTo>
                    <a:pt x="977049" y="1811477"/>
                  </a:lnTo>
                  <a:lnTo>
                    <a:pt x="985469" y="1811477"/>
                  </a:lnTo>
                  <a:lnTo>
                    <a:pt x="993978" y="1824177"/>
                  </a:lnTo>
                  <a:lnTo>
                    <a:pt x="1002550" y="1824177"/>
                  </a:lnTo>
                  <a:lnTo>
                    <a:pt x="1011199" y="1836877"/>
                  </a:lnTo>
                  <a:lnTo>
                    <a:pt x="1019924" y="1836877"/>
                  </a:lnTo>
                  <a:lnTo>
                    <a:pt x="1028725" y="1849577"/>
                  </a:lnTo>
                  <a:lnTo>
                    <a:pt x="1037590" y="1849577"/>
                  </a:lnTo>
                  <a:lnTo>
                    <a:pt x="1046530" y="1862277"/>
                  </a:lnTo>
                  <a:lnTo>
                    <a:pt x="1055535" y="1862277"/>
                  </a:lnTo>
                  <a:lnTo>
                    <a:pt x="1064602" y="1874977"/>
                  </a:lnTo>
                  <a:lnTo>
                    <a:pt x="1082941" y="1874977"/>
                  </a:lnTo>
                  <a:lnTo>
                    <a:pt x="1092200" y="1887677"/>
                  </a:lnTo>
                  <a:lnTo>
                    <a:pt x="1101534" y="1887677"/>
                  </a:lnTo>
                  <a:lnTo>
                    <a:pt x="1110907" y="1900377"/>
                  </a:lnTo>
                  <a:lnTo>
                    <a:pt x="1129855" y="1900377"/>
                  </a:lnTo>
                  <a:lnTo>
                    <a:pt x="1139405" y="1913077"/>
                  </a:lnTo>
                  <a:lnTo>
                    <a:pt x="1158671" y="1913077"/>
                  </a:lnTo>
                  <a:lnTo>
                    <a:pt x="1168374" y="1925777"/>
                  </a:lnTo>
                  <a:lnTo>
                    <a:pt x="1197800" y="1925777"/>
                  </a:lnTo>
                  <a:lnTo>
                    <a:pt x="1207706" y="1938477"/>
                  </a:lnTo>
                  <a:lnTo>
                    <a:pt x="1227632" y="1938477"/>
                  </a:lnTo>
                  <a:lnTo>
                    <a:pt x="1237653" y="1951177"/>
                  </a:lnTo>
                  <a:lnTo>
                    <a:pt x="1278128" y="1951177"/>
                  </a:lnTo>
                  <a:lnTo>
                    <a:pt x="1288338" y="1963877"/>
                  </a:lnTo>
                  <a:lnTo>
                    <a:pt x="1329461" y="1963877"/>
                  </a:lnTo>
                  <a:lnTo>
                    <a:pt x="1339811" y="1976577"/>
                  </a:lnTo>
                  <a:lnTo>
                    <a:pt x="1423301" y="1976577"/>
                  </a:lnTo>
                  <a:lnTo>
                    <a:pt x="1427454" y="1989277"/>
                  </a:lnTo>
                  <a:lnTo>
                    <a:pt x="1566494" y="1989277"/>
                  </a:lnTo>
                  <a:lnTo>
                    <a:pt x="1570647" y="1976577"/>
                  </a:lnTo>
                  <a:lnTo>
                    <a:pt x="1654149" y="1976577"/>
                  </a:lnTo>
                  <a:lnTo>
                    <a:pt x="1664500" y="1963877"/>
                  </a:lnTo>
                  <a:lnTo>
                    <a:pt x="1705622" y="1963877"/>
                  </a:lnTo>
                  <a:lnTo>
                    <a:pt x="1715820" y="1951177"/>
                  </a:lnTo>
                  <a:lnTo>
                    <a:pt x="1756295" y="1951177"/>
                  </a:lnTo>
                  <a:lnTo>
                    <a:pt x="1766328" y="1938477"/>
                  </a:lnTo>
                  <a:lnTo>
                    <a:pt x="1786255" y="1938477"/>
                  </a:lnTo>
                  <a:lnTo>
                    <a:pt x="1796148" y="1925777"/>
                  </a:lnTo>
                  <a:lnTo>
                    <a:pt x="1825574" y="1925777"/>
                  </a:lnTo>
                  <a:lnTo>
                    <a:pt x="1835289" y="1913077"/>
                  </a:lnTo>
                  <a:lnTo>
                    <a:pt x="1854555" y="1913077"/>
                  </a:lnTo>
                  <a:lnTo>
                    <a:pt x="1864106" y="1900377"/>
                  </a:lnTo>
                  <a:lnTo>
                    <a:pt x="1883041" y="1900377"/>
                  </a:lnTo>
                  <a:lnTo>
                    <a:pt x="1892427" y="1887677"/>
                  </a:lnTo>
                  <a:lnTo>
                    <a:pt x="1901748" y="1887677"/>
                  </a:lnTo>
                  <a:lnTo>
                    <a:pt x="1911007" y="1874977"/>
                  </a:lnTo>
                  <a:lnTo>
                    <a:pt x="1929345" y="1874977"/>
                  </a:lnTo>
                  <a:lnTo>
                    <a:pt x="1938426" y="1862277"/>
                  </a:lnTo>
                  <a:lnTo>
                    <a:pt x="1947430" y="1862277"/>
                  </a:lnTo>
                  <a:lnTo>
                    <a:pt x="1956358" y="1849577"/>
                  </a:lnTo>
                  <a:lnTo>
                    <a:pt x="1965236" y="1849577"/>
                  </a:lnTo>
                  <a:lnTo>
                    <a:pt x="1974024" y="1836877"/>
                  </a:lnTo>
                  <a:lnTo>
                    <a:pt x="1982749" y="1836877"/>
                  </a:lnTo>
                  <a:lnTo>
                    <a:pt x="1991410" y="1824177"/>
                  </a:lnTo>
                  <a:lnTo>
                    <a:pt x="1999983" y="1824177"/>
                  </a:lnTo>
                  <a:lnTo>
                    <a:pt x="2008492" y="1811477"/>
                  </a:lnTo>
                  <a:lnTo>
                    <a:pt x="2016912" y="1811477"/>
                  </a:lnTo>
                  <a:lnTo>
                    <a:pt x="2025256" y="1798777"/>
                  </a:lnTo>
                  <a:lnTo>
                    <a:pt x="2033524" y="1798777"/>
                  </a:lnTo>
                  <a:lnTo>
                    <a:pt x="2041715" y="1786077"/>
                  </a:lnTo>
                  <a:lnTo>
                    <a:pt x="2049818" y="1786077"/>
                  </a:lnTo>
                  <a:lnTo>
                    <a:pt x="2057831" y="1773377"/>
                  </a:lnTo>
                  <a:lnTo>
                    <a:pt x="2065769" y="1773377"/>
                  </a:lnTo>
                  <a:lnTo>
                    <a:pt x="2073630" y="1760677"/>
                  </a:lnTo>
                  <a:lnTo>
                    <a:pt x="2081390" y="1760677"/>
                  </a:lnTo>
                  <a:lnTo>
                    <a:pt x="2089061" y="1747977"/>
                  </a:lnTo>
                  <a:lnTo>
                    <a:pt x="2096655" y="1747977"/>
                  </a:lnTo>
                  <a:lnTo>
                    <a:pt x="2104148" y="1735277"/>
                  </a:lnTo>
                  <a:lnTo>
                    <a:pt x="2111552" y="1722577"/>
                  </a:lnTo>
                  <a:lnTo>
                    <a:pt x="2118868" y="1722577"/>
                  </a:lnTo>
                  <a:lnTo>
                    <a:pt x="2126081" y="1709877"/>
                  </a:lnTo>
                  <a:lnTo>
                    <a:pt x="2133206" y="1709877"/>
                  </a:lnTo>
                  <a:lnTo>
                    <a:pt x="2140242" y="1697177"/>
                  </a:lnTo>
                  <a:lnTo>
                    <a:pt x="2147163" y="1684477"/>
                  </a:lnTo>
                  <a:lnTo>
                    <a:pt x="2153996" y="1684477"/>
                  </a:lnTo>
                  <a:lnTo>
                    <a:pt x="2160740" y="1671777"/>
                  </a:lnTo>
                  <a:lnTo>
                    <a:pt x="2167369" y="1659077"/>
                  </a:lnTo>
                  <a:lnTo>
                    <a:pt x="2173909" y="1659077"/>
                  </a:lnTo>
                  <a:lnTo>
                    <a:pt x="2180336" y="1646377"/>
                  </a:lnTo>
                  <a:lnTo>
                    <a:pt x="2186660" y="1633677"/>
                  </a:lnTo>
                  <a:lnTo>
                    <a:pt x="2192896" y="1633677"/>
                  </a:lnTo>
                  <a:lnTo>
                    <a:pt x="2199005" y="1620977"/>
                  </a:lnTo>
                  <a:lnTo>
                    <a:pt x="2205024" y="1608277"/>
                  </a:lnTo>
                  <a:lnTo>
                    <a:pt x="2210930" y="1608277"/>
                  </a:lnTo>
                  <a:lnTo>
                    <a:pt x="2216734" y="1595577"/>
                  </a:lnTo>
                  <a:lnTo>
                    <a:pt x="2222423" y="1582877"/>
                  </a:lnTo>
                  <a:lnTo>
                    <a:pt x="2228011" y="1582877"/>
                  </a:lnTo>
                  <a:lnTo>
                    <a:pt x="2233485" y="1570177"/>
                  </a:lnTo>
                  <a:lnTo>
                    <a:pt x="2238845" y="1557477"/>
                  </a:lnTo>
                  <a:lnTo>
                    <a:pt x="2244090" y="1544777"/>
                  </a:lnTo>
                  <a:lnTo>
                    <a:pt x="2249233" y="1544777"/>
                  </a:lnTo>
                  <a:lnTo>
                    <a:pt x="2254250" y="1532077"/>
                  </a:lnTo>
                  <a:lnTo>
                    <a:pt x="2259165" y="1519377"/>
                  </a:lnTo>
                  <a:lnTo>
                    <a:pt x="2263965" y="1519377"/>
                  </a:lnTo>
                  <a:lnTo>
                    <a:pt x="2268639" y="1506677"/>
                  </a:lnTo>
                  <a:lnTo>
                    <a:pt x="2273198" y="1493977"/>
                  </a:lnTo>
                  <a:lnTo>
                    <a:pt x="2277656" y="1481277"/>
                  </a:lnTo>
                  <a:lnTo>
                    <a:pt x="2281974" y="1481277"/>
                  </a:lnTo>
                  <a:lnTo>
                    <a:pt x="2286190" y="1468577"/>
                  </a:lnTo>
                  <a:lnTo>
                    <a:pt x="2290280" y="1455877"/>
                  </a:lnTo>
                  <a:lnTo>
                    <a:pt x="2294255" y="1443177"/>
                  </a:lnTo>
                  <a:lnTo>
                    <a:pt x="2295728" y="1438275"/>
                  </a:lnTo>
                  <a:lnTo>
                    <a:pt x="2990850" y="1438275"/>
                  </a:lnTo>
                  <a:lnTo>
                    <a:pt x="29908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305501" y="4280031"/>
              <a:ext cx="1428750" cy="1428750"/>
            </a:xfrm>
            <a:custGeom>
              <a:avLst/>
              <a:gdLst/>
              <a:ahLst/>
              <a:cxnLst/>
              <a:rect l="l" t="t" r="r" b="b"/>
              <a:pathLst>
                <a:path w="1428750" h="1428750">
                  <a:moveTo>
                    <a:pt x="778750" y="1428750"/>
                  </a:moveTo>
                  <a:lnTo>
                    <a:pt x="652826" y="1428750"/>
                  </a:lnTo>
                  <a:lnTo>
                    <a:pt x="645629" y="1428129"/>
                  </a:lnTo>
                  <a:lnTo>
                    <a:pt x="593420" y="1421040"/>
                  </a:lnTo>
                  <a:lnTo>
                    <a:pt x="541866" y="1410126"/>
                  </a:lnTo>
                  <a:lnTo>
                    <a:pt x="491254" y="1395448"/>
                  </a:lnTo>
                  <a:lnTo>
                    <a:pt x="441867" y="1377091"/>
                  </a:lnTo>
                  <a:lnTo>
                    <a:pt x="393967" y="1355150"/>
                  </a:lnTo>
                  <a:lnTo>
                    <a:pt x="347799" y="1329741"/>
                  </a:lnTo>
                  <a:lnTo>
                    <a:pt x="303627" y="1301002"/>
                  </a:lnTo>
                  <a:lnTo>
                    <a:pt x="261697" y="1269101"/>
                  </a:lnTo>
                  <a:lnTo>
                    <a:pt x="222227" y="1234200"/>
                  </a:lnTo>
                  <a:lnTo>
                    <a:pt x="185423" y="1196483"/>
                  </a:lnTo>
                  <a:lnTo>
                    <a:pt x="151495" y="1156159"/>
                  </a:lnTo>
                  <a:lnTo>
                    <a:pt x="120632" y="1113460"/>
                  </a:lnTo>
                  <a:lnTo>
                    <a:pt x="92992" y="1068604"/>
                  </a:lnTo>
                  <a:lnTo>
                    <a:pt x="68723" y="1021827"/>
                  </a:lnTo>
                  <a:lnTo>
                    <a:pt x="47960" y="973392"/>
                  </a:lnTo>
                  <a:lnTo>
                    <a:pt x="30821" y="923570"/>
                  </a:lnTo>
                  <a:lnTo>
                    <a:pt x="17393" y="872624"/>
                  </a:lnTo>
                  <a:lnTo>
                    <a:pt x="7746" y="820817"/>
                  </a:lnTo>
                  <a:lnTo>
                    <a:pt x="1938" y="768439"/>
                  </a:lnTo>
                  <a:lnTo>
                    <a:pt x="0" y="715788"/>
                  </a:lnTo>
                  <a:lnTo>
                    <a:pt x="215" y="698216"/>
                  </a:lnTo>
                  <a:lnTo>
                    <a:pt x="3446" y="645629"/>
                  </a:lnTo>
                  <a:lnTo>
                    <a:pt x="10537" y="593420"/>
                  </a:lnTo>
                  <a:lnTo>
                    <a:pt x="21450" y="541865"/>
                  </a:lnTo>
                  <a:lnTo>
                    <a:pt x="36128" y="491254"/>
                  </a:lnTo>
                  <a:lnTo>
                    <a:pt x="54486" y="441867"/>
                  </a:lnTo>
                  <a:lnTo>
                    <a:pt x="76426" y="393967"/>
                  </a:lnTo>
                  <a:lnTo>
                    <a:pt x="101835" y="347799"/>
                  </a:lnTo>
                  <a:lnTo>
                    <a:pt x="130573" y="303627"/>
                  </a:lnTo>
                  <a:lnTo>
                    <a:pt x="162476" y="261697"/>
                  </a:lnTo>
                  <a:lnTo>
                    <a:pt x="197376" y="222227"/>
                  </a:lnTo>
                  <a:lnTo>
                    <a:pt x="235094" y="185423"/>
                  </a:lnTo>
                  <a:lnTo>
                    <a:pt x="275417" y="151495"/>
                  </a:lnTo>
                  <a:lnTo>
                    <a:pt x="318116" y="120632"/>
                  </a:lnTo>
                  <a:lnTo>
                    <a:pt x="362973" y="92992"/>
                  </a:lnTo>
                  <a:lnTo>
                    <a:pt x="409750" y="68723"/>
                  </a:lnTo>
                  <a:lnTo>
                    <a:pt x="458185" y="47960"/>
                  </a:lnTo>
                  <a:lnTo>
                    <a:pt x="508006" y="30821"/>
                  </a:lnTo>
                  <a:lnTo>
                    <a:pt x="558952" y="17393"/>
                  </a:lnTo>
                  <a:lnTo>
                    <a:pt x="610760" y="7746"/>
                  </a:lnTo>
                  <a:lnTo>
                    <a:pt x="663137" y="1938"/>
                  </a:lnTo>
                  <a:lnTo>
                    <a:pt x="715788" y="0"/>
                  </a:lnTo>
                  <a:lnTo>
                    <a:pt x="733360" y="215"/>
                  </a:lnTo>
                  <a:lnTo>
                    <a:pt x="785947" y="3446"/>
                  </a:lnTo>
                  <a:lnTo>
                    <a:pt x="838156" y="10536"/>
                  </a:lnTo>
                  <a:lnTo>
                    <a:pt x="889711" y="21450"/>
                  </a:lnTo>
                  <a:lnTo>
                    <a:pt x="940322" y="36128"/>
                  </a:lnTo>
                  <a:lnTo>
                    <a:pt x="989709" y="54486"/>
                  </a:lnTo>
                  <a:lnTo>
                    <a:pt x="1037610" y="76426"/>
                  </a:lnTo>
                  <a:lnTo>
                    <a:pt x="1083778" y="101835"/>
                  </a:lnTo>
                  <a:lnTo>
                    <a:pt x="1127950" y="130573"/>
                  </a:lnTo>
                  <a:lnTo>
                    <a:pt x="1169879" y="162476"/>
                  </a:lnTo>
                  <a:lnTo>
                    <a:pt x="1209350" y="197376"/>
                  </a:lnTo>
                  <a:lnTo>
                    <a:pt x="1246152" y="235094"/>
                  </a:lnTo>
                  <a:lnTo>
                    <a:pt x="1280081" y="275417"/>
                  </a:lnTo>
                  <a:lnTo>
                    <a:pt x="1310943" y="318116"/>
                  </a:lnTo>
                  <a:lnTo>
                    <a:pt x="1338584" y="362973"/>
                  </a:lnTo>
                  <a:lnTo>
                    <a:pt x="1362853" y="409750"/>
                  </a:lnTo>
                  <a:lnTo>
                    <a:pt x="1383616" y="458185"/>
                  </a:lnTo>
                  <a:lnTo>
                    <a:pt x="1400755" y="508006"/>
                  </a:lnTo>
                  <a:lnTo>
                    <a:pt x="1414183" y="558952"/>
                  </a:lnTo>
                  <a:lnTo>
                    <a:pt x="1423830" y="610760"/>
                  </a:lnTo>
                  <a:lnTo>
                    <a:pt x="1428750" y="652826"/>
                  </a:lnTo>
                  <a:lnTo>
                    <a:pt x="1428750" y="778750"/>
                  </a:lnTo>
                  <a:lnTo>
                    <a:pt x="1423830" y="820817"/>
                  </a:lnTo>
                  <a:lnTo>
                    <a:pt x="1414183" y="872624"/>
                  </a:lnTo>
                  <a:lnTo>
                    <a:pt x="1400755" y="923570"/>
                  </a:lnTo>
                  <a:lnTo>
                    <a:pt x="1383616" y="973392"/>
                  </a:lnTo>
                  <a:lnTo>
                    <a:pt x="1362853" y="1021827"/>
                  </a:lnTo>
                  <a:lnTo>
                    <a:pt x="1338584" y="1068604"/>
                  </a:lnTo>
                  <a:lnTo>
                    <a:pt x="1310943" y="1113460"/>
                  </a:lnTo>
                  <a:lnTo>
                    <a:pt x="1280081" y="1156159"/>
                  </a:lnTo>
                  <a:lnTo>
                    <a:pt x="1246152" y="1196483"/>
                  </a:lnTo>
                  <a:lnTo>
                    <a:pt x="1209350" y="1234200"/>
                  </a:lnTo>
                  <a:lnTo>
                    <a:pt x="1169879" y="1269101"/>
                  </a:lnTo>
                  <a:lnTo>
                    <a:pt x="1127950" y="1301002"/>
                  </a:lnTo>
                  <a:lnTo>
                    <a:pt x="1083778" y="1329741"/>
                  </a:lnTo>
                  <a:lnTo>
                    <a:pt x="1037610" y="1355150"/>
                  </a:lnTo>
                  <a:lnTo>
                    <a:pt x="989709" y="1377091"/>
                  </a:lnTo>
                  <a:lnTo>
                    <a:pt x="940322" y="1395448"/>
                  </a:lnTo>
                  <a:lnTo>
                    <a:pt x="889711" y="1410126"/>
                  </a:lnTo>
                  <a:lnTo>
                    <a:pt x="838156" y="1421040"/>
                  </a:lnTo>
                  <a:lnTo>
                    <a:pt x="785947" y="1428129"/>
                  </a:lnTo>
                  <a:lnTo>
                    <a:pt x="778750" y="1428750"/>
                  </a:lnTo>
                  <a:close/>
                </a:path>
              </a:pathLst>
            </a:custGeom>
            <a:solidFill>
              <a:srgbClr val="2C92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" name="object 19"/>
          <p:cNvGrpSpPr/>
          <p:nvPr/>
        </p:nvGrpSpPr>
        <p:grpSpPr>
          <a:xfrm>
            <a:off x="1403768" y="3862394"/>
            <a:ext cx="2990850" cy="4657725"/>
            <a:chOff x="1403768" y="3862394"/>
            <a:chExt cx="2990850" cy="4657725"/>
          </a:xfrm>
        </p:grpSpPr>
        <p:sp>
          <p:nvSpPr>
            <p:cNvPr id="20" name="object 20"/>
            <p:cNvSpPr/>
            <p:nvPr/>
          </p:nvSpPr>
          <p:spPr>
            <a:xfrm>
              <a:off x="1403768" y="5300669"/>
              <a:ext cx="2990850" cy="3219450"/>
            </a:xfrm>
            <a:custGeom>
              <a:avLst/>
              <a:gdLst/>
              <a:ahLst/>
              <a:cxnLst/>
              <a:rect l="l" t="t" r="r" b="b"/>
              <a:pathLst>
                <a:path w="2990850" h="3219450">
                  <a:moveTo>
                    <a:pt x="0" y="3219434"/>
                  </a:moveTo>
                  <a:lnTo>
                    <a:pt x="2990850" y="3219434"/>
                  </a:lnTo>
                  <a:lnTo>
                    <a:pt x="2990850" y="0"/>
                  </a:lnTo>
                  <a:lnTo>
                    <a:pt x="0" y="0"/>
                  </a:lnTo>
                  <a:lnTo>
                    <a:pt x="0" y="3219434"/>
                  </a:lnTo>
                  <a:close/>
                </a:path>
              </a:pathLst>
            </a:custGeom>
            <a:solidFill>
              <a:srgbClr val="1353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403768" y="3862394"/>
              <a:ext cx="2990850" cy="1438275"/>
            </a:xfrm>
            <a:custGeom>
              <a:avLst/>
              <a:gdLst/>
              <a:ahLst/>
              <a:cxnLst/>
              <a:rect l="l" t="t" r="r" b="b"/>
              <a:pathLst>
                <a:path w="2990850" h="1438275">
                  <a:moveTo>
                    <a:pt x="2990850" y="1438275"/>
                  </a:moveTo>
                  <a:lnTo>
                    <a:pt x="0" y="1438275"/>
                  </a:lnTo>
                  <a:lnTo>
                    <a:pt x="0" y="0"/>
                  </a:lnTo>
                  <a:lnTo>
                    <a:pt x="2990850" y="0"/>
                  </a:lnTo>
                  <a:lnTo>
                    <a:pt x="2990850" y="143827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42080" y="4137172"/>
              <a:ext cx="1714500" cy="1714500"/>
            </a:xfrm>
            <a:prstGeom prst="rect">
              <a:avLst/>
            </a:prstGeom>
          </p:spPr>
        </p:pic>
      </p:grpSp>
      <p:grpSp>
        <p:nvGrpSpPr>
          <p:cNvPr id="23" name="object 23"/>
          <p:cNvGrpSpPr/>
          <p:nvPr/>
        </p:nvGrpSpPr>
        <p:grpSpPr>
          <a:xfrm>
            <a:off x="5610119" y="4437618"/>
            <a:ext cx="819150" cy="971550"/>
            <a:chOff x="5610119" y="4437618"/>
            <a:chExt cx="819150" cy="971550"/>
          </a:xfrm>
        </p:grpSpPr>
        <p:sp>
          <p:nvSpPr>
            <p:cNvPr id="24" name="object 24"/>
            <p:cNvSpPr/>
            <p:nvPr/>
          </p:nvSpPr>
          <p:spPr>
            <a:xfrm>
              <a:off x="5610119" y="4437869"/>
              <a:ext cx="819150" cy="971550"/>
            </a:xfrm>
            <a:custGeom>
              <a:avLst/>
              <a:gdLst/>
              <a:ahLst/>
              <a:cxnLst/>
              <a:rect l="l" t="t" r="r" b="b"/>
              <a:pathLst>
                <a:path w="819150" h="971550">
                  <a:moveTo>
                    <a:pt x="733068" y="971244"/>
                  </a:moveTo>
                  <a:lnTo>
                    <a:pt x="85832" y="971244"/>
                  </a:lnTo>
                  <a:lnTo>
                    <a:pt x="52421" y="964409"/>
                  </a:lnTo>
                  <a:lnTo>
                    <a:pt x="25138" y="945806"/>
                  </a:lnTo>
                  <a:lnTo>
                    <a:pt x="6744" y="918289"/>
                  </a:lnTo>
                  <a:lnTo>
                    <a:pt x="0" y="884710"/>
                  </a:lnTo>
                  <a:lnTo>
                    <a:pt x="50" y="86282"/>
                  </a:lnTo>
                  <a:lnTo>
                    <a:pt x="6779" y="52849"/>
                  </a:lnTo>
                  <a:lnTo>
                    <a:pt x="25231" y="25343"/>
                  </a:lnTo>
                  <a:lnTo>
                    <a:pt x="52526" y="6799"/>
                  </a:lnTo>
                  <a:lnTo>
                    <a:pt x="85832" y="0"/>
                  </a:lnTo>
                  <a:lnTo>
                    <a:pt x="685411" y="0"/>
                  </a:lnTo>
                  <a:lnTo>
                    <a:pt x="689153" y="1509"/>
                  </a:lnTo>
                  <a:lnTo>
                    <a:pt x="691898" y="4527"/>
                  </a:lnTo>
                  <a:lnTo>
                    <a:pt x="716849" y="29683"/>
                  </a:lnTo>
                  <a:lnTo>
                    <a:pt x="85832" y="29683"/>
                  </a:lnTo>
                  <a:lnTo>
                    <a:pt x="85832" y="29934"/>
                  </a:lnTo>
                  <a:lnTo>
                    <a:pt x="64046" y="34388"/>
                  </a:lnTo>
                  <a:lnTo>
                    <a:pt x="46284" y="46505"/>
                  </a:lnTo>
                  <a:lnTo>
                    <a:pt x="34323" y="64424"/>
                  </a:lnTo>
                  <a:lnTo>
                    <a:pt x="29941" y="86282"/>
                  </a:lnTo>
                  <a:lnTo>
                    <a:pt x="30042" y="884710"/>
                  </a:lnTo>
                  <a:lnTo>
                    <a:pt x="34337" y="906065"/>
                  </a:lnTo>
                  <a:lnTo>
                    <a:pt x="46314" y="923984"/>
                  </a:lnTo>
                  <a:lnTo>
                    <a:pt x="64099" y="936102"/>
                  </a:lnTo>
                  <a:lnTo>
                    <a:pt x="85832" y="940555"/>
                  </a:lnTo>
                  <a:lnTo>
                    <a:pt x="797317" y="940555"/>
                  </a:lnTo>
                  <a:lnTo>
                    <a:pt x="793793" y="945806"/>
                  </a:lnTo>
                  <a:lnTo>
                    <a:pt x="766483" y="964409"/>
                  </a:lnTo>
                  <a:lnTo>
                    <a:pt x="733068" y="971244"/>
                  </a:lnTo>
                  <a:close/>
                </a:path>
                <a:path w="819150" h="971550">
                  <a:moveTo>
                    <a:pt x="797317" y="940555"/>
                  </a:moveTo>
                  <a:lnTo>
                    <a:pt x="733068" y="940555"/>
                  </a:lnTo>
                  <a:lnTo>
                    <a:pt x="754853" y="936102"/>
                  </a:lnTo>
                  <a:lnTo>
                    <a:pt x="772615" y="923984"/>
                  </a:lnTo>
                  <a:lnTo>
                    <a:pt x="784576" y="906065"/>
                  </a:lnTo>
                  <a:lnTo>
                    <a:pt x="788858" y="884710"/>
                  </a:lnTo>
                  <a:lnTo>
                    <a:pt x="788958" y="144642"/>
                  </a:lnTo>
                  <a:lnTo>
                    <a:pt x="674931" y="29683"/>
                  </a:lnTo>
                  <a:lnTo>
                    <a:pt x="716849" y="29683"/>
                  </a:lnTo>
                  <a:lnTo>
                    <a:pt x="817403" y="131058"/>
                  </a:lnTo>
                  <a:lnTo>
                    <a:pt x="819149" y="135083"/>
                  </a:lnTo>
                  <a:lnTo>
                    <a:pt x="819149" y="884710"/>
                  </a:lnTo>
                  <a:lnTo>
                    <a:pt x="812261" y="918289"/>
                  </a:lnTo>
                  <a:lnTo>
                    <a:pt x="797317" y="94055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76317" y="4437618"/>
              <a:ext cx="152951" cy="153950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5682221" y="4506302"/>
              <a:ext cx="670560" cy="589915"/>
            </a:xfrm>
            <a:custGeom>
              <a:avLst/>
              <a:gdLst/>
              <a:ahLst/>
              <a:cxnLst/>
              <a:rect l="l" t="t" r="r" b="b"/>
              <a:pathLst>
                <a:path w="670560" h="589914">
                  <a:moveTo>
                    <a:pt x="93319" y="61874"/>
                  </a:moveTo>
                  <a:lnTo>
                    <a:pt x="86575" y="55079"/>
                  </a:lnTo>
                  <a:lnTo>
                    <a:pt x="6743" y="55079"/>
                  </a:lnTo>
                  <a:lnTo>
                    <a:pt x="0" y="61874"/>
                  </a:lnTo>
                  <a:lnTo>
                    <a:pt x="0" y="78486"/>
                  </a:lnTo>
                  <a:lnTo>
                    <a:pt x="6743" y="85267"/>
                  </a:lnTo>
                  <a:lnTo>
                    <a:pt x="78346" y="85267"/>
                  </a:lnTo>
                  <a:lnTo>
                    <a:pt x="86575" y="85267"/>
                  </a:lnTo>
                  <a:lnTo>
                    <a:pt x="93319" y="78486"/>
                  </a:lnTo>
                  <a:lnTo>
                    <a:pt x="93319" y="61874"/>
                  </a:lnTo>
                  <a:close/>
                </a:path>
                <a:path w="670560" h="589914">
                  <a:moveTo>
                    <a:pt x="93319" y="6781"/>
                  </a:moveTo>
                  <a:lnTo>
                    <a:pt x="86575" y="0"/>
                  </a:lnTo>
                  <a:lnTo>
                    <a:pt x="6743" y="0"/>
                  </a:lnTo>
                  <a:lnTo>
                    <a:pt x="0" y="6781"/>
                  </a:lnTo>
                  <a:lnTo>
                    <a:pt x="0" y="23393"/>
                  </a:lnTo>
                  <a:lnTo>
                    <a:pt x="6743" y="30187"/>
                  </a:lnTo>
                  <a:lnTo>
                    <a:pt x="78346" y="30187"/>
                  </a:lnTo>
                  <a:lnTo>
                    <a:pt x="86575" y="30187"/>
                  </a:lnTo>
                  <a:lnTo>
                    <a:pt x="93319" y="23393"/>
                  </a:lnTo>
                  <a:lnTo>
                    <a:pt x="93319" y="6781"/>
                  </a:lnTo>
                  <a:close/>
                </a:path>
                <a:path w="670560" h="589914">
                  <a:moveTo>
                    <a:pt x="146964" y="241490"/>
                  </a:moveTo>
                  <a:lnTo>
                    <a:pt x="140220" y="234696"/>
                  </a:lnTo>
                  <a:lnTo>
                    <a:pt x="74853" y="234696"/>
                  </a:lnTo>
                  <a:lnTo>
                    <a:pt x="68122" y="241490"/>
                  </a:lnTo>
                  <a:lnTo>
                    <a:pt x="68122" y="258089"/>
                  </a:lnTo>
                  <a:lnTo>
                    <a:pt x="74853" y="264883"/>
                  </a:lnTo>
                  <a:lnTo>
                    <a:pt x="131991" y="264883"/>
                  </a:lnTo>
                  <a:lnTo>
                    <a:pt x="140220" y="264883"/>
                  </a:lnTo>
                  <a:lnTo>
                    <a:pt x="146964" y="258089"/>
                  </a:lnTo>
                  <a:lnTo>
                    <a:pt x="146964" y="241490"/>
                  </a:lnTo>
                  <a:close/>
                </a:path>
                <a:path w="670560" h="589914">
                  <a:moveTo>
                    <a:pt x="224815" y="241490"/>
                  </a:moveTo>
                  <a:lnTo>
                    <a:pt x="218071" y="234696"/>
                  </a:lnTo>
                  <a:lnTo>
                    <a:pt x="170421" y="234696"/>
                  </a:lnTo>
                  <a:lnTo>
                    <a:pt x="163677" y="241490"/>
                  </a:lnTo>
                  <a:lnTo>
                    <a:pt x="163677" y="258089"/>
                  </a:lnTo>
                  <a:lnTo>
                    <a:pt x="170421" y="264883"/>
                  </a:lnTo>
                  <a:lnTo>
                    <a:pt x="209842" y="264883"/>
                  </a:lnTo>
                  <a:lnTo>
                    <a:pt x="218071" y="264883"/>
                  </a:lnTo>
                  <a:lnTo>
                    <a:pt x="224815" y="258089"/>
                  </a:lnTo>
                  <a:lnTo>
                    <a:pt x="224815" y="241490"/>
                  </a:lnTo>
                  <a:close/>
                </a:path>
                <a:path w="670560" h="589914">
                  <a:moveTo>
                    <a:pt x="356057" y="127279"/>
                  </a:moveTo>
                  <a:lnTo>
                    <a:pt x="349313" y="120484"/>
                  </a:lnTo>
                  <a:lnTo>
                    <a:pt x="6743" y="120484"/>
                  </a:lnTo>
                  <a:lnTo>
                    <a:pt x="0" y="127279"/>
                  </a:lnTo>
                  <a:lnTo>
                    <a:pt x="0" y="143878"/>
                  </a:lnTo>
                  <a:lnTo>
                    <a:pt x="6743" y="150672"/>
                  </a:lnTo>
                  <a:lnTo>
                    <a:pt x="341083" y="150672"/>
                  </a:lnTo>
                  <a:lnTo>
                    <a:pt x="349313" y="150672"/>
                  </a:lnTo>
                  <a:lnTo>
                    <a:pt x="356057" y="143878"/>
                  </a:lnTo>
                  <a:lnTo>
                    <a:pt x="356057" y="127279"/>
                  </a:lnTo>
                  <a:close/>
                </a:path>
                <a:path w="670560" h="589914">
                  <a:moveTo>
                    <a:pt x="471830" y="485495"/>
                  </a:moveTo>
                  <a:lnTo>
                    <a:pt x="465086" y="478701"/>
                  </a:lnTo>
                  <a:lnTo>
                    <a:pt x="417436" y="478701"/>
                  </a:lnTo>
                  <a:lnTo>
                    <a:pt x="410692" y="485495"/>
                  </a:lnTo>
                  <a:lnTo>
                    <a:pt x="410692" y="502094"/>
                  </a:lnTo>
                  <a:lnTo>
                    <a:pt x="417436" y="508889"/>
                  </a:lnTo>
                  <a:lnTo>
                    <a:pt x="456857" y="508889"/>
                  </a:lnTo>
                  <a:lnTo>
                    <a:pt x="465086" y="508889"/>
                  </a:lnTo>
                  <a:lnTo>
                    <a:pt x="471830" y="502094"/>
                  </a:lnTo>
                  <a:lnTo>
                    <a:pt x="471830" y="485495"/>
                  </a:lnTo>
                  <a:close/>
                </a:path>
                <a:path w="670560" h="589914">
                  <a:moveTo>
                    <a:pt x="567143" y="485495"/>
                  </a:moveTo>
                  <a:lnTo>
                    <a:pt x="560400" y="478701"/>
                  </a:lnTo>
                  <a:lnTo>
                    <a:pt x="495033" y="478701"/>
                  </a:lnTo>
                  <a:lnTo>
                    <a:pt x="488302" y="485495"/>
                  </a:lnTo>
                  <a:lnTo>
                    <a:pt x="488302" y="502094"/>
                  </a:lnTo>
                  <a:lnTo>
                    <a:pt x="495033" y="508889"/>
                  </a:lnTo>
                  <a:lnTo>
                    <a:pt x="552170" y="508889"/>
                  </a:lnTo>
                  <a:lnTo>
                    <a:pt x="560654" y="508889"/>
                  </a:lnTo>
                  <a:lnTo>
                    <a:pt x="567143" y="502094"/>
                  </a:lnTo>
                  <a:lnTo>
                    <a:pt x="567143" y="485495"/>
                  </a:lnTo>
                  <a:close/>
                </a:path>
                <a:path w="670560" h="589914">
                  <a:moveTo>
                    <a:pt x="604824" y="380593"/>
                  </a:moveTo>
                  <a:lnTo>
                    <a:pt x="580580" y="260604"/>
                  </a:lnTo>
                  <a:lnTo>
                    <a:pt x="580123" y="258343"/>
                  </a:lnTo>
                  <a:lnTo>
                    <a:pt x="578027" y="251625"/>
                  </a:lnTo>
                  <a:lnTo>
                    <a:pt x="576122" y="248056"/>
                  </a:lnTo>
                  <a:lnTo>
                    <a:pt x="576122" y="389394"/>
                  </a:lnTo>
                  <a:lnTo>
                    <a:pt x="574382" y="392163"/>
                  </a:lnTo>
                  <a:lnTo>
                    <a:pt x="571639" y="392671"/>
                  </a:lnTo>
                  <a:lnTo>
                    <a:pt x="137236" y="482219"/>
                  </a:lnTo>
                  <a:lnTo>
                    <a:pt x="135483" y="482473"/>
                  </a:lnTo>
                  <a:lnTo>
                    <a:pt x="134239" y="481965"/>
                  </a:lnTo>
                  <a:lnTo>
                    <a:pt x="133489" y="481469"/>
                  </a:lnTo>
                  <a:lnTo>
                    <a:pt x="132994" y="480961"/>
                  </a:lnTo>
                  <a:lnTo>
                    <a:pt x="131749" y="479958"/>
                  </a:lnTo>
                  <a:lnTo>
                    <a:pt x="131495" y="478193"/>
                  </a:lnTo>
                  <a:lnTo>
                    <a:pt x="106794" y="355942"/>
                  </a:lnTo>
                  <a:lnTo>
                    <a:pt x="106045" y="353428"/>
                  </a:lnTo>
                  <a:lnTo>
                    <a:pt x="107784" y="350659"/>
                  </a:lnTo>
                  <a:lnTo>
                    <a:pt x="110540" y="350151"/>
                  </a:lnTo>
                  <a:lnTo>
                    <a:pt x="544931" y="260604"/>
                  </a:lnTo>
                  <a:lnTo>
                    <a:pt x="547179" y="260604"/>
                  </a:lnTo>
                  <a:lnTo>
                    <a:pt x="548678" y="261353"/>
                  </a:lnTo>
                  <a:lnTo>
                    <a:pt x="549173" y="261861"/>
                  </a:lnTo>
                  <a:lnTo>
                    <a:pt x="550430" y="262864"/>
                  </a:lnTo>
                  <a:lnTo>
                    <a:pt x="550672" y="264629"/>
                  </a:lnTo>
                  <a:lnTo>
                    <a:pt x="575373" y="386880"/>
                  </a:lnTo>
                  <a:lnTo>
                    <a:pt x="576122" y="389394"/>
                  </a:lnTo>
                  <a:lnTo>
                    <a:pt x="576122" y="248056"/>
                  </a:lnTo>
                  <a:lnTo>
                    <a:pt x="545846" y="230251"/>
                  </a:lnTo>
                  <a:lnTo>
                    <a:pt x="539280" y="230886"/>
                  </a:lnTo>
                  <a:lnTo>
                    <a:pt x="539102" y="230886"/>
                  </a:lnTo>
                  <a:lnTo>
                    <a:pt x="104546" y="320471"/>
                  </a:lnTo>
                  <a:lnTo>
                    <a:pt x="77317" y="348208"/>
                  </a:lnTo>
                  <a:lnTo>
                    <a:pt x="76695" y="355028"/>
                  </a:lnTo>
                  <a:lnTo>
                    <a:pt x="76784" y="355942"/>
                  </a:lnTo>
                  <a:lnTo>
                    <a:pt x="77355" y="361975"/>
                  </a:lnTo>
                  <a:lnTo>
                    <a:pt x="102057" y="484238"/>
                  </a:lnTo>
                  <a:lnTo>
                    <a:pt x="129501" y="512406"/>
                  </a:lnTo>
                  <a:lnTo>
                    <a:pt x="140970" y="512406"/>
                  </a:lnTo>
                  <a:lnTo>
                    <a:pt x="143217" y="511657"/>
                  </a:lnTo>
                  <a:lnTo>
                    <a:pt x="284772" y="482473"/>
                  </a:lnTo>
                  <a:lnTo>
                    <a:pt x="577621" y="422097"/>
                  </a:lnTo>
                  <a:lnTo>
                    <a:pt x="590397" y="416712"/>
                  </a:lnTo>
                  <a:lnTo>
                    <a:pt x="599732" y="407098"/>
                  </a:lnTo>
                  <a:lnTo>
                    <a:pt x="604812" y="394614"/>
                  </a:lnTo>
                  <a:lnTo>
                    <a:pt x="604824" y="380593"/>
                  </a:lnTo>
                  <a:close/>
                </a:path>
                <a:path w="670560" h="589914">
                  <a:moveTo>
                    <a:pt x="669937" y="227152"/>
                  </a:moveTo>
                  <a:lnTo>
                    <a:pt x="665848" y="206730"/>
                  </a:lnTo>
                  <a:lnTo>
                    <a:pt x="664692" y="205016"/>
                  </a:lnTo>
                  <a:lnTo>
                    <a:pt x="654748" y="190144"/>
                  </a:lnTo>
                  <a:lnTo>
                    <a:pt x="640003" y="180124"/>
                  </a:lnTo>
                  <a:lnTo>
                    <a:pt x="640003" y="227152"/>
                  </a:lnTo>
                  <a:lnTo>
                    <a:pt x="640003" y="537565"/>
                  </a:lnTo>
                  <a:lnTo>
                    <a:pt x="638276" y="546112"/>
                  </a:lnTo>
                  <a:lnTo>
                    <a:pt x="633577" y="553161"/>
                  </a:lnTo>
                  <a:lnTo>
                    <a:pt x="626579" y="557936"/>
                  </a:lnTo>
                  <a:lnTo>
                    <a:pt x="618045" y="559701"/>
                  </a:lnTo>
                  <a:lnTo>
                    <a:pt x="51904" y="559701"/>
                  </a:lnTo>
                  <a:lnTo>
                    <a:pt x="43307" y="557936"/>
                  </a:lnTo>
                  <a:lnTo>
                    <a:pt x="36334" y="553161"/>
                  </a:lnTo>
                  <a:lnTo>
                    <a:pt x="31648" y="546112"/>
                  </a:lnTo>
                  <a:lnTo>
                    <a:pt x="29946" y="537565"/>
                  </a:lnTo>
                  <a:lnTo>
                    <a:pt x="29946" y="227152"/>
                  </a:lnTo>
                  <a:lnTo>
                    <a:pt x="31686" y="218490"/>
                  </a:lnTo>
                  <a:lnTo>
                    <a:pt x="36423" y="211455"/>
                  </a:lnTo>
                  <a:lnTo>
                    <a:pt x="43421" y="206730"/>
                  </a:lnTo>
                  <a:lnTo>
                    <a:pt x="51904" y="205016"/>
                  </a:lnTo>
                  <a:lnTo>
                    <a:pt x="618045" y="205016"/>
                  </a:lnTo>
                  <a:lnTo>
                    <a:pt x="626465" y="206730"/>
                  </a:lnTo>
                  <a:lnTo>
                    <a:pt x="633463" y="211455"/>
                  </a:lnTo>
                  <a:lnTo>
                    <a:pt x="638213" y="218490"/>
                  </a:lnTo>
                  <a:lnTo>
                    <a:pt x="640003" y="227152"/>
                  </a:lnTo>
                  <a:lnTo>
                    <a:pt x="640003" y="180124"/>
                  </a:lnTo>
                  <a:lnTo>
                    <a:pt x="638263" y="178930"/>
                  </a:lnTo>
                  <a:lnTo>
                    <a:pt x="618045" y="174828"/>
                  </a:lnTo>
                  <a:lnTo>
                    <a:pt x="51904" y="174828"/>
                  </a:lnTo>
                  <a:lnTo>
                    <a:pt x="31686" y="178930"/>
                  </a:lnTo>
                  <a:lnTo>
                    <a:pt x="15189" y="190144"/>
                  </a:lnTo>
                  <a:lnTo>
                    <a:pt x="4102" y="206730"/>
                  </a:lnTo>
                  <a:lnTo>
                    <a:pt x="0" y="227152"/>
                  </a:lnTo>
                  <a:lnTo>
                    <a:pt x="0" y="537565"/>
                  </a:lnTo>
                  <a:lnTo>
                    <a:pt x="4076" y="557936"/>
                  </a:lnTo>
                  <a:lnTo>
                    <a:pt x="15189" y="574573"/>
                  </a:lnTo>
                  <a:lnTo>
                    <a:pt x="31686" y="585774"/>
                  </a:lnTo>
                  <a:lnTo>
                    <a:pt x="51904" y="589889"/>
                  </a:lnTo>
                  <a:lnTo>
                    <a:pt x="618045" y="589889"/>
                  </a:lnTo>
                  <a:lnTo>
                    <a:pt x="638263" y="585774"/>
                  </a:lnTo>
                  <a:lnTo>
                    <a:pt x="654748" y="574573"/>
                  </a:lnTo>
                  <a:lnTo>
                    <a:pt x="664692" y="559701"/>
                  </a:lnTo>
                  <a:lnTo>
                    <a:pt x="665873" y="557936"/>
                  </a:lnTo>
                  <a:lnTo>
                    <a:pt x="669937" y="537565"/>
                  </a:lnTo>
                  <a:lnTo>
                    <a:pt x="669937" y="22715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08232" y="4506292"/>
              <a:ext cx="139727" cy="85276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22618" y="4537233"/>
              <a:ext cx="97309" cy="98105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5686958" y="5147258"/>
              <a:ext cx="387350" cy="193675"/>
            </a:xfrm>
            <a:custGeom>
              <a:avLst/>
              <a:gdLst/>
              <a:ahLst/>
              <a:cxnLst/>
              <a:rect l="l" t="t" r="r" b="b"/>
              <a:pathLst>
                <a:path w="387350" h="193675">
                  <a:moveTo>
                    <a:pt x="180149" y="169799"/>
                  </a:moveTo>
                  <a:lnTo>
                    <a:pt x="173418" y="163004"/>
                  </a:lnTo>
                  <a:lnTo>
                    <a:pt x="6743" y="163004"/>
                  </a:lnTo>
                  <a:lnTo>
                    <a:pt x="0" y="169799"/>
                  </a:lnTo>
                  <a:lnTo>
                    <a:pt x="0" y="186397"/>
                  </a:lnTo>
                  <a:lnTo>
                    <a:pt x="6743" y="193192"/>
                  </a:lnTo>
                  <a:lnTo>
                    <a:pt x="165176" y="193192"/>
                  </a:lnTo>
                  <a:lnTo>
                    <a:pt x="173418" y="193192"/>
                  </a:lnTo>
                  <a:lnTo>
                    <a:pt x="180149" y="186397"/>
                  </a:lnTo>
                  <a:lnTo>
                    <a:pt x="180149" y="169799"/>
                  </a:lnTo>
                  <a:close/>
                </a:path>
                <a:path w="387350" h="193675">
                  <a:moveTo>
                    <a:pt x="180149" y="88290"/>
                  </a:moveTo>
                  <a:lnTo>
                    <a:pt x="173418" y="81495"/>
                  </a:lnTo>
                  <a:lnTo>
                    <a:pt x="6743" y="81495"/>
                  </a:lnTo>
                  <a:lnTo>
                    <a:pt x="0" y="88290"/>
                  </a:lnTo>
                  <a:lnTo>
                    <a:pt x="0" y="104889"/>
                  </a:lnTo>
                  <a:lnTo>
                    <a:pt x="6743" y="111683"/>
                  </a:lnTo>
                  <a:lnTo>
                    <a:pt x="165176" y="111683"/>
                  </a:lnTo>
                  <a:lnTo>
                    <a:pt x="173418" y="111683"/>
                  </a:lnTo>
                  <a:lnTo>
                    <a:pt x="180149" y="104889"/>
                  </a:lnTo>
                  <a:lnTo>
                    <a:pt x="180149" y="88290"/>
                  </a:lnTo>
                  <a:close/>
                </a:path>
                <a:path w="387350" h="193675">
                  <a:moveTo>
                    <a:pt x="180149" y="6781"/>
                  </a:moveTo>
                  <a:lnTo>
                    <a:pt x="173418" y="0"/>
                  </a:lnTo>
                  <a:lnTo>
                    <a:pt x="6743" y="0"/>
                  </a:lnTo>
                  <a:lnTo>
                    <a:pt x="0" y="6781"/>
                  </a:lnTo>
                  <a:lnTo>
                    <a:pt x="0" y="23393"/>
                  </a:lnTo>
                  <a:lnTo>
                    <a:pt x="6743" y="30187"/>
                  </a:lnTo>
                  <a:lnTo>
                    <a:pt x="165176" y="30187"/>
                  </a:lnTo>
                  <a:lnTo>
                    <a:pt x="173418" y="30187"/>
                  </a:lnTo>
                  <a:lnTo>
                    <a:pt x="180149" y="23393"/>
                  </a:lnTo>
                  <a:lnTo>
                    <a:pt x="180149" y="6781"/>
                  </a:lnTo>
                  <a:close/>
                </a:path>
                <a:path w="387350" h="193675">
                  <a:moveTo>
                    <a:pt x="387248" y="169799"/>
                  </a:moveTo>
                  <a:lnTo>
                    <a:pt x="380517" y="163004"/>
                  </a:lnTo>
                  <a:lnTo>
                    <a:pt x="226060" y="163004"/>
                  </a:lnTo>
                  <a:lnTo>
                    <a:pt x="219329" y="169799"/>
                  </a:lnTo>
                  <a:lnTo>
                    <a:pt x="219329" y="186397"/>
                  </a:lnTo>
                  <a:lnTo>
                    <a:pt x="226060" y="193192"/>
                  </a:lnTo>
                  <a:lnTo>
                    <a:pt x="372275" y="193192"/>
                  </a:lnTo>
                  <a:lnTo>
                    <a:pt x="380517" y="193192"/>
                  </a:lnTo>
                  <a:lnTo>
                    <a:pt x="387248" y="186397"/>
                  </a:lnTo>
                  <a:lnTo>
                    <a:pt x="387248" y="169799"/>
                  </a:lnTo>
                  <a:close/>
                </a:path>
                <a:path w="387350" h="193675">
                  <a:moveTo>
                    <a:pt x="387248" y="88290"/>
                  </a:moveTo>
                  <a:lnTo>
                    <a:pt x="380517" y="81495"/>
                  </a:lnTo>
                  <a:lnTo>
                    <a:pt x="226060" y="81495"/>
                  </a:lnTo>
                  <a:lnTo>
                    <a:pt x="219329" y="88290"/>
                  </a:lnTo>
                  <a:lnTo>
                    <a:pt x="219329" y="104889"/>
                  </a:lnTo>
                  <a:lnTo>
                    <a:pt x="226060" y="111683"/>
                  </a:lnTo>
                  <a:lnTo>
                    <a:pt x="372275" y="111683"/>
                  </a:lnTo>
                  <a:lnTo>
                    <a:pt x="380517" y="111683"/>
                  </a:lnTo>
                  <a:lnTo>
                    <a:pt x="387248" y="104889"/>
                  </a:lnTo>
                  <a:lnTo>
                    <a:pt x="387248" y="88290"/>
                  </a:lnTo>
                  <a:close/>
                </a:path>
                <a:path w="387350" h="193675">
                  <a:moveTo>
                    <a:pt x="387248" y="6781"/>
                  </a:moveTo>
                  <a:lnTo>
                    <a:pt x="380517" y="0"/>
                  </a:lnTo>
                  <a:lnTo>
                    <a:pt x="226060" y="0"/>
                  </a:lnTo>
                  <a:lnTo>
                    <a:pt x="219329" y="6781"/>
                  </a:lnTo>
                  <a:lnTo>
                    <a:pt x="219329" y="23393"/>
                  </a:lnTo>
                  <a:lnTo>
                    <a:pt x="226060" y="30187"/>
                  </a:lnTo>
                  <a:lnTo>
                    <a:pt x="372275" y="30187"/>
                  </a:lnTo>
                  <a:lnTo>
                    <a:pt x="380517" y="30187"/>
                  </a:lnTo>
                  <a:lnTo>
                    <a:pt x="387248" y="23393"/>
                  </a:lnTo>
                  <a:lnTo>
                    <a:pt x="387248" y="678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36091" y="5131148"/>
              <a:ext cx="207594" cy="209291"/>
            </a:xfrm>
            <a:prstGeom prst="rect">
              <a:avLst/>
            </a:prstGeom>
          </p:spPr>
        </p:pic>
      </p:grpSp>
      <p:grpSp>
        <p:nvGrpSpPr>
          <p:cNvPr id="31" name="object 31"/>
          <p:cNvGrpSpPr/>
          <p:nvPr/>
        </p:nvGrpSpPr>
        <p:grpSpPr>
          <a:xfrm>
            <a:off x="8699418" y="4621712"/>
            <a:ext cx="885825" cy="885825"/>
            <a:chOff x="8699418" y="4621712"/>
            <a:chExt cx="885825" cy="885825"/>
          </a:xfrm>
        </p:grpSpPr>
        <p:sp>
          <p:nvSpPr>
            <p:cNvPr id="32" name="object 32"/>
            <p:cNvSpPr/>
            <p:nvPr/>
          </p:nvSpPr>
          <p:spPr>
            <a:xfrm>
              <a:off x="8859786" y="4786734"/>
              <a:ext cx="560705" cy="556260"/>
            </a:xfrm>
            <a:custGeom>
              <a:avLst/>
              <a:gdLst/>
              <a:ahLst/>
              <a:cxnLst/>
              <a:rect l="l" t="t" r="r" b="b"/>
              <a:pathLst>
                <a:path w="560704" h="556260">
                  <a:moveTo>
                    <a:pt x="71078" y="555781"/>
                  </a:moveTo>
                  <a:lnTo>
                    <a:pt x="32530" y="546278"/>
                  </a:lnTo>
                  <a:lnTo>
                    <a:pt x="9065" y="531910"/>
                  </a:lnTo>
                  <a:lnTo>
                    <a:pt x="0" y="512872"/>
                  </a:lnTo>
                  <a:lnTo>
                    <a:pt x="4654" y="489357"/>
                  </a:lnTo>
                  <a:lnTo>
                    <a:pt x="494012" y="0"/>
                  </a:lnTo>
                  <a:lnTo>
                    <a:pt x="520737" y="6438"/>
                  </a:lnTo>
                  <a:lnTo>
                    <a:pt x="542013" y="18422"/>
                  </a:lnTo>
                  <a:lnTo>
                    <a:pt x="555895" y="37801"/>
                  </a:lnTo>
                  <a:lnTo>
                    <a:pt x="560436" y="66423"/>
                  </a:lnTo>
                  <a:lnTo>
                    <a:pt x="71078" y="555781"/>
                  </a:lnTo>
                  <a:close/>
                </a:path>
              </a:pathLst>
            </a:custGeom>
            <a:solidFill>
              <a:srgbClr val="D413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8699418" y="4621712"/>
              <a:ext cx="885825" cy="885825"/>
            </a:xfrm>
            <a:custGeom>
              <a:avLst/>
              <a:gdLst/>
              <a:ahLst/>
              <a:cxnLst/>
              <a:rect l="l" t="t" r="r" b="b"/>
              <a:pathLst>
                <a:path w="885825" h="885825">
                  <a:moveTo>
                    <a:pt x="442653" y="885825"/>
                  </a:moveTo>
                  <a:lnTo>
                    <a:pt x="394430" y="883227"/>
                  </a:lnTo>
                  <a:lnTo>
                    <a:pt x="347709" y="875612"/>
                  </a:lnTo>
                  <a:lnTo>
                    <a:pt x="302760" y="863250"/>
                  </a:lnTo>
                  <a:lnTo>
                    <a:pt x="259854" y="846409"/>
                  </a:lnTo>
                  <a:lnTo>
                    <a:pt x="219260" y="825360"/>
                  </a:lnTo>
                  <a:lnTo>
                    <a:pt x="181250" y="800371"/>
                  </a:lnTo>
                  <a:lnTo>
                    <a:pt x="146093" y="771712"/>
                  </a:lnTo>
                  <a:lnTo>
                    <a:pt x="114060" y="739653"/>
                  </a:lnTo>
                  <a:lnTo>
                    <a:pt x="85421" y="704463"/>
                  </a:lnTo>
                  <a:lnTo>
                    <a:pt x="60446" y="666411"/>
                  </a:lnTo>
                  <a:lnTo>
                    <a:pt x="39406" y="625767"/>
                  </a:lnTo>
                  <a:lnTo>
                    <a:pt x="22571" y="582799"/>
                  </a:lnTo>
                  <a:lnTo>
                    <a:pt x="10212" y="537778"/>
                  </a:lnTo>
                  <a:lnTo>
                    <a:pt x="2598" y="490973"/>
                  </a:lnTo>
                  <a:lnTo>
                    <a:pt x="0" y="442653"/>
                  </a:lnTo>
                  <a:lnTo>
                    <a:pt x="2549" y="395337"/>
                  </a:lnTo>
                  <a:lnTo>
                    <a:pt x="10212" y="347709"/>
                  </a:lnTo>
                  <a:lnTo>
                    <a:pt x="22571" y="302760"/>
                  </a:lnTo>
                  <a:lnTo>
                    <a:pt x="39406" y="259854"/>
                  </a:lnTo>
                  <a:lnTo>
                    <a:pt x="60446" y="219260"/>
                  </a:lnTo>
                  <a:lnTo>
                    <a:pt x="85421" y="181250"/>
                  </a:lnTo>
                  <a:lnTo>
                    <a:pt x="114060" y="146093"/>
                  </a:lnTo>
                  <a:lnTo>
                    <a:pt x="146093" y="114060"/>
                  </a:lnTo>
                  <a:lnTo>
                    <a:pt x="181250" y="85421"/>
                  </a:lnTo>
                  <a:lnTo>
                    <a:pt x="219260" y="60446"/>
                  </a:lnTo>
                  <a:lnTo>
                    <a:pt x="259854" y="39406"/>
                  </a:lnTo>
                  <a:lnTo>
                    <a:pt x="302760" y="22571"/>
                  </a:lnTo>
                  <a:lnTo>
                    <a:pt x="347709" y="10212"/>
                  </a:lnTo>
                  <a:lnTo>
                    <a:pt x="394430" y="2598"/>
                  </a:lnTo>
                  <a:lnTo>
                    <a:pt x="442653" y="0"/>
                  </a:lnTo>
                  <a:lnTo>
                    <a:pt x="490973" y="2598"/>
                  </a:lnTo>
                  <a:lnTo>
                    <a:pt x="537778" y="10212"/>
                  </a:lnTo>
                  <a:lnTo>
                    <a:pt x="582799" y="22571"/>
                  </a:lnTo>
                  <a:lnTo>
                    <a:pt x="625767" y="39406"/>
                  </a:lnTo>
                  <a:lnTo>
                    <a:pt x="666411" y="60446"/>
                  </a:lnTo>
                  <a:lnTo>
                    <a:pt x="704463" y="85421"/>
                  </a:lnTo>
                  <a:lnTo>
                    <a:pt x="714278" y="93408"/>
                  </a:lnTo>
                  <a:lnTo>
                    <a:pt x="442653" y="93408"/>
                  </a:lnTo>
                  <a:lnTo>
                    <a:pt x="395337" y="96603"/>
                  </a:lnTo>
                  <a:lnTo>
                    <a:pt x="349934" y="105908"/>
                  </a:lnTo>
                  <a:lnTo>
                    <a:pt x="306862" y="120904"/>
                  </a:lnTo>
                  <a:lnTo>
                    <a:pt x="266541" y="141170"/>
                  </a:lnTo>
                  <a:lnTo>
                    <a:pt x="229392" y="166286"/>
                  </a:lnTo>
                  <a:lnTo>
                    <a:pt x="195833" y="195833"/>
                  </a:lnTo>
                  <a:lnTo>
                    <a:pt x="166286" y="229392"/>
                  </a:lnTo>
                  <a:lnTo>
                    <a:pt x="141170" y="266541"/>
                  </a:lnTo>
                  <a:lnTo>
                    <a:pt x="120904" y="306862"/>
                  </a:lnTo>
                  <a:lnTo>
                    <a:pt x="105908" y="349934"/>
                  </a:lnTo>
                  <a:lnTo>
                    <a:pt x="96603" y="395337"/>
                  </a:lnTo>
                  <a:lnTo>
                    <a:pt x="93408" y="442653"/>
                  </a:lnTo>
                  <a:lnTo>
                    <a:pt x="96603" y="490077"/>
                  </a:lnTo>
                  <a:lnTo>
                    <a:pt x="105908" y="535552"/>
                  </a:lnTo>
                  <a:lnTo>
                    <a:pt x="120904" y="578663"/>
                  </a:lnTo>
                  <a:lnTo>
                    <a:pt x="141170" y="618996"/>
                  </a:lnTo>
                  <a:lnTo>
                    <a:pt x="166286" y="656135"/>
                  </a:lnTo>
                  <a:lnTo>
                    <a:pt x="195833" y="689667"/>
                  </a:lnTo>
                  <a:lnTo>
                    <a:pt x="229392" y="719177"/>
                  </a:lnTo>
                  <a:lnTo>
                    <a:pt x="266541" y="744252"/>
                  </a:lnTo>
                  <a:lnTo>
                    <a:pt x="306862" y="764475"/>
                  </a:lnTo>
                  <a:lnTo>
                    <a:pt x="349934" y="779434"/>
                  </a:lnTo>
                  <a:lnTo>
                    <a:pt x="395337" y="788713"/>
                  </a:lnTo>
                  <a:lnTo>
                    <a:pt x="442653" y="791898"/>
                  </a:lnTo>
                  <a:lnTo>
                    <a:pt x="714867" y="791898"/>
                  </a:lnTo>
                  <a:lnTo>
                    <a:pt x="704463" y="800371"/>
                  </a:lnTo>
                  <a:lnTo>
                    <a:pt x="666411" y="825360"/>
                  </a:lnTo>
                  <a:lnTo>
                    <a:pt x="625767" y="846409"/>
                  </a:lnTo>
                  <a:lnTo>
                    <a:pt x="582799" y="863250"/>
                  </a:lnTo>
                  <a:lnTo>
                    <a:pt x="537778" y="875612"/>
                  </a:lnTo>
                  <a:lnTo>
                    <a:pt x="490973" y="883227"/>
                  </a:lnTo>
                  <a:lnTo>
                    <a:pt x="442653" y="885825"/>
                  </a:lnTo>
                  <a:close/>
                </a:path>
                <a:path w="885825" h="885825">
                  <a:moveTo>
                    <a:pt x="714867" y="791898"/>
                  </a:moveTo>
                  <a:lnTo>
                    <a:pt x="442653" y="791898"/>
                  </a:lnTo>
                  <a:lnTo>
                    <a:pt x="490077" y="788713"/>
                  </a:lnTo>
                  <a:lnTo>
                    <a:pt x="535552" y="779434"/>
                  </a:lnTo>
                  <a:lnTo>
                    <a:pt x="578663" y="764475"/>
                  </a:lnTo>
                  <a:lnTo>
                    <a:pt x="618996" y="744252"/>
                  </a:lnTo>
                  <a:lnTo>
                    <a:pt x="656135" y="719177"/>
                  </a:lnTo>
                  <a:lnTo>
                    <a:pt x="689667" y="689667"/>
                  </a:lnTo>
                  <a:lnTo>
                    <a:pt x="719177" y="656135"/>
                  </a:lnTo>
                  <a:lnTo>
                    <a:pt x="744252" y="618996"/>
                  </a:lnTo>
                  <a:lnTo>
                    <a:pt x="764475" y="578663"/>
                  </a:lnTo>
                  <a:lnTo>
                    <a:pt x="779434" y="535552"/>
                  </a:lnTo>
                  <a:lnTo>
                    <a:pt x="788713" y="490077"/>
                  </a:lnTo>
                  <a:lnTo>
                    <a:pt x="791898" y="442653"/>
                  </a:lnTo>
                  <a:lnTo>
                    <a:pt x="788713" y="395337"/>
                  </a:lnTo>
                  <a:lnTo>
                    <a:pt x="779434" y="349934"/>
                  </a:lnTo>
                  <a:lnTo>
                    <a:pt x="764475" y="306862"/>
                  </a:lnTo>
                  <a:lnTo>
                    <a:pt x="744252" y="266541"/>
                  </a:lnTo>
                  <a:lnTo>
                    <a:pt x="719177" y="229392"/>
                  </a:lnTo>
                  <a:lnTo>
                    <a:pt x="689667" y="195833"/>
                  </a:lnTo>
                  <a:lnTo>
                    <a:pt x="656135" y="166286"/>
                  </a:lnTo>
                  <a:lnTo>
                    <a:pt x="618996" y="141170"/>
                  </a:lnTo>
                  <a:lnTo>
                    <a:pt x="578663" y="120904"/>
                  </a:lnTo>
                  <a:lnTo>
                    <a:pt x="535552" y="105908"/>
                  </a:lnTo>
                  <a:lnTo>
                    <a:pt x="490077" y="96603"/>
                  </a:lnTo>
                  <a:lnTo>
                    <a:pt x="442653" y="93408"/>
                  </a:lnTo>
                  <a:lnTo>
                    <a:pt x="714278" y="93408"/>
                  </a:lnTo>
                  <a:lnTo>
                    <a:pt x="771712" y="146093"/>
                  </a:lnTo>
                  <a:lnTo>
                    <a:pt x="800371" y="181250"/>
                  </a:lnTo>
                  <a:lnTo>
                    <a:pt x="825360" y="219260"/>
                  </a:lnTo>
                  <a:lnTo>
                    <a:pt x="846409" y="259854"/>
                  </a:lnTo>
                  <a:lnTo>
                    <a:pt x="863250" y="302760"/>
                  </a:lnTo>
                  <a:lnTo>
                    <a:pt x="875612" y="347709"/>
                  </a:lnTo>
                  <a:lnTo>
                    <a:pt x="883227" y="394430"/>
                  </a:lnTo>
                  <a:lnTo>
                    <a:pt x="885825" y="442653"/>
                  </a:lnTo>
                  <a:lnTo>
                    <a:pt x="883275" y="490077"/>
                  </a:lnTo>
                  <a:lnTo>
                    <a:pt x="883227" y="490973"/>
                  </a:lnTo>
                  <a:lnTo>
                    <a:pt x="875612" y="537778"/>
                  </a:lnTo>
                  <a:lnTo>
                    <a:pt x="863250" y="582799"/>
                  </a:lnTo>
                  <a:lnTo>
                    <a:pt x="846409" y="625767"/>
                  </a:lnTo>
                  <a:lnTo>
                    <a:pt x="825360" y="666411"/>
                  </a:lnTo>
                  <a:lnTo>
                    <a:pt x="800371" y="704463"/>
                  </a:lnTo>
                  <a:lnTo>
                    <a:pt x="771712" y="739653"/>
                  </a:lnTo>
                  <a:lnTo>
                    <a:pt x="739653" y="771712"/>
                  </a:lnTo>
                  <a:lnTo>
                    <a:pt x="714867" y="791898"/>
                  </a:lnTo>
                  <a:close/>
                </a:path>
              </a:pathLst>
            </a:custGeom>
            <a:solidFill>
              <a:srgbClr val="EB1B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8731073" y="4653367"/>
              <a:ext cx="822325" cy="822325"/>
            </a:xfrm>
            <a:custGeom>
              <a:avLst/>
              <a:gdLst/>
              <a:ahLst/>
              <a:cxnLst/>
              <a:rect l="l" t="t" r="r" b="b"/>
              <a:pathLst>
                <a:path w="822325" h="822325">
                  <a:moveTo>
                    <a:pt x="410998" y="821996"/>
                  </a:moveTo>
                  <a:lnTo>
                    <a:pt x="363201" y="819249"/>
                  </a:lnTo>
                  <a:lnTo>
                    <a:pt x="316984" y="811200"/>
                  </a:lnTo>
                  <a:lnTo>
                    <a:pt x="272655" y="798140"/>
                  </a:lnTo>
                  <a:lnTo>
                    <a:pt x="230523" y="780360"/>
                  </a:lnTo>
                  <a:lnTo>
                    <a:pt x="190896" y="758150"/>
                  </a:lnTo>
                  <a:lnTo>
                    <a:pt x="154083" y="731801"/>
                  </a:lnTo>
                  <a:lnTo>
                    <a:pt x="120393" y="701603"/>
                  </a:lnTo>
                  <a:lnTo>
                    <a:pt x="90358" y="668103"/>
                  </a:lnTo>
                  <a:lnTo>
                    <a:pt x="64072" y="631418"/>
                  </a:lnTo>
                  <a:lnTo>
                    <a:pt x="41853" y="591854"/>
                  </a:lnTo>
                  <a:lnTo>
                    <a:pt x="24019" y="549722"/>
                  </a:lnTo>
                  <a:lnTo>
                    <a:pt x="10887" y="505329"/>
                  </a:lnTo>
                  <a:lnTo>
                    <a:pt x="2774" y="458985"/>
                  </a:lnTo>
                  <a:lnTo>
                    <a:pt x="0" y="410998"/>
                  </a:lnTo>
                  <a:lnTo>
                    <a:pt x="2774" y="363201"/>
                  </a:lnTo>
                  <a:lnTo>
                    <a:pt x="10887" y="316984"/>
                  </a:lnTo>
                  <a:lnTo>
                    <a:pt x="24019" y="272655"/>
                  </a:lnTo>
                  <a:lnTo>
                    <a:pt x="41853" y="230523"/>
                  </a:lnTo>
                  <a:lnTo>
                    <a:pt x="64072" y="190896"/>
                  </a:lnTo>
                  <a:lnTo>
                    <a:pt x="90358" y="154083"/>
                  </a:lnTo>
                  <a:lnTo>
                    <a:pt x="120393" y="120393"/>
                  </a:lnTo>
                  <a:lnTo>
                    <a:pt x="154083" y="90358"/>
                  </a:lnTo>
                  <a:lnTo>
                    <a:pt x="190896" y="64072"/>
                  </a:lnTo>
                  <a:lnTo>
                    <a:pt x="230523" y="41853"/>
                  </a:lnTo>
                  <a:lnTo>
                    <a:pt x="272655" y="24019"/>
                  </a:lnTo>
                  <a:lnTo>
                    <a:pt x="316984" y="10887"/>
                  </a:lnTo>
                  <a:lnTo>
                    <a:pt x="363201" y="2774"/>
                  </a:lnTo>
                  <a:lnTo>
                    <a:pt x="410998" y="0"/>
                  </a:lnTo>
                  <a:lnTo>
                    <a:pt x="458985" y="2774"/>
                  </a:lnTo>
                  <a:lnTo>
                    <a:pt x="505329" y="10887"/>
                  </a:lnTo>
                  <a:lnTo>
                    <a:pt x="549722" y="24019"/>
                  </a:lnTo>
                  <a:lnTo>
                    <a:pt x="580020" y="36844"/>
                  </a:lnTo>
                  <a:lnTo>
                    <a:pt x="410998" y="36844"/>
                  </a:lnTo>
                  <a:lnTo>
                    <a:pt x="360260" y="40272"/>
                  </a:lnTo>
                  <a:lnTo>
                    <a:pt x="311612" y="50260"/>
                  </a:lnTo>
                  <a:lnTo>
                    <a:pt x="265501" y="66359"/>
                  </a:lnTo>
                  <a:lnTo>
                    <a:pt x="222374" y="88123"/>
                  </a:lnTo>
                  <a:lnTo>
                    <a:pt x="182677" y="115105"/>
                  </a:lnTo>
                  <a:lnTo>
                    <a:pt x="146859" y="146859"/>
                  </a:lnTo>
                  <a:lnTo>
                    <a:pt x="115105" y="182677"/>
                  </a:lnTo>
                  <a:lnTo>
                    <a:pt x="88123" y="222374"/>
                  </a:lnTo>
                  <a:lnTo>
                    <a:pt x="66359" y="265501"/>
                  </a:lnTo>
                  <a:lnTo>
                    <a:pt x="50260" y="311612"/>
                  </a:lnTo>
                  <a:lnTo>
                    <a:pt x="40272" y="360260"/>
                  </a:lnTo>
                  <a:lnTo>
                    <a:pt x="36844" y="410998"/>
                  </a:lnTo>
                  <a:lnTo>
                    <a:pt x="40272" y="461774"/>
                  </a:lnTo>
                  <a:lnTo>
                    <a:pt x="50260" y="510518"/>
                  </a:lnTo>
                  <a:lnTo>
                    <a:pt x="66359" y="556754"/>
                  </a:lnTo>
                  <a:lnTo>
                    <a:pt x="88123" y="600006"/>
                  </a:lnTo>
                  <a:lnTo>
                    <a:pt x="115105" y="639799"/>
                  </a:lnTo>
                  <a:lnTo>
                    <a:pt x="146859" y="675656"/>
                  </a:lnTo>
                  <a:lnTo>
                    <a:pt x="182677" y="707371"/>
                  </a:lnTo>
                  <a:lnTo>
                    <a:pt x="222374" y="734257"/>
                  </a:lnTo>
                  <a:lnTo>
                    <a:pt x="265501" y="755896"/>
                  </a:lnTo>
                  <a:lnTo>
                    <a:pt x="311612" y="771871"/>
                  </a:lnTo>
                  <a:lnTo>
                    <a:pt x="360260" y="781762"/>
                  </a:lnTo>
                  <a:lnTo>
                    <a:pt x="410998" y="785152"/>
                  </a:lnTo>
                  <a:lnTo>
                    <a:pt x="418295" y="786611"/>
                  </a:lnTo>
                  <a:lnTo>
                    <a:pt x="424231" y="790600"/>
                  </a:lnTo>
                  <a:lnTo>
                    <a:pt x="428220" y="796536"/>
                  </a:lnTo>
                  <a:lnTo>
                    <a:pt x="429577" y="803322"/>
                  </a:lnTo>
                  <a:lnTo>
                    <a:pt x="429680" y="803833"/>
                  </a:lnTo>
                  <a:lnTo>
                    <a:pt x="428220" y="810831"/>
                  </a:lnTo>
                  <a:lnTo>
                    <a:pt x="424231" y="816612"/>
                  </a:lnTo>
                  <a:lnTo>
                    <a:pt x="418295" y="820545"/>
                  </a:lnTo>
                  <a:lnTo>
                    <a:pt x="410998" y="821996"/>
                  </a:lnTo>
                  <a:close/>
                </a:path>
                <a:path w="822325" h="822325">
                  <a:moveTo>
                    <a:pt x="706987" y="688954"/>
                  </a:moveTo>
                  <a:lnTo>
                    <a:pt x="699989" y="688102"/>
                  </a:lnTo>
                  <a:lnTo>
                    <a:pt x="693819" y="684478"/>
                  </a:lnTo>
                  <a:lnTo>
                    <a:pt x="689262" y="678672"/>
                  </a:lnTo>
                  <a:lnTo>
                    <a:pt x="687332" y="671893"/>
                  </a:lnTo>
                  <a:lnTo>
                    <a:pt x="688126" y="664920"/>
                  </a:lnTo>
                  <a:lnTo>
                    <a:pt x="691743" y="658531"/>
                  </a:lnTo>
                  <a:lnTo>
                    <a:pt x="712825" y="632284"/>
                  </a:lnTo>
                  <a:lnTo>
                    <a:pt x="731571" y="604237"/>
                  </a:lnTo>
                  <a:lnTo>
                    <a:pt x="761280" y="543327"/>
                  </a:lnTo>
                  <a:lnTo>
                    <a:pt x="779054" y="479303"/>
                  </a:lnTo>
                  <a:lnTo>
                    <a:pt x="785152" y="410998"/>
                  </a:lnTo>
                  <a:lnTo>
                    <a:pt x="781762" y="360260"/>
                  </a:lnTo>
                  <a:lnTo>
                    <a:pt x="771871" y="311612"/>
                  </a:lnTo>
                  <a:lnTo>
                    <a:pt x="755896" y="265501"/>
                  </a:lnTo>
                  <a:lnTo>
                    <a:pt x="734257" y="222374"/>
                  </a:lnTo>
                  <a:lnTo>
                    <a:pt x="707371" y="182677"/>
                  </a:lnTo>
                  <a:lnTo>
                    <a:pt x="675656" y="146859"/>
                  </a:lnTo>
                  <a:lnTo>
                    <a:pt x="639799" y="115105"/>
                  </a:lnTo>
                  <a:lnTo>
                    <a:pt x="600006" y="88123"/>
                  </a:lnTo>
                  <a:lnTo>
                    <a:pt x="556754" y="66359"/>
                  </a:lnTo>
                  <a:lnTo>
                    <a:pt x="510518" y="50260"/>
                  </a:lnTo>
                  <a:lnTo>
                    <a:pt x="461774" y="40272"/>
                  </a:lnTo>
                  <a:lnTo>
                    <a:pt x="410998" y="36844"/>
                  </a:lnTo>
                  <a:lnTo>
                    <a:pt x="580020" y="36844"/>
                  </a:lnTo>
                  <a:lnTo>
                    <a:pt x="631418" y="64072"/>
                  </a:lnTo>
                  <a:lnTo>
                    <a:pt x="668103" y="90358"/>
                  </a:lnTo>
                  <a:lnTo>
                    <a:pt x="701603" y="120393"/>
                  </a:lnTo>
                  <a:lnTo>
                    <a:pt x="731801" y="154083"/>
                  </a:lnTo>
                  <a:lnTo>
                    <a:pt x="758150" y="190896"/>
                  </a:lnTo>
                  <a:lnTo>
                    <a:pt x="780360" y="230523"/>
                  </a:lnTo>
                  <a:lnTo>
                    <a:pt x="798140" y="272655"/>
                  </a:lnTo>
                  <a:lnTo>
                    <a:pt x="811200" y="316984"/>
                  </a:lnTo>
                  <a:lnTo>
                    <a:pt x="819249" y="363201"/>
                  </a:lnTo>
                  <a:lnTo>
                    <a:pt x="821996" y="410998"/>
                  </a:lnTo>
                  <a:lnTo>
                    <a:pt x="820269" y="449026"/>
                  </a:lnTo>
                  <a:lnTo>
                    <a:pt x="806890" y="521775"/>
                  </a:lnTo>
                  <a:lnTo>
                    <a:pt x="780773" y="590607"/>
                  </a:lnTo>
                  <a:lnTo>
                    <a:pt x="742696" y="654160"/>
                  </a:lnTo>
                  <a:lnTo>
                    <a:pt x="713887" y="687178"/>
                  </a:lnTo>
                  <a:lnTo>
                    <a:pt x="706987" y="688954"/>
                  </a:lnTo>
                  <a:close/>
                </a:path>
                <a:path w="822325" h="822325">
                  <a:moveTo>
                    <a:pt x="510618" y="808439"/>
                  </a:moveTo>
                  <a:lnTo>
                    <a:pt x="504017" y="806168"/>
                  </a:lnTo>
                  <a:lnTo>
                    <a:pt x="498779" y="801563"/>
                  </a:lnTo>
                  <a:lnTo>
                    <a:pt x="495585" y="795011"/>
                  </a:lnTo>
                  <a:lnTo>
                    <a:pt x="495130" y="787730"/>
                  </a:lnTo>
                  <a:lnTo>
                    <a:pt x="497401" y="781130"/>
                  </a:lnTo>
                  <a:lnTo>
                    <a:pt x="502006" y="775892"/>
                  </a:lnTo>
                  <a:lnTo>
                    <a:pt x="508558" y="772697"/>
                  </a:lnTo>
                  <a:lnTo>
                    <a:pt x="523550" y="768205"/>
                  </a:lnTo>
                  <a:lnTo>
                    <a:pt x="538202" y="763226"/>
                  </a:lnTo>
                  <a:lnTo>
                    <a:pt x="580804" y="744820"/>
                  </a:lnTo>
                  <a:lnTo>
                    <a:pt x="620648" y="721322"/>
                  </a:lnTo>
                  <a:lnTo>
                    <a:pt x="627493" y="718403"/>
                  </a:lnTo>
                  <a:lnTo>
                    <a:pt x="634335" y="718403"/>
                  </a:lnTo>
                  <a:lnTo>
                    <a:pt x="640863" y="720957"/>
                  </a:lnTo>
                  <a:lnTo>
                    <a:pt x="646076" y="725993"/>
                  </a:lnTo>
                  <a:lnTo>
                    <a:pt x="648922" y="732666"/>
                  </a:lnTo>
                  <a:lnTo>
                    <a:pt x="648995" y="739680"/>
                  </a:lnTo>
                  <a:lnTo>
                    <a:pt x="646441" y="746207"/>
                  </a:lnTo>
                  <a:lnTo>
                    <a:pt x="612410" y="769454"/>
                  </a:lnTo>
                  <a:lnTo>
                    <a:pt x="566574" y="791857"/>
                  </a:lnTo>
                  <a:lnTo>
                    <a:pt x="517899" y="807985"/>
                  </a:lnTo>
                  <a:lnTo>
                    <a:pt x="510618" y="808439"/>
                  </a:lnTo>
                  <a:close/>
                </a:path>
              </a:pathLst>
            </a:custGeom>
            <a:solidFill>
              <a:srgbClr val="D413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5" name="object 35"/>
          <p:cNvGrpSpPr/>
          <p:nvPr/>
        </p:nvGrpSpPr>
        <p:grpSpPr>
          <a:xfrm>
            <a:off x="11769866" y="4623846"/>
            <a:ext cx="989965" cy="777240"/>
            <a:chOff x="11769866" y="4623846"/>
            <a:chExt cx="989965" cy="777240"/>
          </a:xfrm>
        </p:grpSpPr>
        <p:sp>
          <p:nvSpPr>
            <p:cNvPr id="36" name="object 36"/>
            <p:cNvSpPr/>
            <p:nvPr/>
          </p:nvSpPr>
          <p:spPr>
            <a:xfrm>
              <a:off x="12123649" y="4623853"/>
              <a:ext cx="636270" cy="608330"/>
            </a:xfrm>
            <a:custGeom>
              <a:avLst/>
              <a:gdLst/>
              <a:ahLst/>
              <a:cxnLst/>
              <a:rect l="l" t="t" r="r" b="b"/>
              <a:pathLst>
                <a:path w="636270" h="608329">
                  <a:moveTo>
                    <a:pt x="300710" y="330238"/>
                  </a:moveTo>
                  <a:lnTo>
                    <a:pt x="287985" y="287883"/>
                  </a:lnTo>
                  <a:lnTo>
                    <a:pt x="254152" y="259359"/>
                  </a:lnTo>
                  <a:lnTo>
                    <a:pt x="224751" y="253390"/>
                  </a:lnTo>
                  <a:lnTo>
                    <a:pt x="188341" y="253390"/>
                  </a:lnTo>
                  <a:lnTo>
                    <a:pt x="177368" y="251206"/>
                  </a:lnTo>
                  <a:lnTo>
                    <a:pt x="168440" y="245211"/>
                  </a:lnTo>
                  <a:lnTo>
                    <a:pt x="162433" y="236308"/>
                  </a:lnTo>
                  <a:lnTo>
                    <a:pt x="160235" y="225348"/>
                  </a:lnTo>
                  <a:lnTo>
                    <a:pt x="160235" y="218084"/>
                  </a:lnTo>
                  <a:lnTo>
                    <a:pt x="163360" y="210807"/>
                  </a:lnTo>
                  <a:lnTo>
                    <a:pt x="173774" y="200431"/>
                  </a:lnTo>
                  <a:lnTo>
                    <a:pt x="181051" y="197307"/>
                  </a:lnTo>
                  <a:lnTo>
                    <a:pt x="224751" y="197307"/>
                  </a:lnTo>
                  <a:lnTo>
                    <a:pt x="233057" y="198628"/>
                  </a:lnTo>
                  <a:lnTo>
                    <a:pt x="240499" y="202374"/>
                  </a:lnTo>
                  <a:lnTo>
                    <a:pt x="246557" y="208267"/>
                  </a:lnTo>
                  <a:lnTo>
                    <a:pt x="250774" y="216001"/>
                  </a:lnTo>
                  <a:lnTo>
                    <a:pt x="255651" y="224116"/>
                  </a:lnTo>
                  <a:lnTo>
                    <a:pt x="263258" y="229501"/>
                  </a:lnTo>
                  <a:lnTo>
                    <a:pt x="272427" y="231775"/>
                  </a:lnTo>
                  <a:lnTo>
                    <a:pt x="281990" y="230543"/>
                  </a:lnTo>
                  <a:lnTo>
                    <a:pt x="290118" y="225679"/>
                  </a:lnTo>
                  <a:lnTo>
                    <a:pt x="295516" y="218084"/>
                  </a:lnTo>
                  <a:lnTo>
                    <a:pt x="297789" y="208927"/>
                  </a:lnTo>
                  <a:lnTo>
                    <a:pt x="296557" y="199390"/>
                  </a:lnTo>
                  <a:lnTo>
                    <a:pt x="286016" y="180213"/>
                  </a:lnTo>
                  <a:lnTo>
                    <a:pt x="270802" y="165125"/>
                  </a:lnTo>
                  <a:lnTo>
                    <a:pt x="252069" y="154698"/>
                  </a:lnTo>
                  <a:lnTo>
                    <a:pt x="231000" y="149542"/>
                  </a:lnTo>
                  <a:lnTo>
                    <a:pt x="231000" y="122542"/>
                  </a:lnTo>
                  <a:lnTo>
                    <a:pt x="229019" y="114084"/>
                  </a:lnTo>
                  <a:lnTo>
                    <a:pt x="223710" y="108648"/>
                  </a:lnTo>
                  <a:lnTo>
                    <a:pt x="216077" y="105752"/>
                  </a:lnTo>
                  <a:lnTo>
                    <a:pt x="207060" y="104889"/>
                  </a:lnTo>
                  <a:lnTo>
                    <a:pt x="198056" y="105752"/>
                  </a:lnTo>
                  <a:lnTo>
                    <a:pt x="190423" y="108648"/>
                  </a:lnTo>
                  <a:lnTo>
                    <a:pt x="185115" y="114084"/>
                  </a:lnTo>
                  <a:lnTo>
                    <a:pt x="183134" y="122542"/>
                  </a:lnTo>
                  <a:lnTo>
                    <a:pt x="183134" y="149542"/>
                  </a:lnTo>
                  <a:lnTo>
                    <a:pt x="169951" y="151485"/>
                  </a:lnTo>
                  <a:lnTo>
                    <a:pt x="135267" y="171348"/>
                  </a:lnTo>
                  <a:lnTo>
                    <a:pt x="113906" y="210197"/>
                  </a:lnTo>
                  <a:lnTo>
                    <a:pt x="112382" y="225348"/>
                  </a:lnTo>
                  <a:lnTo>
                    <a:pt x="118389" y="255917"/>
                  </a:lnTo>
                  <a:lnTo>
                    <a:pt x="134747" y="280657"/>
                  </a:lnTo>
                  <a:lnTo>
                    <a:pt x="158902" y="297205"/>
                  </a:lnTo>
                  <a:lnTo>
                    <a:pt x="188341" y="303237"/>
                  </a:lnTo>
                  <a:lnTo>
                    <a:pt x="232041" y="303237"/>
                  </a:lnTo>
                  <a:lnTo>
                    <a:pt x="239318" y="306349"/>
                  </a:lnTo>
                  <a:lnTo>
                    <a:pt x="249732" y="316738"/>
                  </a:lnTo>
                  <a:lnTo>
                    <a:pt x="252844" y="324015"/>
                  </a:lnTo>
                  <a:lnTo>
                    <a:pt x="252844" y="331279"/>
                  </a:lnTo>
                  <a:lnTo>
                    <a:pt x="250659" y="342226"/>
                  </a:lnTo>
                  <a:lnTo>
                    <a:pt x="244652" y="351142"/>
                  </a:lnTo>
                  <a:lnTo>
                    <a:pt x="235724" y="357124"/>
                  </a:lnTo>
                  <a:lnTo>
                    <a:pt x="224751" y="359321"/>
                  </a:lnTo>
                  <a:lnTo>
                    <a:pt x="188341" y="359321"/>
                  </a:lnTo>
                  <a:lnTo>
                    <a:pt x="180022" y="358000"/>
                  </a:lnTo>
                  <a:lnTo>
                    <a:pt x="172593" y="354253"/>
                  </a:lnTo>
                  <a:lnTo>
                    <a:pt x="166535" y="348361"/>
                  </a:lnTo>
                  <a:lnTo>
                    <a:pt x="162318" y="340626"/>
                  </a:lnTo>
                  <a:lnTo>
                    <a:pt x="157010" y="332511"/>
                  </a:lnTo>
                  <a:lnTo>
                    <a:pt x="149440" y="327126"/>
                  </a:lnTo>
                  <a:lnTo>
                    <a:pt x="140525" y="324853"/>
                  </a:lnTo>
                  <a:lnTo>
                    <a:pt x="131102" y="326085"/>
                  </a:lnTo>
                  <a:lnTo>
                    <a:pt x="122974" y="331393"/>
                  </a:lnTo>
                  <a:lnTo>
                    <a:pt x="117576" y="338937"/>
                  </a:lnTo>
                  <a:lnTo>
                    <a:pt x="115303" y="347840"/>
                  </a:lnTo>
                  <a:lnTo>
                    <a:pt x="116535" y="357238"/>
                  </a:lnTo>
                  <a:lnTo>
                    <a:pt x="127076" y="376402"/>
                  </a:lnTo>
                  <a:lnTo>
                    <a:pt x="142290" y="391375"/>
                  </a:lnTo>
                  <a:lnTo>
                    <a:pt x="161023" y="401485"/>
                  </a:lnTo>
                  <a:lnTo>
                    <a:pt x="182092" y="406044"/>
                  </a:lnTo>
                  <a:lnTo>
                    <a:pt x="182092" y="433057"/>
                  </a:lnTo>
                  <a:lnTo>
                    <a:pt x="184073" y="441502"/>
                  </a:lnTo>
                  <a:lnTo>
                    <a:pt x="189382" y="446938"/>
                  </a:lnTo>
                  <a:lnTo>
                    <a:pt x="197015" y="449846"/>
                  </a:lnTo>
                  <a:lnTo>
                    <a:pt x="206032" y="450710"/>
                  </a:lnTo>
                  <a:lnTo>
                    <a:pt x="215036" y="449846"/>
                  </a:lnTo>
                  <a:lnTo>
                    <a:pt x="222669" y="446938"/>
                  </a:lnTo>
                  <a:lnTo>
                    <a:pt x="227977" y="441502"/>
                  </a:lnTo>
                  <a:lnTo>
                    <a:pt x="229958" y="433057"/>
                  </a:lnTo>
                  <a:lnTo>
                    <a:pt x="229958" y="406044"/>
                  </a:lnTo>
                  <a:lnTo>
                    <a:pt x="257695" y="398589"/>
                  </a:lnTo>
                  <a:lnTo>
                    <a:pt x="280162" y="382168"/>
                  </a:lnTo>
                  <a:lnTo>
                    <a:pt x="295224" y="358736"/>
                  </a:lnTo>
                  <a:lnTo>
                    <a:pt x="300710" y="330238"/>
                  </a:lnTo>
                  <a:close/>
                </a:path>
                <a:path w="636270" h="608329">
                  <a:moveTo>
                    <a:pt x="522351" y="395668"/>
                  </a:moveTo>
                  <a:lnTo>
                    <a:pt x="520509" y="386232"/>
                  </a:lnTo>
                  <a:lnTo>
                    <a:pt x="515454" y="378663"/>
                  </a:lnTo>
                  <a:lnTo>
                    <a:pt x="507860" y="373608"/>
                  </a:lnTo>
                  <a:lnTo>
                    <a:pt x="498424" y="371779"/>
                  </a:lnTo>
                  <a:lnTo>
                    <a:pt x="372516" y="371779"/>
                  </a:lnTo>
                  <a:lnTo>
                    <a:pt x="363067" y="373608"/>
                  </a:lnTo>
                  <a:lnTo>
                    <a:pt x="355473" y="378663"/>
                  </a:lnTo>
                  <a:lnTo>
                    <a:pt x="350418" y="386232"/>
                  </a:lnTo>
                  <a:lnTo>
                    <a:pt x="348576" y="395668"/>
                  </a:lnTo>
                  <a:lnTo>
                    <a:pt x="350418" y="405091"/>
                  </a:lnTo>
                  <a:lnTo>
                    <a:pt x="355473" y="412673"/>
                  </a:lnTo>
                  <a:lnTo>
                    <a:pt x="363067" y="417715"/>
                  </a:lnTo>
                  <a:lnTo>
                    <a:pt x="372516" y="419557"/>
                  </a:lnTo>
                  <a:lnTo>
                    <a:pt x="498424" y="419557"/>
                  </a:lnTo>
                  <a:lnTo>
                    <a:pt x="507860" y="417715"/>
                  </a:lnTo>
                  <a:lnTo>
                    <a:pt x="515454" y="412673"/>
                  </a:lnTo>
                  <a:lnTo>
                    <a:pt x="520509" y="405091"/>
                  </a:lnTo>
                  <a:lnTo>
                    <a:pt x="522351" y="395668"/>
                  </a:lnTo>
                  <a:close/>
                </a:path>
                <a:path w="636270" h="608329">
                  <a:moveTo>
                    <a:pt x="522351" y="279349"/>
                  </a:moveTo>
                  <a:lnTo>
                    <a:pt x="520509" y="269925"/>
                  </a:lnTo>
                  <a:lnTo>
                    <a:pt x="515454" y="262343"/>
                  </a:lnTo>
                  <a:lnTo>
                    <a:pt x="507860" y="257302"/>
                  </a:lnTo>
                  <a:lnTo>
                    <a:pt x="498424" y="255473"/>
                  </a:lnTo>
                  <a:lnTo>
                    <a:pt x="372516" y="255473"/>
                  </a:lnTo>
                  <a:lnTo>
                    <a:pt x="363067" y="257302"/>
                  </a:lnTo>
                  <a:lnTo>
                    <a:pt x="355473" y="262343"/>
                  </a:lnTo>
                  <a:lnTo>
                    <a:pt x="350418" y="269925"/>
                  </a:lnTo>
                  <a:lnTo>
                    <a:pt x="348576" y="279349"/>
                  </a:lnTo>
                  <a:lnTo>
                    <a:pt x="350418" y="288785"/>
                  </a:lnTo>
                  <a:lnTo>
                    <a:pt x="355473" y="296354"/>
                  </a:lnTo>
                  <a:lnTo>
                    <a:pt x="363067" y="301409"/>
                  </a:lnTo>
                  <a:lnTo>
                    <a:pt x="372516" y="303237"/>
                  </a:lnTo>
                  <a:lnTo>
                    <a:pt x="498424" y="303237"/>
                  </a:lnTo>
                  <a:lnTo>
                    <a:pt x="507860" y="301409"/>
                  </a:lnTo>
                  <a:lnTo>
                    <a:pt x="515454" y="296354"/>
                  </a:lnTo>
                  <a:lnTo>
                    <a:pt x="520509" y="288785"/>
                  </a:lnTo>
                  <a:lnTo>
                    <a:pt x="522351" y="279349"/>
                  </a:lnTo>
                  <a:close/>
                </a:path>
                <a:path w="636270" h="608329">
                  <a:moveTo>
                    <a:pt x="522351" y="164084"/>
                  </a:moveTo>
                  <a:lnTo>
                    <a:pt x="520509" y="154647"/>
                  </a:lnTo>
                  <a:lnTo>
                    <a:pt x="515454" y="147078"/>
                  </a:lnTo>
                  <a:lnTo>
                    <a:pt x="507860" y="142024"/>
                  </a:lnTo>
                  <a:lnTo>
                    <a:pt x="498424" y="140195"/>
                  </a:lnTo>
                  <a:lnTo>
                    <a:pt x="372516" y="140195"/>
                  </a:lnTo>
                  <a:lnTo>
                    <a:pt x="363067" y="142024"/>
                  </a:lnTo>
                  <a:lnTo>
                    <a:pt x="355473" y="147078"/>
                  </a:lnTo>
                  <a:lnTo>
                    <a:pt x="350418" y="154647"/>
                  </a:lnTo>
                  <a:lnTo>
                    <a:pt x="348576" y="164084"/>
                  </a:lnTo>
                  <a:lnTo>
                    <a:pt x="349973" y="173075"/>
                  </a:lnTo>
                  <a:lnTo>
                    <a:pt x="355079" y="180695"/>
                  </a:lnTo>
                  <a:lnTo>
                    <a:pt x="362915" y="185991"/>
                  </a:lnTo>
                  <a:lnTo>
                    <a:pt x="372516" y="187972"/>
                  </a:lnTo>
                  <a:lnTo>
                    <a:pt x="498424" y="187972"/>
                  </a:lnTo>
                  <a:lnTo>
                    <a:pt x="507860" y="186131"/>
                  </a:lnTo>
                  <a:lnTo>
                    <a:pt x="515454" y="181089"/>
                  </a:lnTo>
                  <a:lnTo>
                    <a:pt x="520509" y="173507"/>
                  </a:lnTo>
                  <a:lnTo>
                    <a:pt x="522351" y="164084"/>
                  </a:lnTo>
                  <a:close/>
                </a:path>
                <a:path w="636270" h="608329">
                  <a:moveTo>
                    <a:pt x="635774" y="23888"/>
                  </a:moveTo>
                  <a:lnTo>
                    <a:pt x="633336" y="14452"/>
                  </a:lnTo>
                  <a:lnTo>
                    <a:pt x="627964" y="6883"/>
                  </a:lnTo>
                  <a:lnTo>
                    <a:pt x="620255" y="1828"/>
                  </a:lnTo>
                  <a:lnTo>
                    <a:pt x="610793" y="0"/>
                  </a:lnTo>
                  <a:lnTo>
                    <a:pt x="23926" y="0"/>
                  </a:lnTo>
                  <a:lnTo>
                    <a:pt x="14478" y="1828"/>
                  </a:lnTo>
                  <a:lnTo>
                    <a:pt x="6896" y="6883"/>
                  </a:lnTo>
                  <a:lnTo>
                    <a:pt x="1828" y="14452"/>
                  </a:lnTo>
                  <a:lnTo>
                    <a:pt x="0" y="23888"/>
                  </a:lnTo>
                  <a:lnTo>
                    <a:pt x="0" y="317779"/>
                  </a:lnTo>
                  <a:lnTo>
                    <a:pt x="48907" y="375932"/>
                  </a:lnTo>
                  <a:lnTo>
                    <a:pt x="48907" y="48806"/>
                  </a:lnTo>
                  <a:lnTo>
                    <a:pt x="586867" y="48806"/>
                  </a:lnTo>
                  <a:lnTo>
                    <a:pt x="586867" y="533781"/>
                  </a:lnTo>
                  <a:lnTo>
                    <a:pt x="552526" y="506780"/>
                  </a:lnTo>
                  <a:lnTo>
                    <a:pt x="545617" y="502691"/>
                  </a:lnTo>
                  <a:lnTo>
                    <a:pt x="537832" y="501332"/>
                  </a:lnTo>
                  <a:lnTo>
                    <a:pt x="529844" y="502691"/>
                  </a:lnTo>
                  <a:lnTo>
                    <a:pt x="522351" y="506780"/>
                  </a:lnTo>
                  <a:lnTo>
                    <a:pt x="464083" y="552475"/>
                  </a:lnTo>
                  <a:lnTo>
                    <a:pt x="405815" y="506780"/>
                  </a:lnTo>
                  <a:lnTo>
                    <a:pt x="398907" y="502691"/>
                  </a:lnTo>
                  <a:lnTo>
                    <a:pt x="391109" y="501332"/>
                  </a:lnTo>
                  <a:lnTo>
                    <a:pt x="383133" y="502691"/>
                  </a:lnTo>
                  <a:lnTo>
                    <a:pt x="375640" y="506780"/>
                  </a:lnTo>
                  <a:lnTo>
                    <a:pt x="317360" y="552475"/>
                  </a:lnTo>
                  <a:lnTo>
                    <a:pt x="259092" y="506780"/>
                  </a:lnTo>
                  <a:lnTo>
                    <a:pt x="252183" y="502691"/>
                  </a:lnTo>
                  <a:lnTo>
                    <a:pt x="244398" y="501332"/>
                  </a:lnTo>
                  <a:lnTo>
                    <a:pt x="236410" y="502691"/>
                  </a:lnTo>
                  <a:lnTo>
                    <a:pt x="228917" y="506780"/>
                  </a:lnTo>
                  <a:lnTo>
                    <a:pt x="170649" y="552475"/>
                  </a:lnTo>
                  <a:lnTo>
                    <a:pt x="150876" y="536905"/>
                  </a:lnTo>
                  <a:lnTo>
                    <a:pt x="147751" y="541058"/>
                  </a:lnTo>
                  <a:lnTo>
                    <a:pt x="139433" y="549363"/>
                  </a:lnTo>
                  <a:lnTo>
                    <a:pt x="114452" y="570128"/>
                  </a:lnTo>
                  <a:lnTo>
                    <a:pt x="156083" y="602322"/>
                  </a:lnTo>
                  <a:lnTo>
                    <a:pt x="162991" y="606412"/>
                  </a:lnTo>
                  <a:lnTo>
                    <a:pt x="170776" y="607783"/>
                  </a:lnTo>
                  <a:lnTo>
                    <a:pt x="178765" y="606412"/>
                  </a:lnTo>
                  <a:lnTo>
                    <a:pt x="186258" y="602322"/>
                  </a:lnTo>
                  <a:lnTo>
                    <a:pt x="244525" y="556628"/>
                  </a:lnTo>
                  <a:lnTo>
                    <a:pt x="302793" y="602322"/>
                  </a:lnTo>
                  <a:lnTo>
                    <a:pt x="309702" y="606412"/>
                  </a:lnTo>
                  <a:lnTo>
                    <a:pt x="317500" y="607783"/>
                  </a:lnTo>
                  <a:lnTo>
                    <a:pt x="325475" y="606412"/>
                  </a:lnTo>
                  <a:lnTo>
                    <a:pt x="332968" y="602322"/>
                  </a:lnTo>
                  <a:lnTo>
                    <a:pt x="391248" y="556628"/>
                  </a:lnTo>
                  <a:lnTo>
                    <a:pt x="449516" y="602322"/>
                  </a:lnTo>
                  <a:lnTo>
                    <a:pt x="456425" y="606412"/>
                  </a:lnTo>
                  <a:lnTo>
                    <a:pt x="464210" y="607783"/>
                  </a:lnTo>
                  <a:lnTo>
                    <a:pt x="472198" y="606412"/>
                  </a:lnTo>
                  <a:lnTo>
                    <a:pt x="479691" y="602322"/>
                  </a:lnTo>
                  <a:lnTo>
                    <a:pt x="537959" y="556628"/>
                  </a:lnTo>
                  <a:lnTo>
                    <a:pt x="596226" y="602322"/>
                  </a:lnTo>
                  <a:lnTo>
                    <a:pt x="602195" y="605447"/>
                  </a:lnTo>
                  <a:lnTo>
                    <a:pt x="608850" y="606996"/>
                  </a:lnTo>
                  <a:lnTo>
                    <a:pt x="615696" y="606996"/>
                  </a:lnTo>
                  <a:lnTo>
                    <a:pt x="635774" y="583628"/>
                  </a:lnTo>
                  <a:lnTo>
                    <a:pt x="635774" y="2388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049383" y="5077279"/>
              <a:ext cx="192241" cy="173169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832949" y="4818693"/>
              <a:ext cx="192241" cy="173169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11769865" y="4909438"/>
              <a:ext cx="540385" cy="491490"/>
            </a:xfrm>
            <a:custGeom>
              <a:avLst/>
              <a:gdLst/>
              <a:ahLst/>
              <a:cxnLst/>
              <a:rect l="l" t="t" r="r" b="b"/>
              <a:pathLst>
                <a:path w="540384" h="491489">
                  <a:moveTo>
                    <a:pt x="390194" y="148501"/>
                  </a:moveTo>
                  <a:lnTo>
                    <a:pt x="265341" y="0"/>
                  </a:lnTo>
                  <a:lnTo>
                    <a:pt x="144627" y="100736"/>
                  </a:lnTo>
                  <a:lnTo>
                    <a:pt x="182092" y="145389"/>
                  </a:lnTo>
                  <a:lnTo>
                    <a:pt x="19761" y="265849"/>
                  </a:lnTo>
                  <a:lnTo>
                    <a:pt x="12573" y="272821"/>
                  </a:lnTo>
                  <a:lnTo>
                    <a:pt x="6756" y="281038"/>
                  </a:lnTo>
                  <a:lnTo>
                    <a:pt x="2501" y="290245"/>
                  </a:lnTo>
                  <a:lnTo>
                    <a:pt x="0" y="300126"/>
                  </a:lnTo>
                  <a:lnTo>
                    <a:pt x="190" y="310362"/>
                  </a:lnTo>
                  <a:lnTo>
                    <a:pt x="19456" y="345541"/>
                  </a:lnTo>
                  <a:lnTo>
                    <a:pt x="46824" y="356209"/>
                  </a:lnTo>
                  <a:lnTo>
                    <a:pt x="57962" y="355841"/>
                  </a:lnTo>
                  <a:lnTo>
                    <a:pt x="67767" y="353352"/>
                  </a:lnTo>
                  <a:lnTo>
                    <a:pt x="76974" y="348907"/>
                  </a:lnTo>
                  <a:lnTo>
                    <a:pt x="85318" y="342709"/>
                  </a:lnTo>
                  <a:lnTo>
                    <a:pt x="233083" y="203542"/>
                  </a:lnTo>
                  <a:lnTo>
                    <a:pt x="270535" y="248196"/>
                  </a:lnTo>
                  <a:lnTo>
                    <a:pt x="390194" y="148501"/>
                  </a:lnTo>
                  <a:close/>
                </a:path>
                <a:path w="540384" h="491489">
                  <a:moveTo>
                    <a:pt x="540042" y="436168"/>
                  </a:moveTo>
                  <a:lnTo>
                    <a:pt x="532752" y="428904"/>
                  </a:lnTo>
                  <a:lnTo>
                    <a:pt x="484886" y="428904"/>
                  </a:lnTo>
                  <a:lnTo>
                    <a:pt x="484886" y="413321"/>
                  </a:lnTo>
                  <a:lnTo>
                    <a:pt x="482879" y="403136"/>
                  </a:lnTo>
                  <a:lnTo>
                    <a:pt x="477342" y="394893"/>
                  </a:lnTo>
                  <a:lnTo>
                    <a:pt x="469087" y="389369"/>
                  </a:lnTo>
                  <a:lnTo>
                    <a:pt x="458876" y="387362"/>
                  </a:lnTo>
                  <a:lnTo>
                    <a:pt x="222669" y="387362"/>
                  </a:lnTo>
                  <a:lnTo>
                    <a:pt x="212458" y="389369"/>
                  </a:lnTo>
                  <a:lnTo>
                    <a:pt x="204203" y="394893"/>
                  </a:lnTo>
                  <a:lnTo>
                    <a:pt x="198678" y="403136"/>
                  </a:lnTo>
                  <a:lnTo>
                    <a:pt x="196659" y="413321"/>
                  </a:lnTo>
                  <a:lnTo>
                    <a:pt x="196659" y="428904"/>
                  </a:lnTo>
                  <a:lnTo>
                    <a:pt x="157111" y="428904"/>
                  </a:lnTo>
                  <a:lnTo>
                    <a:pt x="147751" y="428904"/>
                  </a:lnTo>
                  <a:lnTo>
                    <a:pt x="141503" y="436168"/>
                  </a:lnTo>
                  <a:lnTo>
                    <a:pt x="141503" y="483933"/>
                  </a:lnTo>
                  <a:lnTo>
                    <a:pt x="148793" y="491210"/>
                  </a:lnTo>
                  <a:lnTo>
                    <a:pt x="532752" y="491210"/>
                  </a:lnTo>
                  <a:lnTo>
                    <a:pt x="540042" y="483933"/>
                  </a:lnTo>
                  <a:lnTo>
                    <a:pt x="540042" y="43616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0" name="object 40"/>
          <p:cNvGrpSpPr/>
          <p:nvPr/>
        </p:nvGrpSpPr>
        <p:grpSpPr>
          <a:xfrm>
            <a:off x="14885868" y="4369899"/>
            <a:ext cx="1009650" cy="1256665"/>
            <a:chOff x="14885868" y="4369899"/>
            <a:chExt cx="1009650" cy="1256665"/>
          </a:xfrm>
        </p:grpSpPr>
        <p:sp>
          <p:nvSpPr>
            <p:cNvPr id="41" name="object 41"/>
            <p:cNvSpPr/>
            <p:nvPr/>
          </p:nvSpPr>
          <p:spPr>
            <a:xfrm>
              <a:off x="15033409" y="4369904"/>
              <a:ext cx="862330" cy="1256665"/>
            </a:xfrm>
            <a:custGeom>
              <a:avLst/>
              <a:gdLst/>
              <a:ahLst/>
              <a:cxnLst/>
              <a:rect l="l" t="t" r="r" b="b"/>
              <a:pathLst>
                <a:path w="862330" h="1256664">
                  <a:moveTo>
                    <a:pt x="714476" y="1155192"/>
                  </a:moveTo>
                  <a:lnTo>
                    <a:pt x="710996" y="1104074"/>
                  </a:lnTo>
                  <a:lnTo>
                    <a:pt x="700493" y="1059891"/>
                  </a:lnTo>
                  <a:lnTo>
                    <a:pt x="682866" y="1022337"/>
                  </a:lnTo>
                  <a:lnTo>
                    <a:pt x="673798" y="1010970"/>
                  </a:lnTo>
                  <a:lnTo>
                    <a:pt x="673798" y="1155217"/>
                  </a:lnTo>
                  <a:lnTo>
                    <a:pt x="673798" y="1215542"/>
                  </a:lnTo>
                  <a:lnTo>
                    <a:pt x="544144" y="1215542"/>
                  </a:lnTo>
                  <a:lnTo>
                    <a:pt x="546798" y="1177277"/>
                  </a:lnTo>
                  <a:lnTo>
                    <a:pt x="557682" y="1128763"/>
                  </a:lnTo>
                  <a:lnTo>
                    <a:pt x="576148" y="1082649"/>
                  </a:lnTo>
                  <a:lnTo>
                    <a:pt x="602449" y="1038072"/>
                  </a:lnTo>
                  <a:lnTo>
                    <a:pt x="619810" y="1012825"/>
                  </a:lnTo>
                  <a:lnTo>
                    <a:pt x="630491" y="1020991"/>
                  </a:lnTo>
                  <a:lnTo>
                    <a:pt x="653364" y="1052347"/>
                  </a:lnTo>
                  <a:lnTo>
                    <a:pt x="668388" y="1096035"/>
                  </a:lnTo>
                  <a:lnTo>
                    <a:pt x="673798" y="1155217"/>
                  </a:lnTo>
                  <a:lnTo>
                    <a:pt x="673798" y="1010970"/>
                  </a:lnTo>
                  <a:lnTo>
                    <a:pt x="657999" y="991146"/>
                  </a:lnTo>
                  <a:lnTo>
                    <a:pt x="631850" y="969873"/>
                  </a:lnTo>
                  <a:lnTo>
                    <a:pt x="627545" y="967422"/>
                  </a:lnTo>
                  <a:lnTo>
                    <a:pt x="626821" y="966647"/>
                  </a:lnTo>
                  <a:lnTo>
                    <a:pt x="624293" y="965568"/>
                  </a:lnTo>
                  <a:lnTo>
                    <a:pt x="603631" y="953731"/>
                  </a:lnTo>
                  <a:lnTo>
                    <a:pt x="585368" y="945857"/>
                  </a:lnTo>
                  <a:lnTo>
                    <a:pt x="585368" y="990981"/>
                  </a:lnTo>
                  <a:lnTo>
                    <a:pt x="569023" y="1014742"/>
                  </a:lnTo>
                  <a:lnTo>
                    <a:pt x="544690" y="1054658"/>
                  </a:lnTo>
                  <a:lnTo>
                    <a:pt x="526034" y="1095552"/>
                  </a:lnTo>
                  <a:lnTo>
                    <a:pt x="512876" y="1137920"/>
                  </a:lnTo>
                  <a:lnTo>
                    <a:pt x="505104" y="1182243"/>
                  </a:lnTo>
                  <a:lnTo>
                    <a:pt x="503275" y="1215542"/>
                  </a:lnTo>
                  <a:lnTo>
                    <a:pt x="211188" y="1215542"/>
                  </a:lnTo>
                  <a:lnTo>
                    <a:pt x="209372" y="1182243"/>
                  </a:lnTo>
                  <a:lnTo>
                    <a:pt x="201599" y="1137920"/>
                  </a:lnTo>
                  <a:lnTo>
                    <a:pt x="188442" y="1095540"/>
                  </a:lnTo>
                  <a:lnTo>
                    <a:pt x="170319" y="1055827"/>
                  </a:lnTo>
                  <a:lnTo>
                    <a:pt x="170319" y="1215542"/>
                  </a:lnTo>
                  <a:lnTo>
                    <a:pt x="40678" y="1215542"/>
                  </a:lnTo>
                  <a:lnTo>
                    <a:pt x="40678" y="1155217"/>
                  </a:lnTo>
                  <a:lnTo>
                    <a:pt x="46088" y="1096035"/>
                  </a:lnTo>
                  <a:lnTo>
                    <a:pt x="61112" y="1052322"/>
                  </a:lnTo>
                  <a:lnTo>
                    <a:pt x="83985" y="1020978"/>
                  </a:lnTo>
                  <a:lnTo>
                    <a:pt x="94640" y="1012812"/>
                  </a:lnTo>
                  <a:lnTo>
                    <a:pt x="112026" y="1038072"/>
                  </a:lnTo>
                  <a:lnTo>
                    <a:pt x="138328" y="1082649"/>
                  </a:lnTo>
                  <a:lnTo>
                    <a:pt x="156794" y="1128763"/>
                  </a:lnTo>
                  <a:lnTo>
                    <a:pt x="167678" y="1177277"/>
                  </a:lnTo>
                  <a:lnTo>
                    <a:pt x="170319" y="1215542"/>
                  </a:lnTo>
                  <a:lnTo>
                    <a:pt x="170319" y="1055827"/>
                  </a:lnTo>
                  <a:lnTo>
                    <a:pt x="169786" y="1054646"/>
                  </a:lnTo>
                  <a:lnTo>
                    <a:pt x="145453" y="1014742"/>
                  </a:lnTo>
                  <a:lnTo>
                    <a:pt x="129082" y="990968"/>
                  </a:lnTo>
                  <a:lnTo>
                    <a:pt x="146062" y="982726"/>
                  </a:lnTo>
                  <a:lnTo>
                    <a:pt x="181686" y="969530"/>
                  </a:lnTo>
                  <a:lnTo>
                    <a:pt x="206527" y="959967"/>
                  </a:lnTo>
                  <a:lnTo>
                    <a:pt x="237337" y="986116"/>
                  </a:lnTo>
                  <a:lnTo>
                    <a:pt x="277456" y="1010754"/>
                  </a:lnTo>
                  <a:lnTo>
                    <a:pt x="317220" y="1025537"/>
                  </a:lnTo>
                  <a:lnTo>
                    <a:pt x="356831" y="1030465"/>
                  </a:lnTo>
                  <a:lnTo>
                    <a:pt x="396494" y="1025525"/>
                  </a:lnTo>
                  <a:lnTo>
                    <a:pt x="436333" y="1010716"/>
                  </a:lnTo>
                  <a:lnTo>
                    <a:pt x="476529" y="986015"/>
                  </a:lnTo>
                  <a:lnTo>
                    <a:pt x="507403" y="959789"/>
                  </a:lnTo>
                  <a:lnTo>
                    <a:pt x="532790" y="969556"/>
                  </a:lnTo>
                  <a:lnTo>
                    <a:pt x="568413" y="982751"/>
                  </a:lnTo>
                  <a:lnTo>
                    <a:pt x="585368" y="990981"/>
                  </a:lnTo>
                  <a:lnTo>
                    <a:pt x="585368" y="945857"/>
                  </a:lnTo>
                  <a:lnTo>
                    <a:pt x="574662" y="941235"/>
                  </a:lnTo>
                  <a:lnTo>
                    <a:pt x="546239" y="930884"/>
                  </a:lnTo>
                  <a:lnTo>
                    <a:pt x="506310" y="915543"/>
                  </a:lnTo>
                  <a:lnTo>
                    <a:pt x="477710" y="898486"/>
                  </a:lnTo>
                  <a:lnTo>
                    <a:pt x="467982" y="884999"/>
                  </a:lnTo>
                  <a:lnTo>
                    <a:pt x="467982" y="939711"/>
                  </a:lnTo>
                  <a:lnTo>
                    <a:pt x="449846" y="955040"/>
                  </a:lnTo>
                  <a:lnTo>
                    <a:pt x="412064" y="977201"/>
                  </a:lnTo>
                  <a:lnTo>
                    <a:pt x="375208" y="988301"/>
                  </a:lnTo>
                  <a:lnTo>
                    <a:pt x="338645" y="988326"/>
                  </a:lnTo>
                  <a:lnTo>
                    <a:pt x="301802" y="977277"/>
                  </a:lnTo>
                  <a:lnTo>
                    <a:pt x="264045" y="955179"/>
                  </a:lnTo>
                  <a:lnTo>
                    <a:pt x="246037" y="939965"/>
                  </a:lnTo>
                  <a:lnTo>
                    <a:pt x="262724" y="929855"/>
                  </a:lnTo>
                  <a:lnTo>
                    <a:pt x="289928" y="893889"/>
                  </a:lnTo>
                  <a:lnTo>
                    <a:pt x="293370" y="872883"/>
                  </a:lnTo>
                  <a:lnTo>
                    <a:pt x="322999" y="883767"/>
                  </a:lnTo>
                  <a:lnTo>
                    <a:pt x="354736" y="887450"/>
                  </a:lnTo>
                  <a:lnTo>
                    <a:pt x="359689" y="887450"/>
                  </a:lnTo>
                  <a:lnTo>
                    <a:pt x="391414" y="883767"/>
                  </a:lnTo>
                  <a:lnTo>
                    <a:pt x="421093" y="872871"/>
                  </a:lnTo>
                  <a:lnTo>
                    <a:pt x="424548" y="893902"/>
                  </a:lnTo>
                  <a:lnTo>
                    <a:pt x="451739" y="929868"/>
                  </a:lnTo>
                  <a:lnTo>
                    <a:pt x="467982" y="939711"/>
                  </a:lnTo>
                  <a:lnTo>
                    <a:pt x="467982" y="884999"/>
                  </a:lnTo>
                  <a:lnTo>
                    <a:pt x="460883" y="875144"/>
                  </a:lnTo>
                  <a:lnTo>
                    <a:pt x="456958" y="846328"/>
                  </a:lnTo>
                  <a:lnTo>
                    <a:pt x="490829" y="804697"/>
                  </a:lnTo>
                  <a:lnTo>
                    <a:pt x="517410" y="744169"/>
                  </a:lnTo>
                  <a:lnTo>
                    <a:pt x="526707" y="697877"/>
                  </a:lnTo>
                  <a:lnTo>
                    <a:pt x="564362" y="645947"/>
                  </a:lnTo>
                  <a:lnTo>
                    <a:pt x="580224" y="594525"/>
                  </a:lnTo>
                  <a:lnTo>
                    <a:pt x="577443" y="549821"/>
                  </a:lnTo>
                  <a:lnTo>
                    <a:pt x="562876" y="512876"/>
                  </a:lnTo>
                  <a:lnTo>
                    <a:pt x="543407" y="484759"/>
                  </a:lnTo>
                  <a:lnTo>
                    <a:pt x="539521" y="480936"/>
                  </a:lnTo>
                  <a:lnTo>
                    <a:pt x="539521" y="590156"/>
                  </a:lnTo>
                  <a:lnTo>
                    <a:pt x="527126" y="627456"/>
                  </a:lnTo>
                  <a:lnTo>
                    <a:pt x="509295" y="569442"/>
                  </a:lnTo>
                  <a:lnTo>
                    <a:pt x="489889" y="545592"/>
                  </a:lnTo>
                  <a:lnTo>
                    <a:pt x="489889" y="659003"/>
                  </a:lnTo>
                  <a:lnTo>
                    <a:pt x="485635" y="702932"/>
                  </a:lnTo>
                  <a:lnTo>
                    <a:pt x="470052" y="755523"/>
                  </a:lnTo>
                  <a:lnTo>
                    <a:pt x="443484" y="801522"/>
                  </a:lnTo>
                  <a:lnTo>
                    <a:pt x="406501" y="834123"/>
                  </a:lnTo>
                  <a:lnTo>
                    <a:pt x="359689" y="846505"/>
                  </a:lnTo>
                  <a:lnTo>
                    <a:pt x="354736" y="846505"/>
                  </a:lnTo>
                  <a:lnTo>
                    <a:pt x="307911" y="834123"/>
                  </a:lnTo>
                  <a:lnTo>
                    <a:pt x="270929" y="801522"/>
                  </a:lnTo>
                  <a:lnTo>
                    <a:pt x="244360" y="755523"/>
                  </a:lnTo>
                  <a:lnTo>
                    <a:pt x="228790" y="702932"/>
                  </a:lnTo>
                  <a:lnTo>
                    <a:pt x="224536" y="659003"/>
                  </a:lnTo>
                  <a:lnTo>
                    <a:pt x="228079" y="620179"/>
                  </a:lnTo>
                  <a:lnTo>
                    <a:pt x="238696" y="589356"/>
                  </a:lnTo>
                  <a:lnTo>
                    <a:pt x="255651" y="569442"/>
                  </a:lnTo>
                  <a:lnTo>
                    <a:pt x="305917" y="587616"/>
                  </a:lnTo>
                  <a:lnTo>
                    <a:pt x="357212" y="593686"/>
                  </a:lnTo>
                  <a:lnTo>
                    <a:pt x="408533" y="587616"/>
                  </a:lnTo>
                  <a:lnTo>
                    <a:pt x="458800" y="569442"/>
                  </a:lnTo>
                  <a:lnTo>
                    <a:pt x="475742" y="589356"/>
                  </a:lnTo>
                  <a:lnTo>
                    <a:pt x="486359" y="620179"/>
                  </a:lnTo>
                  <a:lnTo>
                    <a:pt x="489889" y="659003"/>
                  </a:lnTo>
                  <a:lnTo>
                    <a:pt x="489889" y="545592"/>
                  </a:lnTo>
                  <a:lnTo>
                    <a:pt x="467474" y="528447"/>
                  </a:lnTo>
                  <a:lnTo>
                    <a:pt x="466013" y="527354"/>
                  </a:lnTo>
                  <a:lnTo>
                    <a:pt x="460540" y="525259"/>
                  </a:lnTo>
                  <a:lnTo>
                    <a:pt x="455180" y="525589"/>
                  </a:lnTo>
                  <a:lnTo>
                    <a:pt x="454456" y="525589"/>
                  </a:lnTo>
                  <a:lnTo>
                    <a:pt x="449186" y="528447"/>
                  </a:lnTo>
                  <a:lnTo>
                    <a:pt x="403783" y="546544"/>
                  </a:lnTo>
                  <a:lnTo>
                    <a:pt x="357251" y="552577"/>
                  </a:lnTo>
                  <a:lnTo>
                    <a:pt x="310743" y="546544"/>
                  </a:lnTo>
                  <a:lnTo>
                    <a:pt x="265366" y="528447"/>
                  </a:lnTo>
                  <a:lnTo>
                    <a:pt x="260146" y="525589"/>
                  </a:lnTo>
                  <a:lnTo>
                    <a:pt x="253961" y="525195"/>
                  </a:lnTo>
                  <a:lnTo>
                    <a:pt x="248424" y="527354"/>
                  </a:lnTo>
                  <a:lnTo>
                    <a:pt x="211797" y="555345"/>
                  </a:lnTo>
                  <a:lnTo>
                    <a:pt x="190931" y="599757"/>
                  </a:lnTo>
                  <a:lnTo>
                    <a:pt x="188709" y="616788"/>
                  </a:lnTo>
                  <a:lnTo>
                    <a:pt x="180314" y="584796"/>
                  </a:lnTo>
                  <a:lnTo>
                    <a:pt x="182054" y="545553"/>
                  </a:lnTo>
                  <a:lnTo>
                    <a:pt x="205041" y="509358"/>
                  </a:lnTo>
                  <a:lnTo>
                    <a:pt x="251866" y="486486"/>
                  </a:lnTo>
                  <a:lnTo>
                    <a:pt x="257822" y="484809"/>
                  </a:lnTo>
                  <a:lnTo>
                    <a:pt x="262686" y="480517"/>
                  </a:lnTo>
                  <a:lnTo>
                    <a:pt x="267538" y="469074"/>
                  </a:lnTo>
                  <a:lnTo>
                    <a:pt x="267271" y="462572"/>
                  </a:lnTo>
                  <a:lnTo>
                    <a:pt x="264363" y="457085"/>
                  </a:lnTo>
                  <a:lnTo>
                    <a:pt x="258432" y="442645"/>
                  </a:lnTo>
                  <a:lnTo>
                    <a:pt x="257810" y="433565"/>
                  </a:lnTo>
                  <a:lnTo>
                    <a:pt x="260159" y="428459"/>
                  </a:lnTo>
                  <a:lnTo>
                    <a:pt x="263144" y="425919"/>
                  </a:lnTo>
                  <a:lnTo>
                    <a:pt x="290499" y="417969"/>
                  </a:lnTo>
                  <a:lnTo>
                    <a:pt x="330771" y="419798"/>
                  </a:lnTo>
                  <a:lnTo>
                    <a:pt x="378510" y="430720"/>
                  </a:lnTo>
                  <a:lnTo>
                    <a:pt x="428320" y="450062"/>
                  </a:lnTo>
                  <a:lnTo>
                    <a:pt x="474751" y="477113"/>
                  </a:lnTo>
                  <a:lnTo>
                    <a:pt x="512394" y="511200"/>
                  </a:lnTo>
                  <a:lnTo>
                    <a:pt x="535101" y="549897"/>
                  </a:lnTo>
                  <a:lnTo>
                    <a:pt x="539521" y="590156"/>
                  </a:lnTo>
                  <a:lnTo>
                    <a:pt x="539521" y="480936"/>
                  </a:lnTo>
                  <a:lnTo>
                    <a:pt x="477075" y="429628"/>
                  </a:lnTo>
                  <a:lnTo>
                    <a:pt x="434670" y="407682"/>
                  </a:lnTo>
                  <a:lnTo>
                    <a:pt x="387896" y="390575"/>
                  </a:lnTo>
                  <a:lnTo>
                    <a:pt x="342099" y="380072"/>
                  </a:lnTo>
                  <a:lnTo>
                    <a:pt x="301117" y="376821"/>
                  </a:lnTo>
                  <a:lnTo>
                    <a:pt x="266611" y="380834"/>
                  </a:lnTo>
                  <a:lnTo>
                    <a:pt x="240271" y="392061"/>
                  </a:lnTo>
                  <a:lnTo>
                    <a:pt x="231216" y="399770"/>
                  </a:lnTo>
                  <a:lnTo>
                    <a:pt x="222250" y="412394"/>
                  </a:lnTo>
                  <a:lnTo>
                    <a:pt x="217093" y="430403"/>
                  </a:lnTo>
                  <a:lnTo>
                    <a:pt x="219468" y="454279"/>
                  </a:lnTo>
                  <a:lnTo>
                    <a:pt x="187109" y="471805"/>
                  </a:lnTo>
                  <a:lnTo>
                    <a:pt x="164731" y="492417"/>
                  </a:lnTo>
                  <a:lnTo>
                    <a:pt x="150545" y="514159"/>
                  </a:lnTo>
                  <a:lnTo>
                    <a:pt x="142722" y="535051"/>
                  </a:lnTo>
                  <a:lnTo>
                    <a:pt x="139776" y="589064"/>
                  </a:lnTo>
                  <a:lnTo>
                    <a:pt x="153111" y="639699"/>
                  </a:lnTo>
                  <a:lnTo>
                    <a:pt x="173558" y="680567"/>
                  </a:lnTo>
                  <a:lnTo>
                    <a:pt x="187934" y="699922"/>
                  </a:lnTo>
                  <a:lnTo>
                    <a:pt x="188849" y="710399"/>
                  </a:lnTo>
                  <a:lnTo>
                    <a:pt x="208788" y="775843"/>
                  </a:lnTo>
                  <a:lnTo>
                    <a:pt x="241363" y="830008"/>
                  </a:lnTo>
                  <a:lnTo>
                    <a:pt x="257505" y="846340"/>
                  </a:lnTo>
                  <a:lnTo>
                    <a:pt x="253580" y="875144"/>
                  </a:lnTo>
                  <a:lnTo>
                    <a:pt x="236740" y="898486"/>
                  </a:lnTo>
                  <a:lnTo>
                    <a:pt x="208153" y="915543"/>
                  </a:lnTo>
                  <a:lnTo>
                    <a:pt x="168236" y="930884"/>
                  </a:lnTo>
                  <a:lnTo>
                    <a:pt x="139801" y="941235"/>
                  </a:lnTo>
                  <a:lnTo>
                    <a:pt x="110832" y="953731"/>
                  </a:lnTo>
                  <a:lnTo>
                    <a:pt x="90144" y="965568"/>
                  </a:lnTo>
                  <a:lnTo>
                    <a:pt x="87655" y="966647"/>
                  </a:lnTo>
                  <a:lnTo>
                    <a:pt x="86918" y="967422"/>
                  </a:lnTo>
                  <a:lnTo>
                    <a:pt x="56476" y="991146"/>
                  </a:lnTo>
                  <a:lnTo>
                    <a:pt x="31610" y="1022362"/>
                  </a:lnTo>
                  <a:lnTo>
                    <a:pt x="13982" y="1059916"/>
                  </a:lnTo>
                  <a:lnTo>
                    <a:pt x="3479" y="1104099"/>
                  </a:lnTo>
                  <a:lnTo>
                    <a:pt x="0" y="1155217"/>
                  </a:lnTo>
                  <a:lnTo>
                    <a:pt x="0" y="1236014"/>
                  </a:lnTo>
                  <a:lnTo>
                    <a:pt x="1600" y="1243990"/>
                  </a:lnTo>
                  <a:lnTo>
                    <a:pt x="5956" y="1250492"/>
                  </a:lnTo>
                  <a:lnTo>
                    <a:pt x="12407" y="1254887"/>
                  </a:lnTo>
                  <a:lnTo>
                    <a:pt x="20320" y="1256487"/>
                  </a:lnTo>
                  <a:lnTo>
                    <a:pt x="191579" y="1256487"/>
                  </a:lnTo>
                  <a:lnTo>
                    <a:pt x="522871" y="1256487"/>
                  </a:lnTo>
                  <a:lnTo>
                    <a:pt x="694131" y="1256487"/>
                  </a:lnTo>
                  <a:lnTo>
                    <a:pt x="702043" y="1254887"/>
                  </a:lnTo>
                  <a:lnTo>
                    <a:pt x="708507" y="1250492"/>
                  </a:lnTo>
                  <a:lnTo>
                    <a:pt x="712863" y="1243977"/>
                  </a:lnTo>
                  <a:lnTo>
                    <a:pt x="714476" y="1235989"/>
                  </a:lnTo>
                  <a:lnTo>
                    <a:pt x="714476" y="1155192"/>
                  </a:lnTo>
                  <a:close/>
                </a:path>
                <a:path w="862330" h="1256664">
                  <a:moveTo>
                    <a:pt x="862025" y="84366"/>
                  </a:moveTo>
                  <a:lnTo>
                    <a:pt x="855433" y="51562"/>
                  </a:lnTo>
                  <a:lnTo>
                    <a:pt x="848321" y="40944"/>
                  </a:lnTo>
                  <a:lnTo>
                    <a:pt x="837463" y="24739"/>
                  </a:lnTo>
                  <a:lnTo>
                    <a:pt x="821347" y="13792"/>
                  </a:lnTo>
                  <a:lnTo>
                    <a:pt x="821347" y="84366"/>
                  </a:lnTo>
                  <a:lnTo>
                    <a:pt x="821347" y="276059"/>
                  </a:lnTo>
                  <a:lnTo>
                    <a:pt x="817956" y="292938"/>
                  </a:lnTo>
                  <a:lnTo>
                    <a:pt x="808697" y="306743"/>
                  </a:lnTo>
                  <a:lnTo>
                    <a:pt x="794994" y="316064"/>
                  </a:lnTo>
                  <a:lnTo>
                    <a:pt x="778230" y="319481"/>
                  </a:lnTo>
                  <a:lnTo>
                    <a:pt x="726732" y="319481"/>
                  </a:lnTo>
                  <a:lnTo>
                    <a:pt x="721385" y="321805"/>
                  </a:lnTo>
                  <a:lnTo>
                    <a:pt x="713714" y="330009"/>
                  </a:lnTo>
                  <a:lnTo>
                    <a:pt x="711733" y="335534"/>
                  </a:lnTo>
                  <a:lnTo>
                    <a:pt x="711733" y="335686"/>
                  </a:lnTo>
                  <a:lnTo>
                    <a:pt x="715987" y="409473"/>
                  </a:lnTo>
                  <a:lnTo>
                    <a:pt x="604520" y="321030"/>
                  </a:lnTo>
                  <a:lnTo>
                    <a:pt x="600075" y="319481"/>
                  </a:lnTo>
                  <a:lnTo>
                    <a:pt x="542620" y="319481"/>
                  </a:lnTo>
                  <a:lnTo>
                    <a:pt x="525856" y="316064"/>
                  </a:lnTo>
                  <a:lnTo>
                    <a:pt x="512140" y="306743"/>
                  </a:lnTo>
                  <a:lnTo>
                    <a:pt x="502894" y="292938"/>
                  </a:lnTo>
                  <a:lnTo>
                    <a:pt x="499503" y="276059"/>
                  </a:lnTo>
                  <a:lnTo>
                    <a:pt x="499503" y="84366"/>
                  </a:lnTo>
                  <a:lnTo>
                    <a:pt x="502894" y="67487"/>
                  </a:lnTo>
                  <a:lnTo>
                    <a:pt x="512140" y="53682"/>
                  </a:lnTo>
                  <a:lnTo>
                    <a:pt x="525856" y="44361"/>
                  </a:lnTo>
                  <a:lnTo>
                    <a:pt x="542620" y="40944"/>
                  </a:lnTo>
                  <a:lnTo>
                    <a:pt x="778230" y="40944"/>
                  </a:lnTo>
                  <a:lnTo>
                    <a:pt x="794994" y="44361"/>
                  </a:lnTo>
                  <a:lnTo>
                    <a:pt x="808697" y="53682"/>
                  </a:lnTo>
                  <a:lnTo>
                    <a:pt x="817956" y="67487"/>
                  </a:lnTo>
                  <a:lnTo>
                    <a:pt x="821347" y="84366"/>
                  </a:lnTo>
                  <a:lnTo>
                    <a:pt x="821347" y="13792"/>
                  </a:lnTo>
                  <a:lnTo>
                    <a:pt x="810831" y="6642"/>
                  </a:lnTo>
                  <a:lnTo>
                    <a:pt x="778256" y="0"/>
                  </a:lnTo>
                  <a:lnTo>
                    <a:pt x="542620" y="0"/>
                  </a:lnTo>
                  <a:lnTo>
                    <a:pt x="510044" y="6642"/>
                  </a:lnTo>
                  <a:lnTo>
                    <a:pt x="483412" y="24739"/>
                  </a:lnTo>
                  <a:lnTo>
                    <a:pt x="465442" y="51562"/>
                  </a:lnTo>
                  <a:lnTo>
                    <a:pt x="458851" y="84366"/>
                  </a:lnTo>
                  <a:lnTo>
                    <a:pt x="458851" y="276059"/>
                  </a:lnTo>
                  <a:lnTo>
                    <a:pt x="465442" y="308864"/>
                  </a:lnTo>
                  <a:lnTo>
                    <a:pt x="483412" y="335686"/>
                  </a:lnTo>
                  <a:lnTo>
                    <a:pt x="510044" y="353783"/>
                  </a:lnTo>
                  <a:lnTo>
                    <a:pt x="542620" y="360426"/>
                  </a:lnTo>
                  <a:lnTo>
                    <a:pt x="588479" y="360426"/>
                  </a:lnTo>
                  <a:lnTo>
                    <a:pt x="729983" y="472681"/>
                  </a:lnTo>
                  <a:lnTo>
                    <a:pt x="734428" y="474167"/>
                  </a:lnTo>
                  <a:lnTo>
                    <a:pt x="742111" y="474167"/>
                  </a:lnTo>
                  <a:lnTo>
                    <a:pt x="745337" y="473392"/>
                  </a:lnTo>
                  <a:lnTo>
                    <a:pt x="748271" y="471830"/>
                  </a:lnTo>
                  <a:lnTo>
                    <a:pt x="755370" y="468122"/>
                  </a:lnTo>
                  <a:lnTo>
                    <a:pt x="759625" y="460552"/>
                  </a:lnTo>
                  <a:lnTo>
                    <a:pt x="756704" y="409473"/>
                  </a:lnTo>
                  <a:lnTo>
                    <a:pt x="753884" y="360426"/>
                  </a:lnTo>
                  <a:lnTo>
                    <a:pt x="778256" y="360426"/>
                  </a:lnTo>
                  <a:lnTo>
                    <a:pt x="810831" y="353783"/>
                  </a:lnTo>
                  <a:lnTo>
                    <a:pt x="837463" y="335686"/>
                  </a:lnTo>
                  <a:lnTo>
                    <a:pt x="837565" y="335534"/>
                  </a:lnTo>
                  <a:lnTo>
                    <a:pt x="855433" y="308864"/>
                  </a:lnTo>
                  <a:lnTo>
                    <a:pt x="862025" y="276059"/>
                  </a:lnTo>
                  <a:lnTo>
                    <a:pt x="862025" y="8436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634500" y="4434941"/>
              <a:ext cx="118714" cy="230340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14885868" y="4369899"/>
              <a:ext cx="403225" cy="474345"/>
            </a:xfrm>
            <a:custGeom>
              <a:avLst/>
              <a:gdLst/>
              <a:ahLst/>
              <a:cxnLst/>
              <a:rect l="l" t="t" r="r" b="b"/>
              <a:pathLst>
                <a:path w="403225" h="474345">
                  <a:moveTo>
                    <a:pt x="127562" y="474169"/>
                  </a:moveTo>
                  <a:lnTo>
                    <a:pt x="119887" y="474169"/>
                  </a:lnTo>
                  <a:lnTo>
                    <a:pt x="116658" y="473396"/>
                  </a:lnTo>
                  <a:lnTo>
                    <a:pt x="106602" y="468118"/>
                  </a:lnTo>
                  <a:lnTo>
                    <a:pt x="102341" y="460547"/>
                  </a:lnTo>
                  <a:lnTo>
                    <a:pt x="108138" y="360425"/>
                  </a:lnTo>
                  <a:lnTo>
                    <a:pt x="83631" y="360425"/>
                  </a:lnTo>
                  <a:lnTo>
                    <a:pt x="51152" y="353784"/>
                  </a:lnTo>
                  <a:lnTo>
                    <a:pt x="24545" y="335684"/>
                  </a:lnTo>
                  <a:lnTo>
                    <a:pt x="6588" y="308863"/>
                  </a:lnTo>
                  <a:lnTo>
                    <a:pt x="0" y="276056"/>
                  </a:lnTo>
                  <a:lnTo>
                    <a:pt x="0" y="84368"/>
                  </a:lnTo>
                  <a:lnTo>
                    <a:pt x="6593" y="51561"/>
                  </a:lnTo>
                  <a:lnTo>
                    <a:pt x="24563" y="24740"/>
                  </a:lnTo>
                  <a:lnTo>
                    <a:pt x="51191" y="6641"/>
                  </a:lnTo>
                  <a:lnTo>
                    <a:pt x="83762" y="0"/>
                  </a:lnTo>
                  <a:lnTo>
                    <a:pt x="319409" y="0"/>
                  </a:lnTo>
                  <a:lnTo>
                    <a:pt x="351980" y="6641"/>
                  </a:lnTo>
                  <a:lnTo>
                    <a:pt x="378608" y="24740"/>
                  </a:lnTo>
                  <a:lnTo>
                    <a:pt x="389464" y="40944"/>
                  </a:lnTo>
                  <a:lnTo>
                    <a:pt x="83736" y="40944"/>
                  </a:lnTo>
                  <a:lnTo>
                    <a:pt x="66973" y="44363"/>
                  </a:lnTo>
                  <a:lnTo>
                    <a:pt x="53267" y="53679"/>
                  </a:lnTo>
                  <a:lnTo>
                    <a:pt x="44018" y="67484"/>
                  </a:lnTo>
                  <a:lnTo>
                    <a:pt x="40624" y="84368"/>
                  </a:lnTo>
                  <a:lnTo>
                    <a:pt x="40624" y="276056"/>
                  </a:lnTo>
                  <a:lnTo>
                    <a:pt x="44018" y="292940"/>
                  </a:lnTo>
                  <a:lnTo>
                    <a:pt x="53267" y="306745"/>
                  </a:lnTo>
                  <a:lnTo>
                    <a:pt x="66973" y="316061"/>
                  </a:lnTo>
                  <a:lnTo>
                    <a:pt x="83736" y="319480"/>
                  </a:lnTo>
                  <a:lnTo>
                    <a:pt x="135237" y="319480"/>
                  </a:lnTo>
                  <a:lnTo>
                    <a:pt x="140583" y="321799"/>
                  </a:lnTo>
                  <a:lnTo>
                    <a:pt x="148284" y="330010"/>
                  </a:lnTo>
                  <a:lnTo>
                    <a:pt x="150269" y="335528"/>
                  </a:lnTo>
                  <a:lnTo>
                    <a:pt x="146008" y="409473"/>
                  </a:lnTo>
                  <a:lnTo>
                    <a:pt x="211685" y="409473"/>
                  </a:lnTo>
                  <a:lnTo>
                    <a:pt x="132008" y="472676"/>
                  </a:lnTo>
                  <a:lnTo>
                    <a:pt x="127562" y="474169"/>
                  </a:lnTo>
                  <a:close/>
                </a:path>
                <a:path w="403225" h="474345">
                  <a:moveTo>
                    <a:pt x="211685" y="409473"/>
                  </a:moveTo>
                  <a:lnTo>
                    <a:pt x="146008" y="409473"/>
                  </a:lnTo>
                  <a:lnTo>
                    <a:pt x="257480" y="321026"/>
                  </a:lnTo>
                  <a:lnTo>
                    <a:pt x="261926" y="319480"/>
                  </a:lnTo>
                  <a:lnTo>
                    <a:pt x="319382" y="319480"/>
                  </a:lnTo>
                  <a:lnTo>
                    <a:pt x="336145" y="316061"/>
                  </a:lnTo>
                  <a:lnTo>
                    <a:pt x="349850" y="306745"/>
                  </a:lnTo>
                  <a:lnTo>
                    <a:pt x="359100" y="292940"/>
                  </a:lnTo>
                  <a:lnTo>
                    <a:pt x="362494" y="276056"/>
                  </a:lnTo>
                  <a:lnTo>
                    <a:pt x="362494" y="84368"/>
                  </a:lnTo>
                  <a:lnTo>
                    <a:pt x="359100" y="67484"/>
                  </a:lnTo>
                  <a:lnTo>
                    <a:pt x="349850" y="53679"/>
                  </a:lnTo>
                  <a:lnTo>
                    <a:pt x="336145" y="44363"/>
                  </a:lnTo>
                  <a:lnTo>
                    <a:pt x="319382" y="40944"/>
                  </a:lnTo>
                  <a:lnTo>
                    <a:pt x="389464" y="40944"/>
                  </a:lnTo>
                  <a:lnTo>
                    <a:pt x="396578" y="51561"/>
                  </a:lnTo>
                  <a:lnTo>
                    <a:pt x="403171" y="84368"/>
                  </a:lnTo>
                  <a:lnTo>
                    <a:pt x="403171" y="276056"/>
                  </a:lnTo>
                  <a:lnTo>
                    <a:pt x="396578" y="308863"/>
                  </a:lnTo>
                  <a:lnTo>
                    <a:pt x="378713" y="335528"/>
                  </a:lnTo>
                  <a:lnTo>
                    <a:pt x="378608" y="335684"/>
                  </a:lnTo>
                  <a:lnTo>
                    <a:pt x="351980" y="353784"/>
                  </a:lnTo>
                  <a:lnTo>
                    <a:pt x="319409" y="360425"/>
                  </a:lnTo>
                  <a:lnTo>
                    <a:pt x="273518" y="360425"/>
                  </a:lnTo>
                  <a:lnTo>
                    <a:pt x="211685" y="40947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028063" y="4434941"/>
              <a:ext cx="118725" cy="230340"/>
            </a:xfrm>
            <a:prstGeom prst="rect">
              <a:avLst/>
            </a:prstGeom>
          </p:spPr>
        </p:pic>
      </p:grpSp>
      <p:sp>
        <p:nvSpPr>
          <p:cNvPr id="45" name="object 45"/>
          <p:cNvSpPr txBox="1"/>
          <p:nvPr/>
        </p:nvSpPr>
        <p:spPr>
          <a:xfrm>
            <a:off x="1403768" y="6033312"/>
            <a:ext cx="2990850" cy="21971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29895" marR="478790" indent="-635" algn="ctr">
              <a:lnSpc>
                <a:spcPct val="125000"/>
              </a:lnSpc>
              <a:spcBef>
                <a:spcPts val="95"/>
              </a:spcBef>
            </a:pPr>
            <a:r>
              <a:rPr sz="1900" b="1" spc="-10" dirty="0">
                <a:solidFill>
                  <a:srgbClr val="FFFFFF"/>
                </a:solidFill>
                <a:latin typeface="Tahoma"/>
                <a:cs typeface="Tahoma"/>
              </a:rPr>
              <a:t>Afectación </a:t>
            </a:r>
            <a:r>
              <a:rPr sz="1900" b="1" spc="-50" dirty="0">
                <a:solidFill>
                  <a:srgbClr val="FFFFFF"/>
                </a:solidFill>
                <a:latin typeface="Tahoma"/>
                <a:cs typeface="Tahoma"/>
              </a:rPr>
              <a:t>reputacional</a:t>
            </a:r>
            <a:r>
              <a:rPr sz="19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00" b="1" spc="-25" dirty="0">
                <a:solidFill>
                  <a:srgbClr val="FFFFFF"/>
                </a:solidFill>
                <a:latin typeface="Tahoma"/>
                <a:cs typeface="Tahoma"/>
              </a:rPr>
              <a:t>por </a:t>
            </a:r>
            <a:r>
              <a:rPr sz="1900" b="1" spc="-50" dirty="0">
                <a:solidFill>
                  <a:srgbClr val="FFFFFF"/>
                </a:solidFill>
                <a:latin typeface="Tahoma"/>
                <a:cs typeface="Tahoma"/>
              </a:rPr>
              <a:t>hallazgos</a:t>
            </a:r>
            <a:r>
              <a:rPr sz="19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00" b="1" spc="-50" dirty="0">
                <a:solidFill>
                  <a:srgbClr val="FFFFFF"/>
                </a:solidFill>
                <a:latin typeface="Tahoma"/>
                <a:cs typeface="Tahoma"/>
              </a:rPr>
              <a:t>e </a:t>
            </a:r>
            <a:r>
              <a:rPr sz="1900" b="1" spc="-10" dirty="0">
                <a:solidFill>
                  <a:srgbClr val="FFFFFF"/>
                </a:solidFill>
                <a:latin typeface="Tahoma"/>
                <a:cs typeface="Tahoma"/>
              </a:rPr>
              <a:t>investigaciones </a:t>
            </a:r>
            <a:r>
              <a:rPr sz="1900" b="1" spc="-50" dirty="0">
                <a:solidFill>
                  <a:srgbClr val="FFFFFF"/>
                </a:solidFill>
                <a:latin typeface="Tahoma"/>
                <a:cs typeface="Tahoma"/>
              </a:rPr>
              <a:t>penales,</a:t>
            </a:r>
            <a:r>
              <a:rPr sz="1900" b="1" spc="-1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00" b="1" spc="-45" dirty="0">
                <a:solidFill>
                  <a:srgbClr val="FFFFFF"/>
                </a:solidFill>
                <a:latin typeface="Tahoma"/>
                <a:cs typeface="Tahoma"/>
              </a:rPr>
              <a:t>fiscales</a:t>
            </a:r>
            <a:r>
              <a:rPr sz="1900" b="1" spc="-1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00" b="1" spc="-50" dirty="0">
                <a:solidFill>
                  <a:srgbClr val="FFFFFF"/>
                </a:solidFill>
                <a:latin typeface="Tahoma"/>
                <a:cs typeface="Tahoma"/>
              </a:rPr>
              <a:t>y </a:t>
            </a:r>
            <a:r>
              <a:rPr sz="1900" b="1" spc="-10" dirty="0">
                <a:solidFill>
                  <a:srgbClr val="FFFFFF"/>
                </a:solidFill>
                <a:latin typeface="Tahoma"/>
                <a:cs typeface="Tahoma"/>
              </a:rPr>
              <a:t>disciplinarias</a:t>
            </a:r>
            <a:endParaRPr sz="1900">
              <a:latin typeface="Tahoma"/>
              <a:cs typeface="Tahoma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4524786" y="6086412"/>
            <a:ext cx="2990850" cy="1882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6385" marR="264160" algn="ctr">
              <a:lnSpc>
                <a:spcPct val="121900"/>
              </a:lnSpc>
              <a:spcBef>
                <a:spcPts val="100"/>
              </a:spcBef>
            </a:pPr>
            <a:r>
              <a:rPr sz="2000" b="1" spc="-55" dirty="0">
                <a:solidFill>
                  <a:srgbClr val="FFFFFF"/>
                </a:solidFill>
                <a:latin typeface="Tahoma"/>
                <a:cs typeface="Tahoma"/>
              </a:rPr>
              <a:t>Embargos</a:t>
            </a:r>
            <a:r>
              <a:rPr sz="2000" b="1" spc="-1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b="1" spc="-9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2000" b="1" spc="-1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b="1" spc="-40" dirty="0">
                <a:solidFill>
                  <a:srgbClr val="FFFFFF"/>
                </a:solidFill>
                <a:latin typeface="Tahoma"/>
                <a:cs typeface="Tahoma"/>
              </a:rPr>
              <a:t>cuentas y</a:t>
            </a:r>
            <a:r>
              <a:rPr sz="2000" b="1" spc="-1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b="1" spc="-50" dirty="0">
                <a:solidFill>
                  <a:srgbClr val="FFFFFF"/>
                </a:solidFill>
                <a:latin typeface="Tahoma"/>
                <a:cs typeface="Tahoma"/>
              </a:rPr>
              <a:t>bienes</a:t>
            </a:r>
            <a:r>
              <a:rPr sz="2000" b="1" spc="-1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b="1" spc="-55" dirty="0">
                <a:solidFill>
                  <a:srgbClr val="FFFFFF"/>
                </a:solidFill>
                <a:latin typeface="Tahoma"/>
                <a:cs typeface="Tahoma"/>
              </a:rPr>
              <a:t>por</a:t>
            </a:r>
            <a:r>
              <a:rPr sz="2000" b="1" spc="-1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b="1" spc="-60" dirty="0">
                <a:solidFill>
                  <a:srgbClr val="FFFFFF"/>
                </a:solidFill>
                <a:latin typeface="Tahoma"/>
                <a:cs typeface="Tahoma"/>
              </a:rPr>
              <a:t>el</a:t>
            </a:r>
            <a:r>
              <a:rPr sz="2000" b="1" spc="-1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b="1" spc="-25" dirty="0">
                <a:solidFill>
                  <a:srgbClr val="FFFFFF"/>
                </a:solidFill>
                <a:latin typeface="Tahoma"/>
                <a:cs typeface="Tahoma"/>
              </a:rPr>
              <a:t>inicio de</a:t>
            </a:r>
            <a:r>
              <a:rPr sz="2000" b="1" spc="-1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b="1" spc="-40" dirty="0">
                <a:solidFill>
                  <a:srgbClr val="FFFFFF"/>
                </a:solidFill>
                <a:latin typeface="Tahoma"/>
                <a:cs typeface="Tahoma"/>
              </a:rPr>
              <a:t>procesos</a:t>
            </a:r>
            <a:r>
              <a:rPr sz="2000" b="1" spc="-1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b="1" spc="-25" dirty="0">
                <a:solidFill>
                  <a:srgbClr val="FFFFFF"/>
                </a:solidFill>
                <a:latin typeface="Tahoma"/>
                <a:cs typeface="Tahoma"/>
              </a:rPr>
              <a:t>de </a:t>
            </a:r>
            <a:r>
              <a:rPr sz="2000" b="1" spc="-10" dirty="0">
                <a:solidFill>
                  <a:srgbClr val="FFFFFF"/>
                </a:solidFill>
                <a:latin typeface="Tahoma"/>
                <a:cs typeface="Tahoma"/>
              </a:rPr>
              <a:t>responsabilidad fiscal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7647462" y="6095343"/>
            <a:ext cx="2990850" cy="11112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7485" marR="178435" algn="ctr">
              <a:lnSpc>
                <a:spcPct val="125000"/>
              </a:lnSpc>
              <a:spcBef>
                <a:spcPts val="100"/>
              </a:spcBef>
            </a:pPr>
            <a:r>
              <a:rPr sz="1900" b="1" spc="-45" dirty="0">
                <a:solidFill>
                  <a:srgbClr val="FFFFFF"/>
                </a:solidFill>
                <a:latin typeface="Tahoma"/>
                <a:cs typeface="Tahoma"/>
              </a:rPr>
              <a:t>Bloqueo</a:t>
            </a:r>
            <a:r>
              <a:rPr sz="1900" b="1" spc="-1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00" b="1" spc="-60" dirty="0">
                <a:solidFill>
                  <a:srgbClr val="FFFFFF"/>
                </a:solidFill>
                <a:latin typeface="Tahoma"/>
                <a:cs typeface="Tahoma"/>
              </a:rPr>
              <a:t>financiero</a:t>
            </a:r>
            <a:r>
              <a:rPr sz="1900" b="1" spc="-1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00" b="1" spc="-25" dirty="0">
                <a:solidFill>
                  <a:srgbClr val="FFFFFF"/>
                </a:solidFill>
                <a:latin typeface="Tahoma"/>
                <a:cs typeface="Tahoma"/>
              </a:rPr>
              <a:t>por </a:t>
            </a:r>
            <a:r>
              <a:rPr sz="1900" b="1" spc="-55" dirty="0">
                <a:solidFill>
                  <a:srgbClr val="FFFFFF"/>
                </a:solidFill>
                <a:latin typeface="Tahoma"/>
                <a:cs typeface="Tahoma"/>
              </a:rPr>
              <a:t>embargos</a:t>
            </a:r>
            <a:r>
              <a:rPr sz="1900" b="1" spc="-1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00" b="1" spc="-40" dirty="0">
                <a:solidFill>
                  <a:srgbClr val="FFFFFF"/>
                </a:solidFill>
                <a:latin typeface="Tahoma"/>
                <a:cs typeface="Tahoma"/>
              </a:rPr>
              <a:t>y</a:t>
            </a:r>
            <a:r>
              <a:rPr sz="1900" b="1" spc="-1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00" b="1" spc="-20" dirty="0">
                <a:solidFill>
                  <a:srgbClr val="FFFFFF"/>
                </a:solidFill>
                <a:latin typeface="Tahoma"/>
                <a:cs typeface="Tahoma"/>
              </a:rPr>
              <a:t>otras </a:t>
            </a:r>
            <a:r>
              <a:rPr sz="1900" b="1" spc="-45" dirty="0">
                <a:solidFill>
                  <a:srgbClr val="FFFFFF"/>
                </a:solidFill>
                <a:latin typeface="Tahoma"/>
                <a:cs typeface="Tahoma"/>
              </a:rPr>
              <a:t>medidas</a:t>
            </a:r>
            <a:r>
              <a:rPr sz="1900" b="1" spc="-1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00" b="1" spc="-10" dirty="0">
                <a:solidFill>
                  <a:srgbClr val="FFFFFF"/>
                </a:solidFill>
                <a:latin typeface="Tahoma"/>
                <a:cs typeface="Tahoma"/>
              </a:rPr>
              <a:t>cautelares</a:t>
            </a:r>
            <a:endParaRPr sz="1900">
              <a:latin typeface="Tahoma"/>
              <a:cs typeface="Tahoma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10768827" y="5852238"/>
            <a:ext cx="2990850" cy="25590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37160" marR="127635" algn="ctr">
              <a:lnSpc>
                <a:spcPct val="125000"/>
              </a:lnSpc>
              <a:spcBef>
                <a:spcPts val="95"/>
              </a:spcBef>
            </a:pPr>
            <a:r>
              <a:rPr sz="1900" b="1" spc="-40" dirty="0">
                <a:solidFill>
                  <a:srgbClr val="FFFFFF"/>
                </a:solidFill>
                <a:latin typeface="Tahoma"/>
                <a:cs typeface="Tahoma"/>
              </a:rPr>
              <a:t>Efectos</a:t>
            </a:r>
            <a:r>
              <a:rPr sz="1900" b="1" spc="-1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00" b="1" spc="-40" dirty="0">
                <a:solidFill>
                  <a:srgbClr val="FFFFFF"/>
                </a:solidFill>
                <a:latin typeface="Tahoma"/>
                <a:cs typeface="Tahoma"/>
              </a:rPr>
              <a:t>penales</a:t>
            </a:r>
            <a:r>
              <a:rPr sz="1900" b="1" spc="-1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00" b="1" spc="-25" dirty="0">
                <a:solidFill>
                  <a:srgbClr val="FFFFFF"/>
                </a:solidFill>
                <a:latin typeface="Tahoma"/>
                <a:cs typeface="Tahoma"/>
              </a:rPr>
              <a:t>por </a:t>
            </a:r>
            <a:r>
              <a:rPr sz="1900" b="1" spc="-70" dirty="0">
                <a:solidFill>
                  <a:srgbClr val="FFFFFF"/>
                </a:solidFill>
                <a:latin typeface="Tahoma"/>
                <a:cs typeface="Tahoma"/>
              </a:rPr>
              <a:t>errores</a:t>
            </a:r>
            <a:r>
              <a:rPr sz="1900" b="1" spc="-1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00" b="1" spc="-70" dirty="0">
                <a:solidFill>
                  <a:srgbClr val="FFFFFF"/>
                </a:solidFill>
                <a:latin typeface="Tahoma"/>
                <a:cs typeface="Tahoma"/>
              </a:rPr>
              <a:t>administrativos: </a:t>
            </a:r>
            <a:r>
              <a:rPr sz="1900" b="1" spc="-35" dirty="0">
                <a:solidFill>
                  <a:srgbClr val="FFFFFF"/>
                </a:solidFill>
                <a:latin typeface="Tahoma"/>
                <a:cs typeface="Tahoma"/>
              </a:rPr>
              <a:t>Colombia</a:t>
            </a:r>
            <a:r>
              <a:rPr sz="1900" b="1" spc="-1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00" b="1" spc="-35" dirty="0">
                <a:solidFill>
                  <a:srgbClr val="FFFFFF"/>
                </a:solidFill>
                <a:latin typeface="Tahoma"/>
                <a:cs typeface="Tahoma"/>
              </a:rPr>
              <a:t>es</a:t>
            </a:r>
            <a:r>
              <a:rPr sz="1900" b="1" spc="-1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00" b="1" spc="-45" dirty="0">
                <a:solidFill>
                  <a:srgbClr val="FFFFFF"/>
                </a:solidFill>
                <a:latin typeface="Tahoma"/>
                <a:cs typeface="Tahoma"/>
              </a:rPr>
              <a:t>el</a:t>
            </a:r>
            <a:r>
              <a:rPr sz="1900" b="1" spc="-1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00" b="1" spc="-20" dirty="0">
                <a:solidFill>
                  <a:srgbClr val="FFFFFF"/>
                </a:solidFill>
                <a:latin typeface="Tahoma"/>
                <a:cs typeface="Tahoma"/>
              </a:rPr>
              <a:t>único </a:t>
            </a:r>
            <a:r>
              <a:rPr sz="1900" b="1" spc="-45" dirty="0">
                <a:solidFill>
                  <a:srgbClr val="FFFFFF"/>
                </a:solidFill>
                <a:latin typeface="Tahoma"/>
                <a:cs typeface="Tahoma"/>
              </a:rPr>
              <a:t>país</a:t>
            </a:r>
            <a:r>
              <a:rPr sz="1900" b="1" spc="-1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00" b="1" spc="-25" dirty="0">
                <a:solidFill>
                  <a:srgbClr val="FFFFFF"/>
                </a:solidFill>
                <a:latin typeface="Tahoma"/>
                <a:cs typeface="Tahoma"/>
              </a:rPr>
              <a:t>del</a:t>
            </a:r>
            <a:r>
              <a:rPr sz="1900" b="1" spc="-1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00" b="1" spc="-40" dirty="0">
                <a:solidFill>
                  <a:srgbClr val="FFFFFF"/>
                </a:solidFill>
                <a:latin typeface="Tahoma"/>
                <a:cs typeface="Tahoma"/>
              </a:rPr>
              <a:t>mundo</a:t>
            </a:r>
            <a:r>
              <a:rPr sz="1900" b="1" spc="-1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00" b="1" spc="-40" dirty="0">
                <a:solidFill>
                  <a:srgbClr val="FFFFFF"/>
                </a:solidFill>
                <a:latin typeface="Tahoma"/>
                <a:cs typeface="Tahoma"/>
              </a:rPr>
              <a:t>en</a:t>
            </a:r>
            <a:r>
              <a:rPr sz="1900" b="1" spc="-1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00" b="1" spc="-25" dirty="0">
                <a:solidFill>
                  <a:srgbClr val="FFFFFF"/>
                </a:solidFill>
                <a:latin typeface="Tahoma"/>
                <a:cs typeface="Tahoma"/>
              </a:rPr>
              <a:t>el </a:t>
            </a:r>
            <a:r>
              <a:rPr sz="1900" b="1" spc="-30" dirty="0">
                <a:solidFill>
                  <a:srgbClr val="FFFFFF"/>
                </a:solidFill>
                <a:latin typeface="Tahoma"/>
                <a:cs typeface="Tahoma"/>
              </a:rPr>
              <a:t>cual</a:t>
            </a:r>
            <a:r>
              <a:rPr sz="1900" b="1" spc="-1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00" b="1" spc="-35" dirty="0">
                <a:solidFill>
                  <a:srgbClr val="FFFFFF"/>
                </a:solidFill>
                <a:latin typeface="Tahoma"/>
                <a:cs typeface="Tahoma"/>
              </a:rPr>
              <a:t>se</a:t>
            </a:r>
            <a:r>
              <a:rPr sz="1900" b="1" spc="-1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00" b="1" spc="-55" dirty="0">
                <a:solidFill>
                  <a:srgbClr val="FFFFFF"/>
                </a:solidFill>
                <a:latin typeface="Tahoma"/>
                <a:cs typeface="Tahoma"/>
              </a:rPr>
              <a:t>penalizan</a:t>
            </a:r>
            <a:r>
              <a:rPr sz="1900" b="1" spc="-1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00" b="1" spc="-25" dirty="0">
                <a:solidFill>
                  <a:srgbClr val="FFFFFF"/>
                </a:solidFill>
                <a:latin typeface="Tahoma"/>
                <a:cs typeface="Tahoma"/>
              </a:rPr>
              <a:t>con </a:t>
            </a:r>
            <a:r>
              <a:rPr sz="1900" b="1" spc="-45" dirty="0">
                <a:solidFill>
                  <a:srgbClr val="FFFFFF"/>
                </a:solidFill>
                <a:latin typeface="Tahoma"/>
                <a:cs typeface="Tahoma"/>
              </a:rPr>
              <a:t>privación</a:t>
            </a:r>
            <a:r>
              <a:rPr sz="1900" b="1" spc="-1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00" b="1" spc="-10" dirty="0">
                <a:solidFill>
                  <a:srgbClr val="FFFFFF"/>
                </a:solidFill>
                <a:latin typeface="Tahoma"/>
                <a:cs typeface="Tahoma"/>
              </a:rPr>
              <a:t>de</a:t>
            </a:r>
            <a:r>
              <a:rPr sz="1900" b="1" spc="-1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00" b="1" spc="-65" dirty="0">
                <a:solidFill>
                  <a:srgbClr val="FFFFFF"/>
                </a:solidFill>
                <a:latin typeface="Tahoma"/>
                <a:cs typeface="Tahoma"/>
              </a:rPr>
              <a:t>la</a:t>
            </a:r>
            <a:r>
              <a:rPr sz="1900" b="1" spc="-1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00" b="1" spc="-10" dirty="0">
                <a:solidFill>
                  <a:srgbClr val="FFFFFF"/>
                </a:solidFill>
                <a:latin typeface="Tahoma"/>
                <a:cs typeface="Tahoma"/>
              </a:rPr>
              <a:t>libertad </a:t>
            </a:r>
            <a:r>
              <a:rPr sz="1900" b="1" spc="-70" dirty="0">
                <a:solidFill>
                  <a:srgbClr val="FFFFFF"/>
                </a:solidFill>
                <a:latin typeface="Tahoma"/>
                <a:cs typeface="Tahoma"/>
              </a:rPr>
              <a:t>errores</a:t>
            </a:r>
            <a:r>
              <a:rPr sz="1900" b="1" spc="-1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00" b="1" spc="-25" dirty="0">
                <a:solidFill>
                  <a:srgbClr val="FFFFFF"/>
                </a:solidFill>
                <a:latin typeface="Tahoma"/>
                <a:cs typeface="Tahoma"/>
              </a:rPr>
              <a:t>administrativos</a:t>
            </a:r>
            <a:endParaRPr sz="1900">
              <a:latin typeface="Tahoma"/>
              <a:cs typeface="Tahoma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13890192" y="5991254"/>
            <a:ext cx="2990850" cy="2197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6215" marR="134620" indent="-40640" algn="ctr">
              <a:lnSpc>
                <a:spcPct val="125000"/>
              </a:lnSpc>
              <a:spcBef>
                <a:spcPts val="100"/>
              </a:spcBef>
            </a:pPr>
            <a:r>
              <a:rPr sz="1900" b="1" spc="-95" dirty="0">
                <a:solidFill>
                  <a:srgbClr val="FFFFFF"/>
                </a:solidFill>
                <a:latin typeface="Tahoma"/>
                <a:cs typeface="Tahoma"/>
              </a:rPr>
              <a:t>Para</a:t>
            </a:r>
            <a:r>
              <a:rPr sz="1900" b="1" spc="-1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00" b="1" spc="-50" dirty="0">
                <a:solidFill>
                  <a:srgbClr val="FFFFFF"/>
                </a:solidFill>
                <a:latin typeface="Tahoma"/>
                <a:cs typeface="Tahoma"/>
              </a:rPr>
              <a:t>el</a:t>
            </a:r>
            <a:r>
              <a:rPr sz="1900" b="1" spc="-1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00" b="1" spc="-50" dirty="0">
                <a:solidFill>
                  <a:srgbClr val="FFFFFF"/>
                </a:solidFill>
                <a:latin typeface="Tahoma"/>
                <a:cs typeface="Tahoma"/>
              </a:rPr>
              <a:t>2021</a:t>
            </a:r>
            <a:r>
              <a:rPr sz="1900" b="1" spc="-1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00" b="1" spc="-25" dirty="0">
                <a:solidFill>
                  <a:srgbClr val="FFFFFF"/>
                </a:solidFill>
                <a:latin typeface="Tahoma"/>
                <a:cs typeface="Tahoma"/>
              </a:rPr>
              <a:t>en </a:t>
            </a:r>
            <a:r>
              <a:rPr sz="1900" b="1" spc="-40" dirty="0">
                <a:solidFill>
                  <a:srgbClr val="FFFFFF"/>
                </a:solidFill>
                <a:latin typeface="Tahoma"/>
                <a:cs typeface="Tahoma"/>
              </a:rPr>
              <a:t>Colombia</a:t>
            </a:r>
            <a:r>
              <a:rPr sz="1900" b="1" spc="-1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00" b="1" spc="-50" dirty="0">
                <a:solidFill>
                  <a:srgbClr val="FFFFFF"/>
                </a:solidFill>
                <a:latin typeface="Tahoma"/>
                <a:cs typeface="Tahoma"/>
              </a:rPr>
              <a:t>el</a:t>
            </a:r>
            <a:r>
              <a:rPr sz="1900" b="1" spc="-1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00" b="1" spc="-50" dirty="0">
                <a:solidFill>
                  <a:srgbClr val="FFFFFF"/>
                </a:solidFill>
                <a:latin typeface="Tahoma"/>
                <a:cs typeface="Tahoma"/>
              </a:rPr>
              <a:t>porcentaje </a:t>
            </a:r>
            <a:r>
              <a:rPr sz="1900" b="1" spc="-10" dirty="0">
                <a:solidFill>
                  <a:srgbClr val="FFFFFF"/>
                </a:solidFill>
                <a:latin typeface="Tahoma"/>
                <a:cs typeface="Tahoma"/>
              </a:rPr>
              <a:t>de</a:t>
            </a:r>
            <a:r>
              <a:rPr sz="1900" b="1" spc="-1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00" b="1" spc="-60" dirty="0">
                <a:solidFill>
                  <a:srgbClr val="FFFFFF"/>
                </a:solidFill>
                <a:latin typeface="Tahoma"/>
                <a:cs typeface="Tahoma"/>
              </a:rPr>
              <a:t>confianza</a:t>
            </a:r>
            <a:r>
              <a:rPr sz="1900" b="1" spc="-1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00" b="1" spc="-45" dirty="0">
                <a:solidFill>
                  <a:srgbClr val="FFFFFF"/>
                </a:solidFill>
                <a:latin typeface="Tahoma"/>
                <a:cs typeface="Tahoma"/>
              </a:rPr>
              <a:t>en</a:t>
            </a:r>
            <a:r>
              <a:rPr sz="1900" b="1" spc="-1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00" b="1" spc="-25" dirty="0">
                <a:solidFill>
                  <a:srgbClr val="FFFFFF"/>
                </a:solidFill>
                <a:latin typeface="Tahoma"/>
                <a:cs typeface="Tahoma"/>
              </a:rPr>
              <a:t>el </a:t>
            </a:r>
            <a:r>
              <a:rPr sz="1900" b="1" spc="-50" dirty="0">
                <a:solidFill>
                  <a:srgbClr val="FFFFFF"/>
                </a:solidFill>
                <a:latin typeface="Tahoma"/>
                <a:cs typeface="Tahoma"/>
              </a:rPr>
              <a:t>Gobierno</a:t>
            </a:r>
            <a:r>
              <a:rPr sz="1900" b="1" spc="-1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00" b="1" spc="-50" dirty="0">
                <a:solidFill>
                  <a:srgbClr val="FFFFFF"/>
                </a:solidFill>
                <a:latin typeface="Tahoma"/>
                <a:cs typeface="Tahoma"/>
              </a:rPr>
              <a:t>nacional</a:t>
            </a:r>
            <a:r>
              <a:rPr sz="1900" b="1" spc="-1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00" b="1" spc="-50" dirty="0">
                <a:solidFill>
                  <a:srgbClr val="FFFFFF"/>
                </a:solidFill>
                <a:latin typeface="Tahoma"/>
                <a:cs typeface="Tahoma"/>
              </a:rPr>
              <a:t>y</a:t>
            </a:r>
            <a:r>
              <a:rPr sz="1900" b="1" spc="5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00" b="1" spc="-65" dirty="0">
                <a:solidFill>
                  <a:srgbClr val="FFFFFF"/>
                </a:solidFill>
                <a:latin typeface="Tahoma"/>
                <a:cs typeface="Tahoma"/>
              </a:rPr>
              <a:t>las</a:t>
            </a:r>
            <a:r>
              <a:rPr sz="1900" b="1" spc="-1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00" b="1" spc="-50" dirty="0">
                <a:solidFill>
                  <a:srgbClr val="FFFFFF"/>
                </a:solidFill>
                <a:latin typeface="Tahoma"/>
                <a:cs typeface="Tahoma"/>
              </a:rPr>
              <a:t>entidades</a:t>
            </a:r>
            <a:r>
              <a:rPr sz="1900" b="1" spc="-1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00" b="1" spc="-60" dirty="0">
                <a:solidFill>
                  <a:srgbClr val="FFFFFF"/>
                </a:solidFill>
                <a:latin typeface="Tahoma"/>
                <a:cs typeface="Tahoma"/>
              </a:rPr>
              <a:t>ronda</a:t>
            </a:r>
            <a:r>
              <a:rPr sz="1900" b="1" spc="-1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00" b="1" spc="-25" dirty="0">
                <a:solidFill>
                  <a:srgbClr val="FFFFFF"/>
                </a:solidFill>
                <a:latin typeface="Tahoma"/>
                <a:cs typeface="Tahoma"/>
              </a:rPr>
              <a:t>el </a:t>
            </a:r>
            <a:r>
              <a:rPr sz="1900" b="1" spc="-45" dirty="0">
                <a:solidFill>
                  <a:srgbClr val="FFFFFF"/>
                </a:solidFill>
                <a:latin typeface="Tahoma"/>
                <a:cs typeface="Tahoma"/>
              </a:rPr>
              <a:t>20</a:t>
            </a:r>
            <a:r>
              <a:rPr sz="1900" b="1" spc="-1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00" b="1" spc="-894" dirty="0">
                <a:solidFill>
                  <a:srgbClr val="FFFFFF"/>
                </a:solidFill>
                <a:latin typeface="Tahoma"/>
                <a:cs typeface="Tahoma"/>
              </a:rPr>
              <a:t>%</a:t>
            </a:r>
            <a:endParaRPr sz="1900">
              <a:latin typeface="Tahoma"/>
              <a:cs typeface="Tahoma"/>
            </a:endParaRPr>
          </a:p>
        </p:txBody>
      </p:sp>
      <p:sp>
        <p:nvSpPr>
          <p:cNvPr id="50" name="object 50"/>
          <p:cNvSpPr txBox="1">
            <a:spLocks noGrp="1"/>
          </p:cNvSpPr>
          <p:nvPr>
            <p:ph type="title"/>
          </p:nvPr>
        </p:nvSpPr>
        <p:spPr>
          <a:xfrm>
            <a:off x="1233114" y="1301652"/>
            <a:ext cx="16710025" cy="17970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7600"/>
              </a:lnSpc>
              <a:spcBef>
                <a:spcPts val="100"/>
              </a:spcBef>
            </a:pPr>
            <a:r>
              <a:rPr sz="3600" dirty="0">
                <a:solidFill>
                  <a:srgbClr val="E7F1F0"/>
                </a:solidFill>
                <a:latin typeface="Tahoma"/>
                <a:cs typeface="Tahoma"/>
              </a:rPr>
              <a:t>ADICIONAL</a:t>
            </a:r>
            <a:r>
              <a:rPr sz="3600" spc="-135" dirty="0">
                <a:solidFill>
                  <a:srgbClr val="E7F1F0"/>
                </a:solidFill>
                <a:latin typeface="Tahoma"/>
                <a:cs typeface="Tahoma"/>
              </a:rPr>
              <a:t> </a:t>
            </a:r>
            <a:r>
              <a:rPr sz="3600" spc="70" dirty="0">
                <a:solidFill>
                  <a:srgbClr val="E7F1F0"/>
                </a:solidFill>
                <a:latin typeface="Tahoma"/>
                <a:cs typeface="Tahoma"/>
              </a:rPr>
              <a:t>A</a:t>
            </a:r>
            <a:r>
              <a:rPr sz="3600" spc="-135" dirty="0">
                <a:solidFill>
                  <a:srgbClr val="E7F1F0"/>
                </a:solidFill>
                <a:latin typeface="Tahoma"/>
                <a:cs typeface="Tahoma"/>
              </a:rPr>
              <a:t> </a:t>
            </a:r>
            <a:r>
              <a:rPr sz="3600" spc="180" dirty="0">
                <a:solidFill>
                  <a:srgbClr val="E7F1F0"/>
                </a:solidFill>
                <a:latin typeface="Tahoma"/>
                <a:cs typeface="Tahoma"/>
              </a:rPr>
              <a:t>LA</a:t>
            </a:r>
            <a:r>
              <a:rPr sz="3600" spc="-135" dirty="0">
                <a:solidFill>
                  <a:srgbClr val="E7F1F0"/>
                </a:solidFill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E7F1F0"/>
                </a:solidFill>
                <a:latin typeface="Tahoma"/>
                <a:cs typeface="Tahoma"/>
              </a:rPr>
              <a:t>REALIDAD</a:t>
            </a:r>
            <a:r>
              <a:rPr sz="3600" spc="-135" dirty="0">
                <a:solidFill>
                  <a:srgbClr val="E7F1F0"/>
                </a:solidFill>
                <a:latin typeface="Tahoma"/>
                <a:cs typeface="Tahoma"/>
              </a:rPr>
              <a:t> </a:t>
            </a:r>
            <a:r>
              <a:rPr sz="3600" spc="80" dirty="0">
                <a:solidFill>
                  <a:srgbClr val="E7F1F0"/>
                </a:solidFill>
                <a:latin typeface="Tahoma"/>
                <a:cs typeface="Tahoma"/>
              </a:rPr>
              <a:t>QUE</a:t>
            </a:r>
            <a:r>
              <a:rPr sz="3600" spc="-135" dirty="0">
                <a:solidFill>
                  <a:srgbClr val="E7F1F0"/>
                </a:solidFill>
                <a:latin typeface="Tahoma"/>
                <a:cs typeface="Tahoma"/>
              </a:rPr>
              <a:t> </a:t>
            </a:r>
            <a:r>
              <a:rPr sz="3600" spc="200" dirty="0">
                <a:solidFill>
                  <a:srgbClr val="E7F1F0"/>
                </a:solidFill>
                <a:latin typeface="Tahoma"/>
                <a:cs typeface="Tahoma"/>
              </a:rPr>
              <a:t>REFLEJAN</a:t>
            </a:r>
            <a:r>
              <a:rPr sz="3600" spc="-135" dirty="0">
                <a:solidFill>
                  <a:srgbClr val="E7F1F0"/>
                </a:solidFill>
                <a:latin typeface="Tahoma"/>
                <a:cs typeface="Tahoma"/>
              </a:rPr>
              <a:t> </a:t>
            </a:r>
            <a:r>
              <a:rPr sz="3600" spc="145" dirty="0">
                <a:solidFill>
                  <a:srgbClr val="E7F1F0"/>
                </a:solidFill>
                <a:latin typeface="Tahoma"/>
                <a:cs typeface="Tahoma"/>
              </a:rPr>
              <a:t>LAS</a:t>
            </a:r>
            <a:r>
              <a:rPr sz="3600" spc="-130" dirty="0">
                <a:solidFill>
                  <a:srgbClr val="E7F1F0"/>
                </a:solidFill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E7F1F0"/>
                </a:solidFill>
                <a:latin typeface="Tahoma"/>
                <a:cs typeface="Tahoma"/>
              </a:rPr>
              <a:t>CIFRAS,</a:t>
            </a:r>
            <a:r>
              <a:rPr sz="3600" spc="-135" dirty="0">
                <a:solidFill>
                  <a:srgbClr val="E7F1F0"/>
                </a:solidFill>
                <a:latin typeface="Tahoma"/>
                <a:cs typeface="Tahoma"/>
              </a:rPr>
              <a:t> </a:t>
            </a:r>
            <a:r>
              <a:rPr sz="3600" spc="70" dirty="0">
                <a:solidFill>
                  <a:srgbClr val="E7F1F0"/>
                </a:solidFill>
                <a:latin typeface="Tahoma"/>
                <a:cs typeface="Tahoma"/>
              </a:rPr>
              <a:t>SE</a:t>
            </a:r>
            <a:r>
              <a:rPr sz="3600" spc="-135" dirty="0">
                <a:solidFill>
                  <a:srgbClr val="E7F1F0"/>
                </a:solidFill>
                <a:latin typeface="Tahoma"/>
                <a:cs typeface="Tahoma"/>
              </a:rPr>
              <a:t> </a:t>
            </a:r>
            <a:r>
              <a:rPr sz="3600" spc="80" dirty="0">
                <a:solidFill>
                  <a:srgbClr val="E7F1F0"/>
                </a:solidFill>
                <a:latin typeface="Tahoma"/>
                <a:cs typeface="Tahoma"/>
              </a:rPr>
              <a:t>PUEDEN </a:t>
            </a:r>
            <a:r>
              <a:rPr sz="3600" dirty="0">
                <a:solidFill>
                  <a:srgbClr val="E7F1F0"/>
                </a:solidFill>
                <a:latin typeface="Tahoma"/>
                <a:cs typeface="Tahoma"/>
              </a:rPr>
              <a:t>EVIDENCIAR</a:t>
            </a:r>
            <a:r>
              <a:rPr sz="3600" spc="-160" dirty="0">
                <a:solidFill>
                  <a:srgbClr val="E7F1F0"/>
                </a:solidFill>
                <a:latin typeface="Tahoma"/>
                <a:cs typeface="Tahoma"/>
              </a:rPr>
              <a:t> </a:t>
            </a:r>
            <a:r>
              <a:rPr sz="3600" spc="80" dirty="0">
                <a:solidFill>
                  <a:srgbClr val="E7F1F0"/>
                </a:solidFill>
                <a:latin typeface="Tahoma"/>
                <a:cs typeface="Tahoma"/>
              </a:rPr>
              <a:t>OTRAS</a:t>
            </a:r>
            <a:r>
              <a:rPr sz="3600" spc="-160" dirty="0">
                <a:solidFill>
                  <a:srgbClr val="E7F1F0"/>
                </a:solidFill>
                <a:latin typeface="Tahoma"/>
                <a:cs typeface="Tahoma"/>
              </a:rPr>
              <a:t> </a:t>
            </a:r>
            <a:r>
              <a:rPr sz="3600" spc="90" dirty="0">
                <a:solidFill>
                  <a:srgbClr val="E7F1F0"/>
                </a:solidFill>
                <a:latin typeface="Tahoma"/>
                <a:cs typeface="Tahoma"/>
              </a:rPr>
              <a:t>PROBLEMÁTICAS</a:t>
            </a:r>
            <a:r>
              <a:rPr sz="3600" spc="-160" dirty="0">
                <a:solidFill>
                  <a:srgbClr val="E7F1F0"/>
                </a:solidFill>
                <a:latin typeface="Tahoma"/>
                <a:cs typeface="Tahoma"/>
              </a:rPr>
              <a:t> </a:t>
            </a:r>
            <a:r>
              <a:rPr sz="3600" spc="125" dirty="0">
                <a:solidFill>
                  <a:srgbClr val="E7F1F0"/>
                </a:solidFill>
                <a:latin typeface="Tahoma"/>
                <a:cs typeface="Tahoma"/>
              </a:rPr>
              <a:t>EN</a:t>
            </a:r>
            <a:r>
              <a:rPr sz="3600" spc="-160" dirty="0">
                <a:solidFill>
                  <a:srgbClr val="E7F1F0"/>
                </a:solidFill>
                <a:latin typeface="Tahoma"/>
                <a:cs typeface="Tahoma"/>
              </a:rPr>
              <a:t> </a:t>
            </a:r>
            <a:r>
              <a:rPr sz="3600" spc="80" dirty="0">
                <a:solidFill>
                  <a:srgbClr val="E7F1F0"/>
                </a:solidFill>
                <a:latin typeface="Tahoma"/>
                <a:cs typeface="Tahoma"/>
              </a:rPr>
              <a:t>RELACIÓN</a:t>
            </a:r>
            <a:r>
              <a:rPr sz="3600" spc="-160" dirty="0">
                <a:solidFill>
                  <a:srgbClr val="E7F1F0"/>
                </a:solidFill>
                <a:latin typeface="Tahoma"/>
                <a:cs typeface="Tahoma"/>
              </a:rPr>
              <a:t> </a:t>
            </a:r>
            <a:r>
              <a:rPr sz="3600" spc="195" dirty="0">
                <a:solidFill>
                  <a:srgbClr val="E7F1F0"/>
                </a:solidFill>
                <a:latin typeface="Tahoma"/>
                <a:cs typeface="Tahoma"/>
              </a:rPr>
              <a:t>CON</a:t>
            </a:r>
            <a:r>
              <a:rPr sz="3600" spc="-155" dirty="0">
                <a:solidFill>
                  <a:srgbClr val="E7F1F0"/>
                </a:solidFill>
                <a:latin typeface="Tahoma"/>
                <a:cs typeface="Tahoma"/>
              </a:rPr>
              <a:t> </a:t>
            </a:r>
            <a:r>
              <a:rPr sz="3600" spc="180" dirty="0">
                <a:solidFill>
                  <a:srgbClr val="E7F1F0"/>
                </a:solidFill>
                <a:latin typeface="Tahoma"/>
                <a:cs typeface="Tahoma"/>
              </a:rPr>
              <a:t>LA</a:t>
            </a:r>
            <a:r>
              <a:rPr sz="3600" spc="-160" dirty="0">
                <a:solidFill>
                  <a:srgbClr val="E7F1F0"/>
                </a:solidFill>
                <a:latin typeface="Tahoma"/>
                <a:cs typeface="Tahoma"/>
              </a:rPr>
              <a:t> </a:t>
            </a:r>
            <a:r>
              <a:rPr sz="3600" spc="65" dirty="0">
                <a:solidFill>
                  <a:srgbClr val="E7F1F0"/>
                </a:solidFill>
                <a:latin typeface="Tahoma"/>
                <a:cs typeface="Tahoma"/>
              </a:rPr>
              <a:t>FUNCIÓN </a:t>
            </a:r>
            <a:r>
              <a:rPr sz="3600" spc="-10" dirty="0">
                <a:solidFill>
                  <a:srgbClr val="E7F1F0"/>
                </a:solidFill>
                <a:latin typeface="Tahoma"/>
                <a:cs typeface="Tahoma"/>
              </a:rPr>
              <a:t>PÚBLICA:</a:t>
            </a:r>
            <a:endParaRPr sz="36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44000" y="5032223"/>
            <a:ext cx="9144000" cy="5245100"/>
          </a:xfrm>
          <a:custGeom>
            <a:avLst/>
            <a:gdLst/>
            <a:ahLst/>
            <a:cxnLst/>
            <a:rect l="l" t="t" r="r" b="b"/>
            <a:pathLst>
              <a:path w="9144000" h="5245100">
                <a:moveTo>
                  <a:pt x="3372303" y="3225799"/>
                </a:moveTo>
                <a:lnTo>
                  <a:pt x="1435919" y="3225799"/>
                </a:lnTo>
                <a:lnTo>
                  <a:pt x="1452920" y="3213099"/>
                </a:lnTo>
                <a:lnTo>
                  <a:pt x="1485833" y="3213099"/>
                </a:lnTo>
                <a:lnTo>
                  <a:pt x="1501869" y="3200399"/>
                </a:lnTo>
                <a:lnTo>
                  <a:pt x="1501746" y="3111499"/>
                </a:lnTo>
                <a:lnTo>
                  <a:pt x="1501626" y="3009899"/>
                </a:lnTo>
                <a:lnTo>
                  <a:pt x="1501526" y="2908299"/>
                </a:lnTo>
                <a:lnTo>
                  <a:pt x="1501403" y="1308099"/>
                </a:lnTo>
                <a:lnTo>
                  <a:pt x="1501277" y="812799"/>
                </a:lnTo>
                <a:lnTo>
                  <a:pt x="1501168" y="660399"/>
                </a:lnTo>
                <a:lnTo>
                  <a:pt x="1501071" y="571499"/>
                </a:lnTo>
                <a:lnTo>
                  <a:pt x="1504314" y="533399"/>
                </a:lnTo>
                <a:lnTo>
                  <a:pt x="1518766" y="520699"/>
                </a:lnTo>
                <a:lnTo>
                  <a:pt x="1538668" y="495299"/>
                </a:lnTo>
                <a:lnTo>
                  <a:pt x="1558261" y="482599"/>
                </a:lnTo>
                <a:lnTo>
                  <a:pt x="1701373" y="330199"/>
                </a:lnTo>
                <a:lnTo>
                  <a:pt x="1844070" y="190499"/>
                </a:lnTo>
                <a:lnTo>
                  <a:pt x="1915487" y="114299"/>
                </a:lnTo>
                <a:lnTo>
                  <a:pt x="1951252" y="88899"/>
                </a:lnTo>
                <a:lnTo>
                  <a:pt x="2022950" y="12699"/>
                </a:lnTo>
                <a:lnTo>
                  <a:pt x="2034613" y="0"/>
                </a:lnTo>
                <a:lnTo>
                  <a:pt x="2078949" y="0"/>
                </a:lnTo>
                <a:lnTo>
                  <a:pt x="2080493" y="38099"/>
                </a:lnTo>
                <a:lnTo>
                  <a:pt x="2082413" y="88899"/>
                </a:lnTo>
                <a:lnTo>
                  <a:pt x="2083825" y="139699"/>
                </a:lnTo>
                <a:lnTo>
                  <a:pt x="2083843" y="190499"/>
                </a:lnTo>
                <a:lnTo>
                  <a:pt x="2081584" y="241299"/>
                </a:lnTo>
                <a:lnTo>
                  <a:pt x="2076161" y="292099"/>
                </a:lnTo>
                <a:lnTo>
                  <a:pt x="2087971" y="317499"/>
                </a:lnTo>
                <a:lnTo>
                  <a:pt x="2496529" y="317499"/>
                </a:lnTo>
                <a:lnTo>
                  <a:pt x="2496409" y="2031999"/>
                </a:lnTo>
                <a:lnTo>
                  <a:pt x="2496398" y="2057399"/>
                </a:lnTo>
                <a:lnTo>
                  <a:pt x="2496737" y="2070099"/>
                </a:lnTo>
                <a:lnTo>
                  <a:pt x="2501804" y="2082799"/>
                </a:lnTo>
                <a:lnTo>
                  <a:pt x="2511100" y="2082799"/>
                </a:lnTo>
                <a:lnTo>
                  <a:pt x="2524129" y="2095499"/>
                </a:lnTo>
                <a:lnTo>
                  <a:pt x="3372303" y="2095499"/>
                </a:lnTo>
                <a:lnTo>
                  <a:pt x="3372303" y="3225799"/>
                </a:lnTo>
                <a:close/>
              </a:path>
              <a:path w="9144000" h="5245100">
                <a:moveTo>
                  <a:pt x="3372303" y="2095499"/>
                </a:moveTo>
                <a:lnTo>
                  <a:pt x="2735374" y="2095499"/>
                </a:lnTo>
                <a:lnTo>
                  <a:pt x="2735399" y="1587499"/>
                </a:lnTo>
                <a:lnTo>
                  <a:pt x="2735603" y="1536699"/>
                </a:lnTo>
                <a:lnTo>
                  <a:pt x="2735911" y="1498599"/>
                </a:lnTo>
                <a:lnTo>
                  <a:pt x="2740817" y="1460499"/>
                </a:lnTo>
                <a:lnTo>
                  <a:pt x="2755451" y="1447799"/>
                </a:lnTo>
                <a:lnTo>
                  <a:pt x="2775208" y="1422399"/>
                </a:lnTo>
                <a:lnTo>
                  <a:pt x="2795485" y="1409699"/>
                </a:lnTo>
                <a:lnTo>
                  <a:pt x="2841990" y="1358899"/>
                </a:lnTo>
                <a:lnTo>
                  <a:pt x="2864787" y="1333499"/>
                </a:lnTo>
                <a:lnTo>
                  <a:pt x="2886914" y="1308099"/>
                </a:lnTo>
                <a:lnTo>
                  <a:pt x="3372303" y="1308099"/>
                </a:lnTo>
                <a:lnTo>
                  <a:pt x="3372303" y="2095499"/>
                </a:lnTo>
                <a:close/>
              </a:path>
              <a:path w="9144000" h="5245100">
                <a:moveTo>
                  <a:pt x="937136" y="1981199"/>
                </a:moveTo>
                <a:lnTo>
                  <a:pt x="308298" y="1981199"/>
                </a:lnTo>
                <a:lnTo>
                  <a:pt x="333538" y="1943099"/>
                </a:lnTo>
                <a:lnTo>
                  <a:pt x="362252" y="1917699"/>
                </a:lnTo>
                <a:lnTo>
                  <a:pt x="391687" y="1892299"/>
                </a:lnTo>
                <a:lnTo>
                  <a:pt x="419093" y="1866899"/>
                </a:lnTo>
                <a:lnTo>
                  <a:pt x="816915" y="1866899"/>
                </a:lnTo>
                <a:lnTo>
                  <a:pt x="827332" y="1879599"/>
                </a:lnTo>
                <a:lnTo>
                  <a:pt x="837862" y="1879599"/>
                </a:lnTo>
                <a:lnTo>
                  <a:pt x="859114" y="1904999"/>
                </a:lnTo>
                <a:lnTo>
                  <a:pt x="877106" y="1917699"/>
                </a:lnTo>
                <a:lnTo>
                  <a:pt x="896284" y="1943099"/>
                </a:lnTo>
                <a:lnTo>
                  <a:pt x="916381" y="1968499"/>
                </a:lnTo>
                <a:lnTo>
                  <a:pt x="937136" y="1981199"/>
                </a:lnTo>
                <a:close/>
              </a:path>
              <a:path w="9144000" h="5245100">
                <a:moveTo>
                  <a:pt x="9143999" y="5245099"/>
                </a:moveTo>
                <a:lnTo>
                  <a:pt x="0" y="5245099"/>
                </a:lnTo>
                <a:lnTo>
                  <a:pt x="0" y="2997199"/>
                </a:lnTo>
                <a:lnTo>
                  <a:pt x="293831" y="2997199"/>
                </a:lnTo>
                <a:lnTo>
                  <a:pt x="293811" y="2870199"/>
                </a:lnTo>
                <a:lnTo>
                  <a:pt x="293687" y="2184399"/>
                </a:lnTo>
                <a:lnTo>
                  <a:pt x="293569" y="2108199"/>
                </a:lnTo>
                <a:lnTo>
                  <a:pt x="293022" y="2057399"/>
                </a:lnTo>
                <a:lnTo>
                  <a:pt x="295642" y="2031999"/>
                </a:lnTo>
                <a:lnTo>
                  <a:pt x="304318" y="2006599"/>
                </a:lnTo>
                <a:lnTo>
                  <a:pt x="305248" y="1993899"/>
                </a:lnTo>
                <a:lnTo>
                  <a:pt x="307369" y="1981199"/>
                </a:lnTo>
                <a:lnTo>
                  <a:pt x="1103131" y="1981199"/>
                </a:lnTo>
                <a:lnTo>
                  <a:pt x="1103256" y="2717799"/>
                </a:lnTo>
                <a:lnTo>
                  <a:pt x="1103262" y="2730499"/>
                </a:lnTo>
                <a:lnTo>
                  <a:pt x="1186063" y="2730499"/>
                </a:lnTo>
                <a:lnTo>
                  <a:pt x="1190541" y="2743199"/>
                </a:lnTo>
                <a:lnTo>
                  <a:pt x="1194009" y="2768599"/>
                </a:lnTo>
                <a:lnTo>
                  <a:pt x="1196158" y="2793999"/>
                </a:lnTo>
                <a:lnTo>
                  <a:pt x="1196681" y="2806699"/>
                </a:lnTo>
                <a:lnTo>
                  <a:pt x="1196360" y="2857499"/>
                </a:lnTo>
                <a:lnTo>
                  <a:pt x="1196312" y="2870199"/>
                </a:lnTo>
                <a:lnTo>
                  <a:pt x="1196218" y="2895599"/>
                </a:lnTo>
                <a:lnTo>
                  <a:pt x="1196144" y="3213099"/>
                </a:lnTo>
                <a:lnTo>
                  <a:pt x="1339959" y="3213099"/>
                </a:lnTo>
                <a:lnTo>
                  <a:pt x="1387926" y="3225799"/>
                </a:lnTo>
                <a:lnTo>
                  <a:pt x="3372303" y="3225799"/>
                </a:lnTo>
                <a:lnTo>
                  <a:pt x="3372303" y="3263899"/>
                </a:lnTo>
                <a:lnTo>
                  <a:pt x="3665026" y="3263899"/>
                </a:lnTo>
                <a:lnTo>
                  <a:pt x="3664925" y="3301999"/>
                </a:lnTo>
                <a:lnTo>
                  <a:pt x="3664891" y="3314699"/>
                </a:lnTo>
                <a:lnTo>
                  <a:pt x="3664262" y="3467099"/>
                </a:lnTo>
                <a:lnTo>
                  <a:pt x="3664222" y="3733799"/>
                </a:lnTo>
                <a:lnTo>
                  <a:pt x="3664403" y="3759199"/>
                </a:lnTo>
                <a:lnTo>
                  <a:pt x="3664493" y="3771899"/>
                </a:lnTo>
                <a:lnTo>
                  <a:pt x="3665048" y="3822699"/>
                </a:lnTo>
                <a:lnTo>
                  <a:pt x="3665825" y="3873499"/>
                </a:lnTo>
                <a:lnTo>
                  <a:pt x="3670067" y="3886199"/>
                </a:lnTo>
                <a:lnTo>
                  <a:pt x="3678696" y="3886199"/>
                </a:lnTo>
                <a:lnTo>
                  <a:pt x="3683082" y="3898899"/>
                </a:lnTo>
                <a:lnTo>
                  <a:pt x="9143999" y="3898899"/>
                </a:lnTo>
                <a:lnTo>
                  <a:pt x="9143999" y="5245099"/>
                </a:lnTo>
                <a:close/>
              </a:path>
              <a:path w="9144000" h="5245100">
                <a:moveTo>
                  <a:pt x="9143999" y="3898899"/>
                </a:moveTo>
                <a:lnTo>
                  <a:pt x="4102128" y="3898899"/>
                </a:lnTo>
                <a:lnTo>
                  <a:pt x="4102134" y="3860799"/>
                </a:lnTo>
                <a:lnTo>
                  <a:pt x="4102259" y="3581399"/>
                </a:lnTo>
                <a:lnTo>
                  <a:pt x="4256051" y="3581399"/>
                </a:lnTo>
                <a:lnTo>
                  <a:pt x="4266952" y="3555999"/>
                </a:lnTo>
                <a:lnTo>
                  <a:pt x="4280749" y="3543299"/>
                </a:lnTo>
                <a:lnTo>
                  <a:pt x="4294770" y="3530599"/>
                </a:lnTo>
                <a:lnTo>
                  <a:pt x="4306342" y="3517899"/>
                </a:lnTo>
                <a:lnTo>
                  <a:pt x="4310453" y="3517899"/>
                </a:lnTo>
                <a:lnTo>
                  <a:pt x="4318544" y="3505199"/>
                </a:lnTo>
                <a:lnTo>
                  <a:pt x="4322669" y="3505199"/>
                </a:lnTo>
                <a:lnTo>
                  <a:pt x="4329288" y="3492499"/>
                </a:lnTo>
                <a:lnTo>
                  <a:pt x="4337299" y="3479799"/>
                </a:lnTo>
                <a:lnTo>
                  <a:pt x="4362878" y="3479799"/>
                </a:lnTo>
                <a:lnTo>
                  <a:pt x="4413702" y="3467099"/>
                </a:lnTo>
                <a:lnTo>
                  <a:pt x="4566568" y="3467099"/>
                </a:lnTo>
                <a:lnTo>
                  <a:pt x="4566564" y="3416299"/>
                </a:lnTo>
                <a:lnTo>
                  <a:pt x="4566437" y="2578099"/>
                </a:lnTo>
                <a:lnTo>
                  <a:pt x="4566311" y="2565399"/>
                </a:lnTo>
                <a:lnTo>
                  <a:pt x="4566185" y="2552699"/>
                </a:lnTo>
                <a:lnTo>
                  <a:pt x="4565637" y="2527299"/>
                </a:lnTo>
                <a:lnTo>
                  <a:pt x="4568376" y="2501899"/>
                </a:lnTo>
                <a:lnTo>
                  <a:pt x="4577985" y="2476499"/>
                </a:lnTo>
                <a:lnTo>
                  <a:pt x="4580021" y="2438399"/>
                </a:lnTo>
                <a:lnTo>
                  <a:pt x="4580774" y="2425699"/>
                </a:lnTo>
                <a:lnTo>
                  <a:pt x="4593703" y="2425699"/>
                </a:lnTo>
                <a:lnTo>
                  <a:pt x="4605188" y="2412999"/>
                </a:lnTo>
                <a:lnTo>
                  <a:pt x="4639282" y="2374899"/>
                </a:lnTo>
                <a:lnTo>
                  <a:pt x="4680426" y="2336799"/>
                </a:lnTo>
                <a:lnTo>
                  <a:pt x="4695743" y="2324099"/>
                </a:lnTo>
                <a:lnTo>
                  <a:pt x="4712504" y="2298699"/>
                </a:lnTo>
                <a:lnTo>
                  <a:pt x="4729314" y="2285999"/>
                </a:lnTo>
                <a:lnTo>
                  <a:pt x="4744779" y="2273299"/>
                </a:lnTo>
                <a:lnTo>
                  <a:pt x="4775774" y="2235199"/>
                </a:lnTo>
                <a:lnTo>
                  <a:pt x="4786179" y="2235199"/>
                </a:lnTo>
                <a:lnTo>
                  <a:pt x="4797246" y="2222499"/>
                </a:lnTo>
                <a:lnTo>
                  <a:pt x="4809050" y="2209799"/>
                </a:lnTo>
                <a:lnTo>
                  <a:pt x="4821427" y="2197099"/>
                </a:lnTo>
                <a:lnTo>
                  <a:pt x="4834218" y="2184399"/>
                </a:lnTo>
                <a:lnTo>
                  <a:pt x="5321492" y="2184399"/>
                </a:lnTo>
                <a:lnTo>
                  <a:pt x="5330265" y="2197099"/>
                </a:lnTo>
                <a:lnTo>
                  <a:pt x="5334585" y="2197099"/>
                </a:lnTo>
                <a:lnTo>
                  <a:pt x="5336807" y="2247899"/>
                </a:lnTo>
                <a:lnTo>
                  <a:pt x="5335506" y="2324099"/>
                </a:lnTo>
                <a:lnTo>
                  <a:pt x="5337728" y="2362199"/>
                </a:lnTo>
                <a:lnTo>
                  <a:pt x="5355272" y="2387599"/>
                </a:lnTo>
                <a:lnTo>
                  <a:pt x="5707740" y="2387599"/>
                </a:lnTo>
                <a:lnTo>
                  <a:pt x="5707863" y="3733799"/>
                </a:lnTo>
                <a:lnTo>
                  <a:pt x="5707986" y="3848099"/>
                </a:lnTo>
                <a:lnTo>
                  <a:pt x="5708002" y="3860799"/>
                </a:lnTo>
                <a:lnTo>
                  <a:pt x="8838862" y="3860799"/>
                </a:lnTo>
                <a:lnTo>
                  <a:pt x="8838834" y="3873499"/>
                </a:lnTo>
                <a:lnTo>
                  <a:pt x="9143999" y="3873499"/>
                </a:lnTo>
                <a:lnTo>
                  <a:pt x="9143999" y="3898899"/>
                </a:lnTo>
                <a:close/>
              </a:path>
              <a:path w="9144000" h="5245100">
                <a:moveTo>
                  <a:pt x="6570185" y="2514599"/>
                </a:moveTo>
                <a:lnTo>
                  <a:pt x="6278339" y="2514599"/>
                </a:lnTo>
                <a:lnTo>
                  <a:pt x="6278413" y="2412999"/>
                </a:lnTo>
                <a:lnTo>
                  <a:pt x="6278507" y="2400299"/>
                </a:lnTo>
                <a:lnTo>
                  <a:pt x="6278601" y="2387599"/>
                </a:lnTo>
                <a:lnTo>
                  <a:pt x="6569923" y="2387599"/>
                </a:lnTo>
                <a:lnTo>
                  <a:pt x="6570047" y="2425699"/>
                </a:lnTo>
                <a:lnTo>
                  <a:pt x="6570169" y="2501899"/>
                </a:lnTo>
                <a:lnTo>
                  <a:pt x="6570185" y="2514599"/>
                </a:lnTo>
                <a:close/>
              </a:path>
              <a:path w="9144000" h="5245100">
                <a:moveTo>
                  <a:pt x="8719817" y="2565399"/>
                </a:moveTo>
                <a:lnTo>
                  <a:pt x="8427971" y="2565399"/>
                </a:lnTo>
                <a:lnTo>
                  <a:pt x="8427976" y="2552699"/>
                </a:lnTo>
                <a:lnTo>
                  <a:pt x="8428102" y="2425699"/>
                </a:lnTo>
                <a:lnTo>
                  <a:pt x="8719817" y="2425699"/>
                </a:lnTo>
                <a:lnTo>
                  <a:pt x="8719817" y="2565399"/>
                </a:lnTo>
                <a:close/>
              </a:path>
              <a:path w="9144000" h="5245100">
                <a:moveTo>
                  <a:pt x="8838862" y="3860799"/>
                </a:moveTo>
                <a:lnTo>
                  <a:pt x="5735726" y="3860799"/>
                </a:lnTo>
                <a:lnTo>
                  <a:pt x="5746446" y="3848099"/>
                </a:lnTo>
                <a:lnTo>
                  <a:pt x="5752257" y="3835399"/>
                </a:lnTo>
                <a:lnTo>
                  <a:pt x="5767428" y="3822699"/>
                </a:lnTo>
                <a:lnTo>
                  <a:pt x="5781520" y="3809999"/>
                </a:lnTo>
                <a:lnTo>
                  <a:pt x="5794531" y="3797299"/>
                </a:lnTo>
                <a:lnTo>
                  <a:pt x="5806462" y="3784599"/>
                </a:lnTo>
                <a:lnTo>
                  <a:pt x="5831746" y="3759199"/>
                </a:lnTo>
                <a:lnTo>
                  <a:pt x="5855545" y="3733799"/>
                </a:lnTo>
                <a:lnTo>
                  <a:pt x="5878436" y="3721099"/>
                </a:lnTo>
                <a:lnTo>
                  <a:pt x="5900995" y="3695699"/>
                </a:lnTo>
                <a:lnTo>
                  <a:pt x="5913276" y="3682999"/>
                </a:lnTo>
                <a:lnTo>
                  <a:pt x="5926183" y="3657599"/>
                </a:lnTo>
                <a:lnTo>
                  <a:pt x="5939752" y="3644899"/>
                </a:lnTo>
                <a:lnTo>
                  <a:pt x="5954022" y="3632199"/>
                </a:lnTo>
                <a:lnTo>
                  <a:pt x="5967123" y="3619499"/>
                </a:lnTo>
                <a:lnTo>
                  <a:pt x="5981747" y="3606799"/>
                </a:lnTo>
                <a:lnTo>
                  <a:pt x="5993571" y="3594099"/>
                </a:lnTo>
                <a:lnTo>
                  <a:pt x="5998277" y="3581399"/>
                </a:lnTo>
                <a:lnTo>
                  <a:pt x="5999611" y="3517899"/>
                </a:lnTo>
                <a:lnTo>
                  <a:pt x="5999720" y="3505199"/>
                </a:lnTo>
                <a:lnTo>
                  <a:pt x="5999829" y="3492499"/>
                </a:lnTo>
                <a:lnTo>
                  <a:pt x="5999930" y="3416299"/>
                </a:lnTo>
                <a:lnTo>
                  <a:pt x="5999605" y="3365499"/>
                </a:lnTo>
                <a:lnTo>
                  <a:pt x="5999568" y="3289299"/>
                </a:lnTo>
                <a:lnTo>
                  <a:pt x="5999717" y="3263899"/>
                </a:lnTo>
                <a:lnTo>
                  <a:pt x="6146491" y="3263899"/>
                </a:lnTo>
                <a:lnTo>
                  <a:pt x="6148518" y="3251199"/>
                </a:lnTo>
                <a:lnTo>
                  <a:pt x="6150337" y="3238499"/>
                </a:lnTo>
                <a:lnTo>
                  <a:pt x="6151739" y="3213099"/>
                </a:lnTo>
                <a:lnTo>
                  <a:pt x="6152514" y="3200399"/>
                </a:lnTo>
                <a:lnTo>
                  <a:pt x="6152504" y="3162299"/>
                </a:lnTo>
                <a:lnTo>
                  <a:pt x="6153688" y="3111499"/>
                </a:lnTo>
                <a:lnTo>
                  <a:pt x="6155529" y="3060699"/>
                </a:lnTo>
                <a:lnTo>
                  <a:pt x="6157489" y="3009899"/>
                </a:lnTo>
                <a:lnTo>
                  <a:pt x="6159032" y="2971799"/>
                </a:lnTo>
                <a:lnTo>
                  <a:pt x="6159621" y="2920999"/>
                </a:lnTo>
                <a:lnTo>
                  <a:pt x="6158718" y="2870199"/>
                </a:lnTo>
                <a:lnTo>
                  <a:pt x="6152381" y="2768599"/>
                </a:lnTo>
                <a:lnTo>
                  <a:pt x="6151858" y="2717799"/>
                </a:lnTo>
                <a:lnTo>
                  <a:pt x="6151938" y="2679699"/>
                </a:lnTo>
                <a:lnTo>
                  <a:pt x="6152148" y="2654299"/>
                </a:lnTo>
                <a:lnTo>
                  <a:pt x="6152103" y="2641599"/>
                </a:lnTo>
                <a:lnTo>
                  <a:pt x="6152012" y="2616199"/>
                </a:lnTo>
                <a:lnTo>
                  <a:pt x="6151966" y="2603499"/>
                </a:lnTo>
                <a:lnTo>
                  <a:pt x="6149502" y="2539999"/>
                </a:lnTo>
                <a:lnTo>
                  <a:pt x="6152017" y="2539999"/>
                </a:lnTo>
                <a:lnTo>
                  <a:pt x="6158175" y="2527299"/>
                </a:lnTo>
                <a:lnTo>
                  <a:pt x="6160763" y="2514599"/>
                </a:lnTo>
                <a:lnTo>
                  <a:pt x="6750740" y="2514599"/>
                </a:lnTo>
                <a:lnTo>
                  <a:pt x="6768677" y="2552699"/>
                </a:lnTo>
                <a:lnTo>
                  <a:pt x="6769252" y="2603499"/>
                </a:lnTo>
                <a:lnTo>
                  <a:pt x="6769285" y="2654299"/>
                </a:lnTo>
                <a:lnTo>
                  <a:pt x="6769070" y="2679699"/>
                </a:lnTo>
                <a:lnTo>
                  <a:pt x="6780997" y="2692399"/>
                </a:lnTo>
                <a:lnTo>
                  <a:pt x="6792605" y="2705099"/>
                </a:lnTo>
                <a:lnTo>
                  <a:pt x="6803869" y="2717799"/>
                </a:lnTo>
                <a:lnTo>
                  <a:pt x="6847492" y="2768599"/>
                </a:lnTo>
                <a:lnTo>
                  <a:pt x="6876254" y="2793999"/>
                </a:lnTo>
                <a:lnTo>
                  <a:pt x="6905924" y="2832099"/>
                </a:lnTo>
                <a:lnTo>
                  <a:pt x="6941376" y="2857499"/>
                </a:lnTo>
                <a:lnTo>
                  <a:pt x="6954635" y="2895599"/>
                </a:lnTo>
                <a:lnTo>
                  <a:pt x="6956136" y="2946399"/>
                </a:lnTo>
                <a:lnTo>
                  <a:pt x="6953980" y="2997199"/>
                </a:lnTo>
                <a:lnTo>
                  <a:pt x="6956266" y="3047999"/>
                </a:lnTo>
                <a:lnTo>
                  <a:pt x="6971097" y="3098799"/>
                </a:lnTo>
                <a:lnTo>
                  <a:pt x="7004669" y="3124199"/>
                </a:lnTo>
                <a:lnTo>
                  <a:pt x="7039088" y="3162299"/>
                </a:lnTo>
                <a:lnTo>
                  <a:pt x="7109304" y="3238499"/>
                </a:lnTo>
                <a:lnTo>
                  <a:pt x="7144520" y="3263899"/>
                </a:lnTo>
                <a:lnTo>
                  <a:pt x="7179420" y="3301999"/>
                </a:lnTo>
                <a:lnTo>
                  <a:pt x="7213713" y="3340099"/>
                </a:lnTo>
                <a:lnTo>
                  <a:pt x="8839065" y="3340099"/>
                </a:lnTo>
                <a:lnTo>
                  <a:pt x="8838948" y="3822699"/>
                </a:lnTo>
                <a:lnTo>
                  <a:pt x="8838862" y="3860799"/>
                </a:lnTo>
                <a:close/>
              </a:path>
              <a:path w="9144000" h="5245100">
                <a:moveTo>
                  <a:pt x="8839065" y="3340099"/>
                </a:moveTo>
                <a:lnTo>
                  <a:pt x="8295207" y="3340099"/>
                </a:lnTo>
                <a:lnTo>
                  <a:pt x="8295211" y="3289299"/>
                </a:lnTo>
                <a:lnTo>
                  <a:pt x="8295337" y="2565399"/>
                </a:lnTo>
                <a:lnTo>
                  <a:pt x="8839096" y="2565399"/>
                </a:lnTo>
                <a:lnTo>
                  <a:pt x="8839065" y="3340099"/>
                </a:lnTo>
                <a:close/>
              </a:path>
              <a:path w="9144000" h="5245100">
                <a:moveTo>
                  <a:pt x="8003360" y="3340099"/>
                </a:moveTo>
                <a:lnTo>
                  <a:pt x="7645132" y="3340099"/>
                </a:lnTo>
                <a:lnTo>
                  <a:pt x="7645075" y="3314699"/>
                </a:lnTo>
                <a:lnTo>
                  <a:pt x="7645001" y="3086099"/>
                </a:lnTo>
                <a:lnTo>
                  <a:pt x="7778551" y="3086099"/>
                </a:lnTo>
                <a:lnTo>
                  <a:pt x="7778027" y="3060699"/>
                </a:lnTo>
                <a:lnTo>
                  <a:pt x="7776129" y="3035299"/>
                </a:lnTo>
                <a:lnTo>
                  <a:pt x="7770957" y="2984499"/>
                </a:lnTo>
                <a:lnTo>
                  <a:pt x="7785626" y="2971799"/>
                </a:lnTo>
                <a:lnTo>
                  <a:pt x="7965734" y="2971799"/>
                </a:lnTo>
                <a:lnTo>
                  <a:pt x="8004408" y="2984499"/>
                </a:lnTo>
                <a:lnTo>
                  <a:pt x="8003670" y="3035299"/>
                </a:lnTo>
                <a:lnTo>
                  <a:pt x="8003295" y="3086099"/>
                </a:lnTo>
                <a:lnTo>
                  <a:pt x="8003360" y="3340099"/>
                </a:lnTo>
                <a:close/>
              </a:path>
              <a:path w="9144000" h="5245100">
                <a:moveTo>
                  <a:pt x="9143999" y="3873499"/>
                </a:moveTo>
                <a:lnTo>
                  <a:pt x="8838834" y="3873499"/>
                </a:lnTo>
                <a:lnTo>
                  <a:pt x="8953222" y="3759199"/>
                </a:lnTo>
                <a:lnTo>
                  <a:pt x="8990915" y="3721099"/>
                </a:lnTo>
                <a:lnTo>
                  <a:pt x="9027899" y="3682999"/>
                </a:lnTo>
                <a:lnTo>
                  <a:pt x="9052062" y="3657599"/>
                </a:lnTo>
                <a:lnTo>
                  <a:pt x="9078422" y="3632199"/>
                </a:lnTo>
                <a:lnTo>
                  <a:pt x="9107311" y="3606799"/>
                </a:lnTo>
                <a:lnTo>
                  <a:pt x="9139059" y="3594099"/>
                </a:lnTo>
                <a:lnTo>
                  <a:pt x="9143999" y="3594099"/>
                </a:lnTo>
                <a:lnTo>
                  <a:pt x="9143999" y="3873499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56270" y="787584"/>
            <a:ext cx="2090420" cy="946150"/>
          </a:xfrm>
          <a:custGeom>
            <a:avLst/>
            <a:gdLst/>
            <a:ahLst/>
            <a:cxnLst/>
            <a:rect l="l" t="t" r="r" b="b"/>
            <a:pathLst>
              <a:path w="2090420" h="946150">
                <a:moveTo>
                  <a:pt x="1068823" y="945767"/>
                </a:moveTo>
                <a:lnTo>
                  <a:pt x="974723" y="937663"/>
                </a:lnTo>
                <a:lnTo>
                  <a:pt x="878261" y="906027"/>
                </a:lnTo>
                <a:lnTo>
                  <a:pt x="823807" y="852610"/>
                </a:lnTo>
                <a:lnTo>
                  <a:pt x="799692" y="802306"/>
                </a:lnTo>
                <a:lnTo>
                  <a:pt x="794247" y="780006"/>
                </a:lnTo>
                <a:lnTo>
                  <a:pt x="712757" y="854359"/>
                </a:lnTo>
                <a:lnTo>
                  <a:pt x="647995" y="884762"/>
                </a:lnTo>
                <a:lnTo>
                  <a:pt x="566119" y="876271"/>
                </a:lnTo>
                <a:lnTo>
                  <a:pt x="433291" y="833942"/>
                </a:lnTo>
                <a:lnTo>
                  <a:pt x="308077" y="774654"/>
                </a:lnTo>
                <a:lnTo>
                  <a:pt x="253072" y="719065"/>
                </a:lnTo>
                <a:lnTo>
                  <a:pt x="240465" y="677869"/>
                </a:lnTo>
                <a:lnTo>
                  <a:pt x="242443" y="661760"/>
                </a:lnTo>
                <a:lnTo>
                  <a:pt x="131393" y="682668"/>
                </a:lnTo>
                <a:lnTo>
                  <a:pt x="69743" y="681211"/>
                </a:lnTo>
                <a:lnTo>
                  <a:pt x="35319" y="649802"/>
                </a:lnTo>
                <a:lnTo>
                  <a:pt x="5951" y="580858"/>
                </a:lnTo>
                <a:lnTo>
                  <a:pt x="0" y="549277"/>
                </a:lnTo>
                <a:lnTo>
                  <a:pt x="4146" y="515607"/>
                </a:lnTo>
                <a:lnTo>
                  <a:pt x="37837" y="447476"/>
                </a:lnTo>
                <a:lnTo>
                  <a:pt x="64933" y="415752"/>
                </a:lnTo>
                <a:lnTo>
                  <a:pt x="97228" y="387412"/>
                </a:lnTo>
                <a:lnTo>
                  <a:pt x="133500" y="363827"/>
                </a:lnTo>
                <a:lnTo>
                  <a:pt x="172523" y="346364"/>
                </a:lnTo>
                <a:lnTo>
                  <a:pt x="213074" y="336392"/>
                </a:lnTo>
                <a:lnTo>
                  <a:pt x="253927" y="335279"/>
                </a:lnTo>
                <a:lnTo>
                  <a:pt x="293857" y="344395"/>
                </a:lnTo>
                <a:lnTo>
                  <a:pt x="331642" y="365106"/>
                </a:lnTo>
                <a:lnTo>
                  <a:pt x="345322" y="311208"/>
                </a:lnTo>
                <a:lnTo>
                  <a:pt x="363280" y="276172"/>
                </a:lnTo>
                <a:lnTo>
                  <a:pt x="397572" y="244633"/>
                </a:lnTo>
                <a:lnTo>
                  <a:pt x="460257" y="201230"/>
                </a:lnTo>
                <a:lnTo>
                  <a:pt x="546932" y="173190"/>
                </a:lnTo>
                <a:lnTo>
                  <a:pt x="632441" y="182297"/>
                </a:lnTo>
                <a:lnTo>
                  <a:pt x="697724" y="205017"/>
                </a:lnTo>
                <a:lnTo>
                  <a:pt x="723720" y="217820"/>
                </a:lnTo>
                <a:lnTo>
                  <a:pt x="753895" y="115229"/>
                </a:lnTo>
                <a:lnTo>
                  <a:pt x="793989" y="58343"/>
                </a:lnTo>
                <a:lnTo>
                  <a:pt x="871036" y="26740"/>
                </a:lnTo>
                <a:lnTo>
                  <a:pt x="1012069" y="0"/>
                </a:lnTo>
                <a:lnTo>
                  <a:pt x="1177670" y="3564"/>
                </a:lnTo>
                <a:lnTo>
                  <a:pt x="1305347" y="51860"/>
                </a:lnTo>
                <a:lnTo>
                  <a:pt x="1387516" y="107935"/>
                </a:lnTo>
                <a:lnTo>
                  <a:pt x="1416591" y="134838"/>
                </a:lnTo>
                <a:lnTo>
                  <a:pt x="1458565" y="53577"/>
                </a:lnTo>
                <a:lnTo>
                  <a:pt x="1503458" y="21519"/>
                </a:lnTo>
                <a:lnTo>
                  <a:pt x="1579077" y="34194"/>
                </a:lnTo>
                <a:lnTo>
                  <a:pt x="1713234" y="87127"/>
                </a:lnTo>
                <a:lnTo>
                  <a:pt x="1841495" y="173735"/>
                </a:lnTo>
                <a:lnTo>
                  <a:pt x="1899158" y="271234"/>
                </a:lnTo>
                <a:lnTo>
                  <a:pt x="1913645" y="350840"/>
                </a:lnTo>
                <a:lnTo>
                  <a:pt x="1912380" y="383771"/>
                </a:lnTo>
                <a:lnTo>
                  <a:pt x="1988520" y="375116"/>
                </a:lnTo>
                <a:lnTo>
                  <a:pt x="2031403" y="384548"/>
                </a:lnTo>
                <a:lnTo>
                  <a:pt x="2056783" y="423152"/>
                </a:lnTo>
                <a:lnTo>
                  <a:pt x="2080411" y="502013"/>
                </a:lnTo>
                <a:lnTo>
                  <a:pt x="2090034" y="565469"/>
                </a:lnTo>
                <a:lnTo>
                  <a:pt x="2084100" y="618955"/>
                </a:lnTo>
                <a:lnTo>
                  <a:pt x="2066410" y="662530"/>
                </a:lnTo>
                <a:lnTo>
                  <a:pt x="2040768" y="696250"/>
                </a:lnTo>
                <a:lnTo>
                  <a:pt x="2010975" y="720174"/>
                </a:lnTo>
                <a:lnTo>
                  <a:pt x="1980835" y="734359"/>
                </a:lnTo>
                <a:lnTo>
                  <a:pt x="1930531" y="827391"/>
                </a:lnTo>
                <a:lnTo>
                  <a:pt x="1881783" y="864021"/>
                </a:lnTo>
                <a:lnTo>
                  <a:pt x="1805808" y="849305"/>
                </a:lnTo>
                <a:lnTo>
                  <a:pt x="1673823" y="788301"/>
                </a:lnTo>
                <a:lnTo>
                  <a:pt x="1670742" y="834392"/>
                </a:lnTo>
                <a:lnTo>
                  <a:pt x="1656964" y="861424"/>
                </a:lnTo>
                <a:lnTo>
                  <a:pt x="1621015" y="879899"/>
                </a:lnTo>
                <a:lnTo>
                  <a:pt x="1551420" y="900317"/>
                </a:lnTo>
                <a:lnTo>
                  <a:pt x="1469872" y="908811"/>
                </a:lnTo>
                <a:lnTo>
                  <a:pt x="1407770" y="895132"/>
                </a:lnTo>
                <a:lnTo>
                  <a:pt x="1368226" y="875229"/>
                </a:lnTo>
                <a:lnTo>
                  <a:pt x="1354353" y="865051"/>
                </a:lnTo>
                <a:lnTo>
                  <a:pt x="1309491" y="918634"/>
                </a:lnTo>
                <a:lnTo>
                  <a:pt x="1275520" y="935847"/>
                </a:lnTo>
                <a:lnTo>
                  <a:pt x="1235325" y="916106"/>
                </a:lnTo>
                <a:lnTo>
                  <a:pt x="1171791" y="858828"/>
                </a:lnTo>
                <a:lnTo>
                  <a:pt x="1148882" y="913740"/>
                </a:lnTo>
                <a:lnTo>
                  <a:pt x="1120717" y="940256"/>
                </a:lnTo>
                <a:lnTo>
                  <a:pt x="1068823" y="945767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8652167" y="1931889"/>
            <a:ext cx="9636125" cy="8355330"/>
            <a:chOff x="8652167" y="1931889"/>
            <a:chExt cx="9636125" cy="835533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52167" y="4515428"/>
              <a:ext cx="9635832" cy="577157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3207176" y="4906634"/>
              <a:ext cx="172085" cy="254635"/>
            </a:xfrm>
            <a:custGeom>
              <a:avLst/>
              <a:gdLst/>
              <a:ahLst/>
              <a:cxnLst/>
              <a:rect l="l" t="t" r="r" b="b"/>
              <a:pathLst>
                <a:path w="172084" h="254635">
                  <a:moveTo>
                    <a:pt x="171781" y="254162"/>
                  </a:moveTo>
                  <a:lnTo>
                    <a:pt x="133915" y="221089"/>
                  </a:lnTo>
                  <a:lnTo>
                    <a:pt x="123722" y="245711"/>
                  </a:lnTo>
                  <a:lnTo>
                    <a:pt x="0" y="88889"/>
                  </a:lnTo>
                  <a:lnTo>
                    <a:pt x="63285" y="120571"/>
                  </a:lnTo>
                  <a:lnTo>
                    <a:pt x="97934" y="121872"/>
                  </a:lnTo>
                  <a:lnTo>
                    <a:pt x="116145" y="84459"/>
                  </a:lnTo>
                  <a:lnTo>
                    <a:pt x="130117" y="0"/>
                  </a:lnTo>
                  <a:lnTo>
                    <a:pt x="137226" y="35543"/>
                  </a:lnTo>
                  <a:lnTo>
                    <a:pt x="151481" y="123374"/>
                  </a:lnTo>
                  <a:lnTo>
                    <a:pt x="171781" y="254162"/>
                  </a:lnTo>
                  <a:close/>
                </a:path>
              </a:pathLst>
            </a:custGeom>
            <a:solidFill>
              <a:srgbClr val="6038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183356" y="4984017"/>
              <a:ext cx="195779" cy="197318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3388823" y="5576899"/>
              <a:ext cx="1215390" cy="630555"/>
            </a:xfrm>
            <a:custGeom>
              <a:avLst/>
              <a:gdLst/>
              <a:ahLst/>
              <a:cxnLst/>
              <a:rect l="l" t="t" r="r" b="b"/>
              <a:pathLst>
                <a:path w="1215390" h="630554">
                  <a:moveTo>
                    <a:pt x="52819" y="0"/>
                  </a:moveTo>
                  <a:lnTo>
                    <a:pt x="9652" y="6261"/>
                  </a:lnTo>
                  <a:lnTo>
                    <a:pt x="0" y="30441"/>
                  </a:lnTo>
                  <a:lnTo>
                    <a:pt x="1854" y="60210"/>
                  </a:lnTo>
                  <a:lnTo>
                    <a:pt x="10350" y="96354"/>
                  </a:lnTo>
                  <a:lnTo>
                    <a:pt x="26352" y="132740"/>
                  </a:lnTo>
                  <a:lnTo>
                    <a:pt x="41744" y="131356"/>
                  </a:lnTo>
                  <a:lnTo>
                    <a:pt x="49580" y="83578"/>
                  </a:lnTo>
                  <a:lnTo>
                    <a:pt x="52425" y="27190"/>
                  </a:lnTo>
                  <a:lnTo>
                    <a:pt x="52819" y="0"/>
                  </a:lnTo>
                  <a:close/>
                </a:path>
                <a:path w="1215390" h="630554">
                  <a:moveTo>
                    <a:pt x="1214958" y="373595"/>
                  </a:moveTo>
                  <a:lnTo>
                    <a:pt x="1212634" y="323024"/>
                  </a:lnTo>
                  <a:lnTo>
                    <a:pt x="1204849" y="280619"/>
                  </a:lnTo>
                  <a:lnTo>
                    <a:pt x="1189964" y="232714"/>
                  </a:lnTo>
                  <a:lnTo>
                    <a:pt x="1150404" y="210096"/>
                  </a:lnTo>
                  <a:lnTo>
                    <a:pt x="1144231" y="209219"/>
                  </a:lnTo>
                  <a:lnTo>
                    <a:pt x="1036548" y="477367"/>
                  </a:lnTo>
                  <a:lnTo>
                    <a:pt x="1034440" y="586867"/>
                  </a:lnTo>
                  <a:lnTo>
                    <a:pt x="1045210" y="630186"/>
                  </a:lnTo>
                  <a:lnTo>
                    <a:pt x="1146670" y="542874"/>
                  </a:lnTo>
                  <a:lnTo>
                    <a:pt x="1186230" y="486638"/>
                  </a:lnTo>
                  <a:lnTo>
                    <a:pt x="1207579" y="429171"/>
                  </a:lnTo>
                  <a:lnTo>
                    <a:pt x="1214958" y="373595"/>
                  </a:lnTo>
                  <a:close/>
                </a:path>
              </a:pathLst>
            </a:custGeom>
            <a:solidFill>
              <a:srgbClr val="6867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5214861" y="6251963"/>
              <a:ext cx="1308100" cy="3062605"/>
            </a:xfrm>
            <a:custGeom>
              <a:avLst/>
              <a:gdLst/>
              <a:ahLst/>
              <a:cxnLst/>
              <a:rect l="l" t="t" r="r" b="b"/>
              <a:pathLst>
                <a:path w="1308100" h="3062604">
                  <a:moveTo>
                    <a:pt x="1307931" y="3062337"/>
                  </a:moveTo>
                  <a:lnTo>
                    <a:pt x="1251096" y="3014020"/>
                  </a:lnTo>
                  <a:lnTo>
                    <a:pt x="1213068" y="2987202"/>
                  </a:lnTo>
                  <a:lnTo>
                    <a:pt x="1170139" y="2959285"/>
                  </a:lnTo>
                  <a:lnTo>
                    <a:pt x="1123437" y="2930773"/>
                  </a:lnTo>
                  <a:lnTo>
                    <a:pt x="1074091" y="2902172"/>
                  </a:lnTo>
                  <a:lnTo>
                    <a:pt x="1023230" y="2873987"/>
                  </a:lnTo>
                  <a:lnTo>
                    <a:pt x="971983" y="2846723"/>
                  </a:lnTo>
                  <a:lnTo>
                    <a:pt x="921479" y="2820885"/>
                  </a:lnTo>
                  <a:lnTo>
                    <a:pt x="872846" y="2796978"/>
                  </a:lnTo>
                  <a:lnTo>
                    <a:pt x="784067" y="2780259"/>
                  </a:lnTo>
                  <a:lnTo>
                    <a:pt x="685018" y="2760981"/>
                  </a:lnTo>
                  <a:lnTo>
                    <a:pt x="580432" y="2739832"/>
                  </a:lnTo>
                  <a:lnTo>
                    <a:pt x="527543" y="2728771"/>
                  </a:lnTo>
                  <a:lnTo>
                    <a:pt x="475046" y="2717499"/>
                  </a:lnTo>
                  <a:lnTo>
                    <a:pt x="418363" y="2721460"/>
                  </a:lnTo>
                  <a:lnTo>
                    <a:pt x="360389" y="2723624"/>
                  </a:lnTo>
                  <a:lnTo>
                    <a:pt x="309728" y="2722433"/>
                  </a:lnTo>
                  <a:lnTo>
                    <a:pt x="274984" y="2716331"/>
                  </a:lnTo>
                  <a:lnTo>
                    <a:pt x="264763" y="2703761"/>
                  </a:lnTo>
                  <a:lnTo>
                    <a:pt x="265309" y="2696709"/>
                  </a:lnTo>
                  <a:lnTo>
                    <a:pt x="263404" y="2687801"/>
                  </a:lnTo>
                  <a:lnTo>
                    <a:pt x="259329" y="2677101"/>
                  </a:lnTo>
                  <a:lnTo>
                    <a:pt x="253366" y="2664671"/>
                  </a:lnTo>
                  <a:lnTo>
                    <a:pt x="208527" y="2652116"/>
                  </a:lnTo>
                  <a:lnTo>
                    <a:pt x="169691" y="2640059"/>
                  </a:lnTo>
                  <a:lnTo>
                    <a:pt x="137788" y="2628635"/>
                  </a:lnTo>
                  <a:lnTo>
                    <a:pt x="113746" y="2617981"/>
                  </a:lnTo>
                  <a:lnTo>
                    <a:pt x="108094" y="2594464"/>
                  </a:lnTo>
                  <a:lnTo>
                    <a:pt x="75158" y="2481359"/>
                  </a:lnTo>
                  <a:lnTo>
                    <a:pt x="59985" y="2422288"/>
                  </a:lnTo>
                  <a:lnTo>
                    <a:pt x="53750" y="2381883"/>
                  </a:lnTo>
                  <a:lnTo>
                    <a:pt x="55605" y="2258245"/>
                  </a:lnTo>
                  <a:lnTo>
                    <a:pt x="57720" y="2165118"/>
                  </a:lnTo>
                  <a:lnTo>
                    <a:pt x="60703" y="2065165"/>
                  </a:lnTo>
                  <a:lnTo>
                    <a:pt x="64694" y="1959874"/>
                  </a:lnTo>
                  <a:lnTo>
                    <a:pt x="69835" y="1850733"/>
                  </a:lnTo>
                  <a:lnTo>
                    <a:pt x="72880" y="1795184"/>
                  </a:lnTo>
                  <a:lnTo>
                    <a:pt x="76265" y="1739230"/>
                  </a:lnTo>
                  <a:lnTo>
                    <a:pt x="80008" y="1683057"/>
                  </a:lnTo>
                  <a:lnTo>
                    <a:pt x="84126" y="1626852"/>
                  </a:lnTo>
                  <a:lnTo>
                    <a:pt x="88637" y="1570800"/>
                  </a:lnTo>
                  <a:lnTo>
                    <a:pt x="93559" y="1515087"/>
                  </a:lnTo>
                  <a:lnTo>
                    <a:pt x="98909" y="1459899"/>
                  </a:lnTo>
                  <a:lnTo>
                    <a:pt x="104704" y="1405423"/>
                  </a:lnTo>
                  <a:lnTo>
                    <a:pt x="110963" y="1351843"/>
                  </a:lnTo>
                  <a:lnTo>
                    <a:pt x="117702" y="1299347"/>
                  </a:lnTo>
                  <a:lnTo>
                    <a:pt x="124941" y="1248120"/>
                  </a:lnTo>
                  <a:lnTo>
                    <a:pt x="132695" y="1198348"/>
                  </a:lnTo>
                  <a:lnTo>
                    <a:pt x="140983" y="1150217"/>
                  </a:lnTo>
                  <a:lnTo>
                    <a:pt x="149822" y="1103913"/>
                  </a:lnTo>
                  <a:lnTo>
                    <a:pt x="159231" y="1059622"/>
                  </a:lnTo>
                  <a:lnTo>
                    <a:pt x="169226" y="1017530"/>
                  </a:lnTo>
                  <a:lnTo>
                    <a:pt x="179825" y="977823"/>
                  </a:lnTo>
                  <a:lnTo>
                    <a:pt x="191045" y="940687"/>
                  </a:lnTo>
                  <a:lnTo>
                    <a:pt x="198338" y="938348"/>
                  </a:lnTo>
                  <a:lnTo>
                    <a:pt x="220246" y="924899"/>
                  </a:lnTo>
                  <a:lnTo>
                    <a:pt x="252678" y="903526"/>
                  </a:lnTo>
                  <a:lnTo>
                    <a:pt x="291543" y="877420"/>
                  </a:lnTo>
                  <a:lnTo>
                    <a:pt x="285763" y="828100"/>
                  </a:lnTo>
                  <a:lnTo>
                    <a:pt x="279296" y="779006"/>
                  </a:lnTo>
                  <a:lnTo>
                    <a:pt x="272090" y="730150"/>
                  </a:lnTo>
                  <a:lnTo>
                    <a:pt x="264093" y="681546"/>
                  </a:lnTo>
                  <a:lnTo>
                    <a:pt x="255250" y="633207"/>
                  </a:lnTo>
                  <a:lnTo>
                    <a:pt x="245510" y="585146"/>
                  </a:lnTo>
                  <a:lnTo>
                    <a:pt x="234821" y="537377"/>
                  </a:lnTo>
                  <a:lnTo>
                    <a:pt x="223128" y="489913"/>
                  </a:lnTo>
                  <a:lnTo>
                    <a:pt x="210379" y="442767"/>
                  </a:lnTo>
                  <a:lnTo>
                    <a:pt x="196522" y="395952"/>
                  </a:lnTo>
                  <a:lnTo>
                    <a:pt x="181504" y="349482"/>
                  </a:lnTo>
                  <a:lnTo>
                    <a:pt x="165272" y="303370"/>
                  </a:lnTo>
                  <a:lnTo>
                    <a:pt x="147773" y="257629"/>
                  </a:lnTo>
                  <a:lnTo>
                    <a:pt x="128954" y="212273"/>
                  </a:lnTo>
                  <a:lnTo>
                    <a:pt x="70261" y="134581"/>
                  </a:lnTo>
                  <a:lnTo>
                    <a:pt x="54331" y="109753"/>
                  </a:lnTo>
                  <a:lnTo>
                    <a:pt x="40294" y="87075"/>
                  </a:lnTo>
                  <a:lnTo>
                    <a:pt x="19064" y="54663"/>
                  </a:lnTo>
                  <a:lnTo>
                    <a:pt x="1885" y="22358"/>
                  </a:lnTo>
                  <a:lnTo>
                    <a:pt x="0" y="0"/>
                  </a:lnTo>
                  <a:lnTo>
                    <a:pt x="43249" y="18898"/>
                  </a:lnTo>
                  <a:lnTo>
                    <a:pt x="85374" y="40520"/>
                  </a:lnTo>
                  <a:lnTo>
                    <a:pt x="126364" y="64688"/>
                  </a:lnTo>
                  <a:lnTo>
                    <a:pt x="166211" y="91221"/>
                  </a:lnTo>
                  <a:lnTo>
                    <a:pt x="204904" y="119941"/>
                  </a:lnTo>
                  <a:lnTo>
                    <a:pt x="242433" y="150669"/>
                  </a:lnTo>
                  <a:lnTo>
                    <a:pt x="278787" y="183224"/>
                  </a:lnTo>
                  <a:lnTo>
                    <a:pt x="313958" y="217428"/>
                  </a:lnTo>
                  <a:lnTo>
                    <a:pt x="347934" y="253101"/>
                  </a:lnTo>
                  <a:lnTo>
                    <a:pt x="380705" y="290064"/>
                  </a:lnTo>
                  <a:lnTo>
                    <a:pt x="412263" y="328137"/>
                  </a:lnTo>
                  <a:lnTo>
                    <a:pt x="442596" y="367142"/>
                  </a:lnTo>
                  <a:lnTo>
                    <a:pt x="471694" y="406899"/>
                  </a:lnTo>
                  <a:lnTo>
                    <a:pt x="499548" y="447229"/>
                  </a:lnTo>
                  <a:lnTo>
                    <a:pt x="526148" y="487952"/>
                  </a:lnTo>
                  <a:lnTo>
                    <a:pt x="551483" y="528889"/>
                  </a:lnTo>
                  <a:lnTo>
                    <a:pt x="575543" y="569861"/>
                  </a:lnTo>
                  <a:lnTo>
                    <a:pt x="606275" y="632850"/>
                  </a:lnTo>
                  <a:lnTo>
                    <a:pt x="624279" y="675090"/>
                  </a:lnTo>
                  <a:lnTo>
                    <a:pt x="643499" y="722807"/>
                  </a:lnTo>
                  <a:lnTo>
                    <a:pt x="663530" y="774740"/>
                  </a:lnTo>
                  <a:lnTo>
                    <a:pt x="683965" y="829623"/>
                  </a:lnTo>
                  <a:lnTo>
                    <a:pt x="704398" y="886193"/>
                  </a:lnTo>
                  <a:lnTo>
                    <a:pt x="724423" y="943187"/>
                  </a:lnTo>
                  <a:lnTo>
                    <a:pt x="743634" y="999340"/>
                  </a:lnTo>
                  <a:lnTo>
                    <a:pt x="761623" y="1053389"/>
                  </a:lnTo>
                  <a:lnTo>
                    <a:pt x="777986" y="1104071"/>
                  </a:lnTo>
                  <a:lnTo>
                    <a:pt x="792315" y="1150120"/>
                  </a:lnTo>
                  <a:lnTo>
                    <a:pt x="804972" y="1193955"/>
                  </a:lnTo>
                  <a:lnTo>
                    <a:pt x="816515" y="1238631"/>
                  </a:lnTo>
                  <a:lnTo>
                    <a:pt x="826928" y="1284151"/>
                  </a:lnTo>
                  <a:lnTo>
                    <a:pt x="836195" y="1330519"/>
                  </a:lnTo>
                  <a:lnTo>
                    <a:pt x="844300" y="1377740"/>
                  </a:lnTo>
                  <a:lnTo>
                    <a:pt x="851228" y="1425817"/>
                  </a:lnTo>
                  <a:lnTo>
                    <a:pt x="856961" y="1474755"/>
                  </a:lnTo>
                  <a:lnTo>
                    <a:pt x="861484" y="1524557"/>
                  </a:lnTo>
                  <a:lnTo>
                    <a:pt x="864782" y="1575229"/>
                  </a:lnTo>
                  <a:lnTo>
                    <a:pt x="866838" y="1626773"/>
                  </a:lnTo>
                  <a:lnTo>
                    <a:pt x="867637" y="1679194"/>
                  </a:lnTo>
                  <a:lnTo>
                    <a:pt x="867162" y="1732496"/>
                  </a:lnTo>
                  <a:lnTo>
                    <a:pt x="865397" y="1786683"/>
                  </a:lnTo>
                  <a:lnTo>
                    <a:pt x="864727" y="1840990"/>
                  </a:lnTo>
                  <a:lnTo>
                    <a:pt x="867377" y="1894240"/>
                  </a:lnTo>
                  <a:lnTo>
                    <a:pt x="873110" y="1946511"/>
                  </a:lnTo>
                  <a:lnTo>
                    <a:pt x="881686" y="1997883"/>
                  </a:lnTo>
                  <a:lnTo>
                    <a:pt x="892868" y="2048433"/>
                  </a:lnTo>
                  <a:lnTo>
                    <a:pt x="906415" y="2098239"/>
                  </a:lnTo>
                  <a:lnTo>
                    <a:pt x="922090" y="2147380"/>
                  </a:lnTo>
                  <a:lnTo>
                    <a:pt x="939653" y="2195933"/>
                  </a:lnTo>
                  <a:lnTo>
                    <a:pt x="958865" y="2243978"/>
                  </a:lnTo>
                  <a:lnTo>
                    <a:pt x="978216" y="2289277"/>
                  </a:lnTo>
                  <a:lnTo>
                    <a:pt x="998324" y="2334408"/>
                  </a:lnTo>
                  <a:lnTo>
                    <a:pt x="1019117" y="2379372"/>
                  </a:lnTo>
                  <a:lnTo>
                    <a:pt x="1040522" y="2424170"/>
                  </a:lnTo>
                  <a:lnTo>
                    <a:pt x="1062467" y="2468801"/>
                  </a:lnTo>
                  <a:lnTo>
                    <a:pt x="1084880" y="2513267"/>
                  </a:lnTo>
                  <a:lnTo>
                    <a:pt x="1107689" y="2557569"/>
                  </a:lnTo>
                  <a:lnTo>
                    <a:pt x="1130819" y="2601708"/>
                  </a:lnTo>
                  <a:lnTo>
                    <a:pt x="1177760" y="2689496"/>
                  </a:lnTo>
                  <a:lnTo>
                    <a:pt x="1204360" y="2743540"/>
                  </a:lnTo>
                  <a:lnTo>
                    <a:pt x="1226254" y="2796888"/>
                  </a:lnTo>
                  <a:lnTo>
                    <a:pt x="1244319" y="2848826"/>
                  </a:lnTo>
                  <a:lnTo>
                    <a:pt x="1259433" y="2898638"/>
                  </a:lnTo>
                  <a:lnTo>
                    <a:pt x="1284318" y="2989027"/>
                  </a:lnTo>
                  <a:lnTo>
                    <a:pt x="1295845" y="3028174"/>
                  </a:lnTo>
                  <a:lnTo>
                    <a:pt x="1307931" y="3062337"/>
                  </a:lnTo>
                  <a:close/>
                </a:path>
              </a:pathLst>
            </a:custGeom>
            <a:solidFill>
              <a:srgbClr val="5B5B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450373" y="6564751"/>
              <a:ext cx="797753" cy="238295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299588" y="6308963"/>
              <a:ext cx="1183934" cy="292854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387249" y="6430913"/>
              <a:ext cx="879134" cy="252365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3389085" y="5397259"/>
              <a:ext cx="1173480" cy="934085"/>
            </a:xfrm>
            <a:custGeom>
              <a:avLst/>
              <a:gdLst/>
              <a:ahLst/>
              <a:cxnLst/>
              <a:rect l="l" t="t" r="r" b="b"/>
              <a:pathLst>
                <a:path w="1173480" h="934085">
                  <a:moveTo>
                    <a:pt x="929908" y="933611"/>
                  </a:moveTo>
                  <a:lnTo>
                    <a:pt x="867584" y="933669"/>
                  </a:lnTo>
                  <a:lnTo>
                    <a:pt x="737498" y="931708"/>
                  </a:lnTo>
                  <a:lnTo>
                    <a:pt x="730762" y="932033"/>
                  </a:lnTo>
                  <a:lnTo>
                    <a:pt x="634578" y="867544"/>
                  </a:lnTo>
                  <a:lnTo>
                    <a:pt x="536639" y="799601"/>
                  </a:lnTo>
                  <a:lnTo>
                    <a:pt x="421333" y="718507"/>
                  </a:lnTo>
                  <a:lnTo>
                    <a:pt x="360886" y="675524"/>
                  </a:lnTo>
                  <a:lnTo>
                    <a:pt x="300561" y="632248"/>
                  </a:lnTo>
                  <a:lnTo>
                    <a:pt x="241843" y="589678"/>
                  </a:lnTo>
                  <a:lnTo>
                    <a:pt x="186221" y="548811"/>
                  </a:lnTo>
                  <a:lnTo>
                    <a:pt x="135182" y="510646"/>
                  </a:lnTo>
                  <a:lnTo>
                    <a:pt x="90214" y="476181"/>
                  </a:lnTo>
                  <a:lnTo>
                    <a:pt x="52804" y="446414"/>
                  </a:lnTo>
                  <a:lnTo>
                    <a:pt x="6607" y="404968"/>
                  </a:lnTo>
                  <a:lnTo>
                    <a:pt x="0" y="374063"/>
                  </a:lnTo>
                  <a:lnTo>
                    <a:pt x="10393" y="334130"/>
                  </a:lnTo>
                  <a:lnTo>
                    <a:pt x="30211" y="273592"/>
                  </a:lnTo>
                  <a:lnTo>
                    <a:pt x="39374" y="207612"/>
                  </a:lnTo>
                  <a:lnTo>
                    <a:pt x="41079" y="151722"/>
                  </a:lnTo>
                  <a:lnTo>
                    <a:pt x="37626" y="103770"/>
                  </a:lnTo>
                  <a:lnTo>
                    <a:pt x="31317" y="61607"/>
                  </a:lnTo>
                  <a:lnTo>
                    <a:pt x="24452" y="23081"/>
                  </a:lnTo>
                  <a:lnTo>
                    <a:pt x="15638" y="0"/>
                  </a:lnTo>
                  <a:lnTo>
                    <a:pt x="20599" y="3123"/>
                  </a:lnTo>
                  <a:lnTo>
                    <a:pt x="39455" y="47637"/>
                  </a:lnTo>
                  <a:lnTo>
                    <a:pt x="62129" y="87204"/>
                  </a:lnTo>
                  <a:lnTo>
                    <a:pt x="88635" y="121901"/>
                  </a:lnTo>
                  <a:lnTo>
                    <a:pt x="118988" y="151805"/>
                  </a:lnTo>
                  <a:lnTo>
                    <a:pt x="138937" y="170715"/>
                  </a:lnTo>
                  <a:lnTo>
                    <a:pt x="162643" y="196986"/>
                  </a:lnTo>
                  <a:lnTo>
                    <a:pt x="189603" y="229693"/>
                  </a:lnTo>
                  <a:lnTo>
                    <a:pt x="219313" y="267915"/>
                  </a:lnTo>
                  <a:lnTo>
                    <a:pt x="251270" y="310729"/>
                  </a:lnTo>
                  <a:lnTo>
                    <a:pt x="284970" y="357214"/>
                  </a:lnTo>
                  <a:lnTo>
                    <a:pt x="319908" y="406447"/>
                  </a:lnTo>
                  <a:lnTo>
                    <a:pt x="355582" y="457505"/>
                  </a:lnTo>
                  <a:lnTo>
                    <a:pt x="427119" y="561410"/>
                  </a:lnTo>
                  <a:lnTo>
                    <a:pt x="449006" y="585894"/>
                  </a:lnTo>
                  <a:lnTo>
                    <a:pt x="519202" y="621234"/>
                  </a:lnTo>
                  <a:lnTo>
                    <a:pt x="567795" y="632185"/>
                  </a:lnTo>
                  <a:lnTo>
                    <a:pt x="625574" y="638721"/>
                  </a:lnTo>
                  <a:lnTo>
                    <a:pt x="692680" y="640889"/>
                  </a:lnTo>
                  <a:lnTo>
                    <a:pt x="734945" y="640213"/>
                  </a:lnTo>
                  <a:lnTo>
                    <a:pt x="776197" y="638484"/>
                  </a:lnTo>
                  <a:lnTo>
                    <a:pt x="815388" y="636149"/>
                  </a:lnTo>
                  <a:lnTo>
                    <a:pt x="863043" y="632871"/>
                  </a:lnTo>
                  <a:lnTo>
                    <a:pt x="918652" y="626245"/>
                  </a:lnTo>
                  <a:lnTo>
                    <a:pt x="959692" y="614514"/>
                  </a:lnTo>
                  <a:lnTo>
                    <a:pt x="1017381" y="564988"/>
                  </a:lnTo>
                  <a:lnTo>
                    <a:pt x="1043689" y="521820"/>
                  </a:lnTo>
                  <a:lnTo>
                    <a:pt x="1074745" y="462798"/>
                  </a:lnTo>
                  <a:lnTo>
                    <a:pt x="1098702" y="416644"/>
                  </a:lnTo>
                  <a:lnTo>
                    <a:pt x="1127292" y="363280"/>
                  </a:lnTo>
                  <a:lnTo>
                    <a:pt x="1161513" y="301743"/>
                  </a:lnTo>
                  <a:lnTo>
                    <a:pt x="1173066" y="281367"/>
                  </a:lnTo>
                  <a:lnTo>
                    <a:pt x="1165459" y="328881"/>
                  </a:lnTo>
                  <a:lnTo>
                    <a:pt x="1159212" y="376775"/>
                  </a:lnTo>
                  <a:lnTo>
                    <a:pt x="1154714" y="425036"/>
                  </a:lnTo>
                  <a:lnTo>
                    <a:pt x="1152356" y="473647"/>
                  </a:lnTo>
                  <a:lnTo>
                    <a:pt x="1152527" y="522596"/>
                  </a:lnTo>
                  <a:lnTo>
                    <a:pt x="1155618" y="571866"/>
                  </a:lnTo>
                  <a:lnTo>
                    <a:pt x="1162019" y="621443"/>
                  </a:lnTo>
                  <a:lnTo>
                    <a:pt x="1172120" y="671312"/>
                  </a:lnTo>
                  <a:lnTo>
                    <a:pt x="1147039" y="745455"/>
                  </a:lnTo>
                  <a:lnTo>
                    <a:pt x="1113352" y="808293"/>
                  </a:lnTo>
                  <a:lnTo>
                    <a:pt x="1076754" y="858840"/>
                  </a:lnTo>
                  <a:lnTo>
                    <a:pt x="1042943" y="896107"/>
                  </a:lnTo>
                  <a:lnTo>
                    <a:pt x="1006462" y="926854"/>
                  </a:lnTo>
                  <a:lnTo>
                    <a:pt x="980290" y="931653"/>
                  </a:lnTo>
                  <a:lnTo>
                    <a:pt x="929908" y="933611"/>
                  </a:lnTo>
                  <a:close/>
                </a:path>
              </a:pathLst>
            </a:custGeom>
            <a:solidFill>
              <a:srgbClr val="DEA2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431316" y="5503895"/>
              <a:ext cx="1094018" cy="76011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464863" y="5731215"/>
              <a:ext cx="80802" cy="420928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3415995" y="5559936"/>
              <a:ext cx="17780" cy="25400"/>
            </a:xfrm>
            <a:custGeom>
              <a:avLst/>
              <a:gdLst/>
              <a:ahLst/>
              <a:cxnLst/>
              <a:rect l="l" t="t" r="r" b="b"/>
              <a:pathLst>
                <a:path w="17780" h="25400">
                  <a:moveTo>
                    <a:pt x="9425" y="25041"/>
                  </a:moveTo>
                  <a:lnTo>
                    <a:pt x="1435" y="20907"/>
                  </a:lnTo>
                  <a:lnTo>
                    <a:pt x="0" y="15495"/>
                  </a:lnTo>
                  <a:lnTo>
                    <a:pt x="2209" y="9191"/>
                  </a:lnTo>
                  <a:lnTo>
                    <a:pt x="5153" y="2379"/>
                  </a:lnTo>
                  <a:lnTo>
                    <a:pt x="7790" y="1582"/>
                  </a:lnTo>
                  <a:lnTo>
                    <a:pt x="13332" y="0"/>
                  </a:lnTo>
                  <a:lnTo>
                    <a:pt x="16766" y="10614"/>
                  </a:lnTo>
                  <a:lnTo>
                    <a:pt x="17780" y="14954"/>
                  </a:lnTo>
                  <a:lnTo>
                    <a:pt x="16455" y="23716"/>
                  </a:lnTo>
                  <a:lnTo>
                    <a:pt x="16594" y="23716"/>
                  </a:lnTo>
                  <a:lnTo>
                    <a:pt x="12751" y="24406"/>
                  </a:lnTo>
                  <a:lnTo>
                    <a:pt x="9425" y="25041"/>
                  </a:lnTo>
                  <a:close/>
                </a:path>
              </a:pathLst>
            </a:custGeom>
            <a:solidFill>
              <a:srgbClr val="4A49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3388506" y="5413171"/>
              <a:ext cx="1242060" cy="875665"/>
            </a:xfrm>
            <a:custGeom>
              <a:avLst/>
              <a:gdLst/>
              <a:ahLst/>
              <a:cxnLst/>
              <a:rect l="l" t="t" r="r" b="b"/>
              <a:pathLst>
                <a:path w="1242059" h="875664">
                  <a:moveTo>
                    <a:pt x="68021" y="77216"/>
                  </a:moveTo>
                  <a:lnTo>
                    <a:pt x="35775" y="32804"/>
                  </a:lnTo>
                  <a:lnTo>
                    <a:pt x="15265" y="0"/>
                  </a:lnTo>
                  <a:lnTo>
                    <a:pt x="23495" y="43434"/>
                  </a:lnTo>
                  <a:lnTo>
                    <a:pt x="30899" y="89801"/>
                  </a:lnTo>
                  <a:lnTo>
                    <a:pt x="36080" y="134835"/>
                  </a:lnTo>
                  <a:lnTo>
                    <a:pt x="37604" y="174282"/>
                  </a:lnTo>
                  <a:lnTo>
                    <a:pt x="29933" y="213702"/>
                  </a:lnTo>
                  <a:lnTo>
                    <a:pt x="19850" y="258775"/>
                  </a:lnTo>
                  <a:lnTo>
                    <a:pt x="9245" y="298856"/>
                  </a:lnTo>
                  <a:lnTo>
                    <a:pt x="0" y="323291"/>
                  </a:lnTo>
                  <a:lnTo>
                    <a:pt x="406" y="339255"/>
                  </a:lnTo>
                  <a:lnTo>
                    <a:pt x="4787" y="351548"/>
                  </a:lnTo>
                  <a:lnTo>
                    <a:pt x="17272" y="372732"/>
                  </a:lnTo>
                  <a:lnTo>
                    <a:pt x="28638" y="344170"/>
                  </a:lnTo>
                  <a:lnTo>
                    <a:pt x="40030" y="291973"/>
                  </a:lnTo>
                  <a:lnTo>
                    <a:pt x="49225" y="233070"/>
                  </a:lnTo>
                  <a:lnTo>
                    <a:pt x="53975" y="184429"/>
                  </a:lnTo>
                  <a:lnTo>
                    <a:pt x="55892" y="149466"/>
                  </a:lnTo>
                  <a:lnTo>
                    <a:pt x="58623" y="116243"/>
                  </a:lnTo>
                  <a:lnTo>
                    <a:pt x="62331" y="90436"/>
                  </a:lnTo>
                  <a:lnTo>
                    <a:pt x="67233" y="77685"/>
                  </a:lnTo>
                  <a:lnTo>
                    <a:pt x="68021" y="77216"/>
                  </a:lnTo>
                  <a:close/>
                </a:path>
                <a:path w="1242059" h="875664">
                  <a:moveTo>
                    <a:pt x="1241704" y="134734"/>
                  </a:moveTo>
                  <a:lnTo>
                    <a:pt x="1179296" y="246380"/>
                  </a:lnTo>
                  <a:lnTo>
                    <a:pt x="1157160" y="318274"/>
                  </a:lnTo>
                  <a:lnTo>
                    <a:pt x="1149705" y="368973"/>
                  </a:lnTo>
                  <a:lnTo>
                    <a:pt x="1143990" y="420598"/>
                  </a:lnTo>
                  <a:lnTo>
                    <a:pt x="1138834" y="473138"/>
                  </a:lnTo>
                  <a:lnTo>
                    <a:pt x="1133094" y="526580"/>
                  </a:lnTo>
                  <a:lnTo>
                    <a:pt x="1125601" y="580898"/>
                  </a:lnTo>
                  <a:lnTo>
                    <a:pt x="1115187" y="636079"/>
                  </a:lnTo>
                  <a:lnTo>
                    <a:pt x="1104900" y="678599"/>
                  </a:lnTo>
                  <a:lnTo>
                    <a:pt x="1094066" y="716318"/>
                  </a:lnTo>
                  <a:lnTo>
                    <a:pt x="1065707" y="807262"/>
                  </a:lnTo>
                  <a:lnTo>
                    <a:pt x="1045692" y="875449"/>
                  </a:lnTo>
                  <a:lnTo>
                    <a:pt x="1083767" y="806996"/>
                  </a:lnTo>
                  <a:lnTo>
                    <a:pt x="1115009" y="744499"/>
                  </a:lnTo>
                  <a:lnTo>
                    <a:pt x="1145552" y="681939"/>
                  </a:lnTo>
                  <a:lnTo>
                    <a:pt x="1168768" y="633437"/>
                  </a:lnTo>
                  <a:lnTo>
                    <a:pt x="1178039" y="613054"/>
                  </a:lnTo>
                  <a:lnTo>
                    <a:pt x="1168336" y="569074"/>
                  </a:lnTo>
                  <a:lnTo>
                    <a:pt x="1162837" y="515543"/>
                  </a:lnTo>
                  <a:lnTo>
                    <a:pt x="1161135" y="461708"/>
                  </a:lnTo>
                  <a:lnTo>
                    <a:pt x="1162824" y="416839"/>
                  </a:lnTo>
                  <a:lnTo>
                    <a:pt x="1169631" y="372503"/>
                  </a:lnTo>
                  <a:lnTo>
                    <a:pt x="1181493" y="325958"/>
                  </a:lnTo>
                  <a:lnTo>
                    <a:pt x="1196505" y="278053"/>
                  </a:lnTo>
                  <a:lnTo>
                    <a:pt x="1212799" y="229654"/>
                  </a:lnTo>
                  <a:lnTo>
                    <a:pt x="1228496" y="181597"/>
                  </a:lnTo>
                  <a:lnTo>
                    <a:pt x="1241704" y="134734"/>
                  </a:lnTo>
                  <a:close/>
                </a:path>
              </a:pathLst>
            </a:custGeom>
            <a:solidFill>
              <a:srgbClr val="7031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3756534" y="6088908"/>
              <a:ext cx="1097915" cy="1819910"/>
            </a:xfrm>
            <a:custGeom>
              <a:avLst/>
              <a:gdLst/>
              <a:ahLst/>
              <a:cxnLst/>
              <a:rect l="l" t="t" r="r" b="b"/>
              <a:pathLst>
                <a:path w="1097915" h="1819909">
                  <a:moveTo>
                    <a:pt x="1020324" y="192842"/>
                  </a:moveTo>
                  <a:lnTo>
                    <a:pt x="518454" y="192842"/>
                  </a:lnTo>
                  <a:lnTo>
                    <a:pt x="544189" y="185300"/>
                  </a:lnTo>
                  <a:lnTo>
                    <a:pt x="598039" y="168815"/>
                  </a:lnTo>
                  <a:lnTo>
                    <a:pt x="996258" y="0"/>
                  </a:lnTo>
                  <a:lnTo>
                    <a:pt x="1020324" y="192842"/>
                  </a:lnTo>
                  <a:close/>
                </a:path>
                <a:path w="1097915" h="1819909">
                  <a:moveTo>
                    <a:pt x="482814" y="185135"/>
                  </a:moveTo>
                  <a:lnTo>
                    <a:pt x="446643" y="185135"/>
                  </a:lnTo>
                  <a:lnTo>
                    <a:pt x="452551" y="178848"/>
                  </a:lnTo>
                  <a:lnTo>
                    <a:pt x="482814" y="185135"/>
                  </a:lnTo>
                  <a:close/>
                </a:path>
                <a:path w="1097915" h="1819909">
                  <a:moveTo>
                    <a:pt x="990242" y="1819648"/>
                  </a:moveTo>
                  <a:lnTo>
                    <a:pt x="931463" y="1818634"/>
                  </a:lnTo>
                  <a:lnTo>
                    <a:pt x="0" y="819480"/>
                  </a:lnTo>
                  <a:lnTo>
                    <a:pt x="351323" y="233042"/>
                  </a:lnTo>
                  <a:lnTo>
                    <a:pt x="440668" y="191517"/>
                  </a:lnTo>
                  <a:lnTo>
                    <a:pt x="443921" y="184811"/>
                  </a:lnTo>
                  <a:lnTo>
                    <a:pt x="443993" y="184662"/>
                  </a:lnTo>
                  <a:lnTo>
                    <a:pt x="445007" y="184811"/>
                  </a:lnTo>
                  <a:lnTo>
                    <a:pt x="446643" y="185135"/>
                  </a:lnTo>
                  <a:lnTo>
                    <a:pt x="482814" y="185135"/>
                  </a:lnTo>
                  <a:lnTo>
                    <a:pt x="518454" y="192842"/>
                  </a:lnTo>
                  <a:lnTo>
                    <a:pt x="1020324" y="192842"/>
                  </a:lnTo>
                  <a:lnTo>
                    <a:pt x="1097432" y="810705"/>
                  </a:lnTo>
                  <a:lnTo>
                    <a:pt x="990350" y="1818634"/>
                  </a:lnTo>
                  <a:lnTo>
                    <a:pt x="990242" y="1819648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486199" y="6447586"/>
              <a:ext cx="265133" cy="54958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104193" y="6566245"/>
              <a:ext cx="106832" cy="40773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4188592" y="6307012"/>
              <a:ext cx="200436" cy="37795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4211025" y="6862236"/>
              <a:ext cx="70286" cy="219455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4431399" y="6335837"/>
              <a:ext cx="83288" cy="124708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4160337" y="6599651"/>
              <a:ext cx="247253" cy="354848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14276364" y="6665285"/>
              <a:ext cx="470534" cy="1202055"/>
            </a:xfrm>
            <a:custGeom>
              <a:avLst/>
              <a:gdLst/>
              <a:ahLst/>
              <a:cxnLst/>
              <a:rect l="l" t="t" r="r" b="b"/>
              <a:pathLst>
                <a:path w="470534" h="1202054">
                  <a:moveTo>
                    <a:pt x="413107" y="1201693"/>
                  </a:moveTo>
                  <a:lnTo>
                    <a:pt x="41235" y="590956"/>
                  </a:lnTo>
                  <a:lnTo>
                    <a:pt x="39899" y="552682"/>
                  </a:lnTo>
                  <a:lnTo>
                    <a:pt x="36123" y="464839"/>
                  </a:lnTo>
                  <a:lnTo>
                    <a:pt x="30256" y="367893"/>
                  </a:lnTo>
                  <a:lnTo>
                    <a:pt x="22647" y="302314"/>
                  </a:lnTo>
                  <a:lnTo>
                    <a:pt x="15090" y="258770"/>
                  </a:lnTo>
                  <a:lnTo>
                    <a:pt x="7292" y="196495"/>
                  </a:lnTo>
                  <a:lnTo>
                    <a:pt x="1510" y="130555"/>
                  </a:lnTo>
                  <a:lnTo>
                    <a:pt x="0" y="76013"/>
                  </a:lnTo>
                  <a:lnTo>
                    <a:pt x="5018" y="47935"/>
                  </a:lnTo>
                  <a:lnTo>
                    <a:pt x="36204" y="25806"/>
                  </a:lnTo>
                  <a:lnTo>
                    <a:pt x="80983" y="8101"/>
                  </a:lnTo>
                  <a:lnTo>
                    <a:pt x="128455" y="0"/>
                  </a:lnTo>
                  <a:lnTo>
                    <a:pt x="167716" y="6681"/>
                  </a:lnTo>
                  <a:lnTo>
                    <a:pt x="212991" y="55138"/>
                  </a:lnTo>
                  <a:lnTo>
                    <a:pt x="252260" y="118056"/>
                  </a:lnTo>
                  <a:lnTo>
                    <a:pt x="273521" y="157225"/>
                  </a:lnTo>
                  <a:lnTo>
                    <a:pt x="295379" y="200880"/>
                  </a:lnTo>
                  <a:lnTo>
                    <a:pt x="317467" y="248529"/>
                  </a:lnTo>
                  <a:lnTo>
                    <a:pt x="339418" y="299681"/>
                  </a:lnTo>
                  <a:lnTo>
                    <a:pt x="360867" y="353844"/>
                  </a:lnTo>
                  <a:lnTo>
                    <a:pt x="381447" y="410527"/>
                  </a:lnTo>
                  <a:lnTo>
                    <a:pt x="400792" y="469240"/>
                  </a:lnTo>
                  <a:lnTo>
                    <a:pt x="418535" y="529490"/>
                  </a:lnTo>
                  <a:lnTo>
                    <a:pt x="434311" y="590787"/>
                  </a:lnTo>
                  <a:lnTo>
                    <a:pt x="447753" y="652639"/>
                  </a:lnTo>
                  <a:lnTo>
                    <a:pt x="458495" y="714555"/>
                  </a:lnTo>
                  <a:lnTo>
                    <a:pt x="466170" y="776044"/>
                  </a:lnTo>
                  <a:lnTo>
                    <a:pt x="470412" y="836614"/>
                  </a:lnTo>
                  <a:lnTo>
                    <a:pt x="413107" y="1201693"/>
                  </a:lnTo>
                  <a:close/>
                </a:path>
              </a:pathLst>
            </a:custGeom>
            <a:solidFill>
              <a:srgbClr val="9400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4691939" y="7590525"/>
              <a:ext cx="10393" cy="88849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4281605" y="6713341"/>
              <a:ext cx="410668" cy="877183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4314901" y="7077668"/>
              <a:ext cx="377372" cy="650991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4395063" y="6680911"/>
              <a:ext cx="330403" cy="855116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4412711" y="6708007"/>
              <a:ext cx="271515" cy="700979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14251750" y="6643861"/>
              <a:ext cx="502920" cy="835660"/>
            </a:xfrm>
            <a:custGeom>
              <a:avLst/>
              <a:gdLst/>
              <a:ahLst/>
              <a:cxnLst/>
              <a:rect l="l" t="t" r="r" b="b"/>
              <a:pathLst>
                <a:path w="502919" h="835659">
                  <a:moveTo>
                    <a:pt x="480602" y="835443"/>
                  </a:moveTo>
                  <a:lnTo>
                    <a:pt x="474460" y="775534"/>
                  </a:lnTo>
                  <a:lnTo>
                    <a:pt x="465887" y="715727"/>
                  </a:lnTo>
                  <a:lnTo>
                    <a:pt x="455112" y="656327"/>
                  </a:lnTo>
                  <a:lnTo>
                    <a:pt x="442362" y="597641"/>
                  </a:lnTo>
                  <a:lnTo>
                    <a:pt x="427864" y="539973"/>
                  </a:lnTo>
                  <a:lnTo>
                    <a:pt x="411845" y="483630"/>
                  </a:lnTo>
                  <a:lnTo>
                    <a:pt x="394533" y="428918"/>
                  </a:lnTo>
                  <a:lnTo>
                    <a:pt x="376155" y="376142"/>
                  </a:lnTo>
                  <a:lnTo>
                    <a:pt x="356938" y="325607"/>
                  </a:lnTo>
                  <a:lnTo>
                    <a:pt x="337111" y="277621"/>
                  </a:lnTo>
                  <a:lnTo>
                    <a:pt x="316899" y="232488"/>
                  </a:lnTo>
                  <a:lnTo>
                    <a:pt x="296531" y="190514"/>
                  </a:lnTo>
                  <a:lnTo>
                    <a:pt x="276234" y="152005"/>
                  </a:lnTo>
                  <a:lnTo>
                    <a:pt x="256236" y="117267"/>
                  </a:lnTo>
                  <a:lnTo>
                    <a:pt x="218042" y="60326"/>
                  </a:lnTo>
                  <a:lnTo>
                    <a:pt x="183899" y="32038"/>
                  </a:lnTo>
                  <a:lnTo>
                    <a:pt x="160145" y="27965"/>
                  </a:lnTo>
                  <a:lnTo>
                    <a:pt x="128008" y="31120"/>
                  </a:lnTo>
                  <a:lnTo>
                    <a:pt x="71349" y="49440"/>
                  </a:lnTo>
                  <a:lnTo>
                    <a:pt x="32323" y="83732"/>
                  </a:lnTo>
                  <a:lnTo>
                    <a:pt x="29951" y="115637"/>
                  </a:lnTo>
                  <a:lnTo>
                    <a:pt x="30502" y="145958"/>
                  </a:lnTo>
                  <a:lnTo>
                    <a:pt x="33425" y="177493"/>
                  </a:lnTo>
                  <a:lnTo>
                    <a:pt x="38171" y="213034"/>
                  </a:lnTo>
                  <a:lnTo>
                    <a:pt x="44191" y="255378"/>
                  </a:lnTo>
                  <a:lnTo>
                    <a:pt x="50935" y="307320"/>
                  </a:lnTo>
                  <a:lnTo>
                    <a:pt x="57856" y="371654"/>
                  </a:lnTo>
                  <a:lnTo>
                    <a:pt x="64402" y="451176"/>
                  </a:lnTo>
                  <a:lnTo>
                    <a:pt x="70026" y="548680"/>
                  </a:lnTo>
                  <a:lnTo>
                    <a:pt x="34067" y="511402"/>
                  </a:lnTo>
                  <a:lnTo>
                    <a:pt x="29352" y="434136"/>
                  </a:lnTo>
                  <a:lnTo>
                    <a:pt x="24505" y="374727"/>
                  </a:lnTo>
                  <a:lnTo>
                    <a:pt x="19683" y="329195"/>
                  </a:lnTo>
                  <a:lnTo>
                    <a:pt x="15040" y="293559"/>
                  </a:lnTo>
                  <a:lnTo>
                    <a:pt x="6921" y="236061"/>
                  </a:lnTo>
                  <a:lnTo>
                    <a:pt x="3757" y="206239"/>
                  </a:lnTo>
                  <a:lnTo>
                    <a:pt x="1397" y="170397"/>
                  </a:lnTo>
                  <a:lnTo>
                    <a:pt x="0" y="124553"/>
                  </a:lnTo>
                  <a:lnTo>
                    <a:pt x="110" y="97816"/>
                  </a:lnTo>
                  <a:lnTo>
                    <a:pt x="14735" y="50510"/>
                  </a:lnTo>
                  <a:lnTo>
                    <a:pt x="48067" y="27602"/>
                  </a:lnTo>
                  <a:lnTo>
                    <a:pt x="96105" y="8897"/>
                  </a:lnTo>
                  <a:lnTo>
                    <a:pt x="148648" y="0"/>
                  </a:lnTo>
                  <a:lnTo>
                    <a:pt x="195493" y="6511"/>
                  </a:lnTo>
                  <a:lnTo>
                    <a:pt x="230241" y="32641"/>
                  </a:lnTo>
                  <a:lnTo>
                    <a:pt x="266097" y="85993"/>
                  </a:lnTo>
                  <a:lnTo>
                    <a:pt x="299647" y="147555"/>
                  </a:lnTo>
                  <a:lnTo>
                    <a:pt x="318136" y="184801"/>
                  </a:lnTo>
                  <a:lnTo>
                    <a:pt x="337337" y="225868"/>
                  </a:lnTo>
                  <a:lnTo>
                    <a:pt x="356925" y="270387"/>
                  </a:lnTo>
                  <a:lnTo>
                    <a:pt x="376576" y="317994"/>
                  </a:lnTo>
                  <a:lnTo>
                    <a:pt x="395967" y="368320"/>
                  </a:lnTo>
                  <a:lnTo>
                    <a:pt x="414773" y="420999"/>
                  </a:lnTo>
                  <a:lnTo>
                    <a:pt x="432671" y="475664"/>
                  </a:lnTo>
                  <a:lnTo>
                    <a:pt x="449336" y="531949"/>
                  </a:lnTo>
                  <a:lnTo>
                    <a:pt x="464445" y="589485"/>
                  </a:lnTo>
                  <a:lnTo>
                    <a:pt x="477674" y="647907"/>
                  </a:lnTo>
                  <a:lnTo>
                    <a:pt x="488699" y="706847"/>
                  </a:lnTo>
                  <a:lnTo>
                    <a:pt x="497196" y="765939"/>
                  </a:lnTo>
                  <a:lnTo>
                    <a:pt x="502840" y="824815"/>
                  </a:lnTo>
                  <a:lnTo>
                    <a:pt x="480602" y="835443"/>
                  </a:lnTo>
                  <a:close/>
                </a:path>
              </a:pathLst>
            </a:custGeom>
            <a:solidFill>
              <a:srgbClr val="3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4136001" y="6337517"/>
              <a:ext cx="300990" cy="123825"/>
            </a:xfrm>
            <a:custGeom>
              <a:avLst/>
              <a:gdLst/>
              <a:ahLst/>
              <a:cxnLst/>
              <a:rect l="l" t="t" r="r" b="b"/>
              <a:pathLst>
                <a:path w="300990" h="123825">
                  <a:moveTo>
                    <a:pt x="16535" y="123609"/>
                  </a:moveTo>
                  <a:lnTo>
                    <a:pt x="5118" y="103623"/>
                  </a:lnTo>
                  <a:lnTo>
                    <a:pt x="0" y="74939"/>
                  </a:lnTo>
                  <a:lnTo>
                    <a:pt x="1377" y="48445"/>
                  </a:lnTo>
                  <a:lnTo>
                    <a:pt x="53684" y="21115"/>
                  </a:lnTo>
                  <a:lnTo>
                    <a:pt x="108096" y="5445"/>
                  </a:lnTo>
                  <a:lnTo>
                    <a:pt x="166798" y="91"/>
                  </a:lnTo>
                  <a:lnTo>
                    <a:pt x="203766" y="0"/>
                  </a:lnTo>
                  <a:lnTo>
                    <a:pt x="233144" y="2971"/>
                  </a:lnTo>
                  <a:lnTo>
                    <a:pt x="272181" y="9702"/>
                  </a:lnTo>
                  <a:lnTo>
                    <a:pt x="294414" y="15111"/>
                  </a:lnTo>
                  <a:lnTo>
                    <a:pt x="300826" y="27444"/>
                  </a:lnTo>
                  <a:lnTo>
                    <a:pt x="292397" y="54947"/>
                  </a:lnTo>
                  <a:lnTo>
                    <a:pt x="16535" y="123609"/>
                  </a:lnTo>
                  <a:close/>
                </a:path>
              </a:pathLst>
            </a:custGeom>
            <a:solidFill>
              <a:srgbClr val="9400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4124215" y="6326414"/>
              <a:ext cx="320040" cy="142240"/>
            </a:xfrm>
            <a:custGeom>
              <a:avLst/>
              <a:gdLst/>
              <a:ahLst/>
              <a:cxnLst/>
              <a:rect l="l" t="t" r="r" b="b"/>
              <a:pathLst>
                <a:path w="320040" h="142239">
                  <a:moveTo>
                    <a:pt x="26523" y="142108"/>
                  </a:moveTo>
                  <a:lnTo>
                    <a:pt x="8687" y="116281"/>
                  </a:lnTo>
                  <a:lnTo>
                    <a:pt x="0" y="83640"/>
                  </a:lnTo>
                  <a:lnTo>
                    <a:pt x="1866" y="53308"/>
                  </a:lnTo>
                  <a:lnTo>
                    <a:pt x="33602" y="28039"/>
                  </a:lnTo>
                  <a:lnTo>
                    <a:pt x="96878" y="9229"/>
                  </a:lnTo>
                  <a:lnTo>
                    <a:pt x="147665" y="993"/>
                  </a:lnTo>
                  <a:lnTo>
                    <a:pt x="149359" y="993"/>
                  </a:lnTo>
                  <a:lnTo>
                    <a:pt x="179830" y="0"/>
                  </a:lnTo>
                  <a:lnTo>
                    <a:pt x="246877" y="4825"/>
                  </a:lnTo>
                  <a:lnTo>
                    <a:pt x="288425" y="13404"/>
                  </a:lnTo>
                  <a:lnTo>
                    <a:pt x="312887" y="21381"/>
                  </a:lnTo>
                  <a:lnTo>
                    <a:pt x="215070" y="21381"/>
                  </a:lnTo>
                  <a:lnTo>
                    <a:pt x="179127" y="22345"/>
                  </a:lnTo>
                  <a:lnTo>
                    <a:pt x="143689" y="25576"/>
                  </a:lnTo>
                  <a:lnTo>
                    <a:pt x="116977" y="30394"/>
                  </a:lnTo>
                  <a:lnTo>
                    <a:pt x="91617" y="38119"/>
                  </a:lnTo>
                  <a:lnTo>
                    <a:pt x="47352" y="52029"/>
                  </a:lnTo>
                  <a:lnTo>
                    <a:pt x="30583" y="56964"/>
                  </a:lnTo>
                  <a:lnTo>
                    <a:pt x="27524" y="56964"/>
                  </a:lnTo>
                  <a:lnTo>
                    <a:pt x="26888" y="57491"/>
                  </a:lnTo>
                  <a:lnTo>
                    <a:pt x="28791" y="57491"/>
                  </a:lnTo>
                  <a:lnTo>
                    <a:pt x="26631" y="58127"/>
                  </a:lnTo>
                  <a:lnTo>
                    <a:pt x="25563" y="60980"/>
                  </a:lnTo>
                  <a:lnTo>
                    <a:pt x="23819" y="67470"/>
                  </a:lnTo>
                  <a:lnTo>
                    <a:pt x="23143" y="77773"/>
                  </a:lnTo>
                  <a:lnTo>
                    <a:pt x="23124" y="88896"/>
                  </a:lnTo>
                  <a:lnTo>
                    <a:pt x="24183" y="102708"/>
                  </a:lnTo>
                  <a:lnTo>
                    <a:pt x="26672" y="116281"/>
                  </a:lnTo>
                  <a:lnTo>
                    <a:pt x="31011" y="127045"/>
                  </a:lnTo>
                  <a:lnTo>
                    <a:pt x="87023" y="127045"/>
                  </a:lnTo>
                  <a:lnTo>
                    <a:pt x="26523" y="142108"/>
                  </a:lnTo>
                  <a:close/>
                </a:path>
                <a:path w="320040" h="142239">
                  <a:moveTo>
                    <a:pt x="87023" y="127045"/>
                  </a:moveTo>
                  <a:lnTo>
                    <a:pt x="31011" y="127045"/>
                  </a:lnTo>
                  <a:lnTo>
                    <a:pt x="299060" y="60344"/>
                  </a:lnTo>
                  <a:lnTo>
                    <a:pt x="302512" y="49273"/>
                  </a:lnTo>
                  <a:lnTo>
                    <a:pt x="304188" y="41040"/>
                  </a:lnTo>
                  <a:lnTo>
                    <a:pt x="304495" y="38119"/>
                  </a:lnTo>
                  <a:lnTo>
                    <a:pt x="304607" y="37053"/>
                  </a:lnTo>
                  <a:lnTo>
                    <a:pt x="304727" y="35908"/>
                  </a:lnTo>
                  <a:lnTo>
                    <a:pt x="304764" y="34139"/>
                  </a:lnTo>
                  <a:lnTo>
                    <a:pt x="294107" y="31098"/>
                  </a:lnTo>
                  <a:lnTo>
                    <a:pt x="274521" y="27811"/>
                  </a:lnTo>
                  <a:lnTo>
                    <a:pt x="243086" y="23302"/>
                  </a:lnTo>
                  <a:lnTo>
                    <a:pt x="215070" y="21381"/>
                  </a:lnTo>
                  <a:lnTo>
                    <a:pt x="312887" y="21381"/>
                  </a:lnTo>
                  <a:lnTo>
                    <a:pt x="319587" y="37053"/>
                  </a:lnTo>
                  <a:lnTo>
                    <a:pt x="309145" y="71743"/>
                  </a:lnTo>
                  <a:lnTo>
                    <a:pt x="87023" y="127045"/>
                  </a:lnTo>
                  <a:close/>
                </a:path>
                <a:path w="320040" h="142239">
                  <a:moveTo>
                    <a:pt x="28791" y="57491"/>
                  </a:moveTo>
                  <a:lnTo>
                    <a:pt x="26888" y="57491"/>
                  </a:lnTo>
                  <a:lnTo>
                    <a:pt x="27524" y="56964"/>
                  </a:lnTo>
                  <a:lnTo>
                    <a:pt x="30583" y="56964"/>
                  </a:lnTo>
                  <a:lnTo>
                    <a:pt x="28791" y="57491"/>
                  </a:lnTo>
                  <a:close/>
                </a:path>
              </a:pathLst>
            </a:custGeom>
            <a:solidFill>
              <a:srgbClr val="3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4125175" y="6366152"/>
              <a:ext cx="356870" cy="327025"/>
            </a:xfrm>
            <a:custGeom>
              <a:avLst/>
              <a:gdLst/>
              <a:ahLst/>
              <a:cxnLst/>
              <a:rect l="l" t="t" r="r" b="b"/>
              <a:pathLst>
                <a:path w="356869" h="327025">
                  <a:moveTo>
                    <a:pt x="139729" y="326421"/>
                  </a:moveTo>
                  <a:lnTo>
                    <a:pt x="105777" y="298990"/>
                  </a:lnTo>
                  <a:lnTo>
                    <a:pt x="75403" y="253896"/>
                  </a:lnTo>
                  <a:lnTo>
                    <a:pt x="43790" y="197590"/>
                  </a:lnTo>
                  <a:lnTo>
                    <a:pt x="14057" y="141712"/>
                  </a:lnTo>
                  <a:lnTo>
                    <a:pt x="0" y="110821"/>
                  </a:lnTo>
                  <a:lnTo>
                    <a:pt x="7166" y="79445"/>
                  </a:lnTo>
                  <a:lnTo>
                    <a:pt x="76740" y="33139"/>
                  </a:lnTo>
                  <a:lnTo>
                    <a:pt x="125314" y="17759"/>
                  </a:lnTo>
                  <a:lnTo>
                    <a:pt x="173855" y="7259"/>
                  </a:lnTo>
                  <a:lnTo>
                    <a:pt x="215447" y="1415"/>
                  </a:lnTo>
                  <a:lnTo>
                    <a:pt x="243173" y="0"/>
                  </a:lnTo>
                  <a:lnTo>
                    <a:pt x="264729" y="2068"/>
                  </a:lnTo>
                  <a:lnTo>
                    <a:pt x="320201" y="12279"/>
                  </a:lnTo>
                  <a:lnTo>
                    <a:pt x="348422" y="45861"/>
                  </a:lnTo>
                  <a:lnTo>
                    <a:pt x="354345" y="91940"/>
                  </a:lnTo>
                  <a:lnTo>
                    <a:pt x="356723" y="148786"/>
                  </a:lnTo>
                  <a:lnTo>
                    <a:pt x="355961" y="208356"/>
                  </a:lnTo>
                  <a:lnTo>
                    <a:pt x="352462" y="262609"/>
                  </a:lnTo>
                  <a:lnTo>
                    <a:pt x="346632" y="303502"/>
                  </a:lnTo>
                  <a:lnTo>
                    <a:pt x="318905" y="305814"/>
                  </a:lnTo>
                  <a:lnTo>
                    <a:pt x="298135" y="303404"/>
                  </a:lnTo>
                  <a:lnTo>
                    <a:pt x="270098" y="305013"/>
                  </a:lnTo>
                  <a:lnTo>
                    <a:pt x="238199" y="309294"/>
                  </a:lnTo>
                  <a:lnTo>
                    <a:pt x="205848" y="314900"/>
                  </a:lnTo>
                  <a:lnTo>
                    <a:pt x="163461" y="322998"/>
                  </a:lnTo>
                  <a:lnTo>
                    <a:pt x="148524" y="325585"/>
                  </a:lnTo>
                  <a:lnTo>
                    <a:pt x="139729" y="326421"/>
                  </a:lnTo>
                  <a:close/>
                </a:path>
              </a:pathLst>
            </a:custGeom>
            <a:solidFill>
              <a:srgbClr val="9400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4158600" y="6417289"/>
              <a:ext cx="285203" cy="238566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4158691" y="6377787"/>
              <a:ext cx="312526" cy="263225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4203253" y="6385437"/>
              <a:ext cx="263103" cy="300410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14104060" y="6354537"/>
              <a:ext cx="387985" cy="362585"/>
            </a:xfrm>
            <a:custGeom>
              <a:avLst/>
              <a:gdLst/>
              <a:ahLst/>
              <a:cxnLst/>
              <a:rect l="l" t="t" r="r" b="b"/>
              <a:pathLst>
                <a:path w="387984" h="362584">
                  <a:moveTo>
                    <a:pt x="175830" y="362074"/>
                  </a:moveTo>
                  <a:lnTo>
                    <a:pt x="128122" y="350120"/>
                  </a:lnTo>
                  <a:lnTo>
                    <a:pt x="79401" y="286130"/>
                  </a:lnTo>
                  <a:lnTo>
                    <a:pt x="46935" y="227849"/>
                  </a:lnTo>
                  <a:lnTo>
                    <a:pt x="22563" y="179674"/>
                  </a:lnTo>
                  <a:lnTo>
                    <a:pt x="674" y="130982"/>
                  </a:lnTo>
                  <a:lnTo>
                    <a:pt x="0" y="99116"/>
                  </a:lnTo>
                  <a:lnTo>
                    <a:pt x="16634" y="71717"/>
                  </a:lnTo>
                  <a:lnTo>
                    <a:pt x="86459" y="30235"/>
                  </a:lnTo>
                  <a:lnTo>
                    <a:pt x="131962" y="16115"/>
                  </a:lnTo>
                  <a:lnTo>
                    <a:pt x="179403" y="6381"/>
                  </a:lnTo>
                  <a:lnTo>
                    <a:pt x="224937" y="1016"/>
                  </a:lnTo>
                  <a:lnTo>
                    <a:pt x="264721" y="0"/>
                  </a:lnTo>
                  <a:lnTo>
                    <a:pt x="293012" y="4475"/>
                  </a:lnTo>
                  <a:lnTo>
                    <a:pt x="322343" y="11555"/>
                  </a:lnTo>
                  <a:lnTo>
                    <a:pt x="347575" y="19328"/>
                  </a:lnTo>
                  <a:lnTo>
                    <a:pt x="357133" y="23243"/>
                  </a:lnTo>
                  <a:lnTo>
                    <a:pt x="263977" y="23243"/>
                  </a:lnTo>
                  <a:lnTo>
                    <a:pt x="248673" y="23538"/>
                  </a:lnTo>
                  <a:lnTo>
                    <a:pt x="201034" y="29098"/>
                  </a:lnTo>
                  <a:lnTo>
                    <a:pt x="94859" y="56253"/>
                  </a:lnTo>
                  <a:lnTo>
                    <a:pt x="44985" y="86331"/>
                  </a:lnTo>
                  <a:lnTo>
                    <a:pt x="30253" y="120746"/>
                  </a:lnTo>
                  <a:lnTo>
                    <a:pt x="44384" y="151756"/>
                  </a:lnTo>
                  <a:lnTo>
                    <a:pt x="73148" y="207003"/>
                  </a:lnTo>
                  <a:lnTo>
                    <a:pt x="103950" y="262944"/>
                  </a:lnTo>
                  <a:lnTo>
                    <a:pt x="124194" y="296038"/>
                  </a:lnTo>
                  <a:lnTo>
                    <a:pt x="153653" y="327442"/>
                  </a:lnTo>
                  <a:lnTo>
                    <a:pt x="161154" y="331167"/>
                  </a:lnTo>
                  <a:lnTo>
                    <a:pt x="294555" y="331167"/>
                  </a:lnTo>
                  <a:lnTo>
                    <a:pt x="247247" y="343663"/>
                  </a:lnTo>
                  <a:lnTo>
                    <a:pt x="207029" y="355310"/>
                  </a:lnTo>
                  <a:lnTo>
                    <a:pt x="175830" y="362074"/>
                  </a:lnTo>
                  <a:close/>
                </a:path>
                <a:path w="387984" h="362584">
                  <a:moveTo>
                    <a:pt x="377735" y="310831"/>
                  </a:moveTo>
                  <a:lnTo>
                    <a:pt x="358554" y="310831"/>
                  </a:lnTo>
                  <a:lnTo>
                    <a:pt x="365078" y="258627"/>
                  </a:lnTo>
                  <a:lnTo>
                    <a:pt x="367147" y="202931"/>
                  </a:lnTo>
                  <a:lnTo>
                    <a:pt x="366272" y="152113"/>
                  </a:lnTo>
                  <a:lnTo>
                    <a:pt x="363624" y="94758"/>
                  </a:lnTo>
                  <a:lnTo>
                    <a:pt x="359577" y="48763"/>
                  </a:lnTo>
                  <a:lnTo>
                    <a:pt x="359504" y="48248"/>
                  </a:lnTo>
                  <a:lnTo>
                    <a:pt x="307377" y="26723"/>
                  </a:lnTo>
                  <a:lnTo>
                    <a:pt x="263977" y="23243"/>
                  </a:lnTo>
                  <a:lnTo>
                    <a:pt x="357133" y="23243"/>
                  </a:lnTo>
                  <a:lnTo>
                    <a:pt x="377355" y="61542"/>
                  </a:lnTo>
                  <a:lnTo>
                    <a:pt x="384970" y="110704"/>
                  </a:lnTo>
                  <a:lnTo>
                    <a:pt x="387629" y="167366"/>
                  </a:lnTo>
                  <a:lnTo>
                    <a:pt x="386416" y="224668"/>
                  </a:lnTo>
                  <a:lnTo>
                    <a:pt x="382501" y="276323"/>
                  </a:lnTo>
                  <a:lnTo>
                    <a:pt x="377788" y="310440"/>
                  </a:lnTo>
                  <a:lnTo>
                    <a:pt x="377735" y="310831"/>
                  </a:lnTo>
                  <a:close/>
                </a:path>
                <a:path w="387984" h="362584">
                  <a:moveTo>
                    <a:pt x="294555" y="331167"/>
                  </a:moveTo>
                  <a:lnTo>
                    <a:pt x="161154" y="331167"/>
                  </a:lnTo>
                  <a:lnTo>
                    <a:pt x="189333" y="326441"/>
                  </a:lnTo>
                  <a:lnTo>
                    <a:pt x="237864" y="316846"/>
                  </a:lnTo>
                  <a:lnTo>
                    <a:pt x="290763" y="308191"/>
                  </a:lnTo>
                  <a:lnTo>
                    <a:pt x="332044" y="306287"/>
                  </a:lnTo>
                  <a:lnTo>
                    <a:pt x="337063" y="307301"/>
                  </a:lnTo>
                  <a:lnTo>
                    <a:pt x="344625" y="308975"/>
                  </a:lnTo>
                  <a:lnTo>
                    <a:pt x="352524" y="310440"/>
                  </a:lnTo>
                  <a:lnTo>
                    <a:pt x="358554" y="310831"/>
                  </a:lnTo>
                  <a:lnTo>
                    <a:pt x="377735" y="310831"/>
                  </a:lnTo>
                  <a:lnTo>
                    <a:pt x="377034" y="315901"/>
                  </a:lnTo>
                  <a:lnTo>
                    <a:pt x="371708" y="325729"/>
                  </a:lnTo>
                  <a:lnTo>
                    <a:pt x="371122" y="325957"/>
                  </a:lnTo>
                  <a:lnTo>
                    <a:pt x="327107" y="325957"/>
                  </a:lnTo>
                  <a:lnTo>
                    <a:pt x="318763" y="326441"/>
                  </a:lnTo>
                  <a:lnTo>
                    <a:pt x="318184" y="326441"/>
                  </a:lnTo>
                  <a:lnTo>
                    <a:pt x="308585" y="327981"/>
                  </a:lnTo>
                  <a:lnTo>
                    <a:pt x="299572" y="329842"/>
                  </a:lnTo>
                  <a:lnTo>
                    <a:pt x="294555" y="331167"/>
                  </a:lnTo>
                  <a:close/>
                </a:path>
                <a:path w="387984" h="362584">
                  <a:moveTo>
                    <a:pt x="361951" y="329522"/>
                  </a:moveTo>
                  <a:lnTo>
                    <a:pt x="349491" y="329266"/>
                  </a:lnTo>
                  <a:lnTo>
                    <a:pt x="336059" y="326948"/>
                  </a:lnTo>
                  <a:lnTo>
                    <a:pt x="327107" y="325957"/>
                  </a:lnTo>
                  <a:lnTo>
                    <a:pt x="371122" y="325957"/>
                  </a:lnTo>
                  <a:lnTo>
                    <a:pt x="361951" y="329522"/>
                  </a:lnTo>
                  <a:close/>
                </a:path>
              </a:pathLst>
            </a:custGeom>
            <a:solidFill>
              <a:srgbClr val="3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4249587" y="6634999"/>
              <a:ext cx="161804" cy="75003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13167147" y="5575094"/>
              <a:ext cx="1049655" cy="1264920"/>
            </a:xfrm>
            <a:custGeom>
              <a:avLst/>
              <a:gdLst/>
              <a:ahLst/>
              <a:cxnLst/>
              <a:rect l="l" t="t" r="r" b="b"/>
              <a:pathLst>
                <a:path w="1049655" h="1264920">
                  <a:moveTo>
                    <a:pt x="898827" y="1264808"/>
                  </a:moveTo>
                  <a:lnTo>
                    <a:pt x="892566" y="1264797"/>
                  </a:lnTo>
                  <a:lnTo>
                    <a:pt x="885783" y="1260926"/>
                  </a:lnTo>
                  <a:lnTo>
                    <a:pt x="877186" y="1254857"/>
                  </a:lnTo>
                  <a:lnTo>
                    <a:pt x="873225" y="1250003"/>
                  </a:lnTo>
                  <a:lnTo>
                    <a:pt x="60600" y="381003"/>
                  </a:lnTo>
                  <a:lnTo>
                    <a:pt x="4301" y="319915"/>
                  </a:lnTo>
                  <a:lnTo>
                    <a:pt x="0" y="314900"/>
                  </a:lnTo>
                  <a:lnTo>
                    <a:pt x="5933" y="313903"/>
                  </a:lnTo>
                  <a:lnTo>
                    <a:pt x="13667" y="305741"/>
                  </a:lnTo>
                  <a:lnTo>
                    <a:pt x="22698" y="292309"/>
                  </a:lnTo>
                  <a:lnTo>
                    <a:pt x="32525" y="275499"/>
                  </a:lnTo>
                  <a:lnTo>
                    <a:pt x="46400" y="236713"/>
                  </a:lnTo>
                  <a:lnTo>
                    <a:pt x="75713" y="191887"/>
                  </a:lnTo>
                  <a:lnTo>
                    <a:pt x="108292" y="149320"/>
                  </a:lnTo>
                  <a:lnTo>
                    <a:pt x="131969" y="117312"/>
                  </a:lnTo>
                  <a:lnTo>
                    <a:pt x="155017" y="80935"/>
                  </a:lnTo>
                  <a:lnTo>
                    <a:pt x="179142" y="47607"/>
                  </a:lnTo>
                  <a:lnTo>
                    <a:pt x="207141" y="19803"/>
                  </a:lnTo>
                  <a:lnTo>
                    <a:pt x="241808" y="0"/>
                  </a:lnTo>
                  <a:lnTo>
                    <a:pt x="246878" y="9830"/>
                  </a:lnTo>
                  <a:lnTo>
                    <a:pt x="235644" y="22050"/>
                  </a:lnTo>
                  <a:lnTo>
                    <a:pt x="229552" y="31334"/>
                  </a:lnTo>
                  <a:lnTo>
                    <a:pt x="227462" y="41061"/>
                  </a:lnTo>
                  <a:lnTo>
                    <a:pt x="228235" y="54613"/>
                  </a:lnTo>
                  <a:lnTo>
                    <a:pt x="231138" y="72147"/>
                  </a:lnTo>
                  <a:lnTo>
                    <a:pt x="249290" y="115668"/>
                  </a:lnTo>
                  <a:lnTo>
                    <a:pt x="284224" y="169115"/>
                  </a:lnTo>
                  <a:lnTo>
                    <a:pt x="308104" y="199057"/>
                  </a:lnTo>
                  <a:lnTo>
                    <a:pt x="336325" y="230876"/>
                  </a:lnTo>
                  <a:lnTo>
                    <a:pt x="368933" y="264371"/>
                  </a:lnTo>
                  <a:lnTo>
                    <a:pt x="405977" y="299340"/>
                  </a:lnTo>
                  <a:lnTo>
                    <a:pt x="447505" y="335582"/>
                  </a:lnTo>
                  <a:lnTo>
                    <a:pt x="493565" y="372895"/>
                  </a:lnTo>
                  <a:lnTo>
                    <a:pt x="544205" y="411078"/>
                  </a:lnTo>
                  <a:lnTo>
                    <a:pt x="599474" y="449930"/>
                  </a:lnTo>
                  <a:lnTo>
                    <a:pt x="659420" y="489249"/>
                  </a:lnTo>
                  <a:lnTo>
                    <a:pt x="724089" y="528833"/>
                  </a:lnTo>
                  <a:lnTo>
                    <a:pt x="793532" y="568482"/>
                  </a:lnTo>
                  <a:lnTo>
                    <a:pt x="949055" y="645884"/>
                  </a:lnTo>
                  <a:lnTo>
                    <a:pt x="998627" y="669965"/>
                  </a:lnTo>
                  <a:lnTo>
                    <a:pt x="1049170" y="693825"/>
                  </a:lnTo>
                  <a:lnTo>
                    <a:pt x="1049386" y="696679"/>
                  </a:lnTo>
                  <a:lnTo>
                    <a:pt x="1021783" y="731310"/>
                  </a:lnTo>
                  <a:lnTo>
                    <a:pt x="998702" y="782927"/>
                  </a:lnTo>
                  <a:lnTo>
                    <a:pt x="980778" y="839559"/>
                  </a:lnTo>
                  <a:lnTo>
                    <a:pt x="968645" y="889235"/>
                  </a:lnTo>
                  <a:lnTo>
                    <a:pt x="940085" y="1092086"/>
                  </a:lnTo>
                  <a:lnTo>
                    <a:pt x="931384" y="1153133"/>
                  </a:lnTo>
                  <a:lnTo>
                    <a:pt x="923991" y="1199148"/>
                  </a:lnTo>
                  <a:lnTo>
                    <a:pt x="917526" y="1231360"/>
                  </a:lnTo>
                  <a:lnTo>
                    <a:pt x="911609" y="1250999"/>
                  </a:lnTo>
                  <a:lnTo>
                    <a:pt x="905859" y="1259292"/>
                  </a:lnTo>
                  <a:lnTo>
                    <a:pt x="898827" y="1264808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3349112" y="5589848"/>
              <a:ext cx="821984" cy="1102034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3339907" y="5956340"/>
              <a:ext cx="703569" cy="818052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3987912" y="6624279"/>
              <a:ext cx="65227" cy="129448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4066641" y="6263273"/>
              <a:ext cx="129296" cy="469026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4039667" y="6254983"/>
              <a:ext cx="148925" cy="561075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14300660" y="5773061"/>
              <a:ext cx="441325" cy="1002665"/>
            </a:xfrm>
            <a:custGeom>
              <a:avLst/>
              <a:gdLst/>
              <a:ahLst/>
              <a:cxnLst/>
              <a:rect l="l" t="t" r="r" b="b"/>
              <a:pathLst>
                <a:path w="441325" h="1002665">
                  <a:moveTo>
                    <a:pt x="436396" y="1002642"/>
                  </a:moveTo>
                  <a:lnTo>
                    <a:pt x="419279" y="983841"/>
                  </a:lnTo>
                  <a:lnTo>
                    <a:pt x="403648" y="962928"/>
                  </a:lnTo>
                  <a:lnTo>
                    <a:pt x="377841" y="921729"/>
                  </a:lnTo>
                  <a:lnTo>
                    <a:pt x="330193" y="842075"/>
                  </a:lnTo>
                  <a:lnTo>
                    <a:pt x="312901" y="815041"/>
                  </a:lnTo>
                  <a:lnTo>
                    <a:pt x="287531" y="778104"/>
                  </a:lnTo>
                  <a:lnTo>
                    <a:pt x="256416" y="734593"/>
                  </a:lnTo>
                  <a:lnTo>
                    <a:pt x="221890" y="687837"/>
                  </a:lnTo>
                  <a:lnTo>
                    <a:pt x="186284" y="641165"/>
                  </a:lnTo>
                  <a:lnTo>
                    <a:pt x="151932" y="597907"/>
                  </a:lnTo>
                  <a:lnTo>
                    <a:pt x="121167" y="561392"/>
                  </a:lnTo>
                  <a:lnTo>
                    <a:pt x="66236" y="512610"/>
                  </a:lnTo>
                  <a:lnTo>
                    <a:pt x="16472" y="500958"/>
                  </a:lnTo>
                  <a:lnTo>
                    <a:pt x="0" y="503673"/>
                  </a:lnTo>
                  <a:lnTo>
                    <a:pt x="12947" y="498195"/>
                  </a:lnTo>
                  <a:lnTo>
                    <a:pt x="47663" y="482387"/>
                  </a:lnTo>
                  <a:lnTo>
                    <a:pt x="59455" y="477266"/>
                  </a:lnTo>
                  <a:lnTo>
                    <a:pt x="99747" y="453807"/>
                  </a:lnTo>
                  <a:lnTo>
                    <a:pt x="137683" y="425529"/>
                  </a:lnTo>
                  <a:lnTo>
                    <a:pt x="172659" y="393114"/>
                  </a:lnTo>
                  <a:lnTo>
                    <a:pt x="204069" y="357245"/>
                  </a:lnTo>
                  <a:lnTo>
                    <a:pt x="231310" y="318601"/>
                  </a:lnTo>
                  <a:lnTo>
                    <a:pt x="253777" y="277865"/>
                  </a:lnTo>
                  <a:lnTo>
                    <a:pt x="270865" y="235719"/>
                  </a:lnTo>
                  <a:lnTo>
                    <a:pt x="281971" y="192843"/>
                  </a:lnTo>
                  <a:lnTo>
                    <a:pt x="286489" y="149919"/>
                  </a:lnTo>
                  <a:lnTo>
                    <a:pt x="283815" y="107630"/>
                  </a:lnTo>
                  <a:lnTo>
                    <a:pt x="273346" y="66655"/>
                  </a:lnTo>
                  <a:lnTo>
                    <a:pt x="254475" y="27678"/>
                  </a:lnTo>
                  <a:lnTo>
                    <a:pt x="260329" y="0"/>
                  </a:lnTo>
                  <a:lnTo>
                    <a:pt x="286586" y="28264"/>
                  </a:lnTo>
                  <a:lnTo>
                    <a:pt x="305474" y="74322"/>
                  </a:lnTo>
                  <a:lnTo>
                    <a:pt x="317965" y="120230"/>
                  </a:lnTo>
                  <a:lnTo>
                    <a:pt x="325029" y="148046"/>
                  </a:lnTo>
                  <a:lnTo>
                    <a:pt x="330226" y="160708"/>
                  </a:lnTo>
                  <a:lnTo>
                    <a:pt x="353005" y="213945"/>
                  </a:lnTo>
                  <a:lnTo>
                    <a:pt x="371864" y="265478"/>
                  </a:lnTo>
                  <a:lnTo>
                    <a:pt x="391498" y="332950"/>
                  </a:lnTo>
                  <a:lnTo>
                    <a:pt x="401026" y="373496"/>
                  </a:lnTo>
                  <a:lnTo>
                    <a:pt x="410053" y="419026"/>
                  </a:lnTo>
                  <a:lnTo>
                    <a:pt x="418346" y="469872"/>
                  </a:lnTo>
                  <a:lnTo>
                    <a:pt x="425674" y="526369"/>
                  </a:lnTo>
                  <a:lnTo>
                    <a:pt x="431805" y="588848"/>
                  </a:lnTo>
                  <a:lnTo>
                    <a:pt x="436508" y="657644"/>
                  </a:lnTo>
                  <a:lnTo>
                    <a:pt x="439550" y="733087"/>
                  </a:lnTo>
                  <a:lnTo>
                    <a:pt x="440700" y="815513"/>
                  </a:lnTo>
                  <a:lnTo>
                    <a:pt x="439726" y="905254"/>
                  </a:lnTo>
                  <a:lnTo>
                    <a:pt x="436396" y="1002642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4358579" y="6258610"/>
              <a:ext cx="368259" cy="481980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4401769" y="5776813"/>
              <a:ext cx="228660" cy="709391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4374581" y="6240444"/>
              <a:ext cx="232562" cy="264413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13196761" y="5562319"/>
              <a:ext cx="1558925" cy="1290955"/>
            </a:xfrm>
            <a:custGeom>
              <a:avLst/>
              <a:gdLst/>
              <a:ahLst/>
              <a:cxnLst/>
              <a:rect l="l" t="t" r="r" b="b"/>
              <a:pathLst>
                <a:path w="1558925" h="1290954">
                  <a:moveTo>
                    <a:pt x="1558785" y="991997"/>
                  </a:moveTo>
                  <a:lnTo>
                    <a:pt x="1558759" y="942035"/>
                  </a:lnTo>
                  <a:lnTo>
                    <a:pt x="1557896" y="892340"/>
                  </a:lnTo>
                  <a:lnTo>
                    <a:pt x="1556004" y="842911"/>
                  </a:lnTo>
                  <a:lnTo>
                    <a:pt x="1552930" y="793762"/>
                  </a:lnTo>
                  <a:lnTo>
                    <a:pt x="1548472" y="744918"/>
                  </a:lnTo>
                  <a:lnTo>
                    <a:pt x="1542453" y="696379"/>
                  </a:lnTo>
                  <a:lnTo>
                    <a:pt x="1534680" y="648157"/>
                  </a:lnTo>
                  <a:lnTo>
                    <a:pt x="1525003" y="600265"/>
                  </a:lnTo>
                  <a:lnTo>
                    <a:pt x="1513217" y="552742"/>
                  </a:lnTo>
                  <a:lnTo>
                    <a:pt x="1499158" y="505561"/>
                  </a:lnTo>
                  <a:lnTo>
                    <a:pt x="1482623" y="458762"/>
                  </a:lnTo>
                  <a:lnTo>
                    <a:pt x="1463446" y="412356"/>
                  </a:lnTo>
                  <a:lnTo>
                    <a:pt x="1447038" y="368109"/>
                  </a:lnTo>
                  <a:lnTo>
                    <a:pt x="1431467" y="319239"/>
                  </a:lnTo>
                  <a:lnTo>
                    <a:pt x="1414322" y="271716"/>
                  </a:lnTo>
                  <a:lnTo>
                    <a:pt x="1393215" y="231521"/>
                  </a:lnTo>
                  <a:lnTo>
                    <a:pt x="1365758" y="204622"/>
                  </a:lnTo>
                  <a:lnTo>
                    <a:pt x="1363383" y="214490"/>
                  </a:lnTo>
                  <a:lnTo>
                    <a:pt x="1385976" y="246951"/>
                  </a:lnTo>
                  <a:lnTo>
                    <a:pt x="1405242" y="293649"/>
                  </a:lnTo>
                  <a:lnTo>
                    <a:pt x="1419898" y="339661"/>
                  </a:lnTo>
                  <a:lnTo>
                    <a:pt x="1428648" y="370103"/>
                  </a:lnTo>
                  <a:lnTo>
                    <a:pt x="1442681" y="416814"/>
                  </a:lnTo>
                  <a:lnTo>
                    <a:pt x="1455712" y="462178"/>
                  </a:lnTo>
                  <a:lnTo>
                    <a:pt x="1467739" y="506590"/>
                  </a:lnTo>
                  <a:lnTo>
                    <a:pt x="1478749" y="550443"/>
                  </a:lnTo>
                  <a:lnTo>
                    <a:pt x="1488732" y="594131"/>
                  </a:lnTo>
                  <a:lnTo>
                    <a:pt x="1497685" y="638073"/>
                  </a:lnTo>
                  <a:lnTo>
                    <a:pt x="1505597" y="682637"/>
                  </a:lnTo>
                  <a:lnTo>
                    <a:pt x="1512455" y="728256"/>
                  </a:lnTo>
                  <a:lnTo>
                    <a:pt x="1518246" y="775296"/>
                  </a:lnTo>
                  <a:lnTo>
                    <a:pt x="1522971" y="824179"/>
                  </a:lnTo>
                  <a:lnTo>
                    <a:pt x="1526616" y="875284"/>
                  </a:lnTo>
                  <a:lnTo>
                    <a:pt x="1529168" y="929030"/>
                  </a:lnTo>
                  <a:lnTo>
                    <a:pt x="1530629" y="985799"/>
                  </a:lnTo>
                  <a:lnTo>
                    <a:pt x="1530972" y="1045997"/>
                  </a:lnTo>
                  <a:lnTo>
                    <a:pt x="1530197" y="1110030"/>
                  </a:lnTo>
                  <a:lnTo>
                    <a:pt x="1528292" y="1178280"/>
                  </a:lnTo>
                  <a:lnTo>
                    <a:pt x="1512163" y="1155649"/>
                  </a:lnTo>
                  <a:lnTo>
                    <a:pt x="1496479" y="1131189"/>
                  </a:lnTo>
                  <a:lnTo>
                    <a:pt x="1462036" y="1073950"/>
                  </a:lnTo>
                  <a:lnTo>
                    <a:pt x="1441056" y="1039787"/>
                  </a:lnTo>
                  <a:lnTo>
                    <a:pt x="1416088" y="1001001"/>
                  </a:lnTo>
                  <a:lnTo>
                    <a:pt x="1386014" y="956919"/>
                  </a:lnTo>
                  <a:lnTo>
                    <a:pt x="1349743" y="906818"/>
                  </a:lnTo>
                  <a:lnTo>
                    <a:pt x="1306144" y="850023"/>
                  </a:lnTo>
                  <a:lnTo>
                    <a:pt x="1254125" y="785825"/>
                  </a:lnTo>
                  <a:lnTo>
                    <a:pt x="1211414" y="738492"/>
                  </a:lnTo>
                  <a:lnTo>
                    <a:pt x="1161821" y="704964"/>
                  </a:lnTo>
                  <a:lnTo>
                    <a:pt x="1187958" y="690016"/>
                  </a:lnTo>
                  <a:lnTo>
                    <a:pt x="1246174" y="643712"/>
                  </a:lnTo>
                  <a:lnTo>
                    <a:pt x="1275969" y="613498"/>
                  </a:lnTo>
                  <a:lnTo>
                    <a:pt x="1304709" y="579348"/>
                  </a:lnTo>
                  <a:lnTo>
                    <a:pt x="1331239" y="541845"/>
                  </a:lnTo>
                  <a:lnTo>
                    <a:pt x="1354416" y="501548"/>
                  </a:lnTo>
                  <a:lnTo>
                    <a:pt x="1373124" y="459028"/>
                  </a:lnTo>
                  <a:lnTo>
                    <a:pt x="1386192" y="414883"/>
                  </a:lnTo>
                  <a:lnTo>
                    <a:pt x="1392504" y="369658"/>
                  </a:lnTo>
                  <a:lnTo>
                    <a:pt x="1390904" y="323951"/>
                  </a:lnTo>
                  <a:lnTo>
                    <a:pt x="1380261" y="278320"/>
                  </a:lnTo>
                  <a:lnTo>
                    <a:pt x="1359420" y="233349"/>
                  </a:lnTo>
                  <a:lnTo>
                    <a:pt x="1356525" y="250469"/>
                  </a:lnTo>
                  <a:lnTo>
                    <a:pt x="1354836" y="264248"/>
                  </a:lnTo>
                  <a:lnTo>
                    <a:pt x="1353667" y="280263"/>
                  </a:lnTo>
                  <a:lnTo>
                    <a:pt x="1368907" y="321551"/>
                  </a:lnTo>
                  <a:lnTo>
                    <a:pt x="1375308" y="362597"/>
                  </a:lnTo>
                  <a:lnTo>
                    <a:pt x="1373619" y="403123"/>
                  </a:lnTo>
                  <a:lnTo>
                    <a:pt x="1364564" y="442861"/>
                  </a:lnTo>
                  <a:lnTo>
                    <a:pt x="1348905" y="481520"/>
                  </a:lnTo>
                  <a:lnTo>
                    <a:pt x="1327365" y="518845"/>
                  </a:lnTo>
                  <a:lnTo>
                    <a:pt x="1300683" y="554532"/>
                  </a:lnTo>
                  <a:lnTo>
                    <a:pt x="1269619" y="588327"/>
                  </a:lnTo>
                  <a:lnTo>
                    <a:pt x="1234884" y="619950"/>
                  </a:lnTo>
                  <a:lnTo>
                    <a:pt x="1197241" y="649109"/>
                  </a:lnTo>
                  <a:lnTo>
                    <a:pt x="1157427" y="675551"/>
                  </a:lnTo>
                  <a:lnTo>
                    <a:pt x="1113510" y="698296"/>
                  </a:lnTo>
                  <a:lnTo>
                    <a:pt x="1100353" y="701700"/>
                  </a:lnTo>
                  <a:lnTo>
                    <a:pt x="1022934" y="700443"/>
                  </a:lnTo>
                  <a:lnTo>
                    <a:pt x="1022616" y="700062"/>
                  </a:lnTo>
                  <a:lnTo>
                    <a:pt x="1022299" y="700430"/>
                  </a:lnTo>
                  <a:lnTo>
                    <a:pt x="771575" y="573341"/>
                  </a:lnTo>
                  <a:lnTo>
                    <a:pt x="732332" y="550964"/>
                  </a:lnTo>
                  <a:lnTo>
                    <a:pt x="690499" y="525856"/>
                  </a:lnTo>
                  <a:lnTo>
                    <a:pt x="646747" y="498335"/>
                  </a:lnTo>
                  <a:lnTo>
                    <a:pt x="601776" y="468706"/>
                  </a:lnTo>
                  <a:lnTo>
                    <a:pt x="556247" y="437273"/>
                  </a:lnTo>
                  <a:lnTo>
                    <a:pt x="510844" y="404342"/>
                  </a:lnTo>
                  <a:lnTo>
                    <a:pt x="466229" y="370217"/>
                  </a:lnTo>
                  <a:lnTo>
                    <a:pt x="423087" y="335203"/>
                  </a:lnTo>
                  <a:lnTo>
                    <a:pt x="382079" y="299618"/>
                  </a:lnTo>
                  <a:lnTo>
                    <a:pt x="343903" y="263753"/>
                  </a:lnTo>
                  <a:lnTo>
                    <a:pt x="309219" y="227914"/>
                  </a:lnTo>
                  <a:lnTo>
                    <a:pt x="278701" y="192417"/>
                  </a:lnTo>
                  <a:lnTo>
                    <a:pt x="253034" y="157568"/>
                  </a:lnTo>
                  <a:lnTo>
                    <a:pt x="232892" y="123672"/>
                  </a:lnTo>
                  <a:lnTo>
                    <a:pt x="211861" y="59956"/>
                  </a:lnTo>
                  <a:lnTo>
                    <a:pt x="211175" y="47383"/>
                  </a:lnTo>
                  <a:lnTo>
                    <a:pt x="212305" y="37261"/>
                  </a:lnTo>
                  <a:lnTo>
                    <a:pt x="216954" y="29248"/>
                  </a:lnTo>
                  <a:lnTo>
                    <a:pt x="226872" y="22974"/>
                  </a:lnTo>
                  <a:lnTo>
                    <a:pt x="228650" y="22669"/>
                  </a:lnTo>
                  <a:lnTo>
                    <a:pt x="221475" y="16598"/>
                  </a:lnTo>
                  <a:lnTo>
                    <a:pt x="222694" y="8394"/>
                  </a:lnTo>
                  <a:lnTo>
                    <a:pt x="224383" y="0"/>
                  </a:lnTo>
                  <a:lnTo>
                    <a:pt x="193344" y="12153"/>
                  </a:lnTo>
                  <a:lnTo>
                    <a:pt x="166395" y="29298"/>
                  </a:lnTo>
                  <a:lnTo>
                    <a:pt x="141147" y="53606"/>
                  </a:lnTo>
                  <a:lnTo>
                    <a:pt x="115227" y="87261"/>
                  </a:lnTo>
                  <a:lnTo>
                    <a:pt x="78219" y="139192"/>
                  </a:lnTo>
                  <a:lnTo>
                    <a:pt x="44907" y="183045"/>
                  </a:lnTo>
                  <a:lnTo>
                    <a:pt x="17945" y="219773"/>
                  </a:lnTo>
                  <a:lnTo>
                    <a:pt x="0" y="250317"/>
                  </a:lnTo>
                  <a:lnTo>
                    <a:pt x="17957" y="262089"/>
                  </a:lnTo>
                  <a:lnTo>
                    <a:pt x="36309" y="230441"/>
                  </a:lnTo>
                  <a:lnTo>
                    <a:pt x="62458" y="194386"/>
                  </a:lnTo>
                  <a:lnTo>
                    <a:pt x="94615" y="151041"/>
                  </a:lnTo>
                  <a:lnTo>
                    <a:pt x="144957" y="77203"/>
                  </a:lnTo>
                  <a:lnTo>
                    <a:pt x="160083" y="58356"/>
                  </a:lnTo>
                  <a:lnTo>
                    <a:pt x="177152" y="41605"/>
                  </a:lnTo>
                  <a:lnTo>
                    <a:pt x="196977" y="27520"/>
                  </a:lnTo>
                  <a:lnTo>
                    <a:pt x="187985" y="41084"/>
                  </a:lnTo>
                  <a:lnTo>
                    <a:pt x="184200" y="58064"/>
                  </a:lnTo>
                  <a:lnTo>
                    <a:pt x="191909" y="101257"/>
                  </a:lnTo>
                  <a:lnTo>
                    <a:pt x="219417" y="155143"/>
                  </a:lnTo>
                  <a:lnTo>
                    <a:pt x="266052" y="217728"/>
                  </a:lnTo>
                  <a:lnTo>
                    <a:pt x="296329" y="251675"/>
                  </a:lnTo>
                  <a:lnTo>
                    <a:pt x="331152" y="287058"/>
                  </a:lnTo>
                  <a:lnTo>
                    <a:pt x="370408" y="323634"/>
                  </a:lnTo>
                  <a:lnTo>
                    <a:pt x="414032" y="361149"/>
                  </a:lnTo>
                  <a:lnTo>
                    <a:pt x="461924" y="399364"/>
                  </a:lnTo>
                  <a:lnTo>
                    <a:pt x="514019" y="438023"/>
                  </a:lnTo>
                  <a:lnTo>
                    <a:pt x="570217" y="476897"/>
                  </a:lnTo>
                  <a:lnTo>
                    <a:pt x="630453" y="515721"/>
                  </a:lnTo>
                  <a:lnTo>
                    <a:pt x="694613" y="554253"/>
                  </a:lnTo>
                  <a:lnTo>
                    <a:pt x="762647" y="592251"/>
                  </a:lnTo>
                  <a:lnTo>
                    <a:pt x="999159" y="704443"/>
                  </a:lnTo>
                  <a:lnTo>
                    <a:pt x="978204" y="735203"/>
                  </a:lnTo>
                  <a:lnTo>
                    <a:pt x="960882" y="774395"/>
                  </a:lnTo>
                  <a:lnTo>
                    <a:pt x="946721" y="820356"/>
                  </a:lnTo>
                  <a:lnTo>
                    <a:pt x="935177" y="871372"/>
                  </a:lnTo>
                  <a:lnTo>
                    <a:pt x="925766" y="925766"/>
                  </a:lnTo>
                  <a:lnTo>
                    <a:pt x="917968" y="981837"/>
                  </a:lnTo>
                  <a:lnTo>
                    <a:pt x="911275" y="1037894"/>
                  </a:lnTo>
                  <a:lnTo>
                    <a:pt x="905192" y="1092250"/>
                  </a:lnTo>
                  <a:lnTo>
                    <a:pt x="899185" y="1143215"/>
                  </a:lnTo>
                  <a:lnTo>
                    <a:pt x="892771" y="1189113"/>
                  </a:lnTo>
                  <a:lnTo>
                    <a:pt x="885431" y="1228229"/>
                  </a:lnTo>
                  <a:lnTo>
                    <a:pt x="876655" y="1258874"/>
                  </a:lnTo>
                  <a:lnTo>
                    <a:pt x="906437" y="1290662"/>
                  </a:lnTo>
                  <a:lnTo>
                    <a:pt x="922997" y="1226820"/>
                  </a:lnTo>
                  <a:lnTo>
                    <a:pt x="928928" y="1180541"/>
                  </a:lnTo>
                  <a:lnTo>
                    <a:pt x="934173" y="1127594"/>
                  </a:lnTo>
                  <a:lnTo>
                    <a:pt x="939393" y="1070152"/>
                  </a:lnTo>
                  <a:lnTo>
                    <a:pt x="945248" y="1010373"/>
                  </a:lnTo>
                  <a:lnTo>
                    <a:pt x="952411" y="950429"/>
                  </a:lnTo>
                  <a:lnTo>
                    <a:pt x="961529" y="892492"/>
                  </a:lnTo>
                  <a:lnTo>
                    <a:pt x="973264" y="838733"/>
                  </a:lnTo>
                  <a:lnTo>
                    <a:pt x="988275" y="791337"/>
                  </a:lnTo>
                  <a:lnTo>
                    <a:pt x="1068603" y="745566"/>
                  </a:lnTo>
                  <a:lnTo>
                    <a:pt x="1126845" y="747712"/>
                  </a:lnTo>
                  <a:lnTo>
                    <a:pt x="1171867" y="761580"/>
                  </a:lnTo>
                  <a:lnTo>
                    <a:pt x="1205484" y="782650"/>
                  </a:lnTo>
                  <a:lnTo>
                    <a:pt x="1264132" y="850176"/>
                  </a:lnTo>
                  <a:lnTo>
                    <a:pt x="1295146" y="890257"/>
                  </a:lnTo>
                  <a:lnTo>
                    <a:pt x="1330718" y="937247"/>
                  </a:lnTo>
                  <a:lnTo>
                    <a:pt x="1367383" y="987183"/>
                  </a:lnTo>
                  <a:lnTo>
                    <a:pt x="1401737" y="1036167"/>
                  </a:lnTo>
                  <a:lnTo>
                    <a:pt x="1430337" y="1080249"/>
                  </a:lnTo>
                  <a:lnTo>
                    <a:pt x="1466811" y="1138936"/>
                  </a:lnTo>
                  <a:lnTo>
                    <a:pt x="1489862" y="1174496"/>
                  </a:lnTo>
                  <a:lnTo>
                    <a:pt x="1506905" y="1197203"/>
                  </a:lnTo>
                  <a:lnTo>
                    <a:pt x="1525384" y="1217320"/>
                  </a:lnTo>
                  <a:lnTo>
                    <a:pt x="1552702" y="1245133"/>
                  </a:lnTo>
                  <a:lnTo>
                    <a:pt x="1557058" y="1092619"/>
                  </a:lnTo>
                  <a:lnTo>
                    <a:pt x="1558150" y="1042187"/>
                  </a:lnTo>
                  <a:lnTo>
                    <a:pt x="1558785" y="991997"/>
                  </a:lnTo>
                  <a:close/>
                </a:path>
              </a:pathLst>
            </a:custGeom>
            <a:solidFill>
              <a:srgbClr val="4A49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5455706" y="8087959"/>
              <a:ext cx="162946" cy="568817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5614019" y="8306683"/>
              <a:ext cx="265297" cy="495818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11849972" y="5725465"/>
              <a:ext cx="3723004" cy="4554855"/>
            </a:xfrm>
            <a:custGeom>
              <a:avLst/>
              <a:gdLst/>
              <a:ahLst/>
              <a:cxnLst/>
              <a:rect l="l" t="t" r="r" b="b"/>
              <a:pathLst>
                <a:path w="3723005" h="4554855">
                  <a:moveTo>
                    <a:pt x="3711506" y="4554307"/>
                  </a:moveTo>
                  <a:lnTo>
                    <a:pt x="752769" y="4554307"/>
                  </a:lnTo>
                  <a:lnTo>
                    <a:pt x="810386" y="4234538"/>
                  </a:lnTo>
                  <a:lnTo>
                    <a:pt x="818052" y="4185517"/>
                  </a:lnTo>
                  <a:lnTo>
                    <a:pt x="823383" y="4136286"/>
                  </a:lnTo>
                  <a:lnTo>
                    <a:pt x="826384" y="4086926"/>
                  </a:lnTo>
                  <a:lnTo>
                    <a:pt x="827065" y="4037517"/>
                  </a:lnTo>
                  <a:lnTo>
                    <a:pt x="825432" y="3988141"/>
                  </a:lnTo>
                  <a:lnTo>
                    <a:pt x="821492" y="3938876"/>
                  </a:lnTo>
                  <a:lnTo>
                    <a:pt x="815253" y="3889804"/>
                  </a:lnTo>
                  <a:lnTo>
                    <a:pt x="806723" y="3841006"/>
                  </a:lnTo>
                  <a:lnTo>
                    <a:pt x="795907" y="3792562"/>
                  </a:lnTo>
                  <a:lnTo>
                    <a:pt x="775501" y="3709254"/>
                  </a:lnTo>
                  <a:lnTo>
                    <a:pt x="756083" y="3628093"/>
                  </a:lnTo>
                  <a:lnTo>
                    <a:pt x="737633" y="3549049"/>
                  </a:lnTo>
                  <a:lnTo>
                    <a:pt x="720134" y="3472094"/>
                  </a:lnTo>
                  <a:lnTo>
                    <a:pt x="703565" y="3397196"/>
                  </a:lnTo>
                  <a:lnTo>
                    <a:pt x="687908" y="3324328"/>
                  </a:lnTo>
                  <a:lnTo>
                    <a:pt x="673143" y="3253460"/>
                  </a:lnTo>
                  <a:lnTo>
                    <a:pt x="659250" y="3184561"/>
                  </a:lnTo>
                  <a:lnTo>
                    <a:pt x="646211" y="3117603"/>
                  </a:lnTo>
                  <a:lnTo>
                    <a:pt x="634007" y="3052555"/>
                  </a:lnTo>
                  <a:lnTo>
                    <a:pt x="622617" y="2989390"/>
                  </a:lnTo>
                  <a:lnTo>
                    <a:pt x="612023" y="2928076"/>
                  </a:lnTo>
                  <a:lnTo>
                    <a:pt x="602206" y="2868584"/>
                  </a:lnTo>
                  <a:lnTo>
                    <a:pt x="593146" y="2810886"/>
                  </a:lnTo>
                  <a:lnTo>
                    <a:pt x="584825" y="2754951"/>
                  </a:lnTo>
                  <a:lnTo>
                    <a:pt x="577222" y="2700750"/>
                  </a:lnTo>
                  <a:lnTo>
                    <a:pt x="570319" y="2648254"/>
                  </a:lnTo>
                  <a:lnTo>
                    <a:pt x="564096" y="2597432"/>
                  </a:lnTo>
                  <a:lnTo>
                    <a:pt x="558534" y="2548256"/>
                  </a:lnTo>
                  <a:lnTo>
                    <a:pt x="553614" y="2500696"/>
                  </a:lnTo>
                  <a:lnTo>
                    <a:pt x="549316" y="2454723"/>
                  </a:lnTo>
                  <a:lnTo>
                    <a:pt x="545622" y="2410306"/>
                  </a:lnTo>
                  <a:lnTo>
                    <a:pt x="542512" y="2367417"/>
                  </a:lnTo>
                  <a:lnTo>
                    <a:pt x="539967" y="2326026"/>
                  </a:lnTo>
                  <a:lnTo>
                    <a:pt x="537967" y="2286103"/>
                  </a:lnTo>
                  <a:lnTo>
                    <a:pt x="536494" y="2247619"/>
                  </a:lnTo>
                  <a:lnTo>
                    <a:pt x="535049" y="2174850"/>
                  </a:lnTo>
                  <a:lnTo>
                    <a:pt x="535040" y="2140506"/>
                  </a:lnTo>
                  <a:lnTo>
                    <a:pt x="535479" y="2107483"/>
                  </a:lnTo>
                  <a:lnTo>
                    <a:pt x="537629" y="2045282"/>
                  </a:lnTo>
                  <a:lnTo>
                    <a:pt x="541345" y="1988010"/>
                  </a:lnTo>
                  <a:lnTo>
                    <a:pt x="546474" y="1935433"/>
                  </a:lnTo>
                  <a:lnTo>
                    <a:pt x="552861" y="1887312"/>
                  </a:lnTo>
                  <a:lnTo>
                    <a:pt x="556478" y="1864850"/>
                  </a:lnTo>
                  <a:lnTo>
                    <a:pt x="393674" y="1909784"/>
                  </a:lnTo>
                  <a:lnTo>
                    <a:pt x="210812" y="1938897"/>
                  </a:lnTo>
                  <a:lnTo>
                    <a:pt x="61664" y="1954599"/>
                  </a:lnTo>
                  <a:lnTo>
                    <a:pt x="0" y="1959298"/>
                  </a:lnTo>
                  <a:lnTo>
                    <a:pt x="193963" y="1281369"/>
                  </a:lnTo>
                  <a:lnTo>
                    <a:pt x="298195" y="924877"/>
                  </a:lnTo>
                  <a:lnTo>
                    <a:pt x="348317" y="772357"/>
                  </a:lnTo>
                  <a:lnTo>
                    <a:pt x="379949" y="706346"/>
                  </a:lnTo>
                  <a:lnTo>
                    <a:pt x="400961" y="689905"/>
                  </a:lnTo>
                  <a:lnTo>
                    <a:pt x="419884" y="671167"/>
                  </a:lnTo>
                  <a:lnTo>
                    <a:pt x="456255" y="632032"/>
                  </a:lnTo>
                  <a:lnTo>
                    <a:pt x="502226" y="606505"/>
                  </a:lnTo>
                  <a:lnTo>
                    <a:pt x="549105" y="582782"/>
                  </a:lnTo>
                  <a:lnTo>
                    <a:pt x="596131" y="559874"/>
                  </a:lnTo>
                  <a:lnTo>
                    <a:pt x="642545" y="536789"/>
                  </a:lnTo>
                  <a:lnTo>
                    <a:pt x="687585" y="512537"/>
                  </a:lnTo>
                  <a:lnTo>
                    <a:pt x="730492" y="486126"/>
                  </a:lnTo>
                  <a:lnTo>
                    <a:pt x="813426" y="424854"/>
                  </a:lnTo>
                  <a:lnTo>
                    <a:pt x="857589" y="397959"/>
                  </a:lnTo>
                  <a:lnTo>
                    <a:pt x="902916" y="374050"/>
                  </a:lnTo>
                  <a:lnTo>
                    <a:pt x="996755" y="327862"/>
                  </a:lnTo>
                  <a:lnTo>
                    <a:pt x="1045111" y="301920"/>
                  </a:lnTo>
                  <a:lnTo>
                    <a:pt x="1080675" y="284892"/>
                  </a:lnTo>
                  <a:lnTo>
                    <a:pt x="1107317" y="273829"/>
                  </a:lnTo>
                  <a:lnTo>
                    <a:pt x="1126750" y="267066"/>
                  </a:lnTo>
                  <a:lnTo>
                    <a:pt x="1140688" y="262938"/>
                  </a:lnTo>
                  <a:lnTo>
                    <a:pt x="1154757" y="256136"/>
                  </a:lnTo>
                  <a:lnTo>
                    <a:pt x="1167186" y="247570"/>
                  </a:lnTo>
                  <a:lnTo>
                    <a:pt x="1177376" y="236561"/>
                  </a:lnTo>
                  <a:lnTo>
                    <a:pt x="1184731" y="222427"/>
                  </a:lnTo>
                  <a:lnTo>
                    <a:pt x="1189263" y="216528"/>
                  </a:lnTo>
                  <a:lnTo>
                    <a:pt x="1201212" y="202610"/>
                  </a:lnTo>
                  <a:lnTo>
                    <a:pt x="1208443" y="194749"/>
                  </a:lnTo>
                  <a:lnTo>
                    <a:pt x="1244710" y="144539"/>
                  </a:lnTo>
                  <a:lnTo>
                    <a:pt x="1269114" y="111330"/>
                  </a:lnTo>
                  <a:lnTo>
                    <a:pt x="1298477" y="71947"/>
                  </a:lnTo>
                  <a:lnTo>
                    <a:pt x="1326805" y="43431"/>
                  </a:lnTo>
                  <a:lnTo>
                    <a:pt x="1361868" y="19854"/>
                  </a:lnTo>
                  <a:lnTo>
                    <a:pt x="1423160" y="0"/>
                  </a:lnTo>
                  <a:lnTo>
                    <a:pt x="1404391" y="38873"/>
                  </a:lnTo>
                  <a:lnTo>
                    <a:pt x="1396073" y="83694"/>
                  </a:lnTo>
                  <a:lnTo>
                    <a:pt x="1397187" y="131347"/>
                  </a:lnTo>
                  <a:lnTo>
                    <a:pt x="1406713" y="178716"/>
                  </a:lnTo>
                  <a:lnTo>
                    <a:pt x="1423633" y="222684"/>
                  </a:lnTo>
                  <a:lnTo>
                    <a:pt x="1461094" y="271118"/>
                  </a:lnTo>
                  <a:lnTo>
                    <a:pt x="1500237" y="320202"/>
                  </a:lnTo>
                  <a:lnTo>
                    <a:pt x="1540648" y="369567"/>
                  </a:lnTo>
                  <a:lnTo>
                    <a:pt x="1581910" y="418847"/>
                  </a:lnTo>
                  <a:lnTo>
                    <a:pt x="1623608" y="467670"/>
                  </a:lnTo>
                  <a:lnTo>
                    <a:pt x="1665325" y="515670"/>
                  </a:lnTo>
                  <a:lnTo>
                    <a:pt x="1706647" y="562477"/>
                  </a:lnTo>
                  <a:lnTo>
                    <a:pt x="1747157" y="607723"/>
                  </a:lnTo>
                  <a:lnTo>
                    <a:pt x="1786439" y="651039"/>
                  </a:lnTo>
                  <a:lnTo>
                    <a:pt x="1824078" y="692056"/>
                  </a:lnTo>
                  <a:lnTo>
                    <a:pt x="1892762" y="765721"/>
                  </a:lnTo>
                  <a:lnTo>
                    <a:pt x="1949883" y="825768"/>
                  </a:lnTo>
                  <a:lnTo>
                    <a:pt x="1992115" y="869248"/>
                  </a:lnTo>
                  <a:lnTo>
                    <a:pt x="2046068" y="922603"/>
                  </a:lnTo>
                  <a:lnTo>
                    <a:pt x="2070217" y="947757"/>
                  </a:lnTo>
                  <a:lnTo>
                    <a:pt x="2107641" y="991836"/>
                  </a:lnTo>
                  <a:lnTo>
                    <a:pt x="2141389" y="1038411"/>
                  </a:lnTo>
                  <a:lnTo>
                    <a:pt x="2184447" y="1100444"/>
                  </a:lnTo>
                  <a:lnTo>
                    <a:pt x="2213527" y="1141309"/>
                  </a:lnTo>
                  <a:lnTo>
                    <a:pt x="2249804" y="1190898"/>
                  </a:lnTo>
                  <a:lnTo>
                    <a:pt x="2294903" y="1250834"/>
                  </a:lnTo>
                  <a:lnTo>
                    <a:pt x="2350447" y="1322735"/>
                  </a:lnTo>
                  <a:lnTo>
                    <a:pt x="2431031" y="1418854"/>
                  </a:lnTo>
                  <a:lnTo>
                    <a:pt x="2456748" y="1450126"/>
                  </a:lnTo>
                  <a:lnTo>
                    <a:pt x="2484293" y="1484225"/>
                  </a:lnTo>
                  <a:lnTo>
                    <a:pt x="2513467" y="1521115"/>
                  </a:lnTo>
                  <a:lnTo>
                    <a:pt x="2544068" y="1560761"/>
                  </a:lnTo>
                  <a:lnTo>
                    <a:pt x="2575898" y="1603128"/>
                  </a:lnTo>
                  <a:lnTo>
                    <a:pt x="2608756" y="1648180"/>
                  </a:lnTo>
                  <a:lnTo>
                    <a:pt x="2642442" y="1695882"/>
                  </a:lnTo>
                  <a:lnTo>
                    <a:pt x="2676757" y="1746200"/>
                  </a:lnTo>
                  <a:lnTo>
                    <a:pt x="2711499" y="1799097"/>
                  </a:lnTo>
                  <a:lnTo>
                    <a:pt x="2746469" y="1854538"/>
                  </a:lnTo>
                  <a:lnTo>
                    <a:pt x="2781466" y="1912488"/>
                  </a:lnTo>
                  <a:lnTo>
                    <a:pt x="2816292" y="1972912"/>
                  </a:lnTo>
                  <a:lnTo>
                    <a:pt x="2850746" y="2035775"/>
                  </a:lnTo>
                  <a:lnTo>
                    <a:pt x="2856810" y="1998521"/>
                  </a:lnTo>
                  <a:lnTo>
                    <a:pt x="2861359" y="1964093"/>
                  </a:lnTo>
                  <a:lnTo>
                    <a:pt x="2864127" y="1940944"/>
                  </a:lnTo>
                  <a:lnTo>
                    <a:pt x="2867797" y="1920682"/>
                  </a:lnTo>
                  <a:lnTo>
                    <a:pt x="2874751" y="1867215"/>
                  </a:lnTo>
                  <a:lnTo>
                    <a:pt x="2882566" y="1790828"/>
                  </a:lnTo>
                  <a:lnTo>
                    <a:pt x="2886594" y="1745331"/>
                  </a:lnTo>
                  <a:lnTo>
                    <a:pt x="2890594" y="1695654"/>
                  </a:lnTo>
                  <a:lnTo>
                    <a:pt x="2894485" y="1642314"/>
                  </a:lnTo>
                  <a:lnTo>
                    <a:pt x="2898187" y="1585827"/>
                  </a:lnTo>
                  <a:lnTo>
                    <a:pt x="2901619" y="1526710"/>
                  </a:lnTo>
                  <a:lnTo>
                    <a:pt x="2904699" y="1465480"/>
                  </a:lnTo>
                  <a:lnTo>
                    <a:pt x="2907347" y="1402653"/>
                  </a:lnTo>
                  <a:lnTo>
                    <a:pt x="2909482" y="1338746"/>
                  </a:lnTo>
                  <a:lnTo>
                    <a:pt x="2911023" y="1274276"/>
                  </a:lnTo>
                  <a:lnTo>
                    <a:pt x="2911889" y="1209760"/>
                  </a:lnTo>
                  <a:lnTo>
                    <a:pt x="2911998" y="1145714"/>
                  </a:lnTo>
                  <a:lnTo>
                    <a:pt x="2911271" y="1082654"/>
                  </a:lnTo>
                  <a:lnTo>
                    <a:pt x="2909627" y="1021099"/>
                  </a:lnTo>
                  <a:lnTo>
                    <a:pt x="2906983" y="961564"/>
                  </a:lnTo>
                  <a:lnTo>
                    <a:pt x="2909010" y="939160"/>
                  </a:lnTo>
                  <a:lnTo>
                    <a:pt x="2908151" y="907799"/>
                  </a:lnTo>
                  <a:lnTo>
                    <a:pt x="2905191" y="871575"/>
                  </a:lnTo>
                  <a:lnTo>
                    <a:pt x="2896636" y="798973"/>
                  </a:lnTo>
                  <a:lnTo>
                    <a:pt x="2893029" y="763300"/>
                  </a:lnTo>
                  <a:lnTo>
                    <a:pt x="2890024" y="727579"/>
                  </a:lnTo>
                  <a:lnTo>
                    <a:pt x="2887557" y="691824"/>
                  </a:lnTo>
                  <a:lnTo>
                    <a:pt x="2883946" y="648083"/>
                  </a:lnTo>
                  <a:lnTo>
                    <a:pt x="2878699" y="604482"/>
                  </a:lnTo>
                  <a:lnTo>
                    <a:pt x="2871825" y="560007"/>
                  </a:lnTo>
                  <a:lnTo>
                    <a:pt x="2863333" y="513645"/>
                  </a:lnTo>
                  <a:lnTo>
                    <a:pt x="2853233" y="464380"/>
                  </a:lnTo>
                  <a:lnTo>
                    <a:pt x="2822181" y="261193"/>
                  </a:lnTo>
                  <a:lnTo>
                    <a:pt x="2837015" y="278916"/>
                  </a:lnTo>
                  <a:lnTo>
                    <a:pt x="2852119" y="299393"/>
                  </a:lnTo>
                  <a:lnTo>
                    <a:pt x="2868321" y="318859"/>
                  </a:lnTo>
                  <a:lnTo>
                    <a:pt x="2886448" y="333547"/>
                  </a:lnTo>
                  <a:lnTo>
                    <a:pt x="3084112" y="408620"/>
                  </a:lnTo>
                  <a:lnTo>
                    <a:pt x="3182424" y="446633"/>
                  </a:lnTo>
                  <a:lnTo>
                    <a:pt x="3231294" y="465900"/>
                  </a:lnTo>
                  <a:lnTo>
                    <a:pt x="3279914" y="485396"/>
                  </a:lnTo>
                  <a:lnTo>
                    <a:pt x="3328239" y="505161"/>
                  </a:lnTo>
                  <a:lnTo>
                    <a:pt x="3368369" y="529242"/>
                  </a:lnTo>
                  <a:lnTo>
                    <a:pt x="3399942" y="563790"/>
                  </a:lnTo>
                  <a:lnTo>
                    <a:pt x="3428440" y="606090"/>
                  </a:lnTo>
                  <a:lnTo>
                    <a:pt x="3456372" y="649003"/>
                  </a:lnTo>
                  <a:lnTo>
                    <a:pt x="3483608" y="692510"/>
                  </a:lnTo>
                  <a:lnTo>
                    <a:pt x="3510022" y="736595"/>
                  </a:lnTo>
                  <a:lnTo>
                    <a:pt x="3535485" y="781238"/>
                  </a:lnTo>
                  <a:lnTo>
                    <a:pt x="3559869" y="826422"/>
                  </a:lnTo>
                  <a:lnTo>
                    <a:pt x="3583048" y="872131"/>
                  </a:lnTo>
                  <a:lnTo>
                    <a:pt x="3604892" y="918346"/>
                  </a:lnTo>
                  <a:lnTo>
                    <a:pt x="3625274" y="965050"/>
                  </a:lnTo>
                  <a:lnTo>
                    <a:pt x="3644067" y="1012225"/>
                  </a:lnTo>
                  <a:lnTo>
                    <a:pt x="3661143" y="1059853"/>
                  </a:lnTo>
                  <a:lnTo>
                    <a:pt x="3676373" y="1107917"/>
                  </a:lnTo>
                  <a:lnTo>
                    <a:pt x="3689630" y="1156400"/>
                  </a:lnTo>
                  <a:lnTo>
                    <a:pt x="3700787" y="1205282"/>
                  </a:lnTo>
                  <a:lnTo>
                    <a:pt x="3709715" y="1254548"/>
                  </a:lnTo>
                  <a:lnTo>
                    <a:pt x="3716287" y="1304180"/>
                  </a:lnTo>
                  <a:lnTo>
                    <a:pt x="3720375" y="1354159"/>
                  </a:lnTo>
                  <a:lnTo>
                    <a:pt x="3722401" y="1442617"/>
                  </a:lnTo>
                  <a:lnTo>
                    <a:pt x="3718014" y="1503436"/>
                  </a:lnTo>
                  <a:lnTo>
                    <a:pt x="3709001" y="1541376"/>
                  </a:lnTo>
                  <a:lnTo>
                    <a:pt x="3697150" y="1561199"/>
                  </a:lnTo>
                  <a:lnTo>
                    <a:pt x="3688278" y="1614071"/>
                  </a:lnTo>
                  <a:lnTo>
                    <a:pt x="3682504" y="1666961"/>
                  </a:lnTo>
                  <a:lnTo>
                    <a:pt x="3679428" y="1719877"/>
                  </a:lnTo>
                  <a:lnTo>
                    <a:pt x="3678649" y="1772827"/>
                  </a:lnTo>
                  <a:lnTo>
                    <a:pt x="3679766" y="1825818"/>
                  </a:lnTo>
                  <a:lnTo>
                    <a:pt x="3682378" y="1878860"/>
                  </a:lnTo>
                  <a:lnTo>
                    <a:pt x="3686085" y="1931959"/>
                  </a:lnTo>
                  <a:lnTo>
                    <a:pt x="3690485" y="1985124"/>
                  </a:lnTo>
                  <a:lnTo>
                    <a:pt x="3697952" y="2024086"/>
                  </a:lnTo>
                  <a:lnTo>
                    <a:pt x="3704576" y="2063102"/>
                  </a:lnTo>
                  <a:lnTo>
                    <a:pt x="3709992" y="2102188"/>
                  </a:lnTo>
                  <a:lnTo>
                    <a:pt x="3713832" y="2141364"/>
                  </a:lnTo>
                  <a:lnTo>
                    <a:pt x="3715274" y="2189844"/>
                  </a:lnTo>
                  <a:lnTo>
                    <a:pt x="3712848" y="2239101"/>
                  </a:lnTo>
                  <a:lnTo>
                    <a:pt x="3707188" y="2288890"/>
                  </a:lnTo>
                  <a:lnTo>
                    <a:pt x="3698927" y="2338966"/>
                  </a:lnTo>
                  <a:lnTo>
                    <a:pt x="3688697" y="2389086"/>
                  </a:lnTo>
                  <a:lnTo>
                    <a:pt x="3677134" y="2439003"/>
                  </a:lnTo>
                  <a:lnTo>
                    <a:pt x="3652538" y="2537251"/>
                  </a:lnTo>
                  <a:lnTo>
                    <a:pt x="3640772" y="2585094"/>
                  </a:lnTo>
                  <a:lnTo>
                    <a:pt x="3630206" y="2631754"/>
                  </a:lnTo>
                  <a:lnTo>
                    <a:pt x="3621472" y="2676989"/>
                  </a:lnTo>
                  <a:lnTo>
                    <a:pt x="3614257" y="2723270"/>
                  </a:lnTo>
                  <a:lnTo>
                    <a:pt x="3609163" y="2769207"/>
                  </a:lnTo>
                  <a:lnTo>
                    <a:pt x="3606077" y="2821749"/>
                  </a:lnTo>
                  <a:lnTo>
                    <a:pt x="3604885" y="2887842"/>
                  </a:lnTo>
                  <a:lnTo>
                    <a:pt x="3660910" y="3678118"/>
                  </a:lnTo>
                  <a:lnTo>
                    <a:pt x="3672705" y="3857632"/>
                  </a:lnTo>
                  <a:lnTo>
                    <a:pt x="3678941" y="3965823"/>
                  </a:lnTo>
                  <a:lnTo>
                    <a:pt x="3681948" y="4028049"/>
                  </a:lnTo>
                  <a:lnTo>
                    <a:pt x="3684093" y="4084029"/>
                  </a:lnTo>
                  <a:lnTo>
                    <a:pt x="3685426" y="4135199"/>
                  </a:lnTo>
                  <a:lnTo>
                    <a:pt x="3685997" y="4182994"/>
                  </a:lnTo>
                  <a:lnTo>
                    <a:pt x="3687420" y="4234299"/>
                  </a:lnTo>
                  <a:lnTo>
                    <a:pt x="3689856" y="4286561"/>
                  </a:lnTo>
                  <a:lnTo>
                    <a:pt x="3693141" y="4339553"/>
                  </a:lnTo>
                  <a:lnTo>
                    <a:pt x="3697112" y="4393049"/>
                  </a:lnTo>
                  <a:lnTo>
                    <a:pt x="3701605" y="4446824"/>
                  </a:lnTo>
                  <a:lnTo>
                    <a:pt x="3711506" y="4554307"/>
                  </a:lnTo>
                  <a:close/>
                </a:path>
              </a:pathLst>
            </a:custGeom>
            <a:solidFill>
              <a:srgbClr val="585B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54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2537307" y="7591226"/>
              <a:ext cx="330250" cy="1585630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4992898" y="7800593"/>
              <a:ext cx="425714" cy="671962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5063642" y="6352275"/>
              <a:ext cx="399487" cy="1249253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2745852" y="6405909"/>
              <a:ext cx="2041946" cy="3873500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2763835" y="7495184"/>
              <a:ext cx="174955" cy="1667530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5188183" y="9691541"/>
              <a:ext cx="218358" cy="453176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4661520" y="9198833"/>
              <a:ext cx="232135" cy="503255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3290651" y="8665859"/>
              <a:ext cx="1413479" cy="882274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2411049" y="7745028"/>
              <a:ext cx="334802" cy="2534747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2425598" y="7692999"/>
              <a:ext cx="287975" cy="1476481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2690957" y="9311243"/>
              <a:ext cx="116193" cy="968532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5453695" y="8551620"/>
              <a:ext cx="2225" cy="13837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5363443" y="8002188"/>
              <a:ext cx="154503" cy="531875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5415442" y="7772277"/>
              <a:ext cx="103997" cy="217291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5411754" y="7315565"/>
              <a:ext cx="105308" cy="545348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5316382" y="8085916"/>
              <a:ext cx="83393" cy="418429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5383833" y="7210409"/>
              <a:ext cx="71660" cy="455858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15406542" y="10144718"/>
              <a:ext cx="119268" cy="135056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15391210" y="9909779"/>
              <a:ext cx="131490" cy="336407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14818522" y="6118493"/>
              <a:ext cx="522853" cy="329305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14994209" y="6271411"/>
              <a:ext cx="327934" cy="167060"/>
            </a:xfrm>
            <a:prstGeom prst="rect">
              <a:avLst/>
            </a:prstGeom>
          </p:spPr>
        </p:pic>
        <p:sp>
          <p:nvSpPr>
            <p:cNvPr id="75" name="object 75"/>
            <p:cNvSpPr/>
            <p:nvPr/>
          </p:nvSpPr>
          <p:spPr>
            <a:xfrm>
              <a:off x="14995331" y="7527438"/>
              <a:ext cx="227329" cy="300990"/>
            </a:xfrm>
            <a:custGeom>
              <a:avLst/>
              <a:gdLst/>
              <a:ahLst/>
              <a:cxnLst/>
              <a:rect l="l" t="t" r="r" b="b"/>
              <a:pathLst>
                <a:path w="227330" h="300990">
                  <a:moveTo>
                    <a:pt x="0" y="300828"/>
                  </a:moveTo>
                  <a:lnTo>
                    <a:pt x="12496" y="272691"/>
                  </a:lnTo>
                  <a:lnTo>
                    <a:pt x="30711" y="237989"/>
                  </a:lnTo>
                  <a:lnTo>
                    <a:pt x="58562" y="188059"/>
                  </a:lnTo>
                  <a:lnTo>
                    <a:pt x="124746" y="60620"/>
                  </a:lnTo>
                  <a:lnTo>
                    <a:pt x="144163" y="24747"/>
                  </a:lnTo>
                  <a:lnTo>
                    <a:pt x="158146" y="8453"/>
                  </a:lnTo>
                  <a:lnTo>
                    <a:pt x="173385" y="1127"/>
                  </a:lnTo>
                  <a:lnTo>
                    <a:pt x="187136" y="0"/>
                  </a:lnTo>
                  <a:lnTo>
                    <a:pt x="196656" y="2301"/>
                  </a:lnTo>
                  <a:lnTo>
                    <a:pt x="202007" y="5015"/>
                  </a:lnTo>
                  <a:lnTo>
                    <a:pt x="206970" y="8543"/>
                  </a:lnTo>
                  <a:lnTo>
                    <a:pt x="214408" y="15248"/>
                  </a:lnTo>
                  <a:lnTo>
                    <a:pt x="227181" y="27492"/>
                  </a:lnTo>
                  <a:lnTo>
                    <a:pt x="127589" y="285508"/>
                  </a:lnTo>
                  <a:lnTo>
                    <a:pt x="95482" y="295284"/>
                  </a:lnTo>
                  <a:lnTo>
                    <a:pt x="0" y="300828"/>
                  </a:lnTo>
                  <a:close/>
                </a:path>
              </a:pathLst>
            </a:custGeom>
            <a:solidFill>
              <a:srgbClr val="9400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14987787" y="7513994"/>
              <a:ext cx="240665" cy="320675"/>
            </a:xfrm>
            <a:custGeom>
              <a:avLst/>
              <a:gdLst/>
              <a:ahLst/>
              <a:cxnLst/>
              <a:rect l="l" t="t" r="r" b="b"/>
              <a:pathLst>
                <a:path w="240665" h="320675">
                  <a:moveTo>
                    <a:pt x="29673" y="320506"/>
                  </a:moveTo>
                  <a:lnTo>
                    <a:pt x="0" y="312798"/>
                  </a:lnTo>
                  <a:lnTo>
                    <a:pt x="23018" y="259061"/>
                  </a:lnTo>
                  <a:lnTo>
                    <a:pt x="35831" y="230268"/>
                  </a:lnTo>
                  <a:lnTo>
                    <a:pt x="46990" y="207899"/>
                  </a:lnTo>
                  <a:lnTo>
                    <a:pt x="56211" y="191195"/>
                  </a:lnTo>
                  <a:lnTo>
                    <a:pt x="108151" y="90930"/>
                  </a:lnTo>
                  <a:lnTo>
                    <a:pt x="126746" y="55601"/>
                  </a:lnTo>
                  <a:lnTo>
                    <a:pt x="157758" y="10794"/>
                  </a:lnTo>
                  <a:lnTo>
                    <a:pt x="196163" y="0"/>
                  </a:lnTo>
                  <a:lnTo>
                    <a:pt x="210012" y="3549"/>
                  </a:lnTo>
                  <a:lnTo>
                    <a:pt x="217130" y="7935"/>
                  </a:lnTo>
                  <a:lnTo>
                    <a:pt x="225344" y="14316"/>
                  </a:lnTo>
                  <a:lnTo>
                    <a:pt x="233469" y="21320"/>
                  </a:lnTo>
                  <a:lnTo>
                    <a:pt x="240321" y="27577"/>
                  </a:lnTo>
                  <a:lnTo>
                    <a:pt x="216880" y="42843"/>
                  </a:lnTo>
                  <a:lnTo>
                    <a:pt x="209066" y="35757"/>
                  </a:lnTo>
                  <a:lnTo>
                    <a:pt x="201293" y="29321"/>
                  </a:lnTo>
                  <a:lnTo>
                    <a:pt x="198345" y="27942"/>
                  </a:lnTo>
                  <a:lnTo>
                    <a:pt x="193074" y="25378"/>
                  </a:lnTo>
                  <a:lnTo>
                    <a:pt x="183742" y="22861"/>
                  </a:lnTo>
                  <a:lnTo>
                    <a:pt x="172681" y="24721"/>
                  </a:lnTo>
                  <a:lnTo>
                    <a:pt x="162224" y="35284"/>
                  </a:lnTo>
                  <a:lnTo>
                    <a:pt x="149402" y="60600"/>
                  </a:lnTo>
                  <a:lnTo>
                    <a:pt x="111526" y="141233"/>
                  </a:lnTo>
                  <a:lnTo>
                    <a:pt x="93305" y="178368"/>
                  </a:lnTo>
                  <a:lnTo>
                    <a:pt x="76772" y="210171"/>
                  </a:lnTo>
                  <a:lnTo>
                    <a:pt x="70540" y="221150"/>
                  </a:lnTo>
                  <a:lnTo>
                    <a:pt x="61586" y="240802"/>
                  </a:lnTo>
                  <a:lnTo>
                    <a:pt x="39699" y="297149"/>
                  </a:lnTo>
                  <a:lnTo>
                    <a:pt x="29673" y="320506"/>
                  </a:lnTo>
                  <a:close/>
                </a:path>
              </a:pathLst>
            </a:custGeom>
            <a:solidFill>
              <a:srgbClr val="3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15026708" y="7500456"/>
              <a:ext cx="461645" cy="326390"/>
            </a:xfrm>
            <a:custGeom>
              <a:avLst/>
              <a:gdLst/>
              <a:ahLst/>
              <a:cxnLst/>
              <a:rect l="l" t="t" r="r" b="b"/>
              <a:pathLst>
                <a:path w="461644" h="326390">
                  <a:moveTo>
                    <a:pt x="0" y="326012"/>
                  </a:moveTo>
                  <a:lnTo>
                    <a:pt x="22522" y="271713"/>
                  </a:lnTo>
                  <a:lnTo>
                    <a:pt x="54649" y="220744"/>
                  </a:lnTo>
                  <a:lnTo>
                    <a:pt x="85985" y="179626"/>
                  </a:lnTo>
                  <a:lnTo>
                    <a:pt x="106135" y="154884"/>
                  </a:lnTo>
                  <a:lnTo>
                    <a:pt x="128933" y="125690"/>
                  </a:lnTo>
                  <a:lnTo>
                    <a:pt x="163932" y="81520"/>
                  </a:lnTo>
                  <a:lnTo>
                    <a:pt x="198695" y="38420"/>
                  </a:lnTo>
                  <a:lnTo>
                    <a:pt x="233258" y="3476"/>
                  </a:lnTo>
                  <a:lnTo>
                    <a:pt x="246649" y="0"/>
                  </a:lnTo>
                  <a:lnTo>
                    <a:pt x="259597" y="1092"/>
                  </a:lnTo>
                  <a:lnTo>
                    <a:pt x="288713" y="26783"/>
                  </a:lnTo>
                  <a:lnTo>
                    <a:pt x="323795" y="73201"/>
                  </a:lnTo>
                  <a:lnTo>
                    <a:pt x="367285" y="132893"/>
                  </a:lnTo>
                  <a:lnTo>
                    <a:pt x="410484" y="193664"/>
                  </a:lnTo>
                  <a:lnTo>
                    <a:pt x="444694" y="243317"/>
                  </a:lnTo>
                  <a:lnTo>
                    <a:pt x="461216" y="269654"/>
                  </a:lnTo>
                  <a:lnTo>
                    <a:pt x="175580" y="315817"/>
                  </a:lnTo>
                  <a:lnTo>
                    <a:pt x="0" y="326012"/>
                  </a:lnTo>
                  <a:close/>
                </a:path>
              </a:pathLst>
            </a:custGeom>
            <a:solidFill>
              <a:srgbClr val="9400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8" name="object 78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15102047" y="7557515"/>
              <a:ext cx="372496" cy="219791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15051785" y="7746491"/>
              <a:ext cx="402335" cy="78333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15043647" y="7515422"/>
              <a:ext cx="430895" cy="310042"/>
            </a:xfrm>
            <a:prstGeom prst="rect">
              <a:avLst/>
            </a:prstGeom>
          </p:spPr>
        </p:pic>
        <p:sp>
          <p:nvSpPr>
            <p:cNvPr id="81" name="object 81"/>
            <p:cNvSpPr/>
            <p:nvPr/>
          </p:nvSpPr>
          <p:spPr>
            <a:xfrm>
              <a:off x="15007957" y="7487050"/>
              <a:ext cx="499745" cy="346710"/>
            </a:xfrm>
            <a:custGeom>
              <a:avLst/>
              <a:gdLst/>
              <a:ahLst/>
              <a:cxnLst/>
              <a:rect l="l" t="t" r="r" b="b"/>
              <a:pathLst>
                <a:path w="499744" h="346709">
                  <a:moveTo>
                    <a:pt x="0" y="346612"/>
                  </a:moveTo>
                  <a:lnTo>
                    <a:pt x="20230" y="296078"/>
                  </a:lnTo>
                  <a:lnTo>
                    <a:pt x="49861" y="245747"/>
                  </a:lnTo>
                  <a:lnTo>
                    <a:pt x="80899" y="201913"/>
                  </a:lnTo>
                  <a:lnTo>
                    <a:pt x="114165" y="160002"/>
                  </a:lnTo>
                  <a:lnTo>
                    <a:pt x="135873" y="132242"/>
                  </a:lnTo>
                  <a:lnTo>
                    <a:pt x="171112" y="87767"/>
                  </a:lnTo>
                  <a:lnTo>
                    <a:pt x="206777" y="43531"/>
                  </a:lnTo>
                  <a:lnTo>
                    <a:pt x="246202" y="4694"/>
                  </a:lnTo>
                  <a:lnTo>
                    <a:pt x="264053" y="0"/>
                  </a:lnTo>
                  <a:lnTo>
                    <a:pt x="281498" y="1384"/>
                  </a:lnTo>
                  <a:lnTo>
                    <a:pt x="313298" y="25938"/>
                  </a:lnTo>
                  <a:lnTo>
                    <a:pt x="342870" y="64355"/>
                  </a:lnTo>
                  <a:lnTo>
                    <a:pt x="379913" y="114981"/>
                  </a:lnTo>
                  <a:lnTo>
                    <a:pt x="418903" y="169712"/>
                  </a:lnTo>
                  <a:lnTo>
                    <a:pt x="454318" y="220447"/>
                  </a:lnTo>
                  <a:lnTo>
                    <a:pt x="480632" y="259083"/>
                  </a:lnTo>
                  <a:lnTo>
                    <a:pt x="499555" y="293581"/>
                  </a:lnTo>
                  <a:lnTo>
                    <a:pt x="474951" y="297596"/>
                  </a:lnTo>
                  <a:lnTo>
                    <a:pt x="451383" y="263142"/>
                  </a:lnTo>
                  <a:lnTo>
                    <a:pt x="420215" y="218665"/>
                  </a:lnTo>
                  <a:lnTo>
                    <a:pt x="385198" y="169433"/>
                  </a:lnTo>
                  <a:lnTo>
                    <a:pt x="350084" y="120711"/>
                  </a:lnTo>
                  <a:lnTo>
                    <a:pt x="318624" y="77767"/>
                  </a:lnTo>
                  <a:lnTo>
                    <a:pt x="294570" y="45867"/>
                  </a:lnTo>
                  <a:lnTo>
                    <a:pt x="273303" y="28430"/>
                  </a:lnTo>
                  <a:lnTo>
                    <a:pt x="261118" y="29383"/>
                  </a:lnTo>
                  <a:lnTo>
                    <a:pt x="218008" y="64863"/>
                  </a:lnTo>
                  <a:lnTo>
                    <a:pt x="187605" y="105752"/>
                  </a:lnTo>
                  <a:lnTo>
                    <a:pt x="133496" y="179230"/>
                  </a:lnTo>
                  <a:lnTo>
                    <a:pt x="126264" y="188046"/>
                  </a:lnTo>
                  <a:lnTo>
                    <a:pt x="106947" y="214315"/>
                  </a:lnTo>
                  <a:lnTo>
                    <a:pt x="81916" y="252883"/>
                  </a:lnTo>
                  <a:lnTo>
                    <a:pt x="56115" y="297324"/>
                  </a:lnTo>
                  <a:lnTo>
                    <a:pt x="34486" y="341217"/>
                  </a:lnTo>
                  <a:lnTo>
                    <a:pt x="0" y="346612"/>
                  </a:lnTo>
                  <a:close/>
                </a:path>
              </a:pathLst>
            </a:custGeom>
            <a:solidFill>
              <a:srgbClr val="3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2" name="object 82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14759635" y="8221857"/>
              <a:ext cx="13816" cy="17434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14047226" y="7415814"/>
              <a:ext cx="294406" cy="301172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13790097" y="6851873"/>
              <a:ext cx="57454" cy="88635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13156631" y="6347551"/>
              <a:ext cx="133441" cy="71536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12972105" y="6372971"/>
              <a:ext cx="1103802" cy="1102156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14925568" y="7663464"/>
              <a:ext cx="89763" cy="288035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14963424" y="6322039"/>
              <a:ext cx="324197" cy="1462125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14818522" y="6118493"/>
              <a:ext cx="175686" cy="183916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14937973" y="6252971"/>
              <a:ext cx="125669" cy="99303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14987777" y="7524231"/>
              <a:ext cx="158465" cy="303763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14944191" y="9744364"/>
              <a:ext cx="268742" cy="535411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14927396" y="9442276"/>
              <a:ext cx="268589" cy="518190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14895149" y="7951500"/>
              <a:ext cx="97749" cy="300410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14971410" y="8005327"/>
              <a:ext cx="111556" cy="311657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14838334" y="7850032"/>
              <a:ext cx="132222" cy="327263"/>
            </a:xfrm>
            <a:prstGeom prst="rect">
              <a:avLst/>
            </a:prstGeom>
          </p:spPr>
        </p:pic>
        <p:pic>
          <p:nvPicPr>
            <p:cNvPr id="97" name="object 97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14672154" y="5986659"/>
              <a:ext cx="568730" cy="2033760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13218531" y="6006144"/>
              <a:ext cx="1678681" cy="2213879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13155411" y="8412906"/>
              <a:ext cx="659343" cy="160568"/>
            </a:xfrm>
            <a:prstGeom prst="rect">
              <a:avLst/>
            </a:prstGeom>
          </p:spPr>
        </p:pic>
        <p:pic>
          <p:nvPicPr>
            <p:cNvPr id="100" name="object 100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13127370" y="8142914"/>
              <a:ext cx="764743" cy="122834"/>
            </a:xfrm>
            <a:prstGeom prst="rect">
              <a:avLst/>
            </a:prstGeom>
          </p:spPr>
        </p:pic>
        <p:pic>
          <p:nvPicPr>
            <p:cNvPr id="101" name="object 101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13240694" y="7817906"/>
              <a:ext cx="748223" cy="180746"/>
            </a:xfrm>
            <a:prstGeom prst="rect">
              <a:avLst/>
            </a:prstGeom>
          </p:spPr>
        </p:pic>
        <p:sp>
          <p:nvSpPr>
            <p:cNvPr id="102" name="object 102"/>
            <p:cNvSpPr/>
            <p:nvPr/>
          </p:nvSpPr>
          <p:spPr>
            <a:xfrm>
              <a:off x="14887165" y="9348212"/>
              <a:ext cx="70485" cy="932180"/>
            </a:xfrm>
            <a:custGeom>
              <a:avLst/>
              <a:gdLst/>
              <a:ahLst/>
              <a:cxnLst/>
              <a:rect l="l" t="t" r="r" b="b"/>
              <a:pathLst>
                <a:path w="70484" h="932179">
                  <a:moveTo>
                    <a:pt x="68988" y="931560"/>
                  </a:moveTo>
                  <a:lnTo>
                    <a:pt x="14386" y="931560"/>
                  </a:lnTo>
                  <a:lnTo>
                    <a:pt x="14392" y="857858"/>
                  </a:lnTo>
                  <a:lnTo>
                    <a:pt x="14009" y="783987"/>
                  </a:lnTo>
                  <a:lnTo>
                    <a:pt x="13296" y="710460"/>
                  </a:lnTo>
                  <a:lnTo>
                    <a:pt x="11111" y="566510"/>
                  </a:lnTo>
                  <a:lnTo>
                    <a:pt x="6800" y="366078"/>
                  </a:lnTo>
                  <a:lnTo>
                    <a:pt x="1548" y="149437"/>
                  </a:lnTo>
                  <a:lnTo>
                    <a:pt x="172" y="72092"/>
                  </a:lnTo>
                  <a:lnTo>
                    <a:pt x="0" y="42970"/>
                  </a:lnTo>
                  <a:lnTo>
                    <a:pt x="247" y="20904"/>
                  </a:lnTo>
                  <a:lnTo>
                    <a:pt x="972" y="6408"/>
                  </a:lnTo>
                  <a:lnTo>
                    <a:pt x="2233" y="0"/>
                  </a:lnTo>
                  <a:lnTo>
                    <a:pt x="12954" y="9971"/>
                  </a:lnTo>
                  <a:lnTo>
                    <a:pt x="57046" y="321720"/>
                  </a:lnTo>
                  <a:lnTo>
                    <a:pt x="67295" y="508570"/>
                  </a:lnTo>
                  <a:lnTo>
                    <a:pt x="70259" y="683983"/>
                  </a:lnTo>
                  <a:lnTo>
                    <a:pt x="68988" y="931560"/>
                  </a:lnTo>
                  <a:close/>
                </a:path>
              </a:pathLst>
            </a:custGeom>
            <a:solidFill>
              <a:srgbClr val="03030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3" name="object 103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11552772" y="5709943"/>
              <a:ext cx="4982429" cy="4571046"/>
            </a:xfrm>
            <a:prstGeom prst="rect">
              <a:avLst/>
            </a:prstGeom>
          </p:spPr>
        </p:pic>
        <p:pic>
          <p:nvPicPr>
            <p:cNvPr id="104" name="object 104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12678674" y="6519793"/>
              <a:ext cx="253467" cy="445678"/>
            </a:xfrm>
            <a:prstGeom prst="rect">
              <a:avLst/>
            </a:prstGeom>
          </p:spPr>
        </p:pic>
        <p:pic>
          <p:nvPicPr>
            <p:cNvPr id="105" name="object 105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12002475" y="7482900"/>
              <a:ext cx="887425" cy="390692"/>
            </a:xfrm>
            <a:prstGeom prst="rect">
              <a:avLst/>
            </a:prstGeom>
          </p:spPr>
        </p:pic>
        <p:sp>
          <p:nvSpPr>
            <p:cNvPr id="106" name="object 106"/>
            <p:cNvSpPr/>
            <p:nvPr/>
          </p:nvSpPr>
          <p:spPr>
            <a:xfrm>
              <a:off x="12131382" y="5634777"/>
              <a:ext cx="309245" cy="721360"/>
            </a:xfrm>
            <a:custGeom>
              <a:avLst/>
              <a:gdLst/>
              <a:ahLst/>
              <a:cxnLst/>
              <a:rect l="l" t="t" r="r" b="b"/>
              <a:pathLst>
                <a:path w="309245" h="721360">
                  <a:moveTo>
                    <a:pt x="308662" y="721179"/>
                  </a:moveTo>
                  <a:lnTo>
                    <a:pt x="253869" y="690258"/>
                  </a:lnTo>
                  <a:lnTo>
                    <a:pt x="136825" y="609046"/>
                  </a:lnTo>
                  <a:lnTo>
                    <a:pt x="28534" y="494876"/>
                  </a:lnTo>
                  <a:lnTo>
                    <a:pt x="0" y="365079"/>
                  </a:lnTo>
                  <a:lnTo>
                    <a:pt x="30995" y="260499"/>
                  </a:lnTo>
                  <a:lnTo>
                    <a:pt x="73104" y="187610"/>
                  </a:lnTo>
                  <a:lnTo>
                    <a:pt x="154928" y="112185"/>
                  </a:lnTo>
                  <a:lnTo>
                    <a:pt x="305066" y="0"/>
                  </a:lnTo>
                  <a:lnTo>
                    <a:pt x="308662" y="721179"/>
                  </a:lnTo>
                  <a:close/>
                </a:path>
              </a:pathLst>
            </a:custGeom>
            <a:solidFill>
              <a:srgbClr val="7031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12234114" y="5674042"/>
              <a:ext cx="692150" cy="961390"/>
            </a:xfrm>
            <a:custGeom>
              <a:avLst/>
              <a:gdLst/>
              <a:ahLst/>
              <a:cxnLst/>
              <a:rect l="l" t="t" r="r" b="b"/>
              <a:pathLst>
                <a:path w="692150" h="961390">
                  <a:moveTo>
                    <a:pt x="691743" y="585101"/>
                  </a:moveTo>
                  <a:lnTo>
                    <a:pt x="687565" y="534708"/>
                  </a:lnTo>
                  <a:lnTo>
                    <a:pt x="676998" y="487451"/>
                  </a:lnTo>
                  <a:lnTo>
                    <a:pt x="660704" y="443509"/>
                  </a:lnTo>
                  <a:lnTo>
                    <a:pt x="639356" y="403072"/>
                  </a:lnTo>
                  <a:lnTo>
                    <a:pt x="613575" y="366344"/>
                  </a:lnTo>
                  <a:lnTo>
                    <a:pt x="584034" y="333502"/>
                  </a:lnTo>
                  <a:lnTo>
                    <a:pt x="551383" y="304749"/>
                  </a:lnTo>
                  <a:lnTo>
                    <a:pt x="516280" y="280276"/>
                  </a:lnTo>
                  <a:lnTo>
                    <a:pt x="479361" y="260273"/>
                  </a:lnTo>
                  <a:lnTo>
                    <a:pt x="441286" y="244932"/>
                  </a:lnTo>
                  <a:lnTo>
                    <a:pt x="402717" y="234429"/>
                  </a:lnTo>
                  <a:lnTo>
                    <a:pt x="364299" y="228968"/>
                  </a:lnTo>
                  <a:lnTo>
                    <a:pt x="326682" y="228752"/>
                  </a:lnTo>
                  <a:lnTo>
                    <a:pt x="290525" y="233946"/>
                  </a:lnTo>
                  <a:lnTo>
                    <a:pt x="256489" y="244767"/>
                  </a:lnTo>
                  <a:lnTo>
                    <a:pt x="225209" y="261391"/>
                  </a:lnTo>
                  <a:lnTo>
                    <a:pt x="210159" y="303314"/>
                  </a:lnTo>
                  <a:lnTo>
                    <a:pt x="202539" y="0"/>
                  </a:lnTo>
                  <a:lnTo>
                    <a:pt x="165519" y="24028"/>
                  </a:lnTo>
                  <a:lnTo>
                    <a:pt x="132499" y="57213"/>
                  </a:lnTo>
                  <a:lnTo>
                    <a:pt x="100342" y="93675"/>
                  </a:lnTo>
                  <a:lnTo>
                    <a:pt x="65925" y="127546"/>
                  </a:lnTo>
                  <a:lnTo>
                    <a:pt x="36195" y="164096"/>
                  </a:lnTo>
                  <a:lnTo>
                    <a:pt x="13436" y="203657"/>
                  </a:lnTo>
                  <a:lnTo>
                    <a:pt x="431" y="242468"/>
                  </a:lnTo>
                  <a:lnTo>
                    <a:pt x="0" y="276783"/>
                  </a:lnTo>
                  <a:lnTo>
                    <a:pt x="14909" y="302818"/>
                  </a:lnTo>
                  <a:lnTo>
                    <a:pt x="47980" y="316839"/>
                  </a:lnTo>
                  <a:lnTo>
                    <a:pt x="97497" y="328434"/>
                  </a:lnTo>
                  <a:lnTo>
                    <a:pt x="138163" y="347662"/>
                  </a:lnTo>
                  <a:lnTo>
                    <a:pt x="175018" y="377393"/>
                  </a:lnTo>
                  <a:lnTo>
                    <a:pt x="181089" y="384276"/>
                  </a:lnTo>
                  <a:lnTo>
                    <a:pt x="170141" y="414769"/>
                  </a:lnTo>
                  <a:lnTo>
                    <a:pt x="203339" y="650379"/>
                  </a:lnTo>
                  <a:lnTo>
                    <a:pt x="266204" y="866432"/>
                  </a:lnTo>
                  <a:lnTo>
                    <a:pt x="300177" y="961072"/>
                  </a:lnTo>
                  <a:lnTo>
                    <a:pt x="528904" y="899401"/>
                  </a:lnTo>
                  <a:lnTo>
                    <a:pt x="645934" y="839685"/>
                  </a:lnTo>
                  <a:lnTo>
                    <a:pt x="687971" y="746671"/>
                  </a:lnTo>
                  <a:lnTo>
                    <a:pt x="691743" y="585101"/>
                  </a:lnTo>
                  <a:close/>
                </a:path>
              </a:pathLst>
            </a:custGeom>
            <a:solidFill>
              <a:srgbClr val="DEA2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11934517" y="5594794"/>
              <a:ext cx="1076960" cy="1169670"/>
            </a:xfrm>
            <a:custGeom>
              <a:avLst/>
              <a:gdLst/>
              <a:ahLst/>
              <a:cxnLst/>
              <a:rect l="l" t="t" r="r" b="b"/>
              <a:pathLst>
                <a:path w="1076959" h="1169670">
                  <a:moveTo>
                    <a:pt x="521728" y="1169148"/>
                  </a:moveTo>
                  <a:lnTo>
                    <a:pt x="460438" y="1148605"/>
                  </a:lnTo>
                  <a:lnTo>
                    <a:pt x="425548" y="1125824"/>
                  </a:lnTo>
                  <a:lnTo>
                    <a:pt x="388730" y="1096386"/>
                  </a:lnTo>
                  <a:lnTo>
                    <a:pt x="350662" y="1061555"/>
                  </a:lnTo>
                  <a:lnTo>
                    <a:pt x="312021" y="1022591"/>
                  </a:lnTo>
                  <a:lnTo>
                    <a:pt x="273484" y="980758"/>
                  </a:lnTo>
                  <a:lnTo>
                    <a:pt x="235728" y="937318"/>
                  </a:lnTo>
                  <a:lnTo>
                    <a:pt x="199430" y="893532"/>
                  </a:lnTo>
                  <a:lnTo>
                    <a:pt x="165268" y="850664"/>
                  </a:lnTo>
                  <a:lnTo>
                    <a:pt x="133918" y="809975"/>
                  </a:lnTo>
                  <a:lnTo>
                    <a:pt x="133286" y="810556"/>
                  </a:lnTo>
                  <a:lnTo>
                    <a:pt x="132335" y="807906"/>
                  </a:lnTo>
                  <a:lnTo>
                    <a:pt x="109330" y="777157"/>
                  </a:lnTo>
                  <a:lnTo>
                    <a:pt x="89059" y="749473"/>
                  </a:lnTo>
                  <a:lnTo>
                    <a:pt x="71916" y="725562"/>
                  </a:lnTo>
                  <a:lnTo>
                    <a:pt x="58299" y="706130"/>
                  </a:lnTo>
                  <a:lnTo>
                    <a:pt x="84015" y="667729"/>
                  </a:lnTo>
                  <a:lnTo>
                    <a:pt x="0" y="424194"/>
                  </a:lnTo>
                  <a:lnTo>
                    <a:pt x="166606" y="220521"/>
                  </a:lnTo>
                  <a:lnTo>
                    <a:pt x="241058" y="162207"/>
                  </a:lnTo>
                  <a:lnTo>
                    <a:pt x="289330" y="125784"/>
                  </a:lnTo>
                  <a:lnTo>
                    <a:pt x="332534" y="95966"/>
                  </a:lnTo>
                  <a:lnTo>
                    <a:pt x="391777" y="57466"/>
                  </a:lnTo>
                  <a:lnTo>
                    <a:pt x="427427" y="31910"/>
                  </a:lnTo>
                  <a:lnTo>
                    <a:pt x="457164" y="14079"/>
                  </a:lnTo>
                  <a:lnTo>
                    <a:pt x="477694" y="3575"/>
                  </a:lnTo>
                  <a:lnTo>
                    <a:pt x="485723" y="0"/>
                  </a:lnTo>
                  <a:lnTo>
                    <a:pt x="488994" y="12899"/>
                  </a:lnTo>
                  <a:lnTo>
                    <a:pt x="478617" y="17609"/>
                  </a:lnTo>
                  <a:lnTo>
                    <a:pt x="452388" y="31569"/>
                  </a:lnTo>
                  <a:lnTo>
                    <a:pt x="415418" y="55394"/>
                  </a:lnTo>
                  <a:lnTo>
                    <a:pt x="372818" y="89696"/>
                  </a:lnTo>
                  <a:lnTo>
                    <a:pt x="329698" y="135091"/>
                  </a:lnTo>
                  <a:lnTo>
                    <a:pt x="291170" y="192191"/>
                  </a:lnTo>
                  <a:lnTo>
                    <a:pt x="262346" y="261612"/>
                  </a:lnTo>
                  <a:lnTo>
                    <a:pt x="253094" y="301419"/>
                  </a:lnTo>
                  <a:lnTo>
                    <a:pt x="248292" y="342684"/>
                  </a:lnTo>
                  <a:lnTo>
                    <a:pt x="247917" y="385363"/>
                  </a:lnTo>
                  <a:lnTo>
                    <a:pt x="251943" y="429414"/>
                  </a:lnTo>
                  <a:lnTo>
                    <a:pt x="278611" y="407130"/>
                  </a:lnTo>
                  <a:lnTo>
                    <a:pt x="278241" y="405751"/>
                  </a:lnTo>
                  <a:lnTo>
                    <a:pt x="288222" y="400789"/>
                  </a:lnTo>
                  <a:lnTo>
                    <a:pt x="303150" y="439120"/>
                  </a:lnTo>
                  <a:lnTo>
                    <a:pt x="322016" y="478432"/>
                  </a:lnTo>
                  <a:lnTo>
                    <a:pt x="348999" y="524555"/>
                  </a:lnTo>
                  <a:lnTo>
                    <a:pt x="384483" y="572526"/>
                  </a:lnTo>
                  <a:lnTo>
                    <a:pt x="428857" y="617380"/>
                  </a:lnTo>
                  <a:lnTo>
                    <a:pt x="482505" y="654154"/>
                  </a:lnTo>
                  <a:lnTo>
                    <a:pt x="526611" y="672784"/>
                  </a:lnTo>
                  <a:lnTo>
                    <a:pt x="572803" y="682827"/>
                  </a:lnTo>
                  <a:lnTo>
                    <a:pt x="621002" y="684289"/>
                  </a:lnTo>
                  <a:lnTo>
                    <a:pt x="671129" y="677177"/>
                  </a:lnTo>
                  <a:lnTo>
                    <a:pt x="723104" y="661496"/>
                  </a:lnTo>
                  <a:lnTo>
                    <a:pt x="776847" y="637252"/>
                  </a:lnTo>
                  <a:lnTo>
                    <a:pt x="778956" y="643593"/>
                  </a:lnTo>
                  <a:lnTo>
                    <a:pt x="804105" y="632177"/>
                  </a:lnTo>
                  <a:lnTo>
                    <a:pt x="830200" y="621067"/>
                  </a:lnTo>
                  <a:lnTo>
                    <a:pt x="857738" y="610748"/>
                  </a:lnTo>
                  <a:lnTo>
                    <a:pt x="887214" y="601704"/>
                  </a:lnTo>
                  <a:lnTo>
                    <a:pt x="876291" y="626218"/>
                  </a:lnTo>
                  <a:lnTo>
                    <a:pt x="944959" y="622463"/>
                  </a:lnTo>
                  <a:lnTo>
                    <a:pt x="1009696" y="620952"/>
                  </a:lnTo>
                  <a:lnTo>
                    <a:pt x="1057831" y="620738"/>
                  </a:lnTo>
                  <a:lnTo>
                    <a:pt x="1076691" y="620877"/>
                  </a:lnTo>
                  <a:lnTo>
                    <a:pt x="1005831" y="700910"/>
                  </a:lnTo>
                  <a:lnTo>
                    <a:pt x="930242" y="784815"/>
                  </a:lnTo>
                  <a:lnTo>
                    <a:pt x="887289" y="831867"/>
                  </a:lnTo>
                  <a:lnTo>
                    <a:pt x="842385" y="880512"/>
                  </a:lnTo>
                  <a:lnTo>
                    <a:pt x="796645" y="929395"/>
                  </a:lnTo>
                  <a:lnTo>
                    <a:pt x="751185" y="977159"/>
                  </a:lnTo>
                  <a:lnTo>
                    <a:pt x="707120" y="1022451"/>
                  </a:lnTo>
                  <a:lnTo>
                    <a:pt x="665566" y="1063915"/>
                  </a:lnTo>
                  <a:lnTo>
                    <a:pt x="627639" y="1100195"/>
                  </a:lnTo>
                  <a:lnTo>
                    <a:pt x="594454" y="1129937"/>
                  </a:lnTo>
                  <a:lnTo>
                    <a:pt x="546773" y="1164385"/>
                  </a:lnTo>
                  <a:lnTo>
                    <a:pt x="521728" y="1169148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9" name="object 109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12282251" y="6307805"/>
              <a:ext cx="355579" cy="186689"/>
            </a:xfrm>
            <a:prstGeom prst="rect">
              <a:avLst/>
            </a:prstGeom>
          </p:spPr>
        </p:pic>
        <p:pic>
          <p:nvPicPr>
            <p:cNvPr id="110" name="object 110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12373728" y="6264157"/>
              <a:ext cx="223075" cy="79552"/>
            </a:xfrm>
            <a:prstGeom prst="rect">
              <a:avLst/>
            </a:prstGeom>
          </p:spPr>
        </p:pic>
        <p:sp>
          <p:nvSpPr>
            <p:cNvPr id="111" name="object 111"/>
            <p:cNvSpPr/>
            <p:nvPr/>
          </p:nvSpPr>
          <p:spPr>
            <a:xfrm>
              <a:off x="12214237" y="5983279"/>
              <a:ext cx="502920" cy="297815"/>
            </a:xfrm>
            <a:custGeom>
              <a:avLst/>
              <a:gdLst/>
              <a:ahLst/>
              <a:cxnLst/>
              <a:rect l="l" t="t" r="r" b="b"/>
              <a:pathLst>
                <a:path w="502920" h="297814">
                  <a:moveTo>
                    <a:pt x="326670" y="297525"/>
                  </a:moveTo>
                  <a:lnTo>
                    <a:pt x="261483" y="289597"/>
                  </a:lnTo>
                  <a:lnTo>
                    <a:pt x="199987" y="265777"/>
                  </a:lnTo>
                  <a:lnTo>
                    <a:pt x="144725" y="227879"/>
                  </a:lnTo>
                  <a:lnTo>
                    <a:pt x="99032" y="181689"/>
                  </a:lnTo>
                  <a:lnTo>
                    <a:pt x="62505" y="132310"/>
                  </a:lnTo>
                  <a:lnTo>
                    <a:pt x="34741" y="84845"/>
                  </a:lnTo>
                  <a:lnTo>
                    <a:pt x="15338" y="44396"/>
                  </a:lnTo>
                  <a:lnTo>
                    <a:pt x="0" y="4962"/>
                  </a:lnTo>
                  <a:lnTo>
                    <a:pt x="10033" y="0"/>
                  </a:lnTo>
                  <a:lnTo>
                    <a:pt x="14173" y="10505"/>
                  </a:lnTo>
                  <a:lnTo>
                    <a:pt x="26206" y="37292"/>
                  </a:lnTo>
                  <a:lnTo>
                    <a:pt x="46296" y="75580"/>
                  </a:lnTo>
                  <a:lnTo>
                    <a:pt x="74610" y="120585"/>
                  </a:lnTo>
                  <a:lnTo>
                    <a:pt x="111312" y="167527"/>
                  </a:lnTo>
                  <a:lnTo>
                    <a:pt x="156569" y="211623"/>
                  </a:lnTo>
                  <a:lnTo>
                    <a:pt x="210545" y="248091"/>
                  </a:lnTo>
                  <a:lnTo>
                    <a:pt x="254204" y="267107"/>
                  </a:lnTo>
                  <a:lnTo>
                    <a:pt x="299239" y="278126"/>
                  </a:lnTo>
                  <a:lnTo>
                    <a:pt x="345926" y="280859"/>
                  </a:lnTo>
                  <a:lnTo>
                    <a:pt x="394540" y="275018"/>
                  </a:lnTo>
                  <a:lnTo>
                    <a:pt x="445357" y="260315"/>
                  </a:lnTo>
                  <a:lnTo>
                    <a:pt x="498655" y="236463"/>
                  </a:lnTo>
                  <a:lnTo>
                    <a:pt x="502778" y="257015"/>
                  </a:lnTo>
                  <a:lnTo>
                    <a:pt x="456904" y="277001"/>
                  </a:lnTo>
                  <a:lnTo>
                    <a:pt x="412230" y="289409"/>
                  </a:lnTo>
                  <a:lnTo>
                    <a:pt x="368802" y="295748"/>
                  </a:lnTo>
                  <a:lnTo>
                    <a:pt x="326670" y="297525"/>
                  </a:lnTo>
                  <a:close/>
                </a:path>
              </a:pathLst>
            </a:custGeom>
            <a:solidFill>
              <a:srgbClr val="4A49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11030871" y="5552539"/>
              <a:ext cx="1875155" cy="2404745"/>
            </a:xfrm>
            <a:custGeom>
              <a:avLst/>
              <a:gdLst/>
              <a:ahLst/>
              <a:cxnLst/>
              <a:rect l="l" t="t" r="r" b="b"/>
              <a:pathLst>
                <a:path w="1875154" h="2404745">
                  <a:moveTo>
                    <a:pt x="478870" y="2404307"/>
                  </a:moveTo>
                  <a:lnTo>
                    <a:pt x="433395" y="2402146"/>
                  </a:lnTo>
                  <a:lnTo>
                    <a:pt x="390781" y="2396581"/>
                  </a:lnTo>
                  <a:lnTo>
                    <a:pt x="335339" y="2381976"/>
                  </a:lnTo>
                  <a:lnTo>
                    <a:pt x="287875" y="2360011"/>
                  </a:lnTo>
                  <a:lnTo>
                    <a:pt x="247342" y="2331291"/>
                  </a:lnTo>
                  <a:lnTo>
                    <a:pt x="212698" y="2296422"/>
                  </a:lnTo>
                  <a:lnTo>
                    <a:pt x="182898" y="2256010"/>
                  </a:lnTo>
                  <a:lnTo>
                    <a:pt x="156897" y="2210661"/>
                  </a:lnTo>
                  <a:lnTo>
                    <a:pt x="134562" y="2174949"/>
                  </a:lnTo>
                  <a:lnTo>
                    <a:pt x="115132" y="2134999"/>
                  </a:lnTo>
                  <a:lnTo>
                    <a:pt x="97805" y="2090806"/>
                  </a:lnTo>
                  <a:lnTo>
                    <a:pt x="81781" y="2042365"/>
                  </a:lnTo>
                  <a:lnTo>
                    <a:pt x="66259" y="1989674"/>
                  </a:lnTo>
                  <a:lnTo>
                    <a:pt x="50437" y="1932728"/>
                  </a:lnTo>
                  <a:lnTo>
                    <a:pt x="39117" y="1889021"/>
                  </a:lnTo>
                  <a:lnTo>
                    <a:pt x="28751" y="1843300"/>
                  </a:lnTo>
                  <a:lnTo>
                    <a:pt x="19589" y="1795878"/>
                  </a:lnTo>
                  <a:lnTo>
                    <a:pt x="11882" y="1747071"/>
                  </a:lnTo>
                  <a:lnTo>
                    <a:pt x="5881" y="1697190"/>
                  </a:lnTo>
                  <a:lnTo>
                    <a:pt x="1837" y="1646552"/>
                  </a:lnTo>
                  <a:lnTo>
                    <a:pt x="0" y="1595470"/>
                  </a:lnTo>
                  <a:lnTo>
                    <a:pt x="620" y="1544257"/>
                  </a:lnTo>
                  <a:lnTo>
                    <a:pt x="3950" y="1493228"/>
                  </a:lnTo>
                  <a:lnTo>
                    <a:pt x="10238" y="1442697"/>
                  </a:lnTo>
                  <a:lnTo>
                    <a:pt x="19737" y="1392978"/>
                  </a:lnTo>
                  <a:lnTo>
                    <a:pt x="32696" y="1344384"/>
                  </a:lnTo>
                  <a:lnTo>
                    <a:pt x="49367" y="1297231"/>
                  </a:lnTo>
                  <a:lnTo>
                    <a:pt x="70000" y="1251831"/>
                  </a:lnTo>
                  <a:lnTo>
                    <a:pt x="94846" y="1208499"/>
                  </a:lnTo>
                  <a:lnTo>
                    <a:pt x="124156" y="1167549"/>
                  </a:lnTo>
                  <a:lnTo>
                    <a:pt x="260079" y="997000"/>
                  </a:lnTo>
                  <a:lnTo>
                    <a:pt x="298470" y="949247"/>
                  </a:lnTo>
                  <a:lnTo>
                    <a:pt x="333504" y="906230"/>
                  </a:lnTo>
                  <a:lnTo>
                    <a:pt x="365242" y="868063"/>
                  </a:lnTo>
                  <a:lnTo>
                    <a:pt x="393743" y="834857"/>
                  </a:lnTo>
                  <a:lnTo>
                    <a:pt x="441278" y="783782"/>
                  </a:lnTo>
                  <a:lnTo>
                    <a:pt x="481508" y="747477"/>
                  </a:lnTo>
                  <a:lnTo>
                    <a:pt x="505250" y="725116"/>
                  </a:lnTo>
                  <a:lnTo>
                    <a:pt x="531497" y="699410"/>
                  </a:lnTo>
                  <a:lnTo>
                    <a:pt x="560091" y="670708"/>
                  </a:lnTo>
                  <a:lnTo>
                    <a:pt x="694725" y="533003"/>
                  </a:lnTo>
                  <a:lnTo>
                    <a:pt x="732648" y="494612"/>
                  </a:lnTo>
                  <a:lnTo>
                    <a:pt x="771957" y="455341"/>
                  </a:lnTo>
                  <a:lnTo>
                    <a:pt x="812491" y="415540"/>
                  </a:lnTo>
                  <a:lnTo>
                    <a:pt x="854092" y="375562"/>
                  </a:lnTo>
                  <a:lnTo>
                    <a:pt x="896597" y="335760"/>
                  </a:lnTo>
                  <a:lnTo>
                    <a:pt x="939849" y="296485"/>
                  </a:lnTo>
                  <a:lnTo>
                    <a:pt x="983685" y="258089"/>
                  </a:lnTo>
                  <a:lnTo>
                    <a:pt x="1027948" y="220926"/>
                  </a:lnTo>
                  <a:lnTo>
                    <a:pt x="1072475" y="185346"/>
                  </a:lnTo>
                  <a:lnTo>
                    <a:pt x="1117108" y="151703"/>
                  </a:lnTo>
                  <a:lnTo>
                    <a:pt x="1161686" y="120348"/>
                  </a:lnTo>
                  <a:lnTo>
                    <a:pt x="1206049" y="91634"/>
                  </a:lnTo>
                  <a:lnTo>
                    <a:pt x="1250038" y="65913"/>
                  </a:lnTo>
                  <a:lnTo>
                    <a:pt x="1293491" y="43537"/>
                  </a:lnTo>
                  <a:lnTo>
                    <a:pt x="1336250" y="24858"/>
                  </a:lnTo>
                  <a:lnTo>
                    <a:pt x="1378154" y="10228"/>
                  </a:lnTo>
                  <a:lnTo>
                    <a:pt x="1419042" y="0"/>
                  </a:lnTo>
                  <a:lnTo>
                    <a:pt x="1394857" y="11993"/>
                  </a:lnTo>
                  <a:lnTo>
                    <a:pt x="1428524" y="11745"/>
                  </a:lnTo>
                  <a:lnTo>
                    <a:pt x="1458931" y="18144"/>
                  </a:lnTo>
                  <a:lnTo>
                    <a:pt x="1484878" y="31435"/>
                  </a:lnTo>
                  <a:lnTo>
                    <a:pt x="1505169" y="51868"/>
                  </a:lnTo>
                  <a:lnTo>
                    <a:pt x="1489069" y="69824"/>
                  </a:lnTo>
                  <a:lnTo>
                    <a:pt x="1463560" y="48871"/>
                  </a:lnTo>
                  <a:lnTo>
                    <a:pt x="1426954" y="39284"/>
                  </a:lnTo>
                  <a:lnTo>
                    <a:pt x="1382736" y="41368"/>
                  </a:lnTo>
                  <a:lnTo>
                    <a:pt x="1334395" y="55428"/>
                  </a:lnTo>
                  <a:lnTo>
                    <a:pt x="1285417" y="81768"/>
                  </a:lnTo>
                  <a:lnTo>
                    <a:pt x="1239288" y="120692"/>
                  </a:lnTo>
                  <a:lnTo>
                    <a:pt x="1189491" y="171695"/>
                  </a:lnTo>
                  <a:lnTo>
                    <a:pt x="1159639" y="207536"/>
                  </a:lnTo>
                  <a:lnTo>
                    <a:pt x="1127992" y="251037"/>
                  </a:lnTo>
                  <a:lnTo>
                    <a:pt x="1097448" y="301140"/>
                  </a:lnTo>
                  <a:lnTo>
                    <a:pt x="1070905" y="356789"/>
                  </a:lnTo>
                  <a:lnTo>
                    <a:pt x="1051263" y="416927"/>
                  </a:lnTo>
                  <a:lnTo>
                    <a:pt x="1041420" y="480498"/>
                  </a:lnTo>
                  <a:lnTo>
                    <a:pt x="1042006" y="518999"/>
                  </a:lnTo>
                  <a:lnTo>
                    <a:pt x="1048126" y="558887"/>
                  </a:lnTo>
                  <a:lnTo>
                    <a:pt x="1059387" y="599677"/>
                  </a:lnTo>
                  <a:lnTo>
                    <a:pt x="1075391" y="640884"/>
                  </a:lnTo>
                  <a:lnTo>
                    <a:pt x="1095745" y="682026"/>
                  </a:lnTo>
                  <a:lnTo>
                    <a:pt x="1120052" y="722616"/>
                  </a:lnTo>
                  <a:lnTo>
                    <a:pt x="1147918" y="762171"/>
                  </a:lnTo>
                  <a:lnTo>
                    <a:pt x="1178947" y="800206"/>
                  </a:lnTo>
                  <a:lnTo>
                    <a:pt x="1212745" y="836237"/>
                  </a:lnTo>
                  <a:lnTo>
                    <a:pt x="1248915" y="869780"/>
                  </a:lnTo>
                  <a:lnTo>
                    <a:pt x="1287063" y="900350"/>
                  </a:lnTo>
                  <a:lnTo>
                    <a:pt x="1326794" y="927462"/>
                  </a:lnTo>
                  <a:lnTo>
                    <a:pt x="1367711" y="950633"/>
                  </a:lnTo>
                  <a:lnTo>
                    <a:pt x="1409421" y="969377"/>
                  </a:lnTo>
                  <a:lnTo>
                    <a:pt x="1451527" y="983211"/>
                  </a:lnTo>
                  <a:lnTo>
                    <a:pt x="1511234" y="991376"/>
                  </a:lnTo>
                  <a:lnTo>
                    <a:pt x="1570228" y="986110"/>
                  </a:lnTo>
                  <a:lnTo>
                    <a:pt x="1627215" y="970359"/>
                  </a:lnTo>
                  <a:lnTo>
                    <a:pt x="1680896" y="947067"/>
                  </a:lnTo>
                  <a:lnTo>
                    <a:pt x="1729975" y="919177"/>
                  </a:lnTo>
                  <a:lnTo>
                    <a:pt x="1773154" y="889635"/>
                  </a:lnTo>
                  <a:lnTo>
                    <a:pt x="1809138" y="861385"/>
                  </a:lnTo>
                  <a:lnTo>
                    <a:pt x="1854328" y="820537"/>
                  </a:lnTo>
                  <a:lnTo>
                    <a:pt x="1860940" y="813828"/>
                  </a:lnTo>
                  <a:lnTo>
                    <a:pt x="1874932" y="834367"/>
                  </a:lnTo>
                  <a:lnTo>
                    <a:pt x="1868281" y="841236"/>
                  </a:lnTo>
                  <a:lnTo>
                    <a:pt x="1862869" y="862955"/>
                  </a:lnTo>
                  <a:lnTo>
                    <a:pt x="1851001" y="897879"/>
                  </a:lnTo>
                  <a:lnTo>
                    <a:pt x="1830438" y="949153"/>
                  </a:lnTo>
                  <a:lnTo>
                    <a:pt x="1798944" y="1019922"/>
                  </a:lnTo>
                  <a:lnTo>
                    <a:pt x="1782271" y="1055520"/>
                  </a:lnTo>
                  <a:lnTo>
                    <a:pt x="1763804" y="1094106"/>
                  </a:lnTo>
                  <a:lnTo>
                    <a:pt x="1743729" y="1135299"/>
                  </a:lnTo>
                  <a:lnTo>
                    <a:pt x="1722234" y="1178720"/>
                  </a:lnTo>
                  <a:lnTo>
                    <a:pt x="1699505" y="1223988"/>
                  </a:lnTo>
                  <a:lnTo>
                    <a:pt x="1651098" y="1318546"/>
                  </a:lnTo>
                  <a:lnTo>
                    <a:pt x="1625793" y="1367077"/>
                  </a:lnTo>
                  <a:lnTo>
                    <a:pt x="1600004" y="1415935"/>
                  </a:lnTo>
                  <a:lnTo>
                    <a:pt x="1573918" y="1464741"/>
                  </a:lnTo>
                  <a:lnTo>
                    <a:pt x="1547721" y="1513114"/>
                  </a:lnTo>
                  <a:lnTo>
                    <a:pt x="1521601" y="1560675"/>
                  </a:lnTo>
                  <a:lnTo>
                    <a:pt x="1495746" y="1607043"/>
                  </a:lnTo>
                  <a:lnTo>
                    <a:pt x="1470342" y="1651839"/>
                  </a:lnTo>
                  <a:lnTo>
                    <a:pt x="1445577" y="1694682"/>
                  </a:lnTo>
                  <a:lnTo>
                    <a:pt x="1421638" y="1735193"/>
                  </a:lnTo>
                  <a:lnTo>
                    <a:pt x="1403371" y="1767120"/>
                  </a:lnTo>
                  <a:lnTo>
                    <a:pt x="1383959" y="1803024"/>
                  </a:lnTo>
                  <a:lnTo>
                    <a:pt x="1340567" y="1884105"/>
                  </a:lnTo>
                  <a:lnTo>
                    <a:pt x="1316018" y="1927948"/>
                  </a:lnTo>
                  <a:lnTo>
                    <a:pt x="1289190" y="1973105"/>
                  </a:lnTo>
                  <a:lnTo>
                    <a:pt x="1259798" y="2018910"/>
                  </a:lnTo>
                  <a:lnTo>
                    <a:pt x="1227558" y="2064697"/>
                  </a:lnTo>
                  <a:lnTo>
                    <a:pt x="1192186" y="2109800"/>
                  </a:lnTo>
                  <a:lnTo>
                    <a:pt x="1153400" y="2153552"/>
                  </a:lnTo>
                  <a:lnTo>
                    <a:pt x="1110914" y="2195287"/>
                  </a:lnTo>
                  <a:lnTo>
                    <a:pt x="1049474" y="2241525"/>
                  </a:lnTo>
                  <a:lnTo>
                    <a:pt x="1012152" y="2263757"/>
                  </a:lnTo>
                  <a:lnTo>
                    <a:pt x="971155" y="2285116"/>
                  </a:lnTo>
                  <a:lnTo>
                    <a:pt x="927026" y="2305392"/>
                  </a:lnTo>
                  <a:lnTo>
                    <a:pt x="880312" y="2324373"/>
                  </a:lnTo>
                  <a:lnTo>
                    <a:pt x="831556" y="2341848"/>
                  </a:lnTo>
                  <a:lnTo>
                    <a:pt x="781304" y="2357607"/>
                  </a:lnTo>
                  <a:lnTo>
                    <a:pt x="730100" y="2371439"/>
                  </a:lnTo>
                  <a:lnTo>
                    <a:pt x="678489" y="2383133"/>
                  </a:lnTo>
                  <a:lnTo>
                    <a:pt x="627016" y="2392478"/>
                  </a:lnTo>
                  <a:lnTo>
                    <a:pt x="576225" y="2399262"/>
                  </a:lnTo>
                  <a:lnTo>
                    <a:pt x="526662" y="2403276"/>
                  </a:lnTo>
                  <a:lnTo>
                    <a:pt x="478870" y="2404307"/>
                  </a:lnTo>
                  <a:close/>
                </a:path>
              </a:pathLst>
            </a:custGeom>
            <a:solidFill>
              <a:srgbClr val="585B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3" name="object 113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11481419" y="6447495"/>
              <a:ext cx="1239072" cy="1352671"/>
            </a:xfrm>
            <a:prstGeom prst="rect">
              <a:avLst/>
            </a:prstGeom>
          </p:spPr>
        </p:pic>
        <p:pic>
          <p:nvPicPr>
            <p:cNvPr id="114" name="object 114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11168319" y="6025590"/>
              <a:ext cx="1128440" cy="1680088"/>
            </a:xfrm>
            <a:prstGeom prst="rect">
              <a:avLst/>
            </a:prstGeom>
          </p:spPr>
        </p:pic>
        <p:pic>
          <p:nvPicPr>
            <p:cNvPr id="115" name="object 115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11339047" y="6943130"/>
              <a:ext cx="485820" cy="847892"/>
            </a:xfrm>
            <a:prstGeom prst="rect">
              <a:avLst/>
            </a:prstGeom>
          </p:spPr>
        </p:pic>
        <p:pic>
          <p:nvPicPr>
            <p:cNvPr id="116" name="object 116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12154540" y="6878055"/>
              <a:ext cx="838644" cy="857890"/>
            </a:xfrm>
            <a:prstGeom prst="rect">
              <a:avLst/>
            </a:prstGeom>
          </p:spPr>
        </p:pic>
        <p:pic>
          <p:nvPicPr>
            <p:cNvPr id="117" name="object 117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12442972" y="6885035"/>
              <a:ext cx="489051" cy="477377"/>
            </a:xfrm>
            <a:prstGeom prst="rect">
              <a:avLst/>
            </a:prstGeom>
          </p:spPr>
        </p:pic>
        <p:pic>
          <p:nvPicPr>
            <p:cNvPr id="118" name="object 118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11977115" y="7382438"/>
              <a:ext cx="959297" cy="500298"/>
            </a:xfrm>
            <a:prstGeom prst="rect">
              <a:avLst/>
            </a:prstGeom>
          </p:spPr>
        </p:pic>
        <p:pic>
          <p:nvPicPr>
            <p:cNvPr id="119" name="object 119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11973732" y="7604698"/>
              <a:ext cx="293888" cy="143134"/>
            </a:xfrm>
            <a:prstGeom prst="rect">
              <a:avLst/>
            </a:prstGeom>
          </p:spPr>
        </p:pic>
        <p:pic>
          <p:nvPicPr>
            <p:cNvPr id="120" name="object 120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12203978" y="7305689"/>
              <a:ext cx="97810" cy="132618"/>
            </a:xfrm>
            <a:prstGeom prst="rect">
              <a:avLst/>
            </a:prstGeom>
          </p:spPr>
        </p:pic>
        <p:pic>
          <p:nvPicPr>
            <p:cNvPr id="121" name="object 121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11606357" y="7119274"/>
              <a:ext cx="804306" cy="680618"/>
            </a:xfrm>
            <a:prstGeom prst="rect">
              <a:avLst/>
            </a:prstGeom>
          </p:spPr>
        </p:pic>
        <p:pic>
          <p:nvPicPr>
            <p:cNvPr id="122" name="object 122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13046202" y="6875312"/>
              <a:ext cx="3230" cy="86593"/>
            </a:xfrm>
            <a:prstGeom prst="rect">
              <a:avLst/>
            </a:prstGeom>
          </p:spPr>
        </p:pic>
        <p:pic>
          <p:nvPicPr>
            <p:cNvPr id="123" name="object 123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12439558" y="6428810"/>
              <a:ext cx="414741" cy="671626"/>
            </a:xfrm>
            <a:prstGeom prst="rect">
              <a:avLst/>
            </a:prstGeom>
          </p:spPr>
        </p:pic>
        <p:pic>
          <p:nvPicPr>
            <p:cNvPr id="124" name="object 124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12410663" y="6567921"/>
              <a:ext cx="287700" cy="551352"/>
            </a:xfrm>
            <a:prstGeom prst="rect">
              <a:avLst/>
            </a:prstGeom>
          </p:spPr>
        </p:pic>
        <p:pic>
          <p:nvPicPr>
            <p:cNvPr id="125" name="object 125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12063252" y="7006162"/>
              <a:ext cx="534253" cy="678240"/>
            </a:xfrm>
            <a:prstGeom prst="rect">
              <a:avLst/>
            </a:prstGeom>
          </p:spPr>
        </p:pic>
        <p:pic>
          <p:nvPicPr>
            <p:cNvPr id="126" name="object 126"/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12038045" y="7438308"/>
              <a:ext cx="165933" cy="179588"/>
            </a:xfrm>
            <a:prstGeom prst="rect">
              <a:avLst/>
            </a:prstGeom>
          </p:spPr>
        </p:pic>
        <p:pic>
          <p:nvPicPr>
            <p:cNvPr id="127" name="object 127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12301789" y="7100437"/>
              <a:ext cx="137769" cy="205252"/>
            </a:xfrm>
            <a:prstGeom prst="rect">
              <a:avLst/>
            </a:prstGeom>
          </p:spPr>
        </p:pic>
        <p:pic>
          <p:nvPicPr>
            <p:cNvPr id="128" name="object 128"/>
            <p:cNvPicPr/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11454231" y="7857530"/>
              <a:ext cx="175686" cy="93756"/>
            </a:xfrm>
            <a:prstGeom prst="rect">
              <a:avLst/>
            </a:prstGeom>
          </p:spPr>
        </p:pic>
        <p:pic>
          <p:nvPicPr>
            <p:cNvPr id="129" name="object 129"/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11054884" y="5927872"/>
              <a:ext cx="907295" cy="1284427"/>
            </a:xfrm>
            <a:prstGeom prst="rect">
              <a:avLst/>
            </a:prstGeom>
          </p:spPr>
        </p:pic>
        <p:pic>
          <p:nvPicPr>
            <p:cNvPr id="130" name="object 130"/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11467947" y="7791023"/>
              <a:ext cx="138303" cy="94487"/>
            </a:xfrm>
            <a:prstGeom prst="rect">
              <a:avLst/>
            </a:prstGeom>
          </p:spPr>
        </p:pic>
        <p:pic>
          <p:nvPicPr>
            <p:cNvPr id="131" name="object 131"/>
            <p:cNvPicPr/>
            <p:nvPr/>
          </p:nvPicPr>
          <p:blipFill>
            <a:blip r:embed="rId101" cstate="print"/>
            <a:stretch>
              <a:fillRect/>
            </a:stretch>
          </p:blipFill>
          <p:spPr>
            <a:xfrm>
              <a:off x="11062502" y="5995111"/>
              <a:ext cx="917051" cy="1940051"/>
            </a:xfrm>
            <a:prstGeom prst="rect">
              <a:avLst/>
            </a:prstGeom>
          </p:spPr>
        </p:pic>
        <p:pic>
          <p:nvPicPr>
            <p:cNvPr id="132" name="object 132"/>
            <p:cNvPicPr/>
            <p:nvPr/>
          </p:nvPicPr>
          <p:blipFill>
            <a:blip r:embed="rId102" cstate="print"/>
            <a:stretch>
              <a:fillRect/>
            </a:stretch>
          </p:blipFill>
          <p:spPr>
            <a:xfrm>
              <a:off x="11314694" y="7705679"/>
              <a:ext cx="166725" cy="151851"/>
            </a:xfrm>
            <a:prstGeom prst="rect">
              <a:avLst/>
            </a:prstGeom>
          </p:spPr>
        </p:pic>
        <p:pic>
          <p:nvPicPr>
            <p:cNvPr id="133" name="object 133"/>
            <p:cNvPicPr/>
            <p:nvPr/>
          </p:nvPicPr>
          <p:blipFill>
            <a:blip r:embed="rId103" cstate="print"/>
            <a:stretch>
              <a:fillRect/>
            </a:stretch>
          </p:blipFill>
          <p:spPr>
            <a:xfrm>
              <a:off x="11552712" y="7665171"/>
              <a:ext cx="589056" cy="282214"/>
            </a:xfrm>
            <a:prstGeom prst="rect">
              <a:avLst/>
            </a:prstGeom>
          </p:spPr>
        </p:pic>
        <p:pic>
          <p:nvPicPr>
            <p:cNvPr id="134" name="object 134"/>
            <p:cNvPicPr/>
            <p:nvPr/>
          </p:nvPicPr>
          <p:blipFill>
            <a:blip r:embed="rId104" cstate="print"/>
            <a:stretch>
              <a:fillRect/>
            </a:stretch>
          </p:blipFill>
          <p:spPr>
            <a:xfrm>
              <a:off x="11573469" y="7728081"/>
              <a:ext cx="480547" cy="166207"/>
            </a:xfrm>
            <a:prstGeom prst="rect">
              <a:avLst/>
            </a:prstGeom>
          </p:spPr>
        </p:pic>
        <p:pic>
          <p:nvPicPr>
            <p:cNvPr id="135" name="object 135"/>
            <p:cNvPicPr/>
            <p:nvPr/>
          </p:nvPicPr>
          <p:blipFill>
            <a:blip r:embed="rId105" cstate="print"/>
            <a:stretch>
              <a:fillRect/>
            </a:stretch>
          </p:blipFill>
          <p:spPr>
            <a:xfrm>
              <a:off x="12091104" y="6066455"/>
              <a:ext cx="115331" cy="185450"/>
            </a:xfrm>
            <a:prstGeom prst="rect">
              <a:avLst/>
            </a:prstGeom>
          </p:spPr>
        </p:pic>
        <p:sp>
          <p:nvSpPr>
            <p:cNvPr id="136" name="object 136"/>
            <p:cNvSpPr/>
            <p:nvPr/>
          </p:nvSpPr>
          <p:spPr>
            <a:xfrm>
              <a:off x="11003725" y="5520397"/>
              <a:ext cx="2045970" cy="2488565"/>
            </a:xfrm>
            <a:custGeom>
              <a:avLst/>
              <a:gdLst/>
              <a:ahLst/>
              <a:cxnLst/>
              <a:rect l="l" t="t" r="r" b="b"/>
              <a:pathLst>
                <a:path w="2045969" h="2488565">
                  <a:moveTo>
                    <a:pt x="1922170" y="832561"/>
                  </a:moveTo>
                  <a:lnTo>
                    <a:pt x="1918284" y="803630"/>
                  </a:lnTo>
                  <a:lnTo>
                    <a:pt x="1908937" y="780008"/>
                  </a:lnTo>
                  <a:lnTo>
                    <a:pt x="1853907" y="816711"/>
                  </a:lnTo>
                  <a:lnTo>
                    <a:pt x="1852803" y="820572"/>
                  </a:lnTo>
                  <a:lnTo>
                    <a:pt x="1855863" y="824903"/>
                  </a:lnTo>
                  <a:lnTo>
                    <a:pt x="1857502" y="836142"/>
                  </a:lnTo>
                  <a:lnTo>
                    <a:pt x="1797659" y="881456"/>
                  </a:lnTo>
                  <a:lnTo>
                    <a:pt x="1760435" y="905370"/>
                  </a:lnTo>
                  <a:lnTo>
                    <a:pt x="1719364" y="927989"/>
                  </a:lnTo>
                  <a:lnTo>
                    <a:pt x="1675180" y="947724"/>
                  </a:lnTo>
                  <a:lnTo>
                    <a:pt x="1628660" y="962977"/>
                  </a:lnTo>
                  <a:lnTo>
                    <a:pt x="1580553" y="972146"/>
                  </a:lnTo>
                  <a:lnTo>
                    <a:pt x="1531620" y="973620"/>
                  </a:lnTo>
                  <a:lnTo>
                    <a:pt x="1482623" y="965822"/>
                  </a:lnTo>
                  <a:lnTo>
                    <a:pt x="1434719" y="950302"/>
                  </a:lnTo>
                  <a:lnTo>
                    <a:pt x="1388541" y="929919"/>
                  </a:lnTo>
                  <a:lnTo>
                    <a:pt x="1344498" y="905141"/>
                  </a:lnTo>
                  <a:lnTo>
                    <a:pt x="1302994" y="876401"/>
                  </a:lnTo>
                  <a:lnTo>
                    <a:pt x="1264437" y="844169"/>
                  </a:lnTo>
                  <a:lnTo>
                    <a:pt x="1229233" y="808913"/>
                  </a:lnTo>
                  <a:lnTo>
                    <a:pt x="1197762" y="771080"/>
                  </a:lnTo>
                  <a:lnTo>
                    <a:pt x="1170444" y="731113"/>
                  </a:lnTo>
                  <a:lnTo>
                    <a:pt x="1147673" y="689508"/>
                  </a:lnTo>
                  <a:lnTo>
                    <a:pt x="1129855" y="646684"/>
                  </a:lnTo>
                  <a:lnTo>
                    <a:pt x="1117384" y="603123"/>
                  </a:lnTo>
                  <a:lnTo>
                    <a:pt x="1110678" y="559269"/>
                  </a:lnTo>
                  <a:lnTo>
                    <a:pt x="1110119" y="515594"/>
                  </a:lnTo>
                  <a:lnTo>
                    <a:pt x="1120178" y="444182"/>
                  </a:lnTo>
                  <a:lnTo>
                    <a:pt x="1139253" y="377075"/>
                  </a:lnTo>
                  <a:lnTo>
                    <a:pt x="1164196" y="315849"/>
                  </a:lnTo>
                  <a:lnTo>
                    <a:pt x="1191844" y="262064"/>
                  </a:lnTo>
                  <a:lnTo>
                    <a:pt x="1219047" y="217309"/>
                  </a:lnTo>
                  <a:lnTo>
                    <a:pt x="1242644" y="183134"/>
                  </a:lnTo>
                  <a:lnTo>
                    <a:pt x="1266431" y="152844"/>
                  </a:lnTo>
                  <a:lnTo>
                    <a:pt x="1259357" y="159359"/>
                  </a:lnTo>
                  <a:lnTo>
                    <a:pt x="1216634" y="203847"/>
                  </a:lnTo>
                  <a:lnTo>
                    <a:pt x="1186776" y="239687"/>
                  </a:lnTo>
                  <a:lnTo>
                    <a:pt x="1155128" y="283184"/>
                  </a:lnTo>
                  <a:lnTo>
                    <a:pt x="1124585" y="333286"/>
                  </a:lnTo>
                  <a:lnTo>
                    <a:pt x="1098042" y="388937"/>
                  </a:lnTo>
                  <a:lnTo>
                    <a:pt x="1078407" y="449072"/>
                  </a:lnTo>
                  <a:lnTo>
                    <a:pt x="1068565" y="512648"/>
                  </a:lnTo>
                  <a:lnTo>
                    <a:pt x="1069149" y="551141"/>
                  </a:lnTo>
                  <a:lnTo>
                    <a:pt x="1075270" y="591032"/>
                  </a:lnTo>
                  <a:lnTo>
                    <a:pt x="1086523" y="631825"/>
                  </a:lnTo>
                  <a:lnTo>
                    <a:pt x="1102537" y="673036"/>
                  </a:lnTo>
                  <a:lnTo>
                    <a:pt x="1122883" y="714171"/>
                  </a:lnTo>
                  <a:lnTo>
                    <a:pt x="1147191" y="754761"/>
                  </a:lnTo>
                  <a:lnTo>
                    <a:pt x="1175054" y="794321"/>
                  </a:lnTo>
                  <a:lnTo>
                    <a:pt x="1206093" y="832358"/>
                  </a:lnTo>
                  <a:lnTo>
                    <a:pt x="1239888" y="868387"/>
                  </a:lnTo>
                  <a:lnTo>
                    <a:pt x="1276057" y="901928"/>
                  </a:lnTo>
                  <a:lnTo>
                    <a:pt x="1314208" y="932497"/>
                  </a:lnTo>
                  <a:lnTo>
                    <a:pt x="1353934" y="959612"/>
                  </a:lnTo>
                  <a:lnTo>
                    <a:pt x="1394853" y="982776"/>
                  </a:lnTo>
                  <a:lnTo>
                    <a:pt x="1436560" y="1001522"/>
                  </a:lnTo>
                  <a:lnTo>
                    <a:pt x="1478673" y="1015365"/>
                  </a:lnTo>
                  <a:lnTo>
                    <a:pt x="1529829" y="1023251"/>
                  </a:lnTo>
                  <a:lnTo>
                    <a:pt x="1580591" y="1020978"/>
                  </a:lnTo>
                  <a:lnTo>
                    <a:pt x="1630159" y="1010386"/>
                  </a:lnTo>
                  <a:lnTo>
                    <a:pt x="1677708" y="993330"/>
                  </a:lnTo>
                  <a:lnTo>
                    <a:pt x="1722424" y="971664"/>
                  </a:lnTo>
                  <a:lnTo>
                    <a:pt x="1763509" y="947242"/>
                  </a:lnTo>
                  <a:lnTo>
                    <a:pt x="1800123" y="921905"/>
                  </a:lnTo>
                  <a:lnTo>
                    <a:pt x="1831454" y="897521"/>
                  </a:lnTo>
                  <a:lnTo>
                    <a:pt x="1856701" y="875931"/>
                  </a:lnTo>
                  <a:lnTo>
                    <a:pt x="1855393" y="884555"/>
                  </a:lnTo>
                  <a:lnTo>
                    <a:pt x="1816277" y="941933"/>
                  </a:lnTo>
                  <a:lnTo>
                    <a:pt x="1777784" y="969124"/>
                  </a:lnTo>
                  <a:lnTo>
                    <a:pt x="1734121" y="995489"/>
                  </a:lnTo>
                  <a:lnTo>
                    <a:pt x="1686153" y="1018895"/>
                  </a:lnTo>
                  <a:lnTo>
                    <a:pt x="1634756" y="1037221"/>
                  </a:lnTo>
                  <a:lnTo>
                    <a:pt x="1690712" y="1028509"/>
                  </a:lnTo>
                  <a:lnTo>
                    <a:pt x="1742909" y="1014971"/>
                  </a:lnTo>
                  <a:lnTo>
                    <a:pt x="1789874" y="997839"/>
                  </a:lnTo>
                  <a:lnTo>
                    <a:pt x="1830158" y="978344"/>
                  </a:lnTo>
                  <a:lnTo>
                    <a:pt x="1822132" y="1001179"/>
                  </a:lnTo>
                  <a:lnTo>
                    <a:pt x="1802117" y="1053515"/>
                  </a:lnTo>
                  <a:lnTo>
                    <a:pt x="1776183" y="1115402"/>
                  </a:lnTo>
                  <a:lnTo>
                    <a:pt x="1743646" y="1187704"/>
                  </a:lnTo>
                  <a:lnTo>
                    <a:pt x="1724672" y="1228013"/>
                  </a:lnTo>
                  <a:lnTo>
                    <a:pt x="1703768" y="1271257"/>
                  </a:lnTo>
                  <a:lnTo>
                    <a:pt x="1680870" y="1317536"/>
                  </a:lnTo>
                  <a:lnTo>
                    <a:pt x="1655864" y="1366939"/>
                  </a:lnTo>
                  <a:lnTo>
                    <a:pt x="1628673" y="1419580"/>
                  </a:lnTo>
                  <a:lnTo>
                    <a:pt x="1599209" y="1475574"/>
                  </a:lnTo>
                  <a:lnTo>
                    <a:pt x="1567370" y="1535023"/>
                  </a:lnTo>
                  <a:lnTo>
                    <a:pt x="1533093" y="1598041"/>
                  </a:lnTo>
                  <a:lnTo>
                    <a:pt x="1496263" y="1664716"/>
                  </a:lnTo>
                  <a:lnTo>
                    <a:pt x="1407274" y="1824062"/>
                  </a:lnTo>
                  <a:lnTo>
                    <a:pt x="1384515" y="1864245"/>
                  </a:lnTo>
                  <a:lnTo>
                    <a:pt x="1361681" y="1902472"/>
                  </a:lnTo>
                  <a:lnTo>
                    <a:pt x="1337703" y="1939429"/>
                  </a:lnTo>
                  <a:lnTo>
                    <a:pt x="1311503" y="1975789"/>
                  </a:lnTo>
                  <a:lnTo>
                    <a:pt x="1282039" y="2012226"/>
                  </a:lnTo>
                  <a:lnTo>
                    <a:pt x="1248232" y="2049424"/>
                  </a:lnTo>
                  <a:lnTo>
                    <a:pt x="1209014" y="2088032"/>
                  </a:lnTo>
                  <a:lnTo>
                    <a:pt x="1163332" y="2128748"/>
                  </a:lnTo>
                  <a:lnTo>
                    <a:pt x="1110119" y="2172246"/>
                  </a:lnTo>
                  <a:lnTo>
                    <a:pt x="1168996" y="2147201"/>
                  </a:lnTo>
                  <a:lnTo>
                    <a:pt x="1220406" y="2117204"/>
                  </a:lnTo>
                  <a:lnTo>
                    <a:pt x="1265123" y="2083219"/>
                  </a:lnTo>
                  <a:lnTo>
                    <a:pt x="1303883" y="2046236"/>
                  </a:lnTo>
                  <a:lnTo>
                    <a:pt x="1337424" y="2007235"/>
                  </a:lnTo>
                  <a:lnTo>
                    <a:pt x="1366520" y="1967217"/>
                  </a:lnTo>
                  <a:lnTo>
                    <a:pt x="1391907" y="1927148"/>
                  </a:lnTo>
                  <a:lnTo>
                    <a:pt x="1414322" y="1888020"/>
                  </a:lnTo>
                  <a:lnTo>
                    <a:pt x="1453286" y="1816531"/>
                  </a:lnTo>
                  <a:lnTo>
                    <a:pt x="1471333" y="1786140"/>
                  </a:lnTo>
                  <a:lnTo>
                    <a:pt x="1527810" y="1694446"/>
                  </a:lnTo>
                  <a:lnTo>
                    <a:pt x="1577873" y="1611820"/>
                  </a:lnTo>
                  <a:lnTo>
                    <a:pt x="1605394" y="1565541"/>
                  </a:lnTo>
                  <a:lnTo>
                    <a:pt x="1634032" y="1516634"/>
                  </a:lnTo>
                  <a:lnTo>
                    <a:pt x="1663382" y="1465567"/>
                  </a:lnTo>
                  <a:lnTo>
                    <a:pt x="1693024" y="1412862"/>
                  </a:lnTo>
                  <a:lnTo>
                    <a:pt x="1722539" y="1359001"/>
                  </a:lnTo>
                  <a:lnTo>
                    <a:pt x="1751533" y="1304480"/>
                  </a:lnTo>
                  <a:lnTo>
                    <a:pt x="1779587" y="1249807"/>
                  </a:lnTo>
                  <a:lnTo>
                    <a:pt x="1806295" y="1195463"/>
                  </a:lnTo>
                  <a:lnTo>
                    <a:pt x="1831238" y="1141958"/>
                  </a:lnTo>
                  <a:lnTo>
                    <a:pt x="1854022" y="1089787"/>
                  </a:lnTo>
                  <a:lnTo>
                    <a:pt x="1874215" y="1039444"/>
                  </a:lnTo>
                  <a:lnTo>
                    <a:pt x="1891436" y="991425"/>
                  </a:lnTo>
                  <a:lnTo>
                    <a:pt x="1905241" y="946238"/>
                  </a:lnTo>
                  <a:lnTo>
                    <a:pt x="1915248" y="904367"/>
                  </a:lnTo>
                  <a:lnTo>
                    <a:pt x="1921027" y="866305"/>
                  </a:lnTo>
                  <a:lnTo>
                    <a:pt x="1922170" y="832561"/>
                  </a:lnTo>
                  <a:close/>
                </a:path>
                <a:path w="2045969" h="2488565">
                  <a:moveTo>
                    <a:pt x="2045627" y="1462405"/>
                  </a:moveTo>
                  <a:lnTo>
                    <a:pt x="2045208" y="1410144"/>
                  </a:lnTo>
                  <a:lnTo>
                    <a:pt x="2042782" y="1359306"/>
                  </a:lnTo>
                  <a:lnTo>
                    <a:pt x="2038311" y="1309941"/>
                  </a:lnTo>
                  <a:lnTo>
                    <a:pt x="2031758" y="1262037"/>
                  </a:lnTo>
                  <a:lnTo>
                    <a:pt x="2023071" y="1215631"/>
                  </a:lnTo>
                  <a:lnTo>
                    <a:pt x="2012213" y="1170736"/>
                  </a:lnTo>
                  <a:lnTo>
                    <a:pt x="1999132" y="1127366"/>
                  </a:lnTo>
                  <a:lnTo>
                    <a:pt x="1983778" y="1085557"/>
                  </a:lnTo>
                  <a:lnTo>
                    <a:pt x="1966125" y="1045311"/>
                  </a:lnTo>
                  <a:lnTo>
                    <a:pt x="1969300" y="1077252"/>
                  </a:lnTo>
                  <a:lnTo>
                    <a:pt x="1972233" y="1113713"/>
                  </a:lnTo>
                  <a:lnTo>
                    <a:pt x="1975002" y="1155090"/>
                  </a:lnTo>
                  <a:lnTo>
                    <a:pt x="1977656" y="1201737"/>
                  </a:lnTo>
                  <a:lnTo>
                    <a:pt x="1980272" y="1254023"/>
                  </a:lnTo>
                  <a:lnTo>
                    <a:pt x="1982889" y="1312316"/>
                  </a:lnTo>
                  <a:lnTo>
                    <a:pt x="1988413" y="1448371"/>
                  </a:lnTo>
                  <a:lnTo>
                    <a:pt x="1989264" y="1528508"/>
                  </a:lnTo>
                  <a:lnTo>
                    <a:pt x="1985695" y="1603438"/>
                  </a:lnTo>
                  <a:lnTo>
                    <a:pt x="1978215" y="1673072"/>
                  </a:lnTo>
                  <a:lnTo>
                    <a:pt x="1967293" y="1737334"/>
                  </a:lnTo>
                  <a:lnTo>
                    <a:pt x="1953437" y="1796135"/>
                  </a:lnTo>
                  <a:lnTo>
                    <a:pt x="1937156" y="1849386"/>
                  </a:lnTo>
                  <a:lnTo>
                    <a:pt x="1918919" y="1896986"/>
                  </a:lnTo>
                  <a:lnTo>
                    <a:pt x="1899234" y="1938870"/>
                  </a:lnTo>
                  <a:lnTo>
                    <a:pt x="1878584" y="1974926"/>
                  </a:lnTo>
                  <a:lnTo>
                    <a:pt x="1836394" y="2029231"/>
                  </a:lnTo>
                  <a:lnTo>
                    <a:pt x="1796288" y="2059216"/>
                  </a:lnTo>
                  <a:lnTo>
                    <a:pt x="1778266" y="2064867"/>
                  </a:lnTo>
                  <a:lnTo>
                    <a:pt x="1762239" y="2064181"/>
                  </a:lnTo>
                  <a:lnTo>
                    <a:pt x="1721840" y="2060155"/>
                  </a:lnTo>
                  <a:lnTo>
                    <a:pt x="1673656" y="2065756"/>
                  </a:lnTo>
                  <a:lnTo>
                    <a:pt x="1619694" y="2079269"/>
                  </a:lnTo>
                  <a:lnTo>
                    <a:pt x="1561985" y="2098979"/>
                  </a:lnTo>
                  <a:lnTo>
                    <a:pt x="1502549" y="2123148"/>
                  </a:lnTo>
                  <a:lnTo>
                    <a:pt x="1443380" y="2150097"/>
                  </a:lnTo>
                  <a:lnTo>
                    <a:pt x="1386522" y="2178075"/>
                  </a:lnTo>
                  <a:lnTo>
                    <a:pt x="1333969" y="2205393"/>
                  </a:lnTo>
                  <a:lnTo>
                    <a:pt x="1287767" y="2230323"/>
                  </a:lnTo>
                  <a:lnTo>
                    <a:pt x="1222425" y="2266175"/>
                  </a:lnTo>
                  <a:lnTo>
                    <a:pt x="1207338" y="2273655"/>
                  </a:lnTo>
                  <a:lnTo>
                    <a:pt x="1090498" y="2319007"/>
                  </a:lnTo>
                  <a:lnTo>
                    <a:pt x="1027899" y="2342527"/>
                  </a:lnTo>
                  <a:lnTo>
                    <a:pt x="961999" y="2366340"/>
                  </a:lnTo>
                  <a:lnTo>
                    <a:pt x="1010615" y="2336774"/>
                  </a:lnTo>
                  <a:lnTo>
                    <a:pt x="1056576" y="2303818"/>
                  </a:lnTo>
                  <a:lnTo>
                    <a:pt x="1099261" y="2267394"/>
                  </a:lnTo>
                  <a:lnTo>
                    <a:pt x="1138059" y="2227440"/>
                  </a:lnTo>
                  <a:lnTo>
                    <a:pt x="1102766" y="2252383"/>
                  </a:lnTo>
                  <a:lnTo>
                    <a:pt x="1063129" y="2276995"/>
                  </a:lnTo>
                  <a:lnTo>
                    <a:pt x="1019733" y="2300948"/>
                  </a:lnTo>
                  <a:lnTo>
                    <a:pt x="973213" y="2323896"/>
                  </a:lnTo>
                  <a:lnTo>
                    <a:pt x="924140" y="2345512"/>
                  </a:lnTo>
                  <a:lnTo>
                    <a:pt x="873150" y="2365464"/>
                  </a:lnTo>
                  <a:lnTo>
                    <a:pt x="820839" y="2383434"/>
                  </a:lnTo>
                  <a:lnTo>
                    <a:pt x="767803" y="2399068"/>
                  </a:lnTo>
                  <a:lnTo>
                    <a:pt x="714654" y="2412034"/>
                  </a:lnTo>
                  <a:lnTo>
                    <a:pt x="662000" y="2422017"/>
                  </a:lnTo>
                  <a:lnTo>
                    <a:pt x="610450" y="2428671"/>
                  </a:lnTo>
                  <a:lnTo>
                    <a:pt x="544982" y="2430335"/>
                  </a:lnTo>
                  <a:lnTo>
                    <a:pt x="494601" y="2424366"/>
                  </a:lnTo>
                  <a:lnTo>
                    <a:pt x="454774" y="2415756"/>
                  </a:lnTo>
                  <a:lnTo>
                    <a:pt x="420928" y="2409444"/>
                  </a:lnTo>
                  <a:lnTo>
                    <a:pt x="357657" y="2398572"/>
                  </a:lnTo>
                  <a:lnTo>
                    <a:pt x="291731" y="2358199"/>
                  </a:lnTo>
                  <a:lnTo>
                    <a:pt x="257340" y="2317000"/>
                  </a:lnTo>
                  <a:lnTo>
                    <a:pt x="221742" y="2256485"/>
                  </a:lnTo>
                  <a:lnTo>
                    <a:pt x="191312" y="2193290"/>
                  </a:lnTo>
                  <a:lnTo>
                    <a:pt x="165646" y="2133828"/>
                  </a:lnTo>
                  <a:lnTo>
                    <a:pt x="144284" y="2078088"/>
                  </a:lnTo>
                  <a:lnTo>
                    <a:pt x="126707" y="2026081"/>
                  </a:lnTo>
                  <a:lnTo>
                    <a:pt x="112445" y="1977809"/>
                  </a:lnTo>
                  <a:lnTo>
                    <a:pt x="101003" y="1933282"/>
                  </a:lnTo>
                  <a:lnTo>
                    <a:pt x="91897" y="1892490"/>
                  </a:lnTo>
                  <a:lnTo>
                    <a:pt x="73723" y="1792643"/>
                  </a:lnTo>
                  <a:lnTo>
                    <a:pt x="64223" y="1733321"/>
                  </a:lnTo>
                  <a:lnTo>
                    <a:pt x="57251" y="1677974"/>
                  </a:lnTo>
                  <a:lnTo>
                    <a:pt x="52832" y="1626260"/>
                  </a:lnTo>
                  <a:lnTo>
                    <a:pt x="50990" y="1577784"/>
                  </a:lnTo>
                  <a:lnTo>
                    <a:pt x="51765" y="1532178"/>
                  </a:lnTo>
                  <a:lnTo>
                    <a:pt x="55168" y="1489062"/>
                  </a:lnTo>
                  <a:lnTo>
                    <a:pt x="61264" y="1448079"/>
                  </a:lnTo>
                  <a:lnTo>
                    <a:pt x="70053" y="1408836"/>
                  </a:lnTo>
                  <a:lnTo>
                    <a:pt x="81572" y="1370990"/>
                  </a:lnTo>
                  <a:lnTo>
                    <a:pt x="95859" y="1334135"/>
                  </a:lnTo>
                  <a:lnTo>
                    <a:pt x="112941" y="1297914"/>
                  </a:lnTo>
                  <a:lnTo>
                    <a:pt x="132842" y="1261960"/>
                  </a:lnTo>
                  <a:lnTo>
                    <a:pt x="155587" y="1225892"/>
                  </a:lnTo>
                  <a:lnTo>
                    <a:pt x="181216" y="1189329"/>
                  </a:lnTo>
                  <a:lnTo>
                    <a:pt x="209765" y="1151928"/>
                  </a:lnTo>
                  <a:lnTo>
                    <a:pt x="241249" y="1113282"/>
                  </a:lnTo>
                  <a:lnTo>
                    <a:pt x="275704" y="1073035"/>
                  </a:lnTo>
                  <a:lnTo>
                    <a:pt x="313169" y="1030808"/>
                  </a:lnTo>
                  <a:lnTo>
                    <a:pt x="353656" y="986231"/>
                  </a:lnTo>
                  <a:lnTo>
                    <a:pt x="443852" y="888542"/>
                  </a:lnTo>
                  <a:lnTo>
                    <a:pt x="475729" y="854938"/>
                  </a:lnTo>
                  <a:lnTo>
                    <a:pt x="532968" y="802462"/>
                  </a:lnTo>
                  <a:lnTo>
                    <a:pt x="558304" y="778840"/>
                  </a:lnTo>
                  <a:lnTo>
                    <a:pt x="596303" y="741019"/>
                  </a:lnTo>
                  <a:lnTo>
                    <a:pt x="621436" y="715467"/>
                  </a:lnTo>
                  <a:lnTo>
                    <a:pt x="648525" y="687349"/>
                  </a:lnTo>
                  <a:lnTo>
                    <a:pt x="774319" y="555637"/>
                  </a:lnTo>
                  <a:lnTo>
                    <a:pt x="809586" y="519455"/>
                  </a:lnTo>
                  <a:lnTo>
                    <a:pt x="846150" y="482587"/>
                  </a:lnTo>
                  <a:lnTo>
                    <a:pt x="883920" y="445338"/>
                  </a:lnTo>
                  <a:lnTo>
                    <a:pt x="922782" y="408051"/>
                  </a:lnTo>
                  <a:lnTo>
                    <a:pt x="962609" y="371005"/>
                  </a:lnTo>
                  <a:lnTo>
                    <a:pt x="1003312" y="334530"/>
                  </a:lnTo>
                  <a:lnTo>
                    <a:pt x="1044778" y="298919"/>
                  </a:lnTo>
                  <a:lnTo>
                    <a:pt x="1086891" y="264515"/>
                  </a:lnTo>
                  <a:lnTo>
                    <a:pt x="1129550" y="231597"/>
                  </a:lnTo>
                  <a:lnTo>
                    <a:pt x="1172641" y="200494"/>
                  </a:lnTo>
                  <a:lnTo>
                    <a:pt x="1141717" y="231914"/>
                  </a:lnTo>
                  <a:lnTo>
                    <a:pt x="1110030" y="268198"/>
                  </a:lnTo>
                  <a:lnTo>
                    <a:pt x="1079411" y="308914"/>
                  </a:lnTo>
                  <a:lnTo>
                    <a:pt x="1051661" y="353606"/>
                  </a:lnTo>
                  <a:lnTo>
                    <a:pt x="1028636" y="401840"/>
                  </a:lnTo>
                  <a:lnTo>
                    <a:pt x="1012126" y="453148"/>
                  </a:lnTo>
                  <a:lnTo>
                    <a:pt x="1003973" y="507085"/>
                  </a:lnTo>
                  <a:lnTo>
                    <a:pt x="1004658" y="551865"/>
                  </a:lnTo>
                  <a:lnTo>
                    <a:pt x="1011847" y="596430"/>
                  </a:lnTo>
                  <a:lnTo>
                    <a:pt x="1025004" y="640473"/>
                  </a:lnTo>
                  <a:lnTo>
                    <a:pt x="1043609" y="683717"/>
                  </a:lnTo>
                  <a:lnTo>
                    <a:pt x="1067142" y="725843"/>
                  </a:lnTo>
                  <a:lnTo>
                    <a:pt x="1095057" y="766584"/>
                  </a:lnTo>
                  <a:lnTo>
                    <a:pt x="1126820" y="805624"/>
                  </a:lnTo>
                  <a:lnTo>
                    <a:pt x="1161923" y="842683"/>
                  </a:lnTo>
                  <a:lnTo>
                    <a:pt x="1199819" y="877443"/>
                  </a:lnTo>
                  <a:lnTo>
                    <a:pt x="1239989" y="909624"/>
                  </a:lnTo>
                  <a:lnTo>
                    <a:pt x="1281899" y="938936"/>
                  </a:lnTo>
                  <a:lnTo>
                    <a:pt x="1242237" y="904798"/>
                  </a:lnTo>
                  <a:lnTo>
                    <a:pt x="1204696" y="867511"/>
                  </a:lnTo>
                  <a:lnTo>
                    <a:pt x="1169822" y="827519"/>
                  </a:lnTo>
                  <a:lnTo>
                    <a:pt x="1138186" y="785291"/>
                  </a:lnTo>
                  <a:lnTo>
                    <a:pt x="1110322" y="741273"/>
                  </a:lnTo>
                  <a:lnTo>
                    <a:pt x="1086802" y="695947"/>
                  </a:lnTo>
                  <a:lnTo>
                    <a:pt x="1068158" y="649744"/>
                  </a:lnTo>
                  <a:lnTo>
                    <a:pt x="1054950" y="603148"/>
                  </a:lnTo>
                  <a:lnTo>
                    <a:pt x="1047737" y="556602"/>
                  </a:lnTo>
                  <a:lnTo>
                    <a:pt x="1047064" y="510578"/>
                  </a:lnTo>
                  <a:lnTo>
                    <a:pt x="1054684" y="454494"/>
                  </a:lnTo>
                  <a:lnTo>
                    <a:pt x="1069441" y="401129"/>
                  </a:lnTo>
                  <a:lnTo>
                    <a:pt x="1089685" y="351028"/>
                  </a:lnTo>
                  <a:lnTo>
                    <a:pt x="1113802" y="304711"/>
                  </a:lnTo>
                  <a:lnTo>
                    <a:pt x="1140142" y="262712"/>
                  </a:lnTo>
                  <a:lnTo>
                    <a:pt x="1167079" y="225552"/>
                  </a:lnTo>
                  <a:lnTo>
                    <a:pt x="1192974" y="193789"/>
                  </a:lnTo>
                  <a:lnTo>
                    <a:pt x="1226934" y="164566"/>
                  </a:lnTo>
                  <a:lnTo>
                    <a:pt x="1272387" y="137655"/>
                  </a:lnTo>
                  <a:lnTo>
                    <a:pt x="1317929" y="113830"/>
                  </a:lnTo>
                  <a:lnTo>
                    <a:pt x="1363433" y="93421"/>
                  </a:lnTo>
                  <a:lnTo>
                    <a:pt x="1408760" y="76809"/>
                  </a:lnTo>
                  <a:lnTo>
                    <a:pt x="1453794" y="64312"/>
                  </a:lnTo>
                  <a:lnTo>
                    <a:pt x="1438529" y="0"/>
                  </a:lnTo>
                  <a:lnTo>
                    <a:pt x="1395374" y="13055"/>
                  </a:lnTo>
                  <a:lnTo>
                    <a:pt x="1351546" y="30022"/>
                  </a:lnTo>
                  <a:lnTo>
                    <a:pt x="1307160" y="50558"/>
                  </a:lnTo>
                  <a:lnTo>
                    <a:pt x="1262380" y="74358"/>
                  </a:lnTo>
                  <a:lnTo>
                    <a:pt x="1217320" y="101104"/>
                  </a:lnTo>
                  <a:lnTo>
                    <a:pt x="1172133" y="130479"/>
                  </a:lnTo>
                  <a:lnTo>
                    <a:pt x="1126959" y="162166"/>
                  </a:lnTo>
                  <a:lnTo>
                    <a:pt x="1081925" y="195859"/>
                  </a:lnTo>
                  <a:lnTo>
                    <a:pt x="1037183" y="231216"/>
                  </a:lnTo>
                  <a:lnTo>
                    <a:pt x="992873" y="267931"/>
                  </a:lnTo>
                  <a:lnTo>
                    <a:pt x="949134" y="305689"/>
                  </a:lnTo>
                  <a:lnTo>
                    <a:pt x="906094" y="344170"/>
                  </a:lnTo>
                  <a:lnTo>
                    <a:pt x="863892" y="383057"/>
                  </a:lnTo>
                  <a:lnTo>
                    <a:pt x="822680" y="422046"/>
                  </a:lnTo>
                  <a:lnTo>
                    <a:pt x="782586" y="460806"/>
                  </a:lnTo>
                  <a:lnTo>
                    <a:pt x="743762" y="499008"/>
                  </a:lnTo>
                  <a:lnTo>
                    <a:pt x="706335" y="536371"/>
                  </a:lnTo>
                  <a:lnTo>
                    <a:pt x="603834" y="640080"/>
                  </a:lnTo>
                  <a:lnTo>
                    <a:pt x="545058" y="699109"/>
                  </a:lnTo>
                  <a:lnTo>
                    <a:pt x="518960" y="724636"/>
                  </a:lnTo>
                  <a:lnTo>
                    <a:pt x="495223" y="747077"/>
                  </a:lnTo>
                  <a:lnTo>
                    <a:pt x="474002" y="766114"/>
                  </a:lnTo>
                  <a:lnTo>
                    <a:pt x="448792" y="791146"/>
                  </a:lnTo>
                  <a:lnTo>
                    <a:pt x="418376" y="825004"/>
                  </a:lnTo>
                  <a:lnTo>
                    <a:pt x="384035" y="865746"/>
                  </a:lnTo>
                  <a:lnTo>
                    <a:pt x="347065" y="911479"/>
                  </a:lnTo>
                  <a:lnTo>
                    <a:pt x="308737" y="960272"/>
                  </a:lnTo>
                  <a:lnTo>
                    <a:pt x="270357" y="1010208"/>
                  </a:lnTo>
                  <a:lnTo>
                    <a:pt x="233197" y="1059357"/>
                  </a:lnTo>
                  <a:lnTo>
                    <a:pt x="198551" y="1105814"/>
                  </a:lnTo>
                  <a:lnTo>
                    <a:pt x="141935" y="1182941"/>
                  </a:lnTo>
                  <a:lnTo>
                    <a:pt x="110794" y="1226210"/>
                  </a:lnTo>
                  <a:lnTo>
                    <a:pt x="76022" y="1284973"/>
                  </a:lnTo>
                  <a:lnTo>
                    <a:pt x="46253" y="1354074"/>
                  </a:lnTo>
                  <a:lnTo>
                    <a:pt x="33655" y="1392415"/>
                  </a:lnTo>
                  <a:lnTo>
                    <a:pt x="22796" y="1433245"/>
                  </a:lnTo>
                  <a:lnTo>
                    <a:pt x="13830" y="1476502"/>
                  </a:lnTo>
                  <a:lnTo>
                    <a:pt x="6946" y="1522171"/>
                  </a:lnTo>
                  <a:lnTo>
                    <a:pt x="2273" y="1570215"/>
                  </a:lnTo>
                  <a:lnTo>
                    <a:pt x="0" y="1620583"/>
                  </a:lnTo>
                  <a:lnTo>
                    <a:pt x="266" y="1673250"/>
                  </a:lnTo>
                  <a:lnTo>
                    <a:pt x="3263" y="1728177"/>
                  </a:lnTo>
                  <a:lnTo>
                    <a:pt x="9118" y="1785327"/>
                  </a:lnTo>
                  <a:lnTo>
                    <a:pt x="18021" y="1844675"/>
                  </a:lnTo>
                  <a:lnTo>
                    <a:pt x="30124" y="1906155"/>
                  </a:lnTo>
                  <a:lnTo>
                    <a:pt x="45593" y="1969757"/>
                  </a:lnTo>
                  <a:lnTo>
                    <a:pt x="64592" y="2035441"/>
                  </a:lnTo>
                  <a:lnTo>
                    <a:pt x="89776" y="2118969"/>
                  </a:lnTo>
                  <a:lnTo>
                    <a:pt x="103238" y="2161540"/>
                  </a:lnTo>
                  <a:lnTo>
                    <a:pt x="118021" y="2203869"/>
                  </a:lnTo>
                  <a:lnTo>
                    <a:pt x="134708" y="2245410"/>
                  </a:lnTo>
                  <a:lnTo>
                    <a:pt x="153860" y="2285555"/>
                  </a:lnTo>
                  <a:lnTo>
                    <a:pt x="176047" y="2323757"/>
                  </a:lnTo>
                  <a:lnTo>
                    <a:pt x="201841" y="2359418"/>
                  </a:lnTo>
                  <a:lnTo>
                    <a:pt x="231800" y="2391968"/>
                  </a:lnTo>
                  <a:lnTo>
                    <a:pt x="266496" y="2420836"/>
                  </a:lnTo>
                  <a:lnTo>
                    <a:pt x="306489" y="2445448"/>
                  </a:lnTo>
                  <a:lnTo>
                    <a:pt x="352361" y="2465222"/>
                  </a:lnTo>
                  <a:lnTo>
                    <a:pt x="404660" y="2479586"/>
                  </a:lnTo>
                  <a:lnTo>
                    <a:pt x="446570" y="2485809"/>
                  </a:lnTo>
                  <a:lnTo>
                    <a:pt x="493966" y="2488361"/>
                  </a:lnTo>
                  <a:lnTo>
                    <a:pt x="545947" y="2487168"/>
                  </a:lnTo>
                  <a:lnTo>
                    <a:pt x="601586" y="2482138"/>
                  </a:lnTo>
                  <a:lnTo>
                    <a:pt x="659993" y="2473198"/>
                  </a:lnTo>
                  <a:lnTo>
                    <a:pt x="718858" y="2481122"/>
                  </a:lnTo>
                  <a:lnTo>
                    <a:pt x="778687" y="2480995"/>
                  </a:lnTo>
                  <a:lnTo>
                    <a:pt x="838593" y="2474099"/>
                  </a:lnTo>
                  <a:lnTo>
                    <a:pt x="897699" y="2461653"/>
                  </a:lnTo>
                  <a:lnTo>
                    <a:pt x="955128" y="2444927"/>
                  </a:lnTo>
                  <a:lnTo>
                    <a:pt x="1009980" y="2425166"/>
                  </a:lnTo>
                  <a:lnTo>
                    <a:pt x="1061389" y="2403602"/>
                  </a:lnTo>
                  <a:lnTo>
                    <a:pt x="1108456" y="2381491"/>
                  </a:lnTo>
                  <a:lnTo>
                    <a:pt x="1150315" y="2360091"/>
                  </a:lnTo>
                  <a:lnTo>
                    <a:pt x="1186078" y="2340635"/>
                  </a:lnTo>
                  <a:lnTo>
                    <a:pt x="1235773" y="2312568"/>
                  </a:lnTo>
                  <a:lnTo>
                    <a:pt x="1247940" y="2306459"/>
                  </a:lnTo>
                  <a:lnTo>
                    <a:pt x="1265910" y="2298369"/>
                  </a:lnTo>
                  <a:lnTo>
                    <a:pt x="1345768" y="2260308"/>
                  </a:lnTo>
                  <a:lnTo>
                    <a:pt x="1401013" y="2234323"/>
                  </a:lnTo>
                  <a:lnTo>
                    <a:pt x="1462036" y="2206358"/>
                  </a:lnTo>
                  <a:lnTo>
                    <a:pt x="1525511" y="2178431"/>
                  </a:lnTo>
                  <a:lnTo>
                    <a:pt x="1588109" y="2152523"/>
                  </a:lnTo>
                  <a:lnTo>
                    <a:pt x="1646491" y="2130653"/>
                  </a:lnTo>
                  <a:lnTo>
                    <a:pt x="1697342" y="2114804"/>
                  </a:lnTo>
                  <a:lnTo>
                    <a:pt x="1737334" y="2106980"/>
                  </a:lnTo>
                  <a:lnTo>
                    <a:pt x="1763141" y="2109178"/>
                  </a:lnTo>
                  <a:lnTo>
                    <a:pt x="1779676" y="2113000"/>
                  </a:lnTo>
                  <a:lnTo>
                    <a:pt x="1798866" y="2110905"/>
                  </a:lnTo>
                  <a:lnTo>
                    <a:pt x="1843112" y="2088400"/>
                  </a:lnTo>
                  <a:lnTo>
                    <a:pt x="1891550" y="2040483"/>
                  </a:lnTo>
                  <a:lnTo>
                    <a:pt x="1915985" y="2006625"/>
                  </a:lnTo>
                  <a:lnTo>
                    <a:pt x="1939848" y="1965985"/>
                  </a:lnTo>
                  <a:lnTo>
                    <a:pt x="1962594" y="1918398"/>
                  </a:lnTo>
                  <a:lnTo>
                    <a:pt x="1983676" y="1863725"/>
                  </a:lnTo>
                  <a:lnTo>
                    <a:pt x="2002574" y="1801799"/>
                  </a:lnTo>
                  <a:lnTo>
                    <a:pt x="2018715" y="1732508"/>
                  </a:lnTo>
                  <a:lnTo>
                    <a:pt x="2031593" y="1655686"/>
                  </a:lnTo>
                  <a:lnTo>
                    <a:pt x="2040636" y="1571167"/>
                  </a:lnTo>
                  <a:lnTo>
                    <a:pt x="2044090" y="1516087"/>
                  </a:lnTo>
                  <a:lnTo>
                    <a:pt x="2045627" y="1462405"/>
                  </a:lnTo>
                  <a:close/>
                </a:path>
              </a:pathLst>
            </a:custGeom>
            <a:solidFill>
              <a:srgbClr val="03030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7"/>
            <p:cNvSpPr/>
            <p:nvPr/>
          </p:nvSpPr>
          <p:spPr>
            <a:xfrm>
              <a:off x="14744505" y="8236864"/>
              <a:ext cx="392430" cy="429259"/>
            </a:xfrm>
            <a:custGeom>
              <a:avLst/>
              <a:gdLst/>
              <a:ahLst/>
              <a:cxnLst/>
              <a:rect l="l" t="t" r="r" b="b"/>
              <a:pathLst>
                <a:path w="392430" h="429259">
                  <a:moveTo>
                    <a:pt x="339682" y="428708"/>
                  </a:moveTo>
                  <a:lnTo>
                    <a:pt x="287376" y="413387"/>
                  </a:lnTo>
                  <a:lnTo>
                    <a:pt x="185973" y="285141"/>
                  </a:lnTo>
                  <a:lnTo>
                    <a:pt x="0" y="10837"/>
                  </a:lnTo>
                  <a:lnTo>
                    <a:pt x="11153" y="6446"/>
                  </a:lnTo>
                  <a:lnTo>
                    <a:pt x="44841" y="0"/>
                  </a:lnTo>
                  <a:lnTo>
                    <a:pt x="101402" y="1584"/>
                  </a:lnTo>
                  <a:lnTo>
                    <a:pt x="181177" y="21289"/>
                  </a:lnTo>
                  <a:lnTo>
                    <a:pt x="217909" y="37925"/>
                  </a:lnTo>
                  <a:lnTo>
                    <a:pt x="254106" y="61427"/>
                  </a:lnTo>
                  <a:lnTo>
                    <a:pt x="288550" y="90693"/>
                  </a:lnTo>
                  <a:lnTo>
                    <a:pt x="320026" y="124618"/>
                  </a:lnTo>
                  <a:lnTo>
                    <a:pt x="347314" y="162100"/>
                  </a:lnTo>
                  <a:lnTo>
                    <a:pt x="369200" y="202034"/>
                  </a:lnTo>
                  <a:lnTo>
                    <a:pt x="384464" y="243318"/>
                  </a:lnTo>
                  <a:lnTo>
                    <a:pt x="391890" y="284849"/>
                  </a:lnTo>
                  <a:lnTo>
                    <a:pt x="390261" y="325521"/>
                  </a:lnTo>
                  <a:lnTo>
                    <a:pt x="378360" y="364233"/>
                  </a:lnTo>
                  <a:lnTo>
                    <a:pt x="339682" y="428708"/>
                  </a:lnTo>
                  <a:close/>
                </a:path>
              </a:pathLst>
            </a:custGeom>
            <a:solidFill>
              <a:srgbClr val="3A3A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8" name="object 138"/>
            <p:cNvPicPr/>
            <p:nvPr/>
          </p:nvPicPr>
          <p:blipFill>
            <a:blip r:embed="rId106" cstate="print"/>
            <a:stretch>
              <a:fillRect/>
            </a:stretch>
          </p:blipFill>
          <p:spPr>
            <a:xfrm>
              <a:off x="14781574" y="8258847"/>
              <a:ext cx="193152" cy="213121"/>
            </a:xfrm>
            <a:prstGeom prst="rect">
              <a:avLst/>
            </a:prstGeom>
          </p:spPr>
        </p:pic>
        <p:pic>
          <p:nvPicPr>
            <p:cNvPr id="139" name="object 139"/>
            <p:cNvPicPr/>
            <p:nvPr/>
          </p:nvPicPr>
          <p:blipFill>
            <a:blip r:embed="rId107" cstate="print"/>
            <a:stretch>
              <a:fillRect/>
            </a:stretch>
          </p:blipFill>
          <p:spPr>
            <a:xfrm>
              <a:off x="14544578" y="8909695"/>
              <a:ext cx="140729" cy="77251"/>
            </a:xfrm>
            <a:prstGeom prst="rect">
              <a:avLst/>
            </a:prstGeom>
          </p:spPr>
        </p:pic>
        <p:sp>
          <p:nvSpPr>
            <p:cNvPr id="140" name="object 140"/>
            <p:cNvSpPr/>
            <p:nvPr/>
          </p:nvSpPr>
          <p:spPr>
            <a:xfrm>
              <a:off x="13102019" y="7396492"/>
              <a:ext cx="1949450" cy="1628139"/>
            </a:xfrm>
            <a:custGeom>
              <a:avLst/>
              <a:gdLst/>
              <a:ahLst/>
              <a:cxnLst/>
              <a:rect l="l" t="t" r="r" b="b"/>
              <a:pathLst>
                <a:path w="1949450" h="1628140">
                  <a:moveTo>
                    <a:pt x="1948967" y="1070559"/>
                  </a:moveTo>
                  <a:lnTo>
                    <a:pt x="1862734" y="1006602"/>
                  </a:lnTo>
                  <a:lnTo>
                    <a:pt x="1828977" y="990955"/>
                  </a:lnTo>
                  <a:lnTo>
                    <a:pt x="1803222" y="978395"/>
                  </a:lnTo>
                  <a:lnTo>
                    <a:pt x="1764944" y="948156"/>
                  </a:lnTo>
                  <a:lnTo>
                    <a:pt x="1728990" y="910069"/>
                  </a:lnTo>
                  <a:lnTo>
                    <a:pt x="1693405" y="871296"/>
                  </a:lnTo>
                  <a:lnTo>
                    <a:pt x="1650174" y="818222"/>
                  </a:lnTo>
                  <a:lnTo>
                    <a:pt x="1564297" y="704227"/>
                  </a:lnTo>
                  <a:lnTo>
                    <a:pt x="1537131" y="669150"/>
                  </a:lnTo>
                  <a:lnTo>
                    <a:pt x="1523276" y="648957"/>
                  </a:lnTo>
                  <a:lnTo>
                    <a:pt x="1506880" y="622350"/>
                  </a:lnTo>
                  <a:lnTo>
                    <a:pt x="1488198" y="594982"/>
                  </a:lnTo>
                  <a:lnTo>
                    <a:pt x="1467408" y="572541"/>
                  </a:lnTo>
                  <a:lnTo>
                    <a:pt x="1424152" y="517055"/>
                  </a:lnTo>
                  <a:lnTo>
                    <a:pt x="1356664" y="427329"/>
                  </a:lnTo>
                  <a:lnTo>
                    <a:pt x="1331760" y="396748"/>
                  </a:lnTo>
                  <a:lnTo>
                    <a:pt x="1312329" y="378117"/>
                  </a:lnTo>
                  <a:lnTo>
                    <a:pt x="1291666" y="362000"/>
                  </a:lnTo>
                  <a:lnTo>
                    <a:pt x="1205547" y="293192"/>
                  </a:lnTo>
                  <a:lnTo>
                    <a:pt x="1185824" y="273481"/>
                  </a:lnTo>
                  <a:lnTo>
                    <a:pt x="1153337" y="234226"/>
                  </a:lnTo>
                  <a:lnTo>
                    <a:pt x="1115555" y="188061"/>
                  </a:lnTo>
                  <a:lnTo>
                    <a:pt x="1079969" y="147637"/>
                  </a:lnTo>
                  <a:lnTo>
                    <a:pt x="1054036" y="125603"/>
                  </a:lnTo>
                  <a:lnTo>
                    <a:pt x="1028598" y="111633"/>
                  </a:lnTo>
                  <a:lnTo>
                    <a:pt x="961339" y="71615"/>
                  </a:lnTo>
                  <a:lnTo>
                    <a:pt x="943724" y="62484"/>
                  </a:lnTo>
                  <a:lnTo>
                    <a:pt x="926109" y="52044"/>
                  </a:lnTo>
                  <a:lnTo>
                    <a:pt x="894118" y="30721"/>
                  </a:lnTo>
                  <a:lnTo>
                    <a:pt x="860259" y="9652"/>
                  </a:lnTo>
                  <a:lnTo>
                    <a:pt x="837057" y="0"/>
                  </a:lnTo>
                  <a:lnTo>
                    <a:pt x="820712" y="1524"/>
                  </a:lnTo>
                  <a:lnTo>
                    <a:pt x="801243" y="7823"/>
                  </a:lnTo>
                  <a:lnTo>
                    <a:pt x="766457" y="41871"/>
                  </a:lnTo>
                  <a:lnTo>
                    <a:pt x="747166" y="102819"/>
                  </a:lnTo>
                  <a:lnTo>
                    <a:pt x="746328" y="135674"/>
                  </a:lnTo>
                  <a:lnTo>
                    <a:pt x="755205" y="166204"/>
                  </a:lnTo>
                  <a:lnTo>
                    <a:pt x="764844" y="187363"/>
                  </a:lnTo>
                  <a:lnTo>
                    <a:pt x="772922" y="207403"/>
                  </a:lnTo>
                  <a:lnTo>
                    <a:pt x="781723" y="226479"/>
                  </a:lnTo>
                  <a:lnTo>
                    <a:pt x="793597" y="244754"/>
                  </a:lnTo>
                  <a:lnTo>
                    <a:pt x="742251" y="239953"/>
                  </a:lnTo>
                  <a:lnTo>
                    <a:pt x="629932" y="228663"/>
                  </a:lnTo>
                  <a:lnTo>
                    <a:pt x="573100" y="223685"/>
                  </a:lnTo>
                  <a:lnTo>
                    <a:pt x="518591" y="220167"/>
                  </a:lnTo>
                  <a:lnTo>
                    <a:pt x="468477" y="218871"/>
                  </a:lnTo>
                  <a:lnTo>
                    <a:pt x="424815" y="220535"/>
                  </a:lnTo>
                  <a:lnTo>
                    <a:pt x="389674" y="225945"/>
                  </a:lnTo>
                  <a:lnTo>
                    <a:pt x="365315" y="229235"/>
                  </a:lnTo>
                  <a:lnTo>
                    <a:pt x="292315" y="238721"/>
                  </a:lnTo>
                  <a:lnTo>
                    <a:pt x="227977" y="257911"/>
                  </a:lnTo>
                  <a:lnTo>
                    <a:pt x="178155" y="278041"/>
                  </a:lnTo>
                  <a:lnTo>
                    <a:pt x="138099" y="332447"/>
                  </a:lnTo>
                  <a:lnTo>
                    <a:pt x="129717" y="369747"/>
                  </a:lnTo>
                  <a:lnTo>
                    <a:pt x="138417" y="405269"/>
                  </a:lnTo>
                  <a:lnTo>
                    <a:pt x="163093" y="435622"/>
                  </a:lnTo>
                  <a:lnTo>
                    <a:pt x="191084" y="455333"/>
                  </a:lnTo>
                  <a:lnTo>
                    <a:pt x="223405" y="466191"/>
                  </a:lnTo>
                  <a:lnTo>
                    <a:pt x="261073" y="469988"/>
                  </a:lnTo>
                  <a:lnTo>
                    <a:pt x="305092" y="468541"/>
                  </a:lnTo>
                  <a:lnTo>
                    <a:pt x="356476" y="463613"/>
                  </a:lnTo>
                  <a:lnTo>
                    <a:pt x="416229" y="457034"/>
                  </a:lnTo>
                  <a:lnTo>
                    <a:pt x="485368" y="450583"/>
                  </a:lnTo>
                  <a:lnTo>
                    <a:pt x="513562" y="462953"/>
                  </a:lnTo>
                  <a:lnTo>
                    <a:pt x="549998" y="471830"/>
                  </a:lnTo>
                  <a:lnTo>
                    <a:pt x="598665" y="479615"/>
                  </a:lnTo>
                  <a:lnTo>
                    <a:pt x="663549" y="488683"/>
                  </a:lnTo>
                  <a:lnTo>
                    <a:pt x="748652" y="501408"/>
                  </a:lnTo>
                  <a:lnTo>
                    <a:pt x="764552" y="504355"/>
                  </a:lnTo>
                  <a:lnTo>
                    <a:pt x="775754" y="505841"/>
                  </a:lnTo>
                  <a:lnTo>
                    <a:pt x="787730" y="506476"/>
                  </a:lnTo>
                  <a:lnTo>
                    <a:pt x="814031" y="527075"/>
                  </a:lnTo>
                  <a:lnTo>
                    <a:pt x="837171" y="540473"/>
                  </a:lnTo>
                  <a:lnTo>
                    <a:pt x="860513" y="553199"/>
                  </a:lnTo>
                  <a:lnTo>
                    <a:pt x="887437" y="571754"/>
                  </a:lnTo>
                  <a:lnTo>
                    <a:pt x="886434" y="578624"/>
                  </a:lnTo>
                  <a:lnTo>
                    <a:pt x="884974" y="586498"/>
                  </a:lnTo>
                  <a:lnTo>
                    <a:pt x="882967" y="595071"/>
                  </a:lnTo>
                  <a:lnTo>
                    <a:pt x="880364" y="604012"/>
                  </a:lnTo>
                  <a:lnTo>
                    <a:pt x="838581" y="597687"/>
                  </a:lnTo>
                  <a:lnTo>
                    <a:pt x="830199" y="596950"/>
                  </a:lnTo>
                  <a:lnTo>
                    <a:pt x="816241" y="594525"/>
                  </a:lnTo>
                  <a:lnTo>
                    <a:pt x="772833" y="583565"/>
                  </a:lnTo>
                  <a:lnTo>
                    <a:pt x="754100" y="579767"/>
                  </a:lnTo>
                  <a:lnTo>
                    <a:pt x="730123" y="577481"/>
                  </a:lnTo>
                  <a:lnTo>
                    <a:pt x="695833" y="575373"/>
                  </a:lnTo>
                  <a:lnTo>
                    <a:pt x="662686" y="574611"/>
                  </a:lnTo>
                  <a:lnTo>
                    <a:pt x="642099" y="576300"/>
                  </a:lnTo>
                  <a:lnTo>
                    <a:pt x="613130" y="578065"/>
                  </a:lnTo>
                  <a:lnTo>
                    <a:pt x="561898" y="577659"/>
                  </a:lnTo>
                  <a:lnTo>
                    <a:pt x="480606" y="575500"/>
                  </a:lnTo>
                  <a:lnTo>
                    <a:pt x="353949" y="576237"/>
                  </a:lnTo>
                  <a:lnTo>
                    <a:pt x="339979" y="575919"/>
                  </a:lnTo>
                  <a:lnTo>
                    <a:pt x="274662" y="573151"/>
                  </a:lnTo>
                  <a:lnTo>
                    <a:pt x="231724" y="573290"/>
                  </a:lnTo>
                  <a:lnTo>
                    <a:pt x="204025" y="575564"/>
                  </a:lnTo>
                  <a:lnTo>
                    <a:pt x="184404" y="579170"/>
                  </a:lnTo>
                  <a:lnTo>
                    <a:pt x="165709" y="583285"/>
                  </a:lnTo>
                  <a:lnTo>
                    <a:pt x="140817" y="587121"/>
                  </a:lnTo>
                  <a:lnTo>
                    <a:pt x="102552" y="589876"/>
                  </a:lnTo>
                  <a:lnTo>
                    <a:pt x="41706" y="611124"/>
                  </a:lnTo>
                  <a:lnTo>
                    <a:pt x="11988" y="639940"/>
                  </a:lnTo>
                  <a:lnTo>
                    <a:pt x="1181" y="686104"/>
                  </a:lnTo>
                  <a:lnTo>
                    <a:pt x="2324" y="699198"/>
                  </a:lnTo>
                  <a:lnTo>
                    <a:pt x="18211" y="736333"/>
                  </a:lnTo>
                  <a:lnTo>
                    <a:pt x="46151" y="762889"/>
                  </a:lnTo>
                  <a:lnTo>
                    <a:pt x="83947" y="780592"/>
                  </a:lnTo>
                  <a:lnTo>
                    <a:pt x="129413" y="791235"/>
                  </a:lnTo>
                  <a:lnTo>
                    <a:pt x="180403" y="796582"/>
                  </a:lnTo>
                  <a:lnTo>
                    <a:pt x="234721" y="798398"/>
                  </a:lnTo>
                  <a:lnTo>
                    <a:pt x="344678" y="798461"/>
                  </a:lnTo>
                  <a:lnTo>
                    <a:pt x="370865" y="799045"/>
                  </a:lnTo>
                  <a:lnTo>
                    <a:pt x="395998" y="800290"/>
                  </a:lnTo>
                  <a:lnTo>
                    <a:pt x="440677" y="801725"/>
                  </a:lnTo>
                  <a:lnTo>
                    <a:pt x="492633" y="804900"/>
                  </a:lnTo>
                  <a:lnTo>
                    <a:pt x="562673" y="809688"/>
                  </a:lnTo>
                  <a:lnTo>
                    <a:pt x="610895" y="811453"/>
                  </a:lnTo>
                  <a:lnTo>
                    <a:pt x="647534" y="814781"/>
                  </a:lnTo>
                  <a:lnTo>
                    <a:pt x="682815" y="820623"/>
                  </a:lnTo>
                  <a:lnTo>
                    <a:pt x="726935" y="829932"/>
                  </a:lnTo>
                  <a:lnTo>
                    <a:pt x="790117" y="843661"/>
                  </a:lnTo>
                  <a:lnTo>
                    <a:pt x="785939" y="869276"/>
                  </a:lnTo>
                  <a:lnTo>
                    <a:pt x="715403" y="859193"/>
                  </a:lnTo>
                  <a:lnTo>
                    <a:pt x="689533" y="856716"/>
                  </a:lnTo>
                  <a:lnTo>
                    <a:pt x="667651" y="856818"/>
                  </a:lnTo>
                  <a:lnTo>
                    <a:pt x="659612" y="856437"/>
                  </a:lnTo>
                  <a:lnTo>
                    <a:pt x="645109" y="854646"/>
                  </a:lnTo>
                  <a:lnTo>
                    <a:pt x="576554" y="844994"/>
                  </a:lnTo>
                  <a:lnTo>
                    <a:pt x="550392" y="842022"/>
                  </a:lnTo>
                  <a:lnTo>
                    <a:pt x="527697" y="840498"/>
                  </a:lnTo>
                  <a:lnTo>
                    <a:pt x="511073" y="841133"/>
                  </a:lnTo>
                  <a:lnTo>
                    <a:pt x="478459" y="841527"/>
                  </a:lnTo>
                  <a:lnTo>
                    <a:pt x="425107" y="838631"/>
                  </a:lnTo>
                  <a:lnTo>
                    <a:pt x="311137" y="830148"/>
                  </a:lnTo>
                  <a:lnTo>
                    <a:pt x="277990" y="828192"/>
                  </a:lnTo>
                  <a:lnTo>
                    <a:pt x="246189" y="828802"/>
                  </a:lnTo>
                  <a:lnTo>
                    <a:pt x="206514" y="830770"/>
                  </a:lnTo>
                  <a:lnTo>
                    <a:pt x="148983" y="833983"/>
                  </a:lnTo>
                  <a:lnTo>
                    <a:pt x="105041" y="834440"/>
                  </a:lnTo>
                  <a:lnTo>
                    <a:pt x="60248" y="846747"/>
                  </a:lnTo>
                  <a:lnTo>
                    <a:pt x="23558" y="872883"/>
                  </a:lnTo>
                  <a:lnTo>
                    <a:pt x="3924" y="914806"/>
                  </a:lnTo>
                  <a:lnTo>
                    <a:pt x="0" y="941844"/>
                  </a:lnTo>
                  <a:lnTo>
                    <a:pt x="2501" y="957516"/>
                  </a:lnTo>
                  <a:lnTo>
                    <a:pt x="26695" y="996975"/>
                  </a:lnTo>
                  <a:lnTo>
                    <a:pt x="75577" y="1024547"/>
                  </a:lnTo>
                  <a:lnTo>
                    <a:pt x="118262" y="1035748"/>
                  </a:lnTo>
                  <a:lnTo>
                    <a:pt x="163131" y="1044816"/>
                  </a:lnTo>
                  <a:lnTo>
                    <a:pt x="217017" y="1051991"/>
                  </a:lnTo>
                  <a:lnTo>
                    <a:pt x="235788" y="1051737"/>
                  </a:lnTo>
                  <a:lnTo>
                    <a:pt x="255739" y="1050531"/>
                  </a:lnTo>
                  <a:lnTo>
                    <a:pt x="294881" y="1047229"/>
                  </a:lnTo>
                  <a:lnTo>
                    <a:pt x="312496" y="1046010"/>
                  </a:lnTo>
                  <a:lnTo>
                    <a:pt x="667067" y="1086789"/>
                  </a:lnTo>
                  <a:lnTo>
                    <a:pt x="711911" y="1099616"/>
                  </a:lnTo>
                  <a:lnTo>
                    <a:pt x="712724" y="1138402"/>
                  </a:lnTo>
                  <a:lnTo>
                    <a:pt x="711606" y="1162215"/>
                  </a:lnTo>
                  <a:lnTo>
                    <a:pt x="708621" y="1185875"/>
                  </a:lnTo>
                  <a:lnTo>
                    <a:pt x="682701" y="1175004"/>
                  </a:lnTo>
                  <a:lnTo>
                    <a:pt x="645083" y="1168654"/>
                  </a:lnTo>
                  <a:lnTo>
                    <a:pt x="587794" y="1163866"/>
                  </a:lnTo>
                  <a:lnTo>
                    <a:pt x="502843" y="1157668"/>
                  </a:lnTo>
                  <a:lnTo>
                    <a:pt x="462407" y="1150988"/>
                  </a:lnTo>
                  <a:lnTo>
                    <a:pt x="409092" y="1142758"/>
                  </a:lnTo>
                  <a:lnTo>
                    <a:pt x="349465" y="1134859"/>
                  </a:lnTo>
                  <a:lnTo>
                    <a:pt x="290068" y="1129207"/>
                  </a:lnTo>
                  <a:lnTo>
                    <a:pt x="237439" y="1127709"/>
                  </a:lnTo>
                  <a:lnTo>
                    <a:pt x="198145" y="1132255"/>
                  </a:lnTo>
                  <a:lnTo>
                    <a:pt x="189611" y="1132344"/>
                  </a:lnTo>
                  <a:lnTo>
                    <a:pt x="181673" y="1132789"/>
                  </a:lnTo>
                  <a:lnTo>
                    <a:pt x="174510" y="1133665"/>
                  </a:lnTo>
                  <a:lnTo>
                    <a:pt x="168249" y="1135062"/>
                  </a:lnTo>
                  <a:lnTo>
                    <a:pt x="165608" y="1143127"/>
                  </a:lnTo>
                  <a:lnTo>
                    <a:pt x="159753" y="1140599"/>
                  </a:lnTo>
                  <a:lnTo>
                    <a:pt x="156375" y="1146467"/>
                  </a:lnTo>
                  <a:lnTo>
                    <a:pt x="151993" y="1153045"/>
                  </a:lnTo>
                  <a:lnTo>
                    <a:pt x="148272" y="1159522"/>
                  </a:lnTo>
                  <a:lnTo>
                    <a:pt x="145148" y="1165885"/>
                  </a:lnTo>
                  <a:lnTo>
                    <a:pt x="137363" y="1185900"/>
                  </a:lnTo>
                  <a:lnTo>
                    <a:pt x="137782" y="1204214"/>
                  </a:lnTo>
                  <a:lnTo>
                    <a:pt x="149555" y="1240637"/>
                  </a:lnTo>
                  <a:lnTo>
                    <a:pt x="217411" y="1281836"/>
                  </a:lnTo>
                  <a:lnTo>
                    <a:pt x="270078" y="1299197"/>
                  </a:lnTo>
                  <a:lnTo>
                    <a:pt x="321297" y="1310894"/>
                  </a:lnTo>
                  <a:lnTo>
                    <a:pt x="360629" y="1314272"/>
                  </a:lnTo>
                  <a:lnTo>
                    <a:pt x="375653" y="1317434"/>
                  </a:lnTo>
                  <a:lnTo>
                    <a:pt x="401815" y="1325880"/>
                  </a:lnTo>
                  <a:lnTo>
                    <a:pt x="433298" y="1336738"/>
                  </a:lnTo>
                  <a:lnTo>
                    <a:pt x="464286" y="1347114"/>
                  </a:lnTo>
                  <a:lnTo>
                    <a:pt x="488429" y="1354531"/>
                  </a:lnTo>
                  <a:lnTo>
                    <a:pt x="513638" y="1359916"/>
                  </a:lnTo>
                  <a:lnTo>
                    <a:pt x="555383" y="1365885"/>
                  </a:lnTo>
                  <a:lnTo>
                    <a:pt x="629107" y="1375067"/>
                  </a:lnTo>
                  <a:lnTo>
                    <a:pt x="655599" y="1381391"/>
                  </a:lnTo>
                  <a:lnTo>
                    <a:pt x="677316" y="1385544"/>
                  </a:lnTo>
                  <a:lnTo>
                    <a:pt x="751357" y="1397927"/>
                  </a:lnTo>
                  <a:lnTo>
                    <a:pt x="770407" y="1413662"/>
                  </a:lnTo>
                  <a:lnTo>
                    <a:pt x="794461" y="1429994"/>
                  </a:lnTo>
                  <a:lnTo>
                    <a:pt x="819480" y="1442631"/>
                  </a:lnTo>
                  <a:lnTo>
                    <a:pt x="841451" y="1447215"/>
                  </a:lnTo>
                  <a:lnTo>
                    <a:pt x="879348" y="1466342"/>
                  </a:lnTo>
                  <a:lnTo>
                    <a:pt x="931151" y="1484464"/>
                  </a:lnTo>
                  <a:lnTo>
                    <a:pt x="979233" y="1498015"/>
                  </a:lnTo>
                  <a:lnTo>
                    <a:pt x="1005941" y="1503464"/>
                  </a:lnTo>
                  <a:lnTo>
                    <a:pt x="1023340" y="1508302"/>
                  </a:lnTo>
                  <a:lnTo>
                    <a:pt x="1048169" y="1519021"/>
                  </a:lnTo>
                  <a:lnTo>
                    <a:pt x="1074280" y="1530769"/>
                  </a:lnTo>
                  <a:lnTo>
                    <a:pt x="1095552" y="1538681"/>
                  </a:lnTo>
                  <a:lnTo>
                    <a:pt x="1148918" y="1548955"/>
                  </a:lnTo>
                  <a:lnTo>
                    <a:pt x="1196454" y="1556169"/>
                  </a:lnTo>
                  <a:lnTo>
                    <a:pt x="1257147" y="1563103"/>
                  </a:lnTo>
                  <a:lnTo>
                    <a:pt x="1296670" y="1566062"/>
                  </a:lnTo>
                  <a:lnTo>
                    <a:pt x="1322514" y="1566392"/>
                  </a:lnTo>
                  <a:lnTo>
                    <a:pt x="1354620" y="1564716"/>
                  </a:lnTo>
                  <a:lnTo>
                    <a:pt x="1369453" y="1564322"/>
                  </a:lnTo>
                  <a:lnTo>
                    <a:pt x="1388478" y="1564589"/>
                  </a:lnTo>
                  <a:lnTo>
                    <a:pt x="1413560" y="1565833"/>
                  </a:lnTo>
                  <a:lnTo>
                    <a:pt x="1425219" y="1564640"/>
                  </a:lnTo>
                  <a:lnTo>
                    <a:pt x="1436420" y="1560868"/>
                  </a:lnTo>
                  <a:lnTo>
                    <a:pt x="1447342" y="1556626"/>
                  </a:lnTo>
                  <a:lnTo>
                    <a:pt x="1458175" y="1554060"/>
                  </a:lnTo>
                  <a:lnTo>
                    <a:pt x="1531340" y="1573364"/>
                  </a:lnTo>
                  <a:lnTo>
                    <a:pt x="1583436" y="1602295"/>
                  </a:lnTo>
                  <a:lnTo>
                    <a:pt x="1591792" y="1617941"/>
                  </a:lnTo>
                  <a:lnTo>
                    <a:pt x="1606931" y="1625727"/>
                  </a:lnTo>
                  <a:lnTo>
                    <a:pt x="1639951" y="1627936"/>
                  </a:lnTo>
                  <a:lnTo>
                    <a:pt x="1701990" y="1626895"/>
                  </a:lnTo>
                  <a:lnTo>
                    <a:pt x="1842554" y="1524431"/>
                  </a:lnTo>
                  <a:lnTo>
                    <a:pt x="1948967" y="1070559"/>
                  </a:lnTo>
                  <a:close/>
                </a:path>
              </a:pathLst>
            </a:custGeom>
            <a:solidFill>
              <a:srgbClr val="DEA2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1" name="object 141"/>
            <p:cNvPicPr/>
            <p:nvPr/>
          </p:nvPicPr>
          <p:blipFill>
            <a:blip r:embed="rId108" cstate="print"/>
            <a:stretch>
              <a:fillRect/>
            </a:stretch>
          </p:blipFill>
          <p:spPr>
            <a:xfrm>
              <a:off x="13957035" y="7887857"/>
              <a:ext cx="126583" cy="121218"/>
            </a:xfrm>
            <a:prstGeom prst="rect">
              <a:avLst/>
            </a:prstGeom>
          </p:spPr>
        </p:pic>
        <p:pic>
          <p:nvPicPr>
            <p:cNvPr id="142" name="object 142"/>
            <p:cNvPicPr/>
            <p:nvPr/>
          </p:nvPicPr>
          <p:blipFill>
            <a:blip r:embed="rId109" cstate="print"/>
            <a:stretch>
              <a:fillRect/>
            </a:stretch>
          </p:blipFill>
          <p:spPr>
            <a:xfrm>
              <a:off x="13509955" y="7795930"/>
              <a:ext cx="297301" cy="67665"/>
            </a:xfrm>
            <a:prstGeom prst="rect">
              <a:avLst/>
            </a:prstGeom>
          </p:spPr>
        </p:pic>
        <p:pic>
          <p:nvPicPr>
            <p:cNvPr id="143" name="object 143"/>
            <p:cNvPicPr/>
            <p:nvPr/>
          </p:nvPicPr>
          <p:blipFill>
            <a:blip r:embed="rId110" cstate="print"/>
            <a:stretch>
              <a:fillRect/>
            </a:stretch>
          </p:blipFill>
          <p:spPr>
            <a:xfrm>
              <a:off x="13276813" y="8142792"/>
              <a:ext cx="67543" cy="2316"/>
            </a:xfrm>
            <a:prstGeom prst="rect">
              <a:avLst/>
            </a:prstGeom>
          </p:spPr>
        </p:pic>
        <p:pic>
          <p:nvPicPr>
            <p:cNvPr id="144" name="object 144"/>
            <p:cNvPicPr/>
            <p:nvPr/>
          </p:nvPicPr>
          <p:blipFill>
            <a:blip r:embed="rId111" cstate="print"/>
            <a:stretch>
              <a:fillRect/>
            </a:stretch>
          </p:blipFill>
          <p:spPr>
            <a:xfrm>
              <a:off x="13180131" y="8120359"/>
              <a:ext cx="16642" cy="7589"/>
            </a:xfrm>
            <a:prstGeom prst="rect">
              <a:avLst/>
            </a:prstGeom>
          </p:spPr>
        </p:pic>
        <p:pic>
          <p:nvPicPr>
            <p:cNvPr id="145" name="object 145"/>
            <p:cNvPicPr/>
            <p:nvPr/>
          </p:nvPicPr>
          <p:blipFill>
            <a:blip r:embed="rId112" cstate="print"/>
            <a:stretch>
              <a:fillRect/>
            </a:stretch>
          </p:blipFill>
          <p:spPr>
            <a:xfrm>
              <a:off x="14617628" y="8033003"/>
              <a:ext cx="21518" cy="32583"/>
            </a:xfrm>
            <a:prstGeom prst="rect">
              <a:avLst/>
            </a:prstGeom>
          </p:spPr>
        </p:pic>
        <p:pic>
          <p:nvPicPr>
            <p:cNvPr id="146" name="object 146"/>
            <p:cNvPicPr/>
            <p:nvPr/>
          </p:nvPicPr>
          <p:blipFill>
            <a:blip r:embed="rId113" cstate="print"/>
            <a:stretch>
              <a:fillRect/>
            </a:stretch>
          </p:blipFill>
          <p:spPr>
            <a:xfrm>
              <a:off x="14455139" y="7819277"/>
              <a:ext cx="114178" cy="149656"/>
            </a:xfrm>
            <a:prstGeom prst="rect">
              <a:avLst/>
            </a:prstGeom>
          </p:spPr>
        </p:pic>
        <p:pic>
          <p:nvPicPr>
            <p:cNvPr id="147" name="object 147"/>
            <p:cNvPicPr/>
            <p:nvPr/>
          </p:nvPicPr>
          <p:blipFill>
            <a:blip r:embed="rId114" cstate="print"/>
            <a:stretch>
              <a:fillRect/>
            </a:stretch>
          </p:blipFill>
          <p:spPr>
            <a:xfrm>
              <a:off x="13404920" y="8442105"/>
              <a:ext cx="538490" cy="145206"/>
            </a:xfrm>
            <a:prstGeom prst="rect">
              <a:avLst/>
            </a:prstGeom>
          </p:spPr>
        </p:pic>
        <p:pic>
          <p:nvPicPr>
            <p:cNvPr id="148" name="object 148"/>
            <p:cNvPicPr/>
            <p:nvPr/>
          </p:nvPicPr>
          <p:blipFill>
            <a:blip r:embed="rId115" cstate="print"/>
            <a:stretch>
              <a:fillRect/>
            </a:stretch>
          </p:blipFill>
          <p:spPr>
            <a:xfrm>
              <a:off x="14349008" y="7722900"/>
              <a:ext cx="65318" cy="51663"/>
            </a:xfrm>
            <a:prstGeom prst="rect">
              <a:avLst/>
            </a:prstGeom>
          </p:spPr>
        </p:pic>
        <p:pic>
          <p:nvPicPr>
            <p:cNvPr id="149" name="object 149"/>
            <p:cNvPicPr/>
            <p:nvPr/>
          </p:nvPicPr>
          <p:blipFill>
            <a:blip r:embed="rId116" cstate="print"/>
            <a:stretch>
              <a:fillRect/>
            </a:stretch>
          </p:blipFill>
          <p:spPr>
            <a:xfrm>
              <a:off x="14285335" y="7666999"/>
              <a:ext cx="22219" cy="22677"/>
            </a:xfrm>
            <a:prstGeom prst="rect">
              <a:avLst/>
            </a:prstGeom>
          </p:spPr>
        </p:pic>
        <p:pic>
          <p:nvPicPr>
            <p:cNvPr id="150" name="object 150"/>
            <p:cNvPicPr/>
            <p:nvPr/>
          </p:nvPicPr>
          <p:blipFill>
            <a:blip r:embed="rId117" cstate="print"/>
            <a:stretch>
              <a:fillRect/>
            </a:stretch>
          </p:blipFill>
          <p:spPr>
            <a:xfrm>
              <a:off x="13857213" y="7562697"/>
              <a:ext cx="20482" cy="47762"/>
            </a:xfrm>
            <a:prstGeom prst="rect">
              <a:avLst/>
            </a:prstGeom>
          </p:spPr>
        </p:pic>
        <p:pic>
          <p:nvPicPr>
            <p:cNvPr id="151" name="object 151"/>
            <p:cNvPicPr/>
            <p:nvPr/>
          </p:nvPicPr>
          <p:blipFill>
            <a:blip r:embed="rId118" cstate="print"/>
            <a:stretch>
              <a:fillRect/>
            </a:stretch>
          </p:blipFill>
          <p:spPr>
            <a:xfrm>
              <a:off x="14071732" y="7472964"/>
              <a:ext cx="84338" cy="49103"/>
            </a:xfrm>
            <a:prstGeom prst="rect">
              <a:avLst/>
            </a:prstGeom>
          </p:spPr>
        </p:pic>
        <p:pic>
          <p:nvPicPr>
            <p:cNvPr id="152" name="object 152"/>
            <p:cNvPicPr/>
            <p:nvPr/>
          </p:nvPicPr>
          <p:blipFill>
            <a:blip r:embed="rId119" cstate="print"/>
            <a:stretch>
              <a:fillRect/>
            </a:stretch>
          </p:blipFill>
          <p:spPr>
            <a:xfrm>
              <a:off x="13911346" y="7395941"/>
              <a:ext cx="72389" cy="23195"/>
            </a:xfrm>
            <a:prstGeom prst="rect">
              <a:avLst/>
            </a:prstGeom>
          </p:spPr>
        </p:pic>
        <p:pic>
          <p:nvPicPr>
            <p:cNvPr id="153" name="object 153"/>
            <p:cNvPicPr/>
            <p:nvPr/>
          </p:nvPicPr>
          <p:blipFill>
            <a:blip r:embed="rId120" cstate="print"/>
            <a:stretch>
              <a:fillRect/>
            </a:stretch>
          </p:blipFill>
          <p:spPr>
            <a:xfrm>
              <a:off x="13873154" y="7463454"/>
              <a:ext cx="1015014" cy="926317"/>
            </a:xfrm>
            <a:prstGeom prst="rect">
              <a:avLst/>
            </a:prstGeom>
          </p:spPr>
        </p:pic>
        <p:pic>
          <p:nvPicPr>
            <p:cNvPr id="154" name="object 154"/>
            <p:cNvPicPr/>
            <p:nvPr/>
          </p:nvPicPr>
          <p:blipFill>
            <a:blip r:embed="rId121" cstate="print"/>
            <a:stretch>
              <a:fillRect/>
            </a:stretch>
          </p:blipFill>
          <p:spPr>
            <a:xfrm>
              <a:off x="13852877" y="7396489"/>
              <a:ext cx="173652" cy="255513"/>
            </a:xfrm>
            <a:prstGeom prst="rect">
              <a:avLst/>
            </a:prstGeom>
          </p:spPr>
        </p:pic>
        <p:pic>
          <p:nvPicPr>
            <p:cNvPr id="155" name="object 155"/>
            <p:cNvPicPr/>
            <p:nvPr/>
          </p:nvPicPr>
          <p:blipFill>
            <a:blip r:embed="rId122" cstate="print"/>
            <a:stretch>
              <a:fillRect/>
            </a:stretch>
          </p:blipFill>
          <p:spPr>
            <a:xfrm>
              <a:off x="13101919" y="8338321"/>
              <a:ext cx="303961" cy="115854"/>
            </a:xfrm>
            <a:prstGeom prst="rect">
              <a:avLst/>
            </a:prstGeom>
          </p:spPr>
        </p:pic>
        <p:pic>
          <p:nvPicPr>
            <p:cNvPr id="156" name="object 156"/>
            <p:cNvPicPr/>
            <p:nvPr/>
          </p:nvPicPr>
          <p:blipFill>
            <a:blip r:embed="rId123" cstate="print"/>
            <a:stretch>
              <a:fillRect/>
            </a:stretch>
          </p:blipFill>
          <p:spPr>
            <a:xfrm>
              <a:off x="13240594" y="7801994"/>
              <a:ext cx="269361" cy="64557"/>
            </a:xfrm>
            <a:prstGeom prst="rect">
              <a:avLst/>
            </a:prstGeom>
          </p:spPr>
        </p:pic>
        <p:pic>
          <p:nvPicPr>
            <p:cNvPr id="157" name="object 157"/>
            <p:cNvPicPr/>
            <p:nvPr/>
          </p:nvPicPr>
          <p:blipFill>
            <a:blip r:embed="rId124" cstate="print"/>
            <a:stretch>
              <a:fillRect/>
            </a:stretch>
          </p:blipFill>
          <p:spPr>
            <a:xfrm>
              <a:off x="13232678" y="7615366"/>
              <a:ext cx="1150772" cy="354512"/>
            </a:xfrm>
            <a:prstGeom prst="rect">
              <a:avLst/>
            </a:prstGeom>
          </p:spPr>
        </p:pic>
        <p:pic>
          <p:nvPicPr>
            <p:cNvPr id="158" name="object 158"/>
            <p:cNvPicPr/>
            <p:nvPr/>
          </p:nvPicPr>
          <p:blipFill>
            <a:blip r:embed="rId125" cstate="print"/>
            <a:stretch>
              <a:fillRect/>
            </a:stretch>
          </p:blipFill>
          <p:spPr>
            <a:xfrm>
              <a:off x="13200552" y="8181410"/>
              <a:ext cx="853622" cy="76017"/>
            </a:xfrm>
            <a:prstGeom prst="rect">
              <a:avLst/>
            </a:prstGeom>
          </p:spPr>
        </p:pic>
        <p:pic>
          <p:nvPicPr>
            <p:cNvPr id="159" name="object 159"/>
            <p:cNvPicPr/>
            <p:nvPr/>
          </p:nvPicPr>
          <p:blipFill>
            <a:blip r:embed="rId126" cstate="print"/>
            <a:stretch>
              <a:fillRect/>
            </a:stretch>
          </p:blipFill>
          <p:spPr>
            <a:xfrm>
              <a:off x="13856268" y="7976249"/>
              <a:ext cx="126644" cy="24262"/>
            </a:xfrm>
            <a:prstGeom prst="rect">
              <a:avLst/>
            </a:prstGeom>
          </p:spPr>
        </p:pic>
        <p:pic>
          <p:nvPicPr>
            <p:cNvPr id="160" name="object 160"/>
            <p:cNvPicPr/>
            <p:nvPr/>
          </p:nvPicPr>
          <p:blipFill>
            <a:blip r:embed="rId127" cstate="print"/>
            <a:stretch>
              <a:fillRect/>
            </a:stretch>
          </p:blipFill>
          <p:spPr>
            <a:xfrm>
              <a:off x="13631478" y="7972782"/>
              <a:ext cx="112514" cy="1424"/>
            </a:xfrm>
            <a:prstGeom prst="rect">
              <a:avLst/>
            </a:prstGeom>
          </p:spPr>
        </p:pic>
        <p:pic>
          <p:nvPicPr>
            <p:cNvPr id="161" name="object 161"/>
            <p:cNvPicPr/>
            <p:nvPr/>
          </p:nvPicPr>
          <p:blipFill>
            <a:blip r:embed="rId128" cstate="print"/>
            <a:stretch>
              <a:fillRect/>
            </a:stretch>
          </p:blipFill>
          <p:spPr>
            <a:xfrm>
              <a:off x="13103077" y="7969559"/>
              <a:ext cx="1068232" cy="280614"/>
            </a:xfrm>
            <a:prstGeom prst="rect">
              <a:avLst/>
            </a:prstGeom>
          </p:spPr>
        </p:pic>
        <p:pic>
          <p:nvPicPr>
            <p:cNvPr id="162" name="object 162"/>
            <p:cNvPicPr/>
            <p:nvPr/>
          </p:nvPicPr>
          <p:blipFill>
            <a:blip r:embed="rId129" cstate="print"/>
            <a:stretch>
              <a:fillRect/>
            </a:stretch>
          </p:blipFill>
          <p:spPr>
            <a:xfrm>
              <a:off x="13240420" y="7793552"/>
              <a:ext cx="777270" cy="118811"/>
            </a:xfrm>
            <a:prstGeom prst="rect">
              <a:avLst/>
            </a:prstGeom>
          </p:spPr>
        </p:pic>
        <p:pic>
          <p:nvPicPr>
            <p:cNvPr id="163" name="object 163"/>
            <p:cNvPicPr/>
            <p:nvPr/>
          </p:nvPicPr>
          <p:blipFill>
            <a:blip r:embed="rId130" cstate="print"/>
            <a:stretch>
              <a:fillRect/>
            </a:stretch>
          </p:blipFill>
          <p:spPr>
            <a:xfrm>
              <a:off x="13129168" y="8117646"/>
              <a:ext cx="826373" cy="143682"/>
            </a:xfrm>
            <a:prstGeom prst="rect">
              <a:avLst/>
            </a:prstGeom>
          </p:spPr>
        </p:pic>
        <p:pic>
          <p:nvPicPr>
            <p:cNvPr id="164" name="object 164"/>
            <p:cNvPicPr/>
            <p:nvPr/>
          </p:nvPicPr>
          <p:blipFill>
            <a:blip r:embed="rId131" cstate="print"/>
            <a:stretch>
              <a:fillRect/>
            </a:stretch>
          </p:blipFill>
          <p:spPr>
            <a:xfrm>
              <a:off x="14444106" y="8960883"/>
              <a:ext cx="21179" cy="1028"/>
            </a:xfrm>
            <a:prstGeom prst="rect">
              <a:avLst/>
            </a:prstGeom>
          </p:spPr>
        </p:pic>
        <p:pic>
          <p:nvPicPr>
            <p:cNvPr id="165" name="object 165"/>
            <p:cNvPicPr/>
            <p:nvPr/>
          </p:nvPicPr>
          <p:blipFill>
            <a:blip r:embed="rId132" cstate="print"/>
            <a:stretch>
              <a:fillRect/>
            </a:stretch>
          </p:blipFill>
          <p:spPr>
            <a:xfrm>
              <a:off x="13238957" y="8568628"/>
              <a:ext cx="11944" cy="67133"/>
            </a:xfrm>
            <a:prstGeom prst="rect">
              <a:avLst/>
            </a:prstGeom>
          </p:spPr>
        </p:pic>
        <p:pic>
          <p:nvPicPr>
            <p:cNvPr id="166" name="object 166"/>
            <p:cNvPicPr/>
            <p:nvPr/>
          </p:nvPicPr>
          <p:blipFill>
            <a:blip r:embed="rId133" cstate="print"/>
            <a:stretch>
              <a:fillRect/>
            </a:stretch>
          </p:blipFill>
          <p:spPr>
            <a:xfrm>
              <a:off x="13238957" y="8524036"/>
              <a:ext cx="1357091" cy="438911"/>
            </a:xfrm>
            <a:prstGeom prst="rect">
              <a:avLst/>
            </a:prstGeom>
          </p:spPr>
        </p:pic>
        <p:pic>
          <p:nvPicPr>
            <p:cNvPr id="167" name="object 167"/>
            <p:cNvPicPr/>
            <p:nvPr/>
          </p:nvPicPr>
          <p:blipFill>
            <a:blip r:embed="rId134" cstate="print"/>
            <a:stretch>
              <a:fillRect/>
            </a:stretch>
          </p:blipFill>
          <p:spPr>
            <a:xfrm>
              <a:off x="13101919" y="8224698"/>
              <a:ext cx="890381" cy="258678"/>
            </a:xfrm>
            <a:prstGeom prst="rect">
              <a:avLst/>
            </a:prstGeom>
          </p:spPr>
        </p:pic>
        <p:pic>
          <p:nvPicPr>
            <p:cNvPr id="168" name="object 168"/>
            <p:cNvPicPr/>
            <p:nvPr/>
          </p:nvPicPr>
          <p:blipFill>
            <a:blip r:embed="rId135" cstate="print"/>
            <a:stretch>
              <a:fillRect/>
            </a:stretch>
          </p:blipFill>
          <p:spPr>
            <a:xfrm>
              <a:off x="13119353" y="8358133"/>
              <a:ext cx="66651" cy="65072"/>
            </a:xfrm>
            <a:prstGeom prst="rect">
              <a:avLst/>
            </a:prstGeom>
          </p:spPr>
        </p:pic>
        <p:sp>
          <p:nvSpPr>
            <p:cNvPr id="169" name="object 169"/>
            <p:cNvSpPr/>
            <p:nvPr/>
          </p:nvSpPr>
          <p:spPr>
            <a:xfrm>
              <a:off x="13873132" y="8243740"/>
              <a:ext cx="68580" cy="31115"/>
            </a:xfrm>
            <a:custGeom>
              <a:avLst/>
              <a:gdLst/>
              <a:ahLst/>
              <a:cxnLst/>
              <a:rect l="l" t="t" r="r" b="b"/>
              <a:pathLst>
                <a:path w="68580" h="31115">
                  <a:moveTo>
                    <a:pt x="63835" y="31099"/>
                  </a:moveTo>
                  <a:lnTo>
                    <a:pt x="0" y="19754"/>
                  </a:lnTo>
                  <a:lnTo>
                    <a:pt x="14829" y="22026"/>
                  </a:lnTo>
                  <a:lnTo>
                    <a:pt x="16262" y="14197"/>
                  </a:lnTo>
                  <a:lnTo>
                    <a:pt x="18480" y="0"/>
                  </a:lnTo>
                  <a:lnTo>
                    <a:pt x="68120" y="4854"/>
                  </a:lnTo>
                  <a:lnTo>
                    <a:pt x="63835" y="31099"/>
                  </a:lnTo>
                  <a:close/>
                </a:path>
              </a:pathLst>
            </a:custGeom>
            <a:solidFill>
              <a:srgbClr val="7500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0" name="object 170"/>
            <p:cNvPicPr/>
            <p:nvPr/>
          </p:nvPicPr>
          <p:blipFill>
            <a:blip r:embed="rId136" cstate="print"/>
            <a:stretch>
              <a:fillRect/>
            </a:stretch>
          </p:blipFill>
          <p:spPr>
            <a:xfrm>
              <a:off x="13807744" y="7655935"/>
              <a:ext cx="145115" cy="31668"/>
            </a:xfrm>
            <a:prstGeom prst="rect">
              <a:avLst/>
            </a:prstGeom>
          </p:spPr>
        </p:pic>
        <p:pic>
          <p:nvPicPr>
            <p:cNvPr id="171" name="object 171"/>
            <p:cNvPicPr/>
            <p:nvPr/>
          </p:nvPicPr>
          <p:blipFill>
            <a:blip r:embed="rId137" cstate="print"/>
            <a:stretch>
              <a:fillRect/>
            </a:stretch>
          </p:blipFill>
          <p:spPr>
            <a:xfrm>
              <a:off x="13526810" y="7643987"/>
              <a:ext cx="56981" cy="8381"/>
            </a:xfrm>
            <a:prstGeom prst="rect">
              <a:avLst/>
            </a:prstGeom>
          </p:spPr>
        </p:pic>
        <p:pic>
          <p:nvPicPr>
            <p:cNvPr id="172" name="object 172"/>
            <p:cNvPicPr/>
            <p:nvPr/>
          </p:nvPicPr>
          <p:blipFill>
            <a:blip r:embed="rId138" cstate="print"/>
            <a:stretch>
              <a:fillRect/>
            </a:stretch>
          </p:blipFill>
          <p:spPr>
            <a:xfrm>
              <a:off x="13952859" y="7687604"/>
              <a:ext cx="386974" cy="142707"/>
            </a:xfrm>
            <a:prstGeom prst="rect">
              <a:avLst/>
            </a:prstGeom>
          </p:spPr>
        </p:pic>
        <p:pic>
          <p:nvPicPr>
            <p:cNvPr id="173" name="object 173"/>
            <p:cNvPicPr/>
            <p:nvPr/>
          </p:nvPicPr>
          <p:blipFill>
            <a:blip r:embed="rId139" cstate="print"/>
            <a:stretch>
              <a:fillRect/>
            </a:stretch>
          </p:blipFill>
          <p:spPr>
            <a:xfrm>
              <a:off x="13285683" y="7667792"/>
              <a:ext cx="288045" cy="149108"/>
            </a:xfrm>
            <a:prstGeom prst="rect">
              <a:avLst/>
            </a:prstGeom>
          </p:spPr>
        </p:pic>
        <p:pic>
          <p:nvPicPr>
            <p:cNvPr id="174" name="object 174"/>
            <p:cNvPicPr/>
            <p:nvPr/>
          </p:nvPicPr>
          <p:blipFill>
            <a:blip r:embed="rId140" cstate="print"/>
            <a:stretch>
              <a:fillRect/>
            </a:stretch>
          </p:blipFill>
          <p:spPr>
            <a:xfrm>
              <a:off x="13282620" y="7652369"/>
              <a:ext cx="244190" cy="97078"/>
            </a:xfrm>
            <a:prstGeom prst="rect">
              <a:avLst/>
            </a:prstGeom>
          </p:spPr>
        </p:pic>
        <p:pic>
          <p:nvPicPr>
            <p:cNvPr id="175" name="object 175"/>
            <p:cNvPicPr/>
            <p:nvPr/>
          </p:nvPicPr>
          <p:blipFill>
            <a:blip r:embed="rId141" cstate="print"/>
            <a:stretch>
              <a:fillRect/>
            </a:stretch>
          </p:blipFill>
          <p:spPr>
            <a:xfrm>
              <a:off x="13299002" y="7799374"/>
              <a:ext cx="247406" cy="23195"/>
            </a:xfrm>
            <a:prstGeom prst="rect">
              <a:avLst/>
            </a:prstGeom>
          </p:spPr>
        </p:pic>
        <p:pic>
          <p:nvPicPr>
            <p:cNvPr id="176" name="object 176"/>
            <p:cNvPicPr/>
            <p:nvPr/>
          </p:nvPicPr>
          <p:blipFill>
            <a:blip r:embed="rId142" cstate="print"/>
            <a:stretch>
              <a:fillRect/>
            </a:stretch>
          </p:blipFill>
          <p:spPr>
            <a:xfrm>
              <a:off x="13588441" y="7640238"/>
              <a:ext cx="219303" cy="15697"/>
            </a:xfrm>
            <a:prstGeom prst="rect">
              <a:avLst/>
            </a:prstGeom>
          </p:spPr>
        </p:pic>
        <p:pic>
          <p:nvPicPr>
            <p:cNvPr id="177" name="object 177"/>
            <p:cNvPicPr/>
            <p:nvPr/>
          </p:nvPicPr>
          <p:blipFill>
            <a:blip r:embed="rId143" cstate="print"/>
            <a:stretch>
              <a:fillRect/>
            </a:stretch>
          </p:blipFill>
          <p:spPr>
            <a:xfrm>
              <a:off x="13170895" y="7985564"/>
              <a:ext cx="394351" cy="161891"/>
            </a:xfrm>
            <a:prstGeom prst="rect">
              <a:avLst/>
            </a:prstGeom>
          </p:spPr>
        </p:pic>
        <p:pic>
          <p:nvPicPr>
            <p:cNvPr id="178" name="object 178"/>
            <p:cNvPicPr/>
            <p:nvPr/>
          </p:nvPicPr>
          <p:blipFill>
            <a:blip r:embed="rId144" cstate="print"/>
            <a:stretch>
              <a:fillRect/>
            </a:stretch>
          </p:blipFill>
          <p:spPr>
            <a:xfrm>
              <a:off x="13500994" y="7643987"/>
              <a:ext cx="630722" cy="197053"/>
            </a:xfrm>
            <a:prstGeom prst="rect">
              <a:avLst/>
            </a:prstGeom>
          </p:spPr>
        </p:pic>
        <p:pic>
          <p:nvPicPr>
            <p:cNvPr id="179" name="object 179"/>
            <p:cNvPicPr/>
            <p:nvPr/>
          </p:nvPicPr>
          <p:blipFill>
            <a:blip r:embed="rId145" cstate="print"/>
            <a:stretch>
              <a:fillRect/>
            </a:stretch>
          </p:blipFill>
          <p:spPr>
            <a:xfrm>
              <a:off x="13195045" y="7987537"/>
              <a:ext cx="700939" cy="213410"/>
            </a:xfrm>
            <a:prstGeom prst="rect">
              <a:avLst/>
            </a:prstGeom>
          </p:spPr>
        </p:pic>
        <p:pic>
          <p:nvPicPr>
            <p:cNvPr id="180" name="object 180"/>
            <p:cNvPicPr/>
            <p:nvPr/>
          </p:nvPicPr>
          <p:blipFill>
            <a:blip r:embed="rId146" cstate="print"/>
            <a:stretch>
              <a:fillRect/>
            </a:stretch>
          </p:blipFill>
          <p:spPr>
            <a:xfrm>
              <a:off x="13151815" y="8274466"/>
              <a:ext cx="263926" cy="124663"/>
            </a:xfrm>
            <a:prstGeom prst="rect">
              <a:avLst/>
            </a:prstGeom>
          </p:spPr>
        </p:pic>
        <p:pic>
          <p:nvPicPr>
            <p:cNvPr id="181" name="object 181"/>
            <p:cNvPicPr/>
            <p:nvPr/>
          </p:nvPicPr>
          <p:blipFill>
            <a:blip r:embed="rId147" cstate="print"/>
            <a:stretch>
              <a:fillRect/>
            </a:stretch>
          </p:blipFill>
          <p:spPr>
            <a:xfrm>
              <a:off x="13664854" y="8430615"/>
              <a:ext cx="206410" cy="55229"/>
            </a:xfrm>
            <a:prstGeom prst="rect">
              <a:avLst/>
            </a:prstGeom>
          </p:spPr>
        </p:pic>
        <p:pic>
          <p:nvPicPr>
            <p:cNvPr id="182" name="object 182"/>
            <p:cNvPicPr/>
            <p:nvPr/>
          </p:nvPicPr>
          <p:blipFill>
            <a:blip r:embed="rId148" cstate="print"/>
            <a:stretch>
              <a:fillRect/>
            </a:stretch>
          </p:blipFill>
          <p:spPr>
            <a:xfrm>
              <a:off x="13152303" y="8362675"/>
              <a:ext cx="680100" cy="112501"/>
            </a:xfrm>
            <a:prstGeom prst="rect">
              <a:avLst/>
            </a:prstGeom>
          </p:spPr>
        </p:pic>
        <p:pic>
          <p:nvPicPr>
            <p:cNvPr id="183" name="object 183"/>
            <p:cNvPicPr/>
            <p:nvPr/>
          </p:nvPicPr>
          <p:blipFill>
            <a:blip r:embed="rId149" cstate="print"/>
            <a:stretch>
              <a:fillRect/>
            </a:stretch>
          </p:blipFill>
          <p:spPr>
            <a:xfrm>
              <a:off x="13181868" y="8284463"/>
              <a:ext cx="11887" cy="4754"/>
            </a:xfrm>
            <a:prstGeom prst="rect">
              <a:avLst/>
            </a:prstGeom>
          </p:spPr>
        </p:pic>
        <p:pic>
          <p:nvPicPr>
            <p:cNvPr id="184" name="object 184"/>
            <p:cNvPicPr/>
            <p:nvPr/>
          </p:nvPicPr>
          <p:blipFill>
            <a:blip r:embed="rId150" cstate="print"/>
            <a:stretch>
              <a:fillRect/>
            </a:stretch>
          </p:blipFill>
          <p:spPr>
            <a:xfrm>
              <a:off x="13246661" y="8264285"/>
              <a:ext cx="597540" cy="36332"/>
            </a:xfrm>
            <a:prstGeom prst="rect">
              <a:avLst/>
            </a:prstGeom>
          </p:spPr>
        </p:pic>
        <p:pic>
          <p:nvPicPr>
            <p:cNvPr id="185" name="object 185"/>
            <p:cNvPicPr/>
            <p:nvPr/>
          </p:nvPicPr>
          <p:blipFill>
            <a:blip r:embed="rId151" cstate="print"/>
            <a:stretch>
              <a:fillRect/>
            </a:stretch>
          </p:blipFill>
          <p:spPr>
            <a:xfrm>
              <a:off x="13288914" y="8574287"/>
              <a:ext cx="105613" cy="71485"/>
            </a:xfrm>
            <a:prstGeom prst="rect">
              <a:avLst/>
            </a:prstGeom>
          </p:spPr>
        </p:pic>
        <p:pic>
          <p:nvPicPr>
            <p:cNvPr id="186" name="object 186"/>
            <p:cNvPicPr/>
            <p:nvPr/>
          </p:nvPicPr>
          <p:blipFill>
            <a:blip r:embed="rId152" cstate="print"/>
            <a:stretch>
              <a:fillRect/>
            </a:stretch>
          </p:blipFill>
          <p:spPr>
            <a:xfrm>
              <a:off x="13279343" y="8554302"/>
              <a:ext cx="616305" cy="226954"/>
            </a:xfrm>
            <a:prstGeom prst="rect">
              <a:avLst/>
            </a:prstGeom>
          </p:spPr>
        </p:pic>
        <p:pic>
          <p:nvPicPr>
            <p:cNvPr id="187" name="object 187"/>
            <p:cNvPicPr/>
            <p:nvPr/>
          </p:nvPicPr>
          <p:blipFill>
            <a:blip r:embed="rId153" cstate="print"/>
            <a:stretch>
              <a:fillRect/>
            </a:stretch>
          </p:blipFill>
          <p:spPr>
            <a:xfrm>
              <a:off x="13397167" y="8219541"/>
              <a:ext cx="664627" cy="303550"/>
            </a:xfrm>
            <a:prstGeom prst="rect">
              <a:avLst/>
            </a:prstGeom>
          </p:spPr>
        </p:pic>
        <p:pic>
          <p:nvPicPr>
            <p:cNvPr id="188" name="object 188"/>
            <p:cNvPicPr/>
            <p:nvPr/>
          </p:nvPicPr>
          <p:blipFill>
            <a:blip r:embed="rId154" cstate="print"/>
            <a:stretch>
              <a:fillRect/>
            </a:stretch>
          </p:blipFill>
          <p:spPr>
            <a:xfrm>
              <a:off x="13378525" y="8575852"/>
              <a:ext cx="356280" cy="145724"/>
            </a:xfrm>
            <a:prstGeom prst="rect">
              <a:avLst/>
            </a:prstGeom>
          </p:spPr>
        </p:pic>
        <p:pic>
          <p:nvPicPr>
            <p:cNvPr id="189" name="object 189"/>
            <p:cNvPicPr/>
            <p:nvPr/>
          </p:nvPicPr>
          <p:blipFill>
            <a:blip r:embed="rId155" cstate="print"/>
            <a:stretch>
              <a:fillRect/>
            </a:stretch>
          </p:blipFill>
          <p:spPr>
            <a:xfrm>
              <a:off x="13377885" y="8555888"/>
              <a:ext cx="355975" cy="183398"/>
            </a:xfrm>
            <a:prstGeom prst="rect">
              <a:avLst/>
            </a:prstGeom>
          </p:spPr>
        </p:pic>
        <p:sp>
          <p:nvSpPr>
            <p:cNvPr id="190" name="object 190"/>
            <p:cNvSpPr/>
            <p:nvPr/>
          </p:nvSpPr>
          <p:spPr>
            <a:xfrm>
              <a:off x="13116916" y="7394142"/>
              <a:ext cx="967740" cy="1259205"/>
            </a:xfrm>
            <a:custGeom>
              <a:avLst/>
              <a:gdLst/>
              <a:ahLst/>
              <a:cxnLst/>
              <a:rect l="l" t="t" r="r" b="b"/>
              <a:pathLst>
                <a:path w="967740" h="1259204">
                  <a:moveTo>
                    <a:pt x="135915" y="910374"/>
                  </a:moveTo>
                  <a:lnTo>
                    <a:pt x="114515" y="869645"/>
                  </a:lnTo>
                  <a:lnTo>
                    <a:pt x="59728" y="863625"/>
                  </a:lnTo>
                  <a:lnTo>
                    <a:pt x="30162" y="862545"/>
                  </a:lnTo>
                  <a:lnTo>
                    <a:pt x="14630" y="874039"/>
                  </a:lnTo>
                  <a:lnTo>
                    <a:pt x="5651" y="892276"/>
                  </a:lnTo>
                  <a:lnTo>
                    <a:pt x="1384" y="915898"/>
                  </a:lnTo>
                  <a:lnTo>
                    <a:pt x="0" y="943559"/>
                  </a:lnTo>
                  <a:lnTo>
                    <a:pt x="3835" y="968743"/>
                  </a:lnTo>
                  <a:lnTo>
                    <a:pt x="12979" y="986091"/>
                  </a:lnTo>
                  <a:lnTo>
                    <a:pt x="22263" y="996111"/>
                  </a:lnTo>
                  <a:lnTo>
                    <a:pt x="26517" y="999337"/>
                  </a:lnTo>
                  <a:lnTo>
                    <a:pt x="53403" y="999007"/>
                  </a:lnTo>
                  <a:lnTo>
                    <a:pt x="104711" y="990612"/>
                  </a:lnTo>
                  <a:lnTo>
                    <a:pt x="134289" y="945134"/>
                  </a:lnTo>
                  <a:lnTo>
                    <a:pt x="135915" y="910374"/>
                  </a:lnTo>
                  <a:close/>
                </a:path>
                <a:path w="967740" h="1259204">
                  <a:moveTo>
                    <a:pt x="155867" y="685761"/>
                  </a:moveTo>
                  <a:lnTo>
                    <a:pt x="155752" y="674649"/>
                  </a:lnTo>
                  <a:lnTo>
                    <a:pt x="153301" y="662051"/>
                  </a:lnTo>
                  <a:lnTo>
                    <a:pt x="149326" y="639381"/>
                  </a:lnTo>
                  <a:lnTo>
                    <a:pt x="80619" y="610552"/>
                  </a:lnTo>
                  <a:lnTo>
                    <a:pt x="57150" y="607580"/>
                  </a:lnTo>
                  <a:lnTo>
                    <a:pt x="45542" y="609981"/>
                  </a:lnTo>
                  <a:lnTo>
                    <a:pt x="12788" y="642518"/>
                  </a:lnTo>
                  <a:lnTo>
                    <a:pt x="2667" y="681710"/>
                  </a:lnTo>
                  <a:lnTo>
                    <a:pt x="4013" y="699541"/>
                  </a:lnTo>
                  <a:lnTo>
                    <a:pt x="25793" y="737323"/>
                  </a:lnTo>
                  <a:lnTo>
                    <a:pt x="63246" y="758558"/>
                  </a:lnTo>
                  <a:lnTo>
                    <a:pt x="92595" y="755802"/>
                  </a:lnTo>
                  <a:lnTo>
                    <a:pt x="140792" y="737577"/>
                  </a:lnTo>
                  <a:lnTo>
                    <a:pt x="151447" y="703453"/>
                  </a:lnTo>
                  <a:lnTo>
                    <a:pt x="154241" y="695363"/>
                  </a:lnTo>
                  <a:lnTo>
                    <a:pt x="155867" y="685761"/>
                  </a:lnTo>
                  <a:close/>
                </a:path>
                <a:path w="967740" h="1259204">
                  <a:moveTo>
                    <a:pt x="266738" y="1189189"/>
                  </a:moveTo>
                  <a:lnTo>
                    <a:pt x="233768" y="1155001"/>
                  </a:lnTo>
                  <a:lnTo>
                    <a:pt x="188988" y="1144841"/>
                  </a:lnTo>
                  <a:lnTo>
                    <a:pt x="181660" y="1143698"/>
                  </a:lnTo>
                  <a:lnTo>
                    <a:pt x="167208" y="1157211"/>
                  </a:lnTo>
                  <a:lnTo>
                    <a:pt x="151853" y="1184452"/>
                  </a:lnTo>
                  <a:lnTo>
                    <a:pt x="144678" y="1218057"/>
                  </a:lnTo>
                  <a:lnTo>
                    <a:pt x="154774" y="1250645"/>
                  </a:lnTo>
                  <a:lnTo>
                    <a:pt x="181711" y="1256779"/>
                  </a:lnTo>
                  <a:lnTo>
                    <a:pt x="209892" y="1259001"/>
                  </a:lnTo>
                  <a:lnTo>
                    <a:pt x="232105" y="1259052"/>
                  </a:lnTo>
                  <a:lnTo>
                    <a:pt x="241122" y="1258684"/>
                  </a:lnTo>
                  <a:lnTo>
                    <a:pt x="254635" y="1238745"/>
                  </a:lnTo>
                  <a:lnTo>
                    <a:pt x="263715" y="1214729"/>
                  </a:lnTo>
                  <a:lnTo>
                    <a:pt x="266738" y="1189189"/>
                  </a:lnTo>
                  <a:close/>
                </a:path>
                <a:path w="967740" h="1259204">
                  <a:moveTo>
                    <a:pt x="302120" y="314921"/>
                  </a:moveTo>
                  <a:lnTo>
                    <a:pt x="301205" y="287134"/>
                  </a:lnTo>
                  <a:lnTo>
                    <a:pt x="296989" y="269760"/>
                  </a:lnTo>
                  <a:lnTo>
                    <a:pt x="267360" y="268706"/>
                  </a:lnTo>
                  <a:lnTo>
                    <a:pt x="249834" y="268503"/>
                  </a:lnTo>
                  <a:lnTo>
                    <a:pt x="237515" y="269265"/>
                  </a:lnTo>
                  <a:lnTo>
                    <a:pt x="188074" y="279692"/>
                  </a:lnTo>
                  <a:lnTo>
                    <a:pt x="152971" y="314744"/>
                  </a:lnTo>
                  <a:lnTo>
                    <a:pt x="149161" y="332549"/>
                  </a:lnTo>
                  <a:lnTo>
                    <a:pt x="151663" y="354431"/>
                  </a:lnTo>
                  <a:lnTo>
                    <a:pt x="172250" y="395744"/>
                  </a:lnTo>
                  <a:lnTo>
                    <a:pt x="220700" y="402564"/>
                  </a:lnTo>
                  <a:lnTo>
                    <a:pt x="247865" y="401904"/>
                  </a:lnTo>
                  <a:lnTo>
                    <a:pt x="266598" y="394182"/>
                  </a:lnTo>
                  <a:lnTo>
                    <a:pt x="287489" y="377456"/>
                  </a:lnTo>
                  <a:lnTo>
                    <a:pt x="298094" y="347052"/>
                  </a:lnTo>
                  <a:lnTo>
                    <a:pt x="302120" y="314921"/>
                  </a:lnTo>
                  <a:close/>
                </a:path>
                <a:path w="967740" h="1259204">
                  <a:moveTo>
                    <a:pt x="967727" y="130632"/>
                  </a:moveTo>
                  <a:lnTo>
                    <a:pt x="951496" y="92583"/>
                  </a:lnTo>
                  <a:lnTo>
                    <a:pt x="921854" y="47345"/>
                  </a:lnTo>
                  <a:lnTo>
                    <a:pt x="892683" y="25234"/>
                  </a:lnTo>
                  <a:lnTo>
                    <a:pt x="867524" y="8102"/>
                  </a:lnTo>
                  <a:lnTo>
                    <a:pt x="857910" y="5511"/>
                  </a:lnTo>
                  <a:lnTo>
                    <a:pt x="857224" y="5562"/>
                  </a:lnTo>
                  <a:lnTo>
                    <a:pt x="843534" y="0"/>
                  </a:lnTo>
                  <a:lnTo>
                    <a:pt x="836091" y="800"/>
                  </a:lnTo>
                  <a:lnTo>
                    <a:pt x="833005" y="4089"/>
                  </a:lnTo>
                  <a:lnTo>
                    <a:pt x="832396" y="6045"/>
                  </a:lnTo>
                  <a:lnTo>
                    <a:pt x="841756" y="9207"/>
                  </a:lnTo>
                  <a:lnTo>
                    <a:pt x="858304" y="17602"/>
                  </a:lnTo>
                  <a:lnTo>
                    <a:pt x="872451" y="31153"/>
                  </a:lnTo>
                  <a:lnTo>
                    <a:pt x="883818" y="46901"/>
                  </a:lnTo>
                  <a:lnTo>
                    <a:pt x="892022" y="61925"/>
                  </a:lnTo>
                  <a:lnTo>
                    <a:pt x="893673" y="66306"/>
                  </a:lnTo>
                  <a:lnTo>
                    <a:pt x="894778" y="65201"/>
                  </a:lnTo>
                  <a:lnTo>
                    <a:pt x="907389" y="102692"/>
                  </a:lnTo>
                  <a:lnTo>
                    <a:pt x="910183" y="110655"/>
                  </a:lnTo>
                  <a:lnTo>
                    <a:pt x="943737" y="141198"/>
                  </a:lnTo>
                  <a:lnTo>
                    <a:pt x="954989" y="142582"/>
                  </a:lnTo>
                  <a:lnTo>
                    <a:pt x="962685" y="141478"/>
                  </a:lnTo>
                  <a:lnTo>
                    <a:pt x="966978" y="137337"/>
                  </a:lnTo>
                  <a:lnTo>
                    <a:pt x="967727" y="130632"/>
                  </a:lnTo>
                  <a:close/>
                </a:path>
              </a:pathLst>
            </a:custGeom>
            <a:solidFill>
              <a:srgbClr val="FAC2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" name="object 191"/>
            <p:cNvSpPr/>
            <p:nvPr/>
          </p:nvSpPr>
          <p:spPr>
            <a:xfrm>
              <a:off x="13329546" y="8556477"/>
              <a:ext cx="54610" cy="97155"/>
            </a:xfrm>
            <a:custGeom>
              <a:avLst/>
              <a:gdLst/>
              <a:ahLst/>
              <a:cxnLst/>
              <a:rect l="l" t="t" r="r" b="b"/>
              <a:pathLst>
                <a:path w="54609" h="97154">
                  <a:moveTo>
                    <a:pt x="18412" y="96962"/>
                  </a:moveTo>
                  <a:lnTo>
                    <a:pt x="4421" y="96813"/>
                  </a:lnTo>
                  <a:lnTo>
                    <a:pt x="0" y="68368"/>
                  </a:lnTo>
                  <a:lnTo>
                    <a:pt x="5654" y="40344"/>
                  </a:lnTo>
                  <a:lnTo>
                    <a:pt x="20408" y="16351"/>
                  </a:lnTo>
                  <a:lnTo>
                    <a:pt x="43287" y="0"/>
                  </a:lnTo>
                  <a:lnTo>
                    <a:pt x="45342" y="730"/>
                  </a:lnTo>
                  <a:lnTo>
                    <a:pt x="49411" y="2366"/>
                  </a:lnTo>
                  <a:lnTo>
                    <a:pt x="54108" y="26849"/>
                  </a:lnTo>
                  <a:lnTo>
                    <a:pt x="51090" y="52385"/>
                  </a:lnTo>
                  <a:lnTo>
                    <a:pt x="42004" y="76405"/>
                  </a:lnTo>
                  <a:lnTo>
                    <a:pt x="28497" y="96340"/>
                  </a:lnTo>
                  <a:lnTo>
                    <a:pt x="18412" y="96962"/>
                  </a:lnTo>
                  <a:close/>
                </a:path>
              </a:pathLst>
            </a:custGeom>
            <a:solidFill>
              <a:srgbClr val="FFD4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" name="object 192"/>
            <p:cNvSpPr/>
            <p:nvPr/>
          </p:nvSpPr>
          <p:spPr>
            <a:xfrm>
              <a:off x="13261594" y="7670037"/>
              <a:ext cx="58419" cy="979805"/>
            </a:xfrm>
            <a:custGeom>
              <a:avLst/>
              <a:gdLst/>
              <a:ahLst/>
              <a:cxnLst/>
              <a:rect l="l" t="t" r="r" b="b"/>
              <a:pathLst>
                <a:path w="58419" h="979804">
                  <a:moveTo>
                    <a:pt x="56159" y="0"/>
                  </a:moveTo>
                  <a:lnTo>
                    <a:pt x="20764" y="16471"/>
                  </a:lnTo>
                  <a:lnTo>
                    <a:pt x="4483" y="56654"/>
                  </a:lnTo>
                  <a:lnTo>
                    <a:pt x="6985" y="78536"/>
                  </a:lnTo>
                  <a:lnTo>
                    <a:pt x="21793" y="114820"/>
                  </a:lnTo>
                  <a:lnTo>
                    <a:pt x="49339" y="123266"/>
                  </a:lnTo>
                  <a:lnTo>
                    <a:pt x="49276" y="123012"/>
                  </a:lnTo>
                  <a:lnTo>
                    <a:pt x="40982" y="92367"/>
                  </a:lnTo>
                  <a:lnTo>
                    <a:pt x="39319" y="62014"/>
                  </a:lnTo>
                  <a:lnTo>
                    <a:pt x="44361" y="31457"/>
                  </a:lnTo>
                  <a:lnTo>
                    <a:pt x="56159" y="0"/>
                  </a:lnTo>
                  <a:close/>
                </a:path>
                <a:path w="58419" h="979804">
                  <a:moveTo>
                    <a:pt x="57848" y="871435"/>
                  </a:moveTo>
                  <a:lnTo>
                    <a:pt x="45389" y="868908"/>
                  </a:lnTo>
                  <a:lnTo>
                    <a:pt x="36982" y="867803"/>
                  </a:lnTo>
                  <a:lnTo>
                    <a:pt x="22529" y="881316"/>
                  </a:lnTo>
                  <a:lnTo>
                    <a:pt x="7175" y="908558"/>
                  </a:lnTo>
                  <a:lnTo>
                    <a:pt x="0" y="942162"/>
                  </a:lnTo>
                  <a:lnTo>
                    <a:pt x="10096" y="974750"/>
                  </a:lnTo>
                  <a:lnTo>
                    <a:pt x="15913" y="976858"/>
                  </a:lnTo>
                  <a:lnTo>
                    <a:pt x="22567" y="978344"/>
                  </a:lnTo>
                  <a:lnTo>
                    <a:pt x="29375" y="979551"/>
                  </a:lnTo>
                  <a:lnTo>
                    <a:pt x="29464" y="978344"/>
                  </a:lnTo>
                  <a:lnTo>
                    <a:pt x="29578" y="976858"/>
                  </a:lnTo>
                  <a:lnTo>
                    <a:pt x="31394" y="952538"/>
                  </a:lnTo>
                  <a:lnTo>
                    <a:pt x="36068" y="925512"/>
                  </a:lnTo>
                  <a:lnTo>
                    <a:pt x="44513" y="898486"/>
                  </a:lnTo>
                  <a:lnTo>
                    <a:pt x="57848" y="871435"/>
                  </a:lnTo>
                  <a:close/>
                </a:path>
              </a:pathLst>
            </a:custGeom>
            <a:solidFill>
              <a:srgbClr val="F8E3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3" name="object 193"/>
            <p:cNvPicPr/>
            <p:nvPr/>
          </p:nvPicPr>
          <p:blipFill>
            <a:blip r:embed="rId156" cstate="print"/>
            <a:stretch>
              <a:fillRect/>
            </a:stretch>
          </p:blipFill>
          <p:spPr>
            <a:xfrm>
              <a:off x="13354735" y="7941075"/>
              <a:ext cx="852266" cy="311322"/>
            </a:xfrm>
            <a:prstGeom prst="rect">
              <a:avLst/>
            </a:prstGeom>
          </p:spPr>
        </p:pic>
        <p:sp>
          <p:nvSpPr>
            <p:cNvPr id="194" name="object 194"/>
            <p:cNvSpPr/>
            <p:nvPr/>
          </p:nvSpPr>
          <p:spPr>
            <a:xfrm>
              <a:off x="13223659" y="7663433"/>
              <a:ext cx="195580" cy="476884"/>
            </a:xfrm>
            <a:custGeom>
              <a:avLst/>
              <a:gdLst/>
              <a:ahLst/>
              <a:cxnLst/>
              <a:rect l="l" t="t" r="r" b="b"/>
              <a:pathLst>
                <a:path w="195580" h="476884">
                  <a:moveTo>
                    <a:pt x="49123" y="416471"/>
                  </a:moveTo>
                  <a:lnTo>
                    <a:pt x="49009" y="405358"/>
                  </a:lnTo>
                  <a:lnTo>
                    <a:pt x="46558" y="392760"/>
                  </a:lnTo>
                  <a:lnTo>
                    <a:pt x="43497" y="370344"/>
                  </a:lnTo>
                  <a:lnTo>
                    <a:pt x="41262" y="358648"/>
                  </a:lnTo>
                  <a:lnTo>
                    <a:pt x="38785" y="353872"/>
                  </a:lnTo>
                  <a:lnTo>
                    <a:pt x="34950" y="352234"/>
                  </a:lnTo>
                  <a:lnTo>
                    <a:pt x="20053" y="349542"/>
                  </a:lnTo>
                  <a:lnTo>
                    <a:pt x="3670" y="378536"/>
                  </a:lnTo>
                  <a:lnTo>
                    <a:pt x="0" y="411416"/>
                  </a:lnTo>
                  <a:lnTo>
                    <a:pt x="7150" y="445185"/>
                  </a:lnTo>
                  <a:lnTo>
                    <a:pt x="23215" y="476783"/>
                  </a:lnTo>
                  <a:lnTo>
                    <a:pt x="28282" y="474408"/>
                  </a:lnTo>
                  <a:lnTo>
                    <a:pt x="44704" y="434162"/>
                  </a:lnTo>
                  <a:lnTo>
                    <a:pt x="47498" y="426072"/>
                  </a:lnTo>
                  <a:lnTo>
                    <a:pt x="49123" y="416471"/>
                  </a:lnTo>
                  <a:close/>
                </a:path>
                <a:path w="195580" h="476884">
                  <a:moveTo>
                    <a:pt x="195376" y="45631"/>
                  </a:moveTo>
                  <a:lnTo>
                    <a:pt x="194462" y="17843"/>
                  </a:lnTo>
                  <a:lnTo>
                    <a:pt x="190246" y="469"/>
                  </a:lnTo>
                  <a:lnTo>
                    <a:pt x="181165" y="152"/>
                  </a:lnTo>
                  <a:lnTo>
                    <a:pt x="168973" y="0"/>
                  </a:lnTo>
                  <a:lnTo>
                    <a:pt x="168897" y="152"/>
                  </a:lnTo>
                  <a:lnTo>
                    <a:pt x="153797" y="30607"/>
                  </a:lnTo>
                  <a:lnTo>
                    <a:pt x="148145" y="62661"/>
                  </a:lnTo>
                  <a:lnTo>
                    <a:pt x="153035" y="92278"/>
                  </a:lnTo>
                  <a:lnTo>
                    <a:pt x="169494" y="115608"/>
                  </a:lnTo>
                  <a:lnTo>
                    <a:pt x="173558" y="113449"/>
                  </a:lnTo>
                  <a:lnTo>
                    <a:pt x="177419" y="111023"/>
                  </a:lnTo>
                  <a:lnTo>
                    <a:pt x="180746" y="108165"/>
                  </a:lnTo>
                  <a:lnTo>
                    <a:pt x="191350" y="77762"/>
                  </a:lnTo>
                  <a:lnTo>
                    <a:pt x="195376" y="45631"/>
                  </a:lnTo>
                  <a:close/>
                </a:path>
              </a:pathLst>
            </a:custGeom>
            <a:solidFill>
              <a:srgbClr val="FFD4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" name="object 195"/>
            <p:cNvSpPr/>
            <p:nvPr/>
          </p:nvSpPr>
          <p:spPr>
            <a:xfrm>
              <a:off x="13119584" y="8001936"/>
              <a:ext cx="52705" cy="151130"/>
            </a:xfrm>
            <a:custGeom>
              <a:avLst/>
              <a:gdLst/>
              <a:ahLst/>
              <a:cxnLst/>
              <a:rect l="l" t="t" r="r" b="b"/>
              <a:pathLst>
                <a:path w="52705" h="151129">
                  <a:moveTo>
                    <a:pt x="52416" y="150953"/>
                  </a:moveTo>
                  <a:lnTo>
                    <a:pt x="10344" y="110982"/>
                  </a:lnTo>
                  <a:lnTo>
                    <a:pt x="0" y="73913"/>
                  </a:lnTo>
                  <a:lnTo>
                    <a:pt x="3789" y="53659"/>
                  </a:lnTo>
                  <a:lnTo>
                    <a:pt x="20531" y="16687"/>
                  </a:lnTo>
                  <a:lnTo>
                    <a:pt x="51942" y="0"/>
                  </a:lnTo>
                  <a:lnTo>
                    <a:pt x="38141" y="35575"/>
                  </a:lnTo>
                  <a:lnTo>
                    <a:pt x="33944" y="73534"/>
                  </a:lnTo>
                  <a:lnTo>
                    <a:pt x="38865" y="112465"/>
                  </a:lnTo>
                  <a:lnTo>
                    <a:pt x="52416" y="150953"/>
                  </a:lnTo>
                  <a:close/>
                </a:path>
              </a:pathLst>
            </a:custGeom>
            <a:solidFill>
              <a:srgbClr val="F8E3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" name="object 196"/>
            <p:cNvSpPr/>
            <p:nvPr/>
          </p:nvSpPr>
          <p:spPr>
            <a:xfrm>
              <a:off x="13204558" y="8263279"/>
              <a:ext cx="48895" cy="121285"/>
            </a:xfrm>
            <a:custGeom>
              <a:avLst/>
              <a:gdLst/>
              <a:ahLst/>
              <a:cxnLst/>
              <a:rect l="l" t="t" r="r" b="b"/>
              <a:pathLst>
                <a:path w="48894" h="121284">
                  <a:moveTo>
                    <a:pt x="17879" y="121273"/>
                  </a:moveTo>
                  <a:lnTo>
                    <a:pt x="10703" y="109500"/>
                  </a:lnTo>
                  <a:lnTo>
                    <a:pt x="4834" y="98557"/>
                  </a:lnTo>
                  <a:lnTo>
                    <a:pt x="0" y="69062"/>
                  </a:lnTo>
                  <a:lnTo>
                    <a:pt x="1696" y="44091"/>
                  </a:lnTo>
                  <a:lnTo>
                    <a:pt x="9858" y="21714"/>
                  </a:lnTo>
                  <a:lnTo>
                    <a:pt x="24422" y="0"/>
                  </a:lnTo>
                  <a:lnTo>
                    <a:pt x="32763" y="1744"/>
                  </a:lnTo>
                  <a:lnTo>
                    <a:pt x="39415" y="3853"/>
                  </a:lnTo>
                  <a:lnTo>
                    <a:pt x="43430" y="6544"/>
                  </a:lnTo>
                  <a:lnTo>
                    <a:pt x="48275" y="41234"/>
                  </a:lnTo>
                  <a:lnTo>
                    <a:pt x="46656" y="75990"/>
                  </a:lnTo>
                  <a:lnTo>
                    <a:pt x="39766" y="103952"/>
                  </a:lnTo>
                  <a:lnTo>
                    <a:pt x="28803" y="118258"/>
                  </a:lnTo>
                  <a:lnTo>
                    <a:pt x="27586" y="118785"/>
                  </a:lnTo>
                  <a:lnTo>
                    <a:pt x="17879" y="121273"/>
                  </a:lnTo>
                  <a:close/>
                </a:path>
              </a:pathLst>
            </a:custGeom>
            <a:solidFill>
              <a:srgbClr val="FFD4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7" name="object 197"/>
            <p:cNvPicPr/>
            <p:nvPr/>
          </p:nvPicPr>
          <p:blipFill>
            <a:blip r:embed="rId157" cstate="print"/>
            <a:stretch>
              <a:fillRect/>
            </a:stretch>
          </p:blipFill>
          <p:spPr>
            <a:xfrm>
              <a:off x="13878610" y="7513258"/>
              <a:ext cx="198973" cy="187878"/>
            </a:xfrm>
            <a:prstGeom prst="rect">
              <a:avLst/>
            </a:prstGeom>
          </p:spPr>
        </p:pic>
        <p:sp>
          <p:nvSpPr>
            <p:cNvPr id="198" name="object 198"/>
            <p:cNvSpPr/>
            <p:nvPr/>
          </p:nvSpPr>
          <p:spPr>
            <a:xfrm>
              <a:off x="13116916" y="7389748"/>
              <a:ext cx="926465" cy="1004569"/>
            </a:xfrm>
            <a:custGeom>
              <a:avLst/>
              <a:gdLst/>
              <a:ahLst/>
              <a:cxnLst/>
              <a:rect l="l" t="t" r="r" b="b"/>
              <a:pathLst>
                <a:path w="926465" h="1004570">
                  <a:moveTo>
                    <a:pt x="47904" y="1003782"/>
                  </a:moveTo>
                  <a:lnTo>
                    <a:pt x="38252" y="969721"/>
                  </a:lnTo>
                  <a:lnTo>
                    <a:pt x="36512" y="935647"/>
                  </a:lnTo>
                  <a:lnTo>
                    <a:pt x="40398" y="901585"/>
                  </a:lnTo>
                  <a:lnTo>
                    <a:pt x="47688" y="867524"/>
                  </a:lnTo>
                  <a:lnTo>
                    <a:pt x="30162" y="866940"/>
                  </a:lnTo>
                  <a:lnTo>
                    <a:pt x="14630" y="878433"/>
                  </a:lnTo>
                  <a:lnTo>
                    <a:pt x="5651" y="896670"/>
                  </a:lnTo>
                  <a:lnTo>
                    <a:pt x="1384" y="920292"/>
                  </a:lnTo>
                  <a:lnTo>
                    <a:pt x="0" y="947953"/>
                  </a:lnTo>
                  <a:lnTo>
                    <a:pt x="0" y="970788"/>
                  </a:lnTo>
                  <a:lnTo>
                    <a:pt x="2755" y="984211"/>
                  </a:lnTo>
                  <a:lnTo>
                    <a:pt x="10769" y="993444"/>
                  </a:lnTo>
                  <a:lnTo>
                    <a:pt x="26517" y="1003731"/>
                  </a:lnTo>
                  <a:lnTo>
                    <a:pt x="33007" y="1004316"/>
                  </a:lnTo>
                  <a:lnTo>
                    <a:pt x="40297" y="1004265"/>
                  </a:lnTo>
                  <a:lnTo>
                    <a:pt x="47904" y="1003782"/>
                  </a:lnTo>
                  <a:close/>
                </a:path>
                <a:path w="926465" h="1004570">
                  <a:moveTo>
                    <a:pt x="926452" y="136194"/>
                  </a:moveTo>
                  <a:lnTo>
                    <a:pt x="911542" y="75336"/>
                  </a:lnTo>
                  <a:lnTo>
                    <a:pt x="882408" y="21374"/>
                  </a:lnTo>
                  <a:lnTo>
                    <a:pt x="879983" y="19888"/>
                  </a:lnTo>
                  <a:lnTo>
                    <a:pt x="879983" y="21323"/>
                  </a:lnTo>
                  <a:lnTo>
                    <a:pt x="867524" y="12496"/>
                  </a:lnTo>
                  <a:lnTo>
                    <a:pt x="857910" y="9906"/>
                  </a:lnTo>
                  <a:lnTo>
                    <a:pt x="857224" y="9956"/>
                  </a:lnTo>
                  <a:lnTo>
                    <a:pt x="843762" y="2451"/>
                  </a:lnTo>
                  <a:lnTo>
                    <a:pt x="836688" y="0"/>
                  </a:lnTo>
                  <a:lnTo>
                    <a:pt x="833678" y="2641"/>
                  </a:lnTo>
                  <a:lnTo>
                    <a:pt x="832396" y="10439"/>
                  </a:lnTo>
                  <a:lnTo>
                    <a:pt x="841756" y="13601"/>
                  </a:lnTo>
                  <a:lnTo>
                    <a:pt x="858304" y="21996"/>
                  </a:lnTo>
                  <a:lnTo>
                    <a:pt x="872451" y="35547"/>
                  </a:lnTo>
                  <a:lnTo>
                    <a:pt x="883818" y="51295"/>
                  </a:lnTo>
                  <a:lnTo>
                    <a:pt x="892022" y="66319"/>
                  </a:lnTo>
                  <a:lnTo>
                    <a:pt x="893673" y="70700"/>
                  </a:lnTo>
                  <a:lnTo>
                    <a:pt x="894778" y="69596"/>
                  </a:lnTo>
                  <a:lnTo>
                    <a:pt x="911021" y="114579"/>
                  </a:lnTo>
                  <a:lnTo>
                    <a:pt x="916470" y="122809"/>
                  </a:lnTo>
                  <a:lnTo>
                    <a:pt x="926452" y="136194"/>
                  </a:lnTo>
                  <a:close/>
                </a:path>
              </a:pathLst>
            </a:custGeom>
            <a:solidFill>
              <a:srgbClr val="F8E3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" name="object 199"/>
            <p:cNvSpPr/>
            <p:nvPr/>
          </p:nvSpPr>
          <p:spPr>
            <a:xfrm>
              <a:off x="14034816" y="7437050"/>
              <a:ext cx="50165" cy="100330"/>
            </a:xfrm>
            <a:custGeom>
              <a:avLst/>
              <a:gdLst/>
              <a:ahLst/>
              <a:cxnLst/>
              <a:rect l="l" t="t" r="r" b="b"/>
              <a:pathLst>
                <a:path w="50165" h="100329">
                  <a:moveTo>
                    <a:pt x="42097" y="99720"/>
                  </a:moveTo>
                  <a:lnTo>
                    <a:pt x="47693" y="95218"/>
                  </a:lnTo>
                  <a:lnTo>
                    <a:pt x="41623" y="94433"/>
                  </a:lnTo>
                  <a:lnTo>
                    <a:pt x="22248" y="72095"/>
                  </a:lnTo>
                  <a:lnTo>
                    <a:pt x="7960" y="49336"/>
                  </a:lnTo>
                  <a:lnTo>
                    <a:pt x="99" y="25517"/>
                  </a:lnTo>
                  <a:lnTo>
                    <a:pt x="0" y="0"/>
                  </a:lnTo>
                  <a:lnTo>
                    <a:pt x="3960" y="4435"/>
                  </a:lnTo>
                  <a:lnTo>
                    <a:pt x="33600" y="49674"/>
                  </a:lnTo>
                  <a:lnTo>
                    <a:pt x="49829" y="87722"/>
                  </a:lnTo>
                  <a:lnTo>
                    <a:pt x="49085" y="94420"/>
                  </a:lnTo>
                  <a:lnTo>
                    <a:pt x="44787" y="98557"/>
                  </a:lnTo>
                  <a:lnTo>
                    <a:pt x="42097" y="99720"/>
                  </a:lnTo>
                  <a:close/>
                </a:path>
              </a:pathLst>
            </a:custGeom>
            <a:solidFill>
              <a:srgbClr val="FFD4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0" name="object 200"/>
            <p:cNvPicPr/>
            <p:nvPr/>
          </p:nvPicPr>
          <p:blipFill>
            <a:blip r:embed="rId158" cstate="print"/>
            <a:stretch>
              <a:fillRect/>
            </a:stretch>
          </p:blipFill>
          <p:spPr>
            <a:xfrm>
              <a:off x="13903360" y="7446751"/>
              <a:ext cx="143225" cy="200131"/>
            </a:xfrm>
            <a:prstGeom prst="rect">
              <a:avLst/>
            </a:prstGeom>
          </p:spPr>
        </p:pic>
        <p:pic>
          <p:nvPicPr>
            <p:cNvPr id="201" name="object 201"/>
            <p:cNvPicPr/>
            <p:nvPr/>
          </p:nvPicPr>
          <p:blipFill>
            <a:blip r:embed="rId159" cstate="print"/>
            <a:stretch>
              <a:fillRect/>
            </a:stretch>
          </p:blipFill>
          <p:spPr>
            <a:xfrm>
              <a:off x="13878630" y="7413955"/>
              <a:ext cx="138542" cy="98816"/>
            </a:xfrm>
            <a:prstGeom prst="rect">
              <a:avLst/>
            </a:prstGeom>
          </p:spPr>
        </p:pic>
        <p:pic>
          <p:nvPicPr>
            <p:cNvPr id="202" name="object 202"/>
            <p:cNvPicPr/>
            <p:nvPr/>
          </p:nvPicPr>
          <p:blipFill>
            <a:blip r:embed="rId160" cstate="print"/>
            <a:stretch>
              <a:fillRect/>
            </a:stretch>
          </p:blipFill>
          <p:spPr>
            <a:xfrm>
              <a:off x="13899969" y="7487167"/>
              <a:ext cx="115770" cy="174101"/>
            </a:xfrm>
            <a:prstGeom prst="rect">
              <a:avLst/>
            </a:prstGeom>
          </p:spPr>
        </p:pic>
        <p:pic>
          <p:nvPicPr>
            <p:cNvPr id="203" name="object 203"/>
            <p:cNvPicPr/>
            <p:nvPr/>
          </p:nvPicPr>
          <p:blipFill>
            <a:blip r:embed="rId161" cstate="print"/>
            <a:stretch>
              <a:fillRect/>
            </a:stretch>
          </p:blipFill>
          <p:spPr>
            <a:xfrm>
              <a:off x="13927043" y="8785859"/>
              <a:ext cx="604906" cy="127284"/>
            </a:xfrm>
            <a:prstGeom prst="rect">
              <a:avLst/>
            </a:prstGeom>
          </p:spPr>
        </p:pic>
        <p:pic>
          <p:nvPicPr>
            <p:cNvPr id="204" name="object 204"/>
            <p:cNvPicPr/>
            <p:nvPr/>
          </p:nvPicPr>
          <p:blipFill>
            <a:blip r:embed="rId162" cstate="print"/>
            <a:stretch>
              <a:fillRect/>
            </a:stretch>
          </p:blipFill>
          <p:spPr>
            <a:xfrm>
              <a:off x="13989192" y="7913186"/>
              <a:ext cx="217505" cy="118628"/>
            </a:xfrm>
            <a:prstGeom prst="rect">
              <a:avLst/>
            </a:prstGeom>
          </p:spPr>
        </p:pic>
        <p:pic>
          <p:nvPicPr>
            <p:cNvPr id="205" name="object 205"/>
            <p:cNvPicPr/>
            <p:nvPr/>
          </p:nvPicPr>
          <p:blipFill>
            <a:blip r:embed="rId163" cstate="print"/>
            <a:stretch>
              <a:fillRect/>
            </a:stretch>
          </p:blipFill>
          <p:spPr>
            <a:xfrm>
              <a:off x="14603323" y="8903695"/>
              <a:ext cx="14640" cy="7040"/>
            </a:xfrm>
            <a:prstGeom prst="rect">
              <a:avLst/>
            </a:prstGeom>
          </p:spPr>
        </p:pic>
        <p:pic>
          <p:nvPicPr>
            <p:cNvPr id="206" name="object 206"/>
            <p:cNvPicPr/>
            <p:nvPr/>
          </p:nvPicPr>
          <p:blipFill>
            <a:blip r:embed="rId164" cstate="print"/>
            <a:stretch>
              <a:fillRect/>
            </a:stretch>
          </p:blipFill>
          <p:spPr>
            <a:xfrm>
              <a:off x="13853373" y="8779154"/>
              <a:ext cx="826251" cy="186171"/>
            </a:xfrm>
            <a:prstGeom prst="rect">
              <a:avLst/>
            </a:prstGeom>
          </p:spPr>
        </p:pic>
        <p:pic>
          <p:nvPicPr>
            <p:cNvPr id="207" name="object 207"/>
            <p:cNvPicPr/>
            <p:nvPr/>
          </p:nvPicPr>
          <p:blipFill>
            <a:blip r:embed="rId165" cstate="print"/>
            <a:stretch>
              <a:fillRect/>
            </a:stretch>
          </p:blipFill>
          <p:spPr>
            <a:xfrm>
              <a:off x="14816632" y="8446281"/>
              <a:ext cx="153535" cy="450006"/>
            </a:xfrm>
            <a:prstGeom prst="rect">
              <a:avLst/>
            </a:prstGeom>
          </p:spPr>
        </p:pic>
        <p:pic>
          <p:nvPicPr>
            <p:cNvPr id="208" name="object 208"/>
            <p:cNvPicPr/>
            <p:nvPr/>
          </p:nvPicPr>
          <p:blipFill>
            <a:blip r:embed="rId166" cstate="print"/>
            <a:stretch>
              <a:fillRect/>
            </a:stretch>
          </p:blipFill>
          <p:spPr>
            <a:xfrm>
              <a:off x="13878610" y="7465404"/>
              <a:ext cx="107076" cy="393405"/>
            </a:xfrm>
            <a:prstGeom prst="rect">
              <a:avLst/>
            </a:prstGeom>
          </p:spPr>
        </p:pic>
        <p:pic>
          <p:nvPicPr>
            <p:cNvPr id="209" name="object 209"/>
            <p:cNvPicPr/>
            <p:nvPr/>
          </p:nvPicPr>
          <p:blipFill>
            <a:blip r:embed="rId167" cstate="print"/>
            <a:stretch>
              <a:fillRect/>
            </a:stretch>
          </p:blipFill>
          <p:spPr>
            <a:xfrm>
              <a:off x="14596048" y="8870685"/>
              <a:ext cx="272917" cy="89214"/>
            </a:xfrm>
            <a:prstGeom prst="rect">
              <a:avLst/>
            </a:prstGeom>
          </p:spPr>
        </p:pic>
        <p:pic>
          <p:nvPicPr>
            <p:cNvPr id="210" name="object 210"/>
            <p:cNvPicPr/>
            <p:nvPr/>
          </p:nvPicPr>
          <p:blipFill>
            <a:blip r:embed="rId168" cstate="print"/>
            <a:stretch>
              <a:fillRect/>
            </a:stretch>
          </p:blipFill>
          <p:spPr>
            <a:xfrm>
              <a:off x="14876464" y="8377427"/>
              <a:ext cx="83057" cy="83118"/>
            </a:xfrm>
            <a:prstGeom prst="rect">
              <a:avLst/>
            </a:prstGeom>
          </p:spPr>
        </p:pic>
        <p:sp>
          <p:nvSpPr>
            <p:cNvPr id="211" name="object 211"/>
            <p:cNvSpPr/>
            <p:nvPr/>
          </p:nvSpPr>
          <p:spPr>
            <a:xfrm>
              <a:off x="13949767" y="8251712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0" y="0"/>
                  </a:moveTo>
                  <a:lnTo>
                    <a:pt x="3001" y="0"/>
                  </a:lnTo>
                </a:path>
              </a:pathLst>
            </a:custGeom>
            <a:ln w="3175">
              <a:solidFill>
                <a:srgbClr val="DDA2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2" name="object 212"/>
            <p:cNvPicPr/>
            <p:nvPr/>
          </p:nvPicPr>
          <p:blipFill>
            <a:blip r:embed="rId169" cstate="print"/>
            <a:stretch>
              <a:fillRect/>
            </a:stretch>
          </p:blipFill>
          <p:spPr>
            <a:xfrm>
              <a:off x="14339834" y="7830311"/>
              <a:ext cx="27706" cy="16763"/>
            </a:xfrm>
            <a:prstGeom prst="rect">
              <a:avLst/>
            </a:prstGeom>
          </p:spPr>
        </p:pic>
        <p:pic>
          <p:nvPicPr>
            <p:cNvPr id="213" name="object 213"/>
            <p:cNvPicPr/>
            <p:nvPr/>
          </p:nvPicPr>
          <p:blipFill>
            <a:blip r:embed="rId170" cstate="print"/>
            <a:stretch>
              <a:fillRect/>
            </a:stretch>
          </p:blipFill>
          <p:spPr>
            <a:xfrm>
              <a:off x="13887206" y="7709366"/>
              <a:ext cx="466191" cy="272917"/>
            </a:xfrm>
            <a:prstGeom prst="rect">
              <a:avLst/>
            </a:prstGeom>
          </p:spPr>
        </p:pic>
        <p:pic>
          <p:nvPicPr>
            <p:cNvPr id="214" name="object 214"/>
            <p:cNvPicPr/>
            <p:nvPr/>
          </p:nvPicPr>
          <p:blipFill>
            <a:blip r:embed="rId171" cstate="print"/>
            <a:stretch>
              <a:fillRect/>
            </a:stretch>
          </p:blipFill>
          <p:spPr>
            <a:xfrm>
              <a:off x="13881701" y="7702661"/>
              <a:ext cx="478462" cy="178003"/>
            </a:xfrm>
            <a:prstGeom prst="rect">
              <a:avLst/>
            </a:prstGeom>
          </p:spPr>
        </p:pic>
        <p:pic>
          <p:nvPicPr>
            <p:cNvPr id="215" name="object 215"/>
            <p:cNvPicPr/>
            <p:nvPr/>
          </p:nvPicPr>
          <p:blipFill>
            <a:blip r:embed="rId172" cstate="print"/>
            <a:stretch>
              <a:fillRect/>
            </a:stretch>
          </p:blipFill>
          <p:spPr>
            <a:xfrm>
              <a:off x="13750228" y="7858048"/>
              <a:ext cx="578175" cy="398586"/>
            </a:xfrm>
            <a:prstGeom prst="rect">
              <a:avLst/>
            </a:prstGeom>
          </p:spPr>
        </p:pic>
        <p:pic>
          <p:nvPicPr>
            <p:cNvPr id="216" name="object 216"/>
            <p:cNvPicPr/>
            <p:nvPr/>
          </p:nvPicPr>
          <p:blipFill>
            <a:blip r:embed="rId173" cstate="print"/>
            <a:stretch>
              <a:fillRect/>
            </a:stretch>
          </p:blipFill>
          <p:spPr>
            <a:xfrm>
              <a:off x="13844077" y="8288536"/>
              <a:ext cx="177911" cy="16328"/>
            </a:xfrm>
            <a:prstGeom prst="rect">
              <a:avLst/>
            </a:prstGeom>
          </p:spPr>
        </p:pic>
        <p:pic>
          <p:nvPicPr>
            <p:cNvPr id="217" name="object 217"/>
            <p:cNvPicPr/>
            <p:nvPr/>
          </p:nvPicPr>
          <p:blipFill>
            <a:blip r:embed="rId174" cstate="print"/>
            <a:stretch>
              <a:fillRect/>
            </a:stretch>
          </p:blipFill>
          <p:spPr>
            <a:xfrm>
              <a:off x="13730904" y="8289858"/>
              <a:ext cx="293126" cy="355305"/>
            </a:xfrm>
            <a:prstGeom prst="rect">
              <a:avLst/>
            </a:prstGeom>
          </p:spPr>
        </p:pic>
        <p:sp>
          <p:nvSpPr>
            <p:cNvPr id="218" name="object 218"/>
            <p:cNvSpPr/>
            <p:nvPr/>
          </p:nvSpPr>
          <p:spPr>
            <a:xfrm>
              <a:off x="14016527" y="8305799"/>
              <a:ext cx="1905" cy="0"/>
            </a:xfrm>
            <a:custGeom>
              <a:avLst/>
              <a:gdLst/>
              <a:ahLst/>
              <a:cxnLst/>
              <a:rect l="l" t="t" r="r" b="b"/>
              <a:pathLst>
                <a:path w="1905">
                  <a:moveTo>
                    <a:pt x="0" y="0"/>
                  </a:moveTo>
                  <a:lnTo>
                    <a:pt x="1499" y="0"/>
                  </a:lnTo>
                </a:path>
              </a:pathLst>
            </a:custGeom>
            <a:ln w="3175">
              <a:solidFill>
                <a:srgbClr val="DEA3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9" name="object 219"/>
            <p:cNvPicPr/>
            <p:nvPr/>
          </p:nvPicPr>
          <p:blipFill>
            <a:blip r:embed="rId175" cstate="print"/>
            <a:stretch>
              <a:fillRect/>
            </a:stretch>
          </p:blipFill>
          <p:spPr>
            <a:xfrm>
              <a:off x="13732123" y="8600724"/>
              <a:ext cx="161330" cy="164012"/>
            </a:xfrm>
            <a:prstGeom prst="rect">
              <a:avLst/>
            </a:prstGeom>
          </p:spPr>
        </p:pic>
        <p:pic>
          <p:nvPicPr>
            <p:cNvPr id="220" name="object 220"/>
            <p:cNvPicPr/>
            <p:nvPr/>
          </p:nvPicPr>
          <p:blipFill>
            <a:blip r:embed="rId176" cstate="print"/>
            <a:stretch>
              <a:fillRect/>
            </a:stretch>
          </p:blipFill>
          <p:spPr>
            <a:xfrm>
              <a:off x="13691250" y="8615902"/>
              <a:ext cx="66995" cy="103662"/>
            </a:xfrm>
            <a:prstGeom prst="rect">
              <a:avLst/>
            </a:prstGeom>
          </p:spPr>
        </p:pic>
        <p:pic>
          <p:nvPicPr>
            <p:cNvPr id="221" name="object 221"/>
            <p:cNvPicPr/>
            <p:nvPr/>
          </p:nvPicPr>
          <p:blipFill>
            <a:blip r:embed="rId177" cstate="print"/>
            <a:stretch>
              <a:fillRect/>
            </a:stretch>
          </p:blipFill>
          <p:spPr>
            <a:xfrm>
              <a:off x="14797613" y="8291230"/>
              <a:ext cx="90342" cy="130301"/>
            </a:xfrm>
            <a:prstGeom prst="rect">
              <a:avLst/>
            </a:prstGeom>
          </p:spPr>
        </p:pic>
        <p:pic>
          <p:nvPicPr>
            <p:cNvPr id="222" name="object 222"/>
            <p:cNvPicPr/>
            <p:nvPr/>
          </p:nvPicPr>
          <p:blipFill>
            <a:blip r:embed="rId178" cstate="print"/>
            <a:stretch>
              <a:fillRect/>
            </a:stretch>
          </p:blipFill>
          <p:spPr>
            <a:xfrm>
              <a:off x="14665634" y="8389772"/>
              <a:ext cx="273710" cy="489325"/>
            </a:xfrm>
            <a:prstGeom prst="rect">
              <a:avLst/>
            </a:prstGeom>
          </p:spPr>
        </p:pic>
        <p:pic>
          <p:nvPicPr>
            <p:cNvPr id="223" name="object 223"/>
            <p:cNvPicPr/>
            <p:nvPr/>
          </p:nvPicPr>
          <p:blipFill>
            <a:blip r:embed="rId179" cstate="print"/>
            <a:stretch>
              <a:fillRect/>
            </a:stretch>
          </p:blipFill>
          <p:spPr>
            <a:xfrm>
              <a:off x="14202582" y="7976585"/>
              <a:ext cx="18745" cy="26151"/>
            </a:xfrm>
            <a:prstGeom prst="rect">
              <a:avLst/>
            </a:prstGeom>
          </p:spPr>
        </p:pic>
        <p:pic>
          <p:nvPicPr>
            <p:cNvPr id="224" name="object 224"/>
            <p:cNvPicPr/>
            <p:nvPr/>
          </p:nvPicPr>
          <p:blipFill>
            <a:blip r:embed="rId180" cstate="print"/>
            <a:stretch>
              <a:fillRect/>
            </a:stretch>
          </p:blipFill>
          <p:spPr>
            <a:xfrm>
              <a:off x="13893454" y="8750472"/>
              <a:ext cx="224302" cy="70469"/>
            </a:xfrm>
            <a:prstGeom prst="rect">
              <a:avLst/>
            </a:prstGeom>
          </p:spPr>
        </p:pic>
        <p:pic>
          <p:nvPicPr>
            <p:cNvPr id="225" name="object 225"/>
            <p:cNvPicPr/>
            <p:nvPr/>
          </p:nvPicPr>
          <p:blipFill>
            <a:blip r:embed="rId181" cstate="print"/>
            <a:stretch>
              <a:fillRect/>
            </a:stretch>
          </p:blipFill>
          <p:spPr>
            <a:xfrm>
              <a:off x="13904214" y="8599687"/>
              <a:ext cx="26151" cy="17465"/>
            </a:xfrm>
            <a:prstGeom prst="rect">
              <a:avLst/>
            </a:prstGeom>
          </p:spPr>
        </p:pic>
        <p:pic>
          <p:nvPicPr>
            <p:cNvPr id="226" name="object 226"/>
            <p:cNvPicPr/>
            <p:nvPr/>
          </p:nvPicPr>
          <p:blipFill>
            <a:blip r:embed="rId182" cstate="print"/>
            <a:stretch>
              <a:fillRect/>
            </a:stretch>
          </p:blipFill>
          <p:spPr>
            <a:xfrm>
              <a:off x="14328404" y="7834670"/>
              <a:ext cx="469209" cy="456559"/>
            </a:xfrm>
            <a:prstGeom prst="rect">
              <a:avLst/>
            </a:prstGeom>
          </p:spPr>
        </p:pic>
        <p:pic>
          <p:nvPicPr>
            <p:cNvPr id="227" name="object 227"/>
            <p:cNvPicPr/>
            <p:nvPr/>
          </p:nvPicPr>
          <p:blipFill>
            <a:blip r:embed="rId183" cstate="print"/>
            <a:stretch>
              <a:fillRect/>
            </a:stretch>
          </p:blipFill>
          <p:spPr>
            <a:xfrm>
              <a:off x="13936217" y="8497366"/>
              <a:ext cx="63367" cy="43799"/>
            </a:xfrm>
            <a:prstGeom prst="rect">
              <a:avLst/>
            </a:prstGeom>
          </p:spPr>
        </p:pic>
        <p:pic>
          <p:nvPicPr>
            <p:cNvPr id="228" name="object 228"/>
            <p:cNvPicPr/>
            <p:nvPr/>
          </p:nvPicPr>
          <p:blipFill>
            <a:blip r:embed="rId184" cstate="print"/>
            <a:stretch>
              <a:fillRect/>
            </a:stretch>
          </p:blipFill>
          <p:spPr>
            <a:xfrm>
              <a:off x="14117756" y="8820942"/>
              <a:ext cx="547817" cy="88605"/>
            </a:xfrm>
            <a:prstGeom prst="rect">
              <a:avLst/>
            </a:prstGeom>
          </p:spPr>
        </p:pic>
        <p:pic>
          <p:nvPicPr>
            <p:cNvPr id="229" name="object 229"/>
            <p:cNvPicPr/>
            <p:nvPr/>
          </p:nvPicPr>
          <p:blipFill>
            <a:blip r:embed="rId185" cstate="print"/>
            <a:stretch>
              <a:fillRect/>
            </a:stretch>
          </p:blipFill>
          <p:spPr>
            <a:xfrm>
              <a:off x="13895649" y="8756233"/>
              <a:ext cx="66507" cy="29565"/>
            </a:xfrm>
            <a:prstGeom prst="rect">
              <a:avLst/>
            </a:prstGeom>
          </p:spPr>
        </p:pic>
        <p:pic>
          <p:nvPicPr>
            <p:cNvPr id="230" name="object 230"/>
            <p:cNvPicPr/>
            <p:nvPr/>
          </p:nvPicPr>
          <p:blipFill>
            <a:blip r:embed="rId186" cstate="print"/>
            <a:stretch>
              <a:fillRect/>
            </a:stretch>
          </p:blipFill>
          <p:spPr>
            <a:xfrm>
              <a:off x="14024030" y="8045774"/>
              <a:ext cx="142707" cy="267736"/>
            </a:xfrm>
            <a:prstGeom prst="rect">
              <a:avLst/>
            </a:prstGeom>
          </p:spPr>
        </p:pic>
        <p:pic>
          <p:nvPicPr>
            <p:cNvPr id="231" name="object 231"/>
            <p:cNvPicPr/>
            <p:nvPr/>
          </p:nvPicPr>
          <p:blipFill>
            <a:blip r:embed="rId187" cstate="print"/>
            <a:stretch>
              <a:fillRect/>
            </a:stretch>
          </p:blipFill>
          <p:spPr>
            <a:xfrm>
              <a:off x="14115196" y="8043336"/>
              <a:ext cx="77144" cy="153344"/>
            </a:xfrm>
            <a:prstGeom prst="rect">
              <a:avLst/>
            </a:prstGeom>
          </p:spPr>
        </p:pic>
        <p:pic>
          <p:nvPicPr>
            <p:cNvPr id="232" name="object 232"/>
            <p:cNvPicPr/>
            <p:nvPr/>
          </p:nvPicPr>
          <p:blipFill>
            <a:blip r:embed="rId188" cstate="print"/>
            <a:stretch>
              <a:fillRect/>
            </a:stretch>
          </p:blipFill>
          <p:spPr>
            <a:xfrm>
              <a:off x="13994831" y="8446617"/>
              <a:ext cx="27553" cy="20634"/>
            </a:xfrm>
            <a:prstGeom prst="rect">
              <a:avLst/>
            </a:prstGeom>
          </p:spPr>
        </p:pic>
        <p:pic>
          <p:nvPicPr>
            <p:cNvPr id="233" name="object 233"/>
            <p:cNvPicPr/>
            <p:nvPr/>
          </p:nvPicPr>
          <p:blipFill>
            <a:blip r:embed="rId189" cstate="print"/>
            <a:stretch>
              <a:fillRect/>
            </a:stretch>
          </p:blipFill>
          <p:spPr>
            <a:xfrm>
              <a:off x="13890711" y="8297295"/>
              <a:ext cx="203027" cy="357896"/>
            </a:xfrm>
            <a:prstGeom prst="rect">
              <a:avLst/>
            </a:prstGeom>
          </p:spPr>
        </p:pic>
        <p:pic>
          <p:nvPicPr>
            <p:cNvPr id="234" name="object 234"/>
            <p:cNvPicPr/>
            <p:nvPr/>
          </p:nvPicPr>
          <p:blipFill>
            <a:blip r:embed="rId190" cstate="print"/>
            <a:stretch>
              <a:fillRect/>
            </a:stretch>
          </p:blipFill>
          <p:spPr>
            <a:xfrm>
              <a:off x="14018178" y="8300191"/>
              <a:ext cx="69494" cy="83880"/>
            </a:xfrm>
            <a:prstGeom prst="rect">
              <a:avLst/>
            </a:prstGeom>
          </p:spPr>
        </p:pic>
        <p:pic>
          <p:nvPicPr>
            <p:cNvPr id="235" name="object 235"/>
            <p:cNvPicPr/>
            <p:nvPr/>
          </p:nvPicPr>
          <p:blipFill>
            <a:blip r:embed="rId191" cstate="print"/>
            <a:stretch>
              <a:fillRect/>
            </a:stretch>
          </p:blipFill>
          <p:spPr>
            <a:xfrm>
              <a:off x="13883401" y="8617152"/>
              <a:ext cx="87838" cy="146303"/>
            </a:xfrm>
            <a:prstGeom prst="rect">
              <a:avLst/>
            </a:prstGeom>
          </p:spPr>
        </p:pic>
        <p:pic>
          <p:nvPicPr>
            <p:cNvPr id="236" name="object 236"/>
            <p:cNvPicPr/>
            <p:nvPr/>
          </p:nvPicPr>
          <p:blipFill>
            <a:blip r:embed="rId192" cstate="print"/>
            <a:stretch>
              <a:fillRect/>
            </a:stretch>
          </p:blipFill>
          <p:spPr>
            <a:xfrm>
              <a:off x="13977518" y="7865454"/>
              <a:ext cx="907602" cy="961247"/>
            </a:xfrm>
            <a:prstGeom prst="rect">
              <a:avLst/>
            </a:prstGeom>
          </p:spPr>
        </p:pic>
        <p:pic>
          <p:nvPicPr>
            <p:cNvPr id="237" name="object 237"/>
            <p:cNvPicPr/>
            <p:nvPr/>
          </p:nvPicPr>
          <p:blipFill>
            <a:blip r:embed="rId193" cstate="print"/>
            <a:stretch>
              <a:fillRect/>
            </a:stretch>
          </p:blipFill>
          <p:spPr>
            <a:xfrm>
              <a:off x="14395063" y="7859420"/>
              <a:ext cx="481401" cy="557143"/>
            </a:xfrm>
            <a:prstGeom prst="rect">
              <a:avLst/>
            </a:prstGeom>
          </p:spPr>
        </p:pic>
        <p:pic>
          <p:nvPicPr>
            <p:cNvPr id="238" name="object 238"/>
            <p:cNvPicPr/>
            <p:nvPr/>
          </p:nvPicPr>
          <p:blipFill>
            <a:blip r:embed="rId194" cstate="print"/>
            <a:stretch>
              <a:fillRect/>
            </a:stretch>
          </p:blipFill>
          <p:spPr>
            <a:xfrm>
              <a:off x="13962156" y="8722278"/>
              <a:ext cx="37642" cy="33954"/>
            </a:xfrm>
            <a:prstGeom prst="rect">
              <a:avLst/>
            </a:prstGeom>
          </p:spPr>
        </p:pic>
        <p:pic>
          <p:nvPicPr>
            <p:cNvPr id="239" name="object 239"/>
            <p:cNvPicPr/>
            <p:nvPr/>
          </p:nvPicPr>
          <p:blipFill>
            <a:blip r:embed="rId195" cstate="print"/>
            <a:stretch>
              <a:fillRect/>
            </a:stretch>
          </p:blipFill>
          <p:spPr>
            <a:xfrm>
              <a:off x="13960236" y="8723315"/>
              <a:ext cx="765078" cy="155874"/>
            </a:xfrm>
            <a:prstGeom prst="rect">
              <a:avLst/>
            </a:prstGeom>
          </p:spPr>
        </p:pic>
        <p:pic>
          <p:nvPicPr>
            <p:cNvPr id="240" name="object 240"/>
            <p:cNvPicPr/>
            <p:nvPr/>
          </p:nvPicPr>
          <p:blipFill>
            <a:blip r:embed="rId196" cstate="print"/>
            <a:stretch>
              <a:fillRect/>
            </a:stretch>
          </p:blipFill>
          <p:spPr>
            <a:xfrm>
              <a:off x="14192341" y="8038368"/>
              <a:ext cx="51572" cy="26852"/>
            </a:xfrm>
            <a:prstGeom prst="rect">
              <a:avLst/>
            </a:prstGeom>
          </p:spPr>
        </p:pic>
        <p:sp>
          <p:nvSpPr>
            <p:cNvPr id="241" name="object 241"/>
            <p:cNvSpPr/>
            <p:nvPr/>
          </p:nvSpPr>
          <p:spPr>
            <a:xfrm>
              <a:off x="14193773" y="804540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69">
                  <a:moveTo>
                    <a:pt x="0" y="0"/>
                  </a:moveTo>
                  <a:lnTo>
                    <a:pt x="883" y="0"/>
                  </a:lnTo>
                </a:path>
              </a:pathLst>
            </a:custGeom>
            <a:ln w="3175">
              <a:solidFill>
                <a:srgbClr val="DFA2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2" name="object 242"/>
            <p:cNvPicPr/>
            <p:nvPr/>
          </p:nvPicPr>
          <p:blipFill>
            <a:blip r:embed="rId197" cstate="print"/>
            <a:stretch>
              <a:fillRect/>
            </a:stretch>
          </p:blipFill>
          <p:spPr>
            <a:xfrm>
              <a:off x="14652284" y="8443325"/>
              <a:ext cx="244906" cy="435803"/>
            </a:xfrm>
            <a:prstGeom prst="rect">
              <a:avLst/>
            </a:prstGeom>
          </p:spPr>
        </p:pic>
        <p:pic>
          <p:nvPicPr>
            <p:cNvPr id="243" name="object 243"/>
            <p:cNvPicPr/>
            <p:nvPr/>
          </p:nvPicPr>
          <p:blipFill>
            <a:blip r:embed="rId198" cstate="print"/>
            <a:stretch>
              <a:fillRect/>
            </a:stretch>
          </p:blipFill>
          <p:spPr>
            <a:xfrm>
              <a:off x="14195389" y="7983778"/>
              <a:ext cx="81076" cy="115336"/>
            </a:xfrm>
            <a:prstGeom prst="rect">
              <a:avLst/>
            </a:prstGeom>
          </p:spPr>
        </p:pic>
        <p:pic>
          <p:nvPicPr>
            <p:cNvPr id="244" name="object 244"/>
            <p:cNvPicPr/>
            <p:nvPr/>
          </p:nvPicPr>
          <p:blipFill>
            <a:blip r:embed="rId199" cstate="print"/>
            <a:stretch>
              <a:fillRect/>
            </a:stretch>
          </p:blipFill>
          <p:spPr>
            <a:xfrm>
              <a:off x="13971239" y="8475603"/>
              <a:ext cx="110825" cy="206136"/>
            </a:xfrm>
            <a:prstGeom prst="rect">
              <a:avLst/>
            </a:prstGeom>
          </p:spPr>
        </p:pic>
        <p:pic>
          <p:nvPicPr>
            <p:cNvPr id="245" name="object 245"/>
            <p:cNvPicPr/>
            <p:nvPr/>
          </p:nvPicPr>
          <p:blipFill>
            <a:blip r:embed="rId200" cstate="print"/>
            <a:stretch>
              <a:fillRect/>
            </a:stretch>
          </p:blipFill>
          <p:spPr>
            <a:xfrm>
              <a:off x="14093738" y="8218322"/>
              <a:ext cx="65318" cy="104272"/>
            </a:xfrm>
            <a:prstGeom prst="rect">
              <a:avLst/>
            </a:prstGeom>
          </p:spPr>
        </p:pic>
        <p:pic>
          <p:nvPicPr>
            <p:cNvPr id="246" name="object 246"/>
            <p:cNvPicPr/>
            <p:nvPr/>
          </p:nvPicPr>
          <p:blipFill>
            <a:blip r:embed="rId201" cstate="print"/>
            <a:stretch>
              <a:fillRect/>
            </a:stretch>
          </p:blipFill>
          <p:spPr>
            <a:xfrm>
              <a:off x="14216512" y="7844850"/>
              <a:ext cx="188317" cy="146243"/>
            </a:xfrm>
            <a:prstGeom prst="rect">
              <a:avLst/>
            </a:prstGeom>
          </p:spPr>
        </p:pic>
        <p:pic>
          <p:nvPicPr>
            <p:cNvPr id="247" name="object 247"/>
            <p:cNvPicPr/>
            <p:nvPr/>
          </p:nvPicPr>
          <p:blipFill>
            <a:blip r:embed="rId202" cstate="print"/>
            <a:stretch>
              <a:fillRect/>
            </a:stretch>
          </p:blipFill>
          <p:spPr>
            <a:xfrm>
              <a:off x="14133514" y="8051321"/>
              <a:ext cx="137773" cy="170657"/>
            </a:xfrm>
            <a:prstGeom prst="rect">
              <a:avLst/>
            </a:prstGeom>
          </p:spPr>
        </p:pic>
        <p:pic>
          <p:nvPicPr>
            <p:cNvPr id="248" name="object 248"/>
            <p:cNvPicPr/>
            <p:nvPr/>
          </p:nvPicPr>
          <p:blipFill>
            <a:blip r:embed="rId203" cstate="print"/>
            <a:stretch>
              <a:fillRect/>
            </a:stretch>
          </p:blipFill>
          <p:spPr>
            <a:xfrm>
              <a:off x="13999585" y="8313510"/>
              <a:ext cx="133451" cy="183855"/>
            </a:xfrm>
            <a:prstGeom prst="rect">
              <a:avLst/>
            </a:prstGeom>
          </p:spPr>
        </p:pic>
        <p:pic>
          <p:nvPicPr>
            <p:cNvPr id="249" name="object 249"/>
            <p:cNvPicPr/>
            <p:nvPr/>
          </p:nvPicPr>
          <p:blipFill>
            <a:blip r:embed="rId204" cstate="print"/>
            <a:stretch>
              <a:fillRect/>
            </a:stretch>
          </p:blipFill>
          <p:spPr>
            <a:xfrm>
              <a:off x="13962522" y="8630990"/>
              <a:ext cx="51968" cy="119481"/>
            </a:xfrm>
            <a:prstGeom prst="rect">
              <a:avLst/>
            </a:prstGeom>
          </p:spPr>
        </p:pic>
        <p:pic>
          <p:nvPicPr>
            <p:cNvPr id="250" name="object 250"/>
            <p:cNvPicPr/>
            <p:nvPr/>
          </p:nvPicPr>
          <p:blipFill>
            <a:blip r:embed="rId205" cstate="print"/>
            <a:stretch>
              <a:fillRect/>
            </a:stretch>
          </p:blipFill>
          <p:spPr>
            <a:xfrm>
              <a:off x="13093537" y="7388076"/>
              <a:ext cx="1964698" cy="1732344"/>
            </a:xfrm>
            <a:prstGeom prst="rect">
              <a:avLst/>
            </a:prstGeom>
          </p:spPr>
        </p:pic>
        <p:pic>
          <p:nvPicPr>
            <p:cNvPr id="251" name="object 251"/>
            <p:cNvPicPr/>
            <p:nvPr/>
          </p:nvPicPr>
          <p:blipFill>
            <a:blip r:embed="rId206" cstate="print"/>
            <a:stretch>
              <a:fillRect/>
            </a:stretch>
          </p:blipFill>
          <p:spPr>
            <a:xfrm>
              <a:off x="14634971" y="8448415"/>
              <a:ext cx="478364" cy="671139"/>
            </a:xfrm>
            <a:prstGeom prst="rect">
              <a:avLst/>
            </a:prstGeom>
          </p:spPr>
        </p:pic>
        <p:pic>
          <p:nvPicPr>
            <p:cNvPr id="252" name="object 252"/>
            <p:cNvPicPr/>
            <p:nvPr/>
          </p:nvPicPr>
          <p:blipFill>
            <a:blip r:embed="rId207" cstate="print"/>
            <a:stretch>
              <a:fillRect/>
            </a:stretch>
          </p:blipFill>
          <p:spPr>
            <a:xfrm>
              <a:off x="14902495" y="8304793"/>
              <a:ext cx="40873" cy="37703"/>
            </a:xfrm>
            <a:prstGeom prst="rect">
              <a:avLst/>
            </a:prstGeom>
          </p:spPr>
        </p:pic>
        <p:pic>
          <p:nvPicPr>
            <p:cNvPr id="253" name="object 253"/>
            <p:cNvPicPr/>
            <p:nvPr/>
          </p:nvPicPr>
          <p:blipFill>
            <a:blip r:embed="rId208" cstate="print"/>
            <a:stretch>
              <a:fillRect/>
            </a:stretch>
          </p:blipFill>
          <p:spPr>
            <a:xfrm>
              <a:off x="14620280" y="8306957"/>
              <a:ext cx="436077" cy="756361"/>
            </a:xfrm>
            <a:prstGeom prst="rect">
              <a:avLst/>
            </a:prstGeom>
          </p:spPr>
        </p:pic>
        <p:pic>
          <p:nvPicPr>
            <p:cNvPr id="254" name="object 254"/>
            <p:cNvPicPr/>
            <p:nvPr/>
          </p:nvPicPr>
          <p:blipFill>
            <a:blip r:embed="rId209" cstate="print"/>
            <a:stretch>
              <a:fillRect/>
            </a:stretch>
          </p:blipFill>
          <p:spPr>
            <a:xfrm>
              <a:off x="14915113" y="8596883"/>
              <a:ext cx="141244" cy="352988"/>
            </a:xfrm>
            <a:prstGeom prst="rect">
              <a:avLst/>
            </a:prstGeom>
          </p:spPr>
        </p:pic>
        <p:pic>
          <p:nvPicPr>
            <p:cNvPr id="255" name="object 255"/>
            <p:cNvPicPr/>
            <p:nvPr/>
          </p:nvPicPr>
          <p:blipFill>
            <a:blip r:embed="rId210" cstate="print"/>
            <a:stretch>
              <a:fillRect/>
            </a:stretch>
          </p:blipFill>
          <p:spPr>
            <a:xfrm>
              <a:off x="14915844" y="8370935"/>
              <a:ext cx="40812" cy="79095"/>
            </a:xfrm>
            <a:prstGeom prst="rect">
              <a:avLst/>
            </a:prstGeom>
          </p:spPr>
        </p:pic>
        <p:sp>
          <p:nvSpPr>
            <p:cNvPr id="256" name="object 256"/>
            <p:cNvSpPr/>
            <p:nvPr/>
          </p:nvSpPr>
          <p:spPr>
            <a:xfrm>
              <a:off x="14528470" y="8256734"/>
              <a:ext cx="462280" cy="833119"/>
            </a:xfrm>
            <a:custGeom>
              <a:avLst/>
              <a:gdLst/>
              <a:ahLst/>
              <a:cxnLst/>
              <a:rect l="l" t="t" r="r" b="b"/>
              <a:pathLst>
                <a:path w="462280" h="833120">
                  <a:moveTo>
                    <a:pt x="301218" y="692392"/>
                  </a:moveTo>
                  <a:lnTo>
                    <a:pt x="271164" y="692392"/>
                  </a:lnTo>
                  <a:lnTo>
                    <a:pt x="296728" y="675686"/>
                  </a:lnTo>
                  <a:lnTo>
                    <a:pt x="321828" y="656344"/>
                  </a:lnTo>
                  <a:lnTo>
                    <a:pt x="368539" y="608938"/>
                  </a:lnTo>
                  <a:lnTo>
                    <a:pt x="392555" y="571096"/>
                  </a:lnTo>
                  <a:lnTo>
                    <a:pt x="411172" y="525795"/>
                  </a:lnTo>
                  <a:lnTo>
                    <a:pt x="424894" y="475477"/>
                  </a:lnTo>
                  <a:lnTo>
                    <a:pt x="434222" y="422586"/>
                  </a:lnTo>
                  <a:lnTo>
                    <a:pt x="439661" y="369564"/>
                  </a:lnTo>
                  <a:lnTo>
                    <a:pt x="441711" y="318856"/>
                  </a:lnTo>
                  <a:lnTo>
                    <a:pt x="440877" y="272903"/>
                  </a:lnTo>
                  <a:lnTo>
                    <a:pt x="432818" y="211050"/>
                  </a:lnTo>
                  <a:lnTo>
                    <a:pt x="416359" y="161367"/>
                  </a:lnTo>
                  <a:lnTo>
                    <a:pt x="392960" y="121434"/>
                  </a:lnTo>
                  <a:lnTo>
                    <a:pt x="364081" y="88833"/>
                  </a:lnTo>
                  <a:lnTo>
                    <a:pt x="331183" y="61142"/>
                  </a:lnTo>
                  <a:lnTo>
                    <a:pt x="295727" y="35943"/>
                  </a:lnTo>
                  <a:lnTo>
                    <a:pt x="259173" y="10817"/>
                  </a:lnTo>
                  <a:lnTo>
                    <a:pt x="267203" y="0"/>
                  </a:lnTo>
                  <a:lnTo>
                    <a:pt x="302064" y="18804"/>
                  </a:lnTo>
                  <a:lnTo>
                    <a:pt x="354750" y="52395"/>
                  </a:lnTo>
                  <a:lnTo>
                    <a:pt x="401567" y="97723"/>
                  </a:lnTo>
                  <a:lnTo>
                    <a:pt x="431233" y="143448"/>
                  </a:lnTo>
                  <a:lnTo>
                    <a:pt x="448006" y="188507"/>
                  </a:lnTo>
                  <a:lnTo>
                    <a:pt x="456142" y="231837"/>
                  </a:lnTo>
                  <a:lnTo>
                    <a:pt x="459898" y="272376"/>
                  </a:lnTo>
                  <a:lnTo>
                    <a:pt x="462121" y="329104"/>
                  </a:lnTo>
                  <a:lnTo>
                    <a:pt x="460001" y="384605"/>
                  </a:lnTo>
                  <a:lnTo>
                    <a:pt x="453513" y="438196"/>
                  </a:lnTo>
                  <a:lnTo>
                    <a:pt x="442632" y="489195"/>
                  </a:lnTo>
                  <a:lnTo>
                    <a:pt x="427331" y="536918"/>
                  </a:lnTo>
                  <a:lnTo>
                    <a:pt x="407585" y="580684"/>
                  </a:lnTo>
                  <a:lnTo>
                    <a:pt x="383369" y="619809"/>
                  </a:lnTo>
                  <a:lnTo>
                    <a:pt x="332073" y="670946"/>
                  </a:lnTo>
                  <a:lnTo>
                    <a:pt x="301218" y="692392"/>
                  </a:lnTo>
                  <a:close/>
                </a:path>
                <a:path w="462280" h="833120">
                  <a:moveTo>
                    <a:pt x="113685" y="832826"/>
                  </a:moveTo>
                  <a:lnTo>
                    <a:pt x="107640" y="827623"/>
                  </a:lnTo>
                  <a:lnTo>
                    <a:pt x="102753" y="826829"/>
                  </a:lnTo>
                  <a:lnTo>
                    <a:pt x="98817" y="825589"/>
                  </a:lnTo>
                  <a:lnTo>
                    <a:pt x="73494" y="790041"/>
                  </a:lnTo>
                  <a:lnTo>
                    <a:pt x="69301" y="784181"/>
                  </a:lnTo>
                  <a:lnTo>
                    <a:pt x="68005" y="778848"/>
                  </a:lnTo>
                  <a:lnTo>
                    <a:pt x="27424" y="740765"/>
                  </a:lnTo>
                  <a:lnTo>
                    <a:pt x="11393" y="725516"/>
                  </a:lnTo>
                  <a:lnTo>
                    <a:pt x="0" y="713878"/>
                  </a:lnTo>
                  <a:lnTo>
                    <a:pt x="44375" y="713878"/>
                  </a:lnTo>
                  <a:lnTo>
                    <a:pt x="70003" y="713110"/>
                  </a:lnTo>
                  <a:lnTo>
                    <a:pt x="122026" y="709930"/>
                  </a:lnTo>
                  <a:lnTo>
                    <a:pt x="176018" y="695676"/>
                  </a:lnTo>
                  <a:lnTo>
                    <a:pt x="223267" y="680236"/>
                  </a:lnTo>
                  <a:lnTo>
                    <a:pt x="239540" y="677852"/>
                  </a:lnTo>
                  <a:lnTo>
                    <a:pt x="253547" y="680671"/>
                  </a:lnTo>
                  <a:lnTo>
                    <a:pt x="264389" y="686312"/>
                  </a:lnTo>
                  <a:lnTo>
                    <a:pt x="267865" y="689431"/>
                  </a:lnTo>
                  <a:lnTo>
                    <a:pt x="244546" y="689431"/>
                  </a:lnTo>
                  <a:lnTo>
                    <a:pt x="237040" y="689927"/>
                  </a:lnTo>
                  <a:lnTo>
                    <a:pt x="226147" y="693650"/>
                  </a:lnTo>
                  <a:lnTo>
                    <a:pt x="213613" y="699043"/>
                  </a:lnTo>
                  <a:lnTo>
                    <a:pt x="203408" y="703791"/>
                  </a:lnTo>
                  <a:lnTo>
                    <a:pt x="154962" y="720219"/>
                  </a:lnTo>
                  <a:lnTo>
                    <a:pt x="32262" y="720219"/>
                  </a:lnTo>
                  <a:lnTo>
                    <a:pt x="86337" y="767017"/>
                  </a:lnTo>
                  <a:lnTo>
                    <a:pt x="122522" y="767017"/>
                  </a:lnTo>
                  <a:lnTo>
                    <a:pt x="120008" y="767523"/>
                  </a:lnTo>
                  <a:lnTo>
                    <a:pt x="88337" y="781918"/>
                  </a:lnTo>
                  <a:lnTo>
                    <a:pt x="90500" y="787678"/>
                  </a:lnTo>
                  <a:lnTo>
                    <a:pt x="97949" y="798668"/>
                  </a:lnTo>
                  <a:lnTo>
                    <a:pt x="109259" y="808890"/>
                  </a:lnTo>
                  <a:lnTo>
                    <a:pt x="120379" y="817352"/>
                  </a:lnTo>
                  <a:lnTo>
                    <a:pt x="127258" y="823063"/>
                  </a:lnTo>
                  <a:lnTo>
                    <a:pt x="113685" y="832826"/>
                  </a:lnTo>
                  <a:close/>
                </a:path>
                <a:path w="462280" h="833120">
                  <a:moveTo>
                    <a:pt x="122522" y="767017"/>
                  </a:moveTo>
                  <a:lnTo>
                    <a:pt x="86337" y="767017"/>
                  </a:lnTo>
                  <a:lnTo>
                    <a:pt x="91933" y="761054"/>
                  </a:lnTo>
                  <a:lnTo>
                    <a:pt x="100964" y="758620"/>
                  </a:lnTo>
                  <a:lnTo>
                    <a:pt x="107507" y="755984"/>
                  </a:lnTo>
                  <a:lnTo>
                    <a:pt x="124671" y="751457"/>
                  </a:lnTo>
                  <a:lnTo>
                    <a:pt x="159239" y="741805"/>
                  </a:lnTo>
                  <a:lnTo>
                    <a:pt x="205898" y="725072"/>
                  </a:lnTo>
                  <a:lnTo>
                    <a:pt x="259335" y="699302"/>
                  </a:lnTo>
                  <a:lnTo>
                    <a:pt x="253468" y="693650"/>
                  </a:lnTo>
                  <a:lnTo>
                    <a:pt x="246398" y="690175"/>
                  </a:lnTo>
                  <a:lnTo>
                    <a:pt x="244546" y="689431"/>
                  </a:lnTo>
                  <a:lnTo>
                    <a:pt x="267865" y="689431"/>
                  </a:lnTo>
                  <a:lnTo>
                    <a:pt x="271164" y="692392"/>
                  </a:lnTo>
                  <a:lnTo>
                    <a:pt x="301218" y="692392"/>
                  </a:lnTo>
                  <a:lnTo>
                    <a:pt x="291278" y="699302"/>
                  </a:lnTo>
                  <a:lnTo>
                    <a:pt x="242276" y="726305"/>
                  </a:lnTo>
                  <a:lnTo>
                    <a:pt x="186595" y="749473"/>
                  </a:lnTo>
                  <a:lnTo>
                    <a:pt x="125676" y="766382"/>
                  </a:lnTo>
                  <a:lnTo>
                    <a:pt x="122522" y="767017"/>
                  </a:lnTo>
                  <a:close/>
                </a:path>
                <a:path w="462280" h="833120">
                  <a:moveTo>
                    <a:pt x="106388" y="726644"/>
                  </a:moveTo>
                  <a:lnTo>
                    <a:pt x="66189" y="724849"/>
                  </a:lnTo>
                  <a:lnTo>
                    <a:pt x="32262" y="720219"/>
                  </a:lnTo>
                  <a:lnTo>
                    <a:pt x="154962" y="720219"/>
                  </a:lnTo>
                  <a:lnTo>
                    <a:pt x="152310" y="721119"/>
                  </a:lnTo>
                  <a:lnTo>
                    <a:pt x="106388" y="726644"/>
                  </a:lnTo>
                  <a:close/>
                </a:path>
              </a:pathLst>
            </a:custGeom>
            <a:solidFill>
              <a:srgbClr val="4A49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7" name="object 257"/>
            <p:cNvPicPr/>
            <p:nvPr/>
          </p:nvPicPr>
          <p:blipFill>
            <a:blip r:embed="rId211" cstate="print"/>
            <a:stretch>
              <a:fillRect/>
            </a:stretch>
          </p:blipFill>
          <p:spPr>
            <a:xfrm>
              <a:off x="14959155" y="8343190"/>
              <a:ext cx="172160" cy="195695"/>
            </a:xfrm>
            <a:prstGeom prst="rect">
              <a:avLst/>
            </a:prstGeom>
          </p:spPr>
        </p:pic>
        <p:sp>
          <p:nvSpPr>
            <p:cNvPr id="258" name="object 258"/>
            <p:cNvSpPr/>
            <p:nvPr/>
          </p:nvSpPr>
          <p:spPr>
            <a:xfrm>
              <a:off x="14407269" y="8210929"/>
              <a:ext cx="2140585" cy="1925320"/>
            </a:xfrm>
            <a:custGeom>
              <a:avLst/>
              <a:gdLst/>
              <a:ahLst/>
              <a:cxnLst/>
              <a:rect l="l" t="t" r="r" b="b"/>
              <a:pathLst>
                <a:path w="2140584" h="1925320">
                  <a:moveTo>
                    <a:pt x="1547149" y="1925115"/>
                  </a:moveTo>
                  <a:lnTo>
                    <a:pt x="1499527" y="1921601"/>
                  </a:lnTo>
                  <a:lnTo>
                    <a:pt x="1452051" y="1914464"/>
                  </a:lnTo>
                  <a:lnTo>
                    <a:pt x="1404833" y="1904152"/>
                  </a:lnTo>
                  <a:lnTo>
                    <a:pt x="1356231" y="1892087"/>
                  </a:lnTo>
                  <a:lnTo>
                    <a:pt x="1291663" y="1874475"/>
                  </a:lnTo>
                  <a:lnTo>
                    <a:pt x="1237906" y="1852354"/>
                  </a:lnTo>
                  <a:lnTo>
                    <a:pt x="1202816" y="1834652"/>
                  </a:lnTo>
                  <a:lnTo>
                    <a:pt x="1091686" y="1776063"/>
                  </a:lnTo>
                  <a:lnTo>
                    <a:pt x="1036493" y="1737703"/>
                  </a:lnTo>
                  <a:lnTo>
                    <a:pt x="991338" y="1704499"/>
                  </a:lnTo>
                  <a:lnTo>
                    <a:pt x="954768" y="1675609"/>
                  </a:lnTo>
                  <a:lnTo>
                    <a:pt x="925328" y="1650191"/>
                  </a:lnTo>
                  <a:lnTo>
                    <a:pt x="882019" y="1606400"/>
                  </a:lnTo>
                  <a:lnTo>
                    <a:pt x="849776" y="1566388"/>
                  </a:lnTo>
                  <a:lnTo>
                    <a:pt x="834168" y="1545693"/>
                  </a:lnTo>
                  <a:lnTo>
                    <a:pt x="816963" y="1523416"/>
                  </a:lnTo>
                  <a:lnTo>
                    <a:pt x="771942" y="1470747"/>
                  </a:lnTo>
                  <a:lnTo>
                    <a:pt x="741218" y="1438670"/>
                  </a:lnTo>
                  <a:lnTo>
                    <a:pt x="703079" y="1401641"/>
                  </a:lnTo>
                  <a:lnTo>
                    <a:pt x="612764" y="1317211"/>
                  </a:lnTo>
                  <a:lnTo>
                    <a:pt x="473703" y="1188584"/>
                  </a:lnTo>
                  <a:lnTo>
                    <a:pt x="252903" y="986700"/>
                  </a:lnTo>
                  <a:lnTo>
                    <a:pt x="0" y="757899"/>
                  </a:lnTo>
                  <a:lnTo>
                    <a:pt x="20710" y="758372"/>
                  </a:lnTo>
                  <a:lnTo>
                    <a:pt x="20494" y="758318"/>
                  </a:lnTo>
                  <a:lnTo>
                    <a:pt x="62375" y="759264"/>
                  </a:lnTo>
                  <a:lnTo>
                    <a:pt x="95783" y="789782"/>
                  </a:lnTo>
                  <a:lnTo>
                    <a:pt x="129971" y="818045"/>
                  </a:lnTo>
                  <a:lnTo>
                    <a:pt x="165878" y="843522"/>
                  </a:lnTo>
                  <a:lnTo>
                    <a:pt x="204442" y="865678"/>
                  </a:lnTo>
                  <a:lnTo>
                    <a:pt x="246603" y="883981"/>
                  </a:lnTo>
                  <a:lnTo>
                    <a:pt x="293299" y="897896"/>
                  </a:lnTo>
                  <a:lnTo>
                    <a:pt x="345469" y="906891"/>
                  </a:lnTo>
                  <a:lnTo>
                    <a:pt x="410046" y="908821"/>
                  </a:lnTo>
                  <a:lnTo>
                    <a:pt x="462965" y="899848"/>
                  </a:lnTo>
                  <a:lnTo>
                    <a:pt x="505806" y="882491"/>
                  </a:lnTo>
                  <a:lnTo>
                    <a:pt x="540148" y="859267"/>
                  </a:lnTo>
                  <a:lnTo>
                    <a:pt x="567572" y="832693"/>
                  </a:lnTo>
                  <a:lnTo>
                    <a:pt x="607983" y="779566"/>
                  </a:lnTo>
                  <a:lnTo>
                    <a:pt x="624130" y="758047"/>
                  </a:lnTo>
                  <a:lnTo>
                    <a:pt x="652212" y="703176"/>
                  </a:lnTo>
                  <a:lnTo>
                    <a:pt x="675821" y="649709"/>
                  </a:lnTo>
                  <a:lnTo>
                    <a:pt x="695042" y="597615"/>
                  </a:lnTo>
                  <a:lnTo>
                    <a:pt x="709963" y="546866"/>
                  </a:lnTo>
                  <a:lnTo>
                    <a:pt x="720672" y="497432"/>
                  </a:lnTo>
                  <a:lnTo>
                    <a:pt x="727257" y="449286"/>
                  </a:lnTo>
                  <a:lnTo>
                    <a:pt x="729805" y="402396"/>
                  </a:lnTo>
                  <a:lnTo>
                    <a:pt x="728404" y="356735"/>
                  </a:lnTo>
                  <a:lnTo>
                    <a:pt x="723140" y="312272"/>
                  </a:lnTo>
                  <a:lnTo>
                    <a:pt x="710712" y="253678"/>
                  </a:lnTo>
                  <a:lnTo>
                    <a:pt x="695100" y="215981"/>
                  </a:lnTo>
                  <a:lnTo>
                    <a:pt x="642558" y="163209"/>
                  </a:lnTo>
                  <a:lnTo>
                    <a:pt x="599742" y="128097"/>
                  </a:lnTo>
                  <a:lnTo>
                    <a:pt x="527180" y="81438"/>
                  </a:lnTo>
                  <a:lnTo>
                    <a:pt x="477254" y="59033"/>
                  </a:lnTo>
                  <a:lnTo>
                    <a:pt x="425202" y="43905"/>
                  </a:lnTo>
                  <a:lnTo>
                    <a:pt x="376251" y="41046"/>
                  </a:lnTo>
                  <a:lnTo>
                    <a:pt x="347848" y="5133"/>
                  </a:lnTo>
                  <a:lnTo>
                    <a:pt x="381486" y="1285"/>
                  </a:lnTo>
                  <a:lnTo>
                    <a:pt x="419094" y="0"/>
                  </a:lnTo>
                  <a:lnTo>
                    <a:pt x="456603" y="2271"/>
                  </a:lnTo>
                  <a:lnTo>
                    <a:pt x="515764" y="18456"/>
                  </a:lnTo>
                  <a:lnTo>
                    <a:pt x="574769" y="46576"/>
                  </a:lnTo>
                  <a:lnTo>
                    <a:pt x="642782" y="85633"/>
                  </a:lnTo>
                  <a:lnTo>
                    <a:pt x="679862" y="108668"/>
                  </a:lnTo>
                  <a:lnTo>
                    <a:pt x="718828" y="133723"/>
                  </a:lnTo>
                  <a:lnTo>
                    <a:pt x="759559" y="160559"/>
                  </a:lnTo>
                  <a:lnTo>
                    <a:pt x="845829" y="218623"/>
                  </a:lnTo>
                  <a:lnTo>
                    <a:pt x="985426" y="313120"/>
                  </a:lnTo>
                  <a:lnTo>
                    <a:pt x="1034190" y="345640"/>
                  </a:lnTo>
                  <a:lnTo>
                    <a:pt x="1083866" y="378273"/>
                  </a:lnTo>
                  <a:lnTo>
                    <a:pt x="1134333" y="410781"/>
                  </a:lnTo>
                  <a:lnTo>
                    <a:pt x="1185469" y="442925"/>
                  </a:lnTo>
                  <a:lnTo>
                    <a:pt x="1237152" y="474468"/>
                  </a:lnTo>
                  <a:lnTo>
                    <a:pt x="1289261" y="505171"/>
                  </a:lnTo>
                  <a:lnTo>
                    <a:pt x="1341674" y="534795"/>
                  </a:lnTo>
                  <a:lnTo>
                    <a:pt x="1415976" y="574432"/>
                  </a:lnTo>
                  <a:lnTo>
                    <a:pt x="1481027" y="606709"/>
                  </a:lnTo>
                  <a:lnTo>
                    <a:pt x="1537865" y="632967"/>
                  </a:lnTo>
                  <a:lnTo>
                    <a:pt x="1587528" y="654549"/>
                  </a:lnTo>
                  <a:lnTo>
                    <a:pt x="1669487" y="689055"/>
                  </a:lnTo>
                  <a:lnTo>
                    <a:pt x="1703861" y="704662"/>
                  </a:lnTo>
                  <a:lnTo>
                    <a:pt x="1735215" y="720962"/>
                  </a:lnTo>
                  <a:lnTo>
                    <a:pt x="1764589" y="739297"/>
                  </a:lnTo>
                  <a:lnTo>
                    <a:pt x="1793022" y="761008"/>
                  </a:lnTo>
                  <a:lnTo>
                    <a:pt x="1820199" y="779896"/>
                  </a:lnTo>
                  <a:lnTo>
                    <a:pt x="1884245" y="822092"/>
                  </a:lnTo>
                  <a:lnTo>
                    <a:pt x="1921343" y="850493"/>
                  </a:lnTo>
                  <a:lnTo>
                    <a:pt x="1961976" y="887159"/>
                  </a:lnTo>
                  <a:lnTo>
                    <a:pt x="2006261" y="934636"/>
                  </a:lnTo>
                  <a:lnTo>
                    <a:pt x="2054311" y="995470"/>
                  </a:lnTo>
                  <a:lnTo>
                    <a:pt x="2096538" y="1058638"/>
                  </a:lnTo>
                  <a:lnTo>
                    <a:pt x="2122285" y="1109891"/>
                  </a:lnTo>
                  <a:lnTo>
                    <a:pt x="2135483" y="1153399"/>
                  </a:lnTo>
                  <a:lnTo>
                    <a:pt x="2140061" y="1193332"/>
                  </a:lnTo>
                  <a:lnTo>
                    <a:pt x="2139948" y="1233859"/>
                  </a:lnTo>
                  <a:lnTo>
                    <a:pt x="2139073" y="1279150"/>
                  </a:lnTo>
                  <a:lnTo>
                    <a:pt x="2135869" y="1350377"/>
                  </a:lnTo>
                  <a:lnTo>
                    <a:pt x="2126994" y="1417800"/>
                  </a:lnTo>
                  <a:lnTo>
                    <a:pt x="2113734" y="1480754"/>
                  </a:lnTo>
                  <a:lnTo>
                    <a:pt x="2097373" y="1538571"/>
                  </a:lnTo>
                  <a:lnTo>
                    <a:pt x="2079198" y="1590586"/>
                  </a:lnTo>
                  <a:lnTo>
                    <a:pt x="2060495" y="1636133"/>
                  </a:lnTo>
                  <a:lnTo>
                    <a:pt x="2042547" y="1674546"/>
                  </a:lnTo>
                  <a:lnTo>
                    <a:pt x="2014066" y="1727302"/>
                  </a:lnTo>
                  <a:lnTo>
                    <a:pt x="1975253" y="1776408"/>
                  </a:lnTo>
                  <a:lnTo>
                    <a:pt x="1933561" y="1808634"/>
                  </a:lnTo>
                  <a:lnTo>
                    <a:pt x="1884666" y="1836925"/>
                  </a:lnTo>
                  <a:lnTo>
                    <a:pt x="1832203" y="1861216"/>
                  </a:lnTo>
                  <a:lnTo>
                    <a:pt x="1779810" y="1881442"/>
                  </a:lnTo>
                  <a:lnTo>
                    <a:pt x="1731123" y="1897538"/>
                  </a:lnTo>
                  <a:lnTo>
                    <a:pt x="1689780" y="1909439"/>
                  </a:lnTo>
                  <a:lnTo>
                    <a:pt x="1642387" y="1919482"/>
                  </a:lnTo>
                  <a:lnTo>
                    <a:pt x="1594806" y="1924558"/>
                  </a:lnTo>
                  <a:lnTo>
                    <a:pt x="1547149" y="1925115"/>
                  </a:lnTo>
                  <a:close/>
                </a:path>
              </a:pathLst>
            </a:custGeom>
            <a:solidFill>
              <a:srgbClr val="585B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9" name="object 259"/>
            <p:cNvPicPr/>
            <p:nvPr/>
          </p:nvPicPr>
          <p:blipFill>
            <a:blip r:embed="rId163" cstate="print"/>
            <a:stretch>
              <a:fillRect/>
            </a:stretch>
          </p:blipFill>
          <p:spPr>
            <a:xfrm>
              <a:off x="14644695" y="9087032"/>
              <a:ext cx="17952" cy="10972"/>
            </a:xfrm>
            <a:prstGeom prst="rect">
              <a:avLst/>
            </a:prstGeom>
          </p:spPr>
        </p:pic>
        <p:pic>
          <p:nvPicPr>
            <p:cNvPr id="260" name="object 260"/>
            <p:cNvPicPr/>
            <p:nvPr/>
          </p:nvPicPr>
          <p:blipFill>
            <a:blip r:embed="rId212" cstate="print"/>
            <a:stretch>
              <a:fillRect/>
            </a:stretch>
          </p:blipFill>
          <p:spPr>
            <a:xfrm>
              <a:off x="14479920" y="8979804"/>
              <a:ext cx="267675" cy="137373"/>
            </a:xfrm>
            <a:prstGeom prst="rect">
              <a:avLst/>
            </a:prstGeom>
          </p:spPr>
        </p:pic>
        <p:pic>
          <p:nvPicPr>
            <p:cNvPr id="261" name="object 261"/>
            <p:cNvPicPr/>
            <p:nvPr/>
          </p:nvPicPr>
          <p:blipFill>
            <a:blip r:embed="rId213" cstate="print"/>
            <a:stretch>
              <a:fillRect/>
            </a:stretch>
          </p:blipFill>
          <p:spPr>
            <a:xfrm>
              <a:off x="14859761" y="9074413"/>
              <a:ext cx="82448" cy="39136"/>
            </a:xfrm>
            <a:prstGeom prst="rect">
              <a:avLst/>
            </a:prstGeom>
          </p:spPr>
        </p:pic>
        <p:pic>
          <p:nvPicPr>
            <p:cNvPr id="262" name="object 262"/>
            <p:cNvPicPr/>
            <p:nvPr/>
          </p:nvPicPr>
          <p:blipFill>
            <a:blip r:embed="rId214" cstate="print"/>
            <a:stretch>
              <a:fillRect/>
            </a:stretch>
          </p:blipFill>
          <p:spPr>
            <a:xfrm>
              <a:off x="14656887" y="9074413"/>
              <a:ext cx="1327891" cy="966734"/>
            </a:xfrm>
            <a:prstGeom prst="rect">
              <a:avLst/>
            </a:prstGeom>
          </p:spPr>
        </p:pic>
        <p:pic>
          <p:nvPicPr>
            <p:cNvPr id="263" name="object 263"/>
            <p:cNvPicPr/>
            <p:nvPr/>
          </p:nvPicPr>
          <p:blipFill>
            <a:blip r:embed="rId215" cstate="print"/>
            <a:stretch>
              <a:fillRect/>
            </a:stretch>
          </p:blipFill>
          <p:spPr>
            <a:xfrm>
              <a:off x="16284204" y="9951231"/>
              <a:ext cx="129153" cy="100488"/>
            </a:xfrm>
            <a:prstGeom prst="rect">
              <a:avLst/>
            </a:prstGeom>
          </p:spPr>
        </p:pic>
        <p:pic>
          <p:nvPicPr>
            <p:cNvPr id="264" name="object 264"/>
            <p:cNvPicPr/>
            <p:nvPr/>
          </p:nvPicPr>
          <p:blipFill>
            <a:blip r:embed="rId216" cstate="print"/>
            <a:stretch>
              <a:fillRect/>
            </a:stretch>
          </p:blipFill>
          <p:spPr>
            <a:xfrm>
              <a:off x="15812140" y="10074586"/>
              <a:ext cx="421291" cy="61720"/>
            </a:xfrm>
            <a:prstGeom prst="rect">
              <a:avLst/>
            </a:prstGeom>
          </p:spPr>
        </p:pic>
        <p:pic>
          <p:nvPicPr>
            <p:cNvPr id="265" name="object 265"/>
            <p:cNvPicPr/>
            <p:nvPr/>
          </p:nvPicPr>
          <p:blipFill>
            <a:blip r:embed="rId217" cstate="print"/>
            <a:stretch>
              <a:fillRect/>
            </a:stretch>
          </p:blipFill>
          <p:spPr>
            <a:xfrm>
              <a:off x="15102931" y="8496512"/>
              <a:ext cx="28376" cy="42367"/>
            </a:xfrm>
            <a:prstGeom prst="rect">
              <a:avLst/>
            </a:prstGeom>
          </p:spPr>
        </p:pic>
        <p:pic>
          <p:nvPicPr>
            <p:cNvPr id="266" name="object 266"/>
            <p:cNvPicPr/>
            <p:nvPr/>
          </p:nvPicPr>
          <p:blipFill>
            <a:blip r:embed="rId218" cstate="print"/>
            <a:stretch>
              <a:fillRect/>
            </a:stretch>
          </p:blipFill>
          <p:spPr>
            <a:xfrm>
              <a:off x="14940716" y="8508156"/>
              <a:ext cx="196340" cy="566257"/>
            </a:xfrm>
            <a:prstGeom prst="rect">
              <a:avLst/>
            </a:prstGeom>
          </p:spPr>
        </p:pic>
        <p:pic>
          <p:nvPicPr>
            <p:cNvPr id="267" name="object 267"/>
            <p:cNvPicPr/>
            <p:nvPr/>
          </p:nvPicPr>
          <p:blipFill>
            <a:blip r:embed="rId219" cstate="print"/>
            <a:stretch>
              <a:fillRect/>
            </a:stretch>
          </p:blipFill>
          <p:spPr>
            <a:xfrm>
              <a:off x="14967861" y="8521933"/>
              <a:ext cx="1464576" cy="1433779"/>
            </a:xfrm>
            <a:prstGeom prst="rect">
              <a:avLst/>
            </a:prstGeom>
          </p:spPr>
        </p:pic>
        <p:pic>
          <p:nvPicPr>
            <p:cNvPr id="268" name="object 268"/>
            <p:cNvPicPr/>
            <p:nvPr/>
          </p:nvPicPr>
          <p:blipFill>
            <a:blip r:embed="rId220" cstate="print"/>
            <a:stretch>
              <a:fillRect/>
            </a:stretch>
          </p:blipFill>
          <p:spPr>
            <a:xfrm>
              <a:off x="14942210" y="8985137"/>
              <a:ext cx="1259220" cy="1046652"/>
            </a:xfrm>
            <a:prstGeom prst="rect">
              <a:avLst/>
            </a:prstGeom>
          </p:spPr>
        </p:pic>
        <p:pic>
          <p:nvPicPr>
            <p:cNvPr id="269" name="object 269"/>
            <p:cNvPicPr/>
            <p:nvPr/>
          </p:nvPicPr>
          <p:blipFill>
            <a:blip r:embed="rId221" cstate="print"/>
            <a:stretch>
              <a:fillRect/>
            </a:stretch>
          </p:blipFill>
          <p:spPr>
            <a:xfrm>
              <a:off x="15188183" y="9691541"/>
              <a:ext cx="203027" cy="218236"/>
            </a:xfrm>
            <a:prstGeom prst="rect">
              <a:avLst/>
            </a:prstGeom>
          </p:spPr>
        </p:pic>
        <p:pic>
          <p:nvPicPr>
            <p:cNvPr id="270" name="object 270"/>
            <p:cNvPicPr/>
            <p:nvPr/>
          </p:nvPicPr>
          <p:blipFill>
            <a:blip r:embed="rId222" cstate="print"/>
            <a:stretch>
              <a:fillRect/>
            </a:stretch>
          </p:blipFill>
          <p:spPr>
            <a:xfrm>
              <a:off x="15141061" y="9642195"/>
              <a:ext cx="6975" cy="7040"/>
            </a:xfrm>
            <a:prstGeom prst="rect">
              <a:avLst/>
            </a:prstGeom>
          </p:spPr>
        </p:pic>
        <p:pic>
          <p:nvPicPr>
            <p:cNvPr id="271" name="object 271"/>
            <p:cNvPicPr/>
            <p:nvPr/>
          </p:nvPicPr>
          <p:blipFill>
            <a:blip r:embed="rId223" cstate="print"/>
            <a:stretch>
              <a:fillRect/>
            </a:stretch>
          </p:blipFill>
          <p:spPr>
            <a:xfrm>
              <a:off x="14598013" y="9069286"/>
              <a:ext cx="59318" cy="26706"/>
            </a:xfrm>
            <a:prstGeom prst="rect">
              <a:avLst/>
            </a:prstGeom>
          </p:spPr>
        </p:pic>
        <p:pic>
          <p:nvPicPr>
            <p:cNvPr id="272" name="object 272"/>
            <p:cNvPicPr/>
            <p:nvPr/>
          </p:nvPicPr>
          <p:blipFill>
            <a:blip r:embed="rId224" cstate="print"/>
            <a:stretch>
              <a:fillRect/>
            </a:stretch>
          </p:blipFill>
          <p:spPr>
            <a:xfrm>
              <a:off x="14509418" y="9013681"/>
              <a:ext cx="48446" cy="30438"/>
            </a:xfrm>
            <a:prstGeom prst="rect">
              <a:avLst/>
            </a:prstGeom>
          </p:spPr>
        </p:pic>
        <p:pic>
          <p:nvPicPr>
            <p:cNvPr id="273" name="object 273"/>
            <p:cNvPicPr/>
            <p:nvPr/>
          </p:nvPicPr>
          <p:blipFill>
            <a:blip r:embed="rId225" cstate="print"/>
            <a:stretch>
              <a:fillRect/>
            </a:stretch>
          </p:blipFill>
          <p:spPr>
            <a:xfrm>
              <a:off x="14407255" y="8968831"/>
              <a:ext cx="2006102" cy="1167383"/>
            </a:xfrm>
            <a:prstGeom prst="rect">
              <a:avLst/>
            </a:prstGeom>
          </p:spPr>
        </p:pic>
        <p:pic>
          <p:nvPicPr>
            <p:cNvPr id="274" name="object 274"/>
            <p:cNvPicPr/>
            <p:nvPr/>
          </p:nvPicPr>
          <p:blipFill>
            <a:blip r:embed="rId226" cstate="print"/>
            <a:stretch>
              <a:fillRect/>
            </a:stretch>
          </p:blipFill>
          <p:spPr>
            <a:xfrm>
              <a:off x="16153759" y="8950604"/>
              <a:ext cx="393543" cy="1007882"/>
            </a:xfrm>
            <a:prstGeom prst="rect">
              <a:avLst/>
            </a:prstGeom>
          </p:spPr>
        </p:pic>
        <p:pic>
          <p:nvPicPr>
            <p:cNvPr id="275" name="object 275"/>
            <p:cNvPicPr/>
            <p:nvPr/>
          </p:nvPicPr>
          <p:blipFill>
            <a:blip r:embed="rId227" cstate="print"/>
            <a:stretch>
              <a:fillRect/>
            </a:stretch>
          </p:blipFill>
          <p:spPr>
            <a:xfrm>
              <a:off x="16201430" y="9337547"/>
              <a:ext cx="286694" cy="619810"/>
            </a:xfrm>
            <a:prstGeom prst="rect">
              <a:avLst/>
            </a:prstGeom>
          </p:spPr>
        </p:pic>
        <p:pic>
          <p:nvPicPr>
            <p:cNvPr id="276" name="object 276"/>
            <p:cNvPicPr/>
            <p:nvPr/>
          </p:nvPicPr>
          <p:blipFill>
            <a:blip r:embed="rId228" cstate="print"/>
            <a:stretch>
              <a:fillRect/>
            </a:stretch>
          </p:blipFill>
          <p:spPr>
            <a:xfrm>
              <a:off x="15984778" y="9955712"/>
              <a:ext cx="245485" cy="123779"/>
            </a:xfrm>
            <a:prstGeom prst="rect">
              <a:avLst/>
            </a:prstGeom>
          </p:spPr>
        </p:pic>
        <p:pic>
          <p:nvPicPr>
            <p:cNvPr id="277" name="object 277"/>
            <p:cNvPicPr/>
            <p:nvPr/>
          </p:nvPicPr>
          <p:blipFill>
            <a:blip r:embed="rId229" cstate="print"/>
            <a:stretch>
              <a:fillRect/>
            </a:stretch>
          </p:blipFill>
          <p:spPr>
            <a:xfrm>
              <a:off x="16261963" y="9083069"/>
              <a:ext cx="113385" cy="149260"/>
            </a:xfrm>
            <a:prstGeom prst="rect">
              <a:avLst/>
            </a:prstGeom>
          </p:spPr>
        </p:pic>
        <p:pic>
          <p:nvPicPr>
            <p:cNvPr id="278" name="object 278"/>
            <p:cNvPicPr/>
            <p:nvPr/>
          </p:nvPicPr>
          <p:blipFill>
            <a:blip r:embed="rId230" cstate="print"/>
            <a:stretch>
              <a:fillRect/>
            </a:stretch>
          </p:blipFill>
          <p:spPr>
            <a:xfrm>
              <a:off x="15006980" y="8339022"/>
              <a:ext cx="95951" cy="157490"/>
            </a:xfrm>
            <a:prstGeom prst="rect">
              <a:avLst/>
            </a:prstGeom>
          </p:spPr>
        </p:pic>
        <p:pic>
          <p:nvPicPr>
            <p:cNvPr id="279" name="object 279"/>
            <p:cNvPicPr/>
            <p:nvPr/>
          </p:nvPicPr>
          <p:blipFill>
            <a:blip r:embed="rId231" cstate="print"/>
            <a:stretch>
              <a:fillRect/>
            </a:stretch>
          </p:blipFill>
          <p:spPr>
            <a:xfrm>
              <a:off x="14842341" y="8256679"/>
              <a:ext cx="51874" cy="17040"/>
            </a:xfrm>
            <a:prstGeom prst="rect">
              <a:avLst/>
            </a:prstGeom>
          </p:spPr>
        </p:pic>
        <p:pic>
          <p:nvPicPr>
            <p:cNvPr id="280" name="object 280"/>
            <p:cNvPicPr/>
            <p:nvPr/>
          </p:nvPicPr>
          <p:blipFill>
            <a:blip r:embed="rId232" cstate="print"/>
            <a:stretch>
              <a:fillRect/>
            </a:stretch>
          </p:blipFill>
          <p:spPr>
            <a:xfrm>
              <a:off x="14755093" y="8210945"/>
              <a:ext cx="1416618" cy="768644"/>
            </a:xfrm>
            <a:prstGeom prst="rect">
              <a:avLst/>
            </a:prstGeom>
          </p:spPr>
        </p:pic>
        <p:pic>
          <p:nvPicPr>
            <p:cNvPr id="281" name="object 281"/>
            <p:cNvPicPr/>
            <p:nvPr/>
          </p:nvPicPr>
          <p:blipFill>
            <a:blip r:embed="rId233" cstate="print"/>
            <a:stretch>
              <a:fillRect/>
            </a:stretch>
          </p:blipFill>
          <p:spPr>
            <a:xfrm>
              <a:off x="15764408" y="8865778"/>
              <a:ext cx="406389" cy="122072"/>
            </a:xfrm>
            <a:prstGeom prst="rect">
              <a:avLst/>
            </a:prstGeom>
          </p:spPr>
        </p:pic>
        <p:pic>
          <p:nvPicPr>
            <p:cNvPr id="282" name="object 282"/>
            <p:cNvPicPr/>
            <p:nvPr/>
          </p:nvPicPr>
          <p:blipFill>
            <a:blip r:embed="rId234" cstate="print"/>
            <a:stretch>
              <a:fillRect/>
            </a:stretch>
          </p:blipFill>
          <p:spPr>
            <a:xfrm>
              <a:off x="15066202" y="8387333"/>
              <a:ext cx="411053" cy="324093"/>
            </a:xfrm>
            <a:prstGeom prst="rect">
              <a:avLst/>
            </a:prstGeom>
          </p:spPr>
        </p:pic>
        <p:sp>
          <p:nvSpPr>
            <p:cNvPr id="283" name="object 283"/>
            <p:cNvSpPr/>
            <p:nvPr/>
          </p:nvSpPr>
          <p:spPr>
            <a:xfrm>
              <a:off x="14367764" y="8197202"/>
              <a:ext cx="2207895" cy="1998980"/>
            </a:xfrm>
            <a:custGeom>
              <a:avLst/>
              <a:gdLst/>
              <a:ahLst/>
              <a:cxnLst/>
              <a:rect l="l" t="t" r="r" b="b"/>
              <a:pathLst>
                <a:path w="2207894" h="1998979">
                  <a:moveTo>
                    <a:pt x="1799577" y="757682"/>
                  </a:moveTo>
                  <a:lnTo>
                    <a:pt x="1759978" y="735088"/>
                  </a:lnTo>
                  <a:lnTo>
                    <a:pt x="1719186" y="712241"/>
                  </a:lnTo>
                  <a:lnTo>
                    <a:pt x="1454848" y="567105"/>
                  </a:lnTo>
                  <a:lnTo>
                    <a:pt x="1408480" y="541108"/>
                  </a:lnTo>
                  <a:lnTo>
                    <a:pt x="1361719" y="514451"/>
                  </a:lnTo>
                  <a:lnTo>
                    <a:pt x="1314665" y="487108"/>
                  </a:lnTo>
                  <a:lnTo>
                    <a:pt x="1267421" y="459003"/>
                  </a:lnTo>
                  <a:lnTo>
                    <a:pt x="1180592" y="404622"/>
                  </a:lnTo>
                  <a:lnTo>
                    <a:pt x="1101661" y="354279"/>
                  </a:lnTo>
                  <a:lnTo>
                    <a:pt x="1030084" y="307822"/>
                  </a:lnTo>
                  <a:lnTo>
                    <a:pt x="965327" y="265163"/>
                  </a:lnTo>
                  <a:lnTo>
                    <a:pt x="906830" y="226174"/>
                  </a:lnTo>
                  <a:lnTo>
                    <a:pt x="763625" y="130048"/>
                  </a:lnTo>
                  <a:lnTo>
                    <a:pt x="724839" y="104559"/>
                  </a:lnTo>
                  <a:lnTo>
                    <a:pt x="689622" y="82169"/>
                  </a:lnTo>
                  <a:lnTo>
                    <a:pt x="627773" y="46164"/>
                  </a:lnTo>
                  <a:lnTo>
                    <a:pt x="573760" y="21082"/>
                  </a:lnTo>
                  <a:lnTo>
                    <a:pt x="523240" y="6019"/>
                  </a:lnTo>
                  <a:lnTo>
                    <a:pt x="471919" y="0"/>
                  </a:lnTo>
                  <a:lnTo>
                    <a:pt x="444601" y="101"/>
                  </a:lnTo>
                  <a:lnTo>
                    <a:pt x="415467" y="2120"/>
                  </a:lnTo>
                  <a:lnTo>
                    <a:pt x="383971" y="5930"/>
                  </a:lnTo>
                  <a:lnTo>
                    <a:pt x="408038" y="36880"/>
                  </a:lnTo>
                  <a:lnTo>
                    <a:pt x="417766" y="35547"/>
                  </a:lnTo>
                  <a:lnTo>
                    <a:pt x="413169" y="29743"/>
                  </a:lnTo>
                  <a:lnTo>
                    <a:pt x="443077" y="28282"/>
                  </a:lnTo>
                  <a:lnTo>
                    <a:pt x="497814" y="32804"/>
                  </a:lnTo>
                  <a:lnTo>
                    <a:pt x="550494" y="48120"/>
                  </a:lnTo>
                  <a:lnTo>
                    <a:pt x="606767" y="75323"/>
                  </a:lnTo>
                  <a:lnTo>
                    <a:pt x="672287" y="115481"/>
                  </a:lnTo>
                  <a:lnTo>
                    <a:pt x="710272" y="140741"/>
                  </a:lnTo>
                  <a:lnTo>
                    <a:pt x="853655" y="238912"/>
                  </a:lnTo>
                  <a:lnTo>
                    <a:pt x="913599" y="279552"/>
                  </a:lnTo>
                  <a:lnTo>
                    <a:pt x="980808" y="324358"/>
                  </a:lnTo>
                  <a:lnTo>
                    <a:pt x="1055966" y="373468"/>
                  </a:lnTo>
                  <a:lnTo>
                    <a:pt x="1139799" y="427037"/>
                  </a:lnTo>
                  <a:lnTo>
                    <a:pt x="1204722" y="467880"/>
                  </a:lnTo>
                  <a:lnTo>
                    <a:pt x="1265669" y="504367"/>
                  </a:lnTo>
                  <a:lnTo>
                    <a:pt x="1322857" y="536867"/>
                  </a:lnTo>
                  <a:lnTo>
                    <a:pt x="1376527" y="565785"/>
                  </a:lnTo>
                  <a:lnTo>
                    <a:pt x="1426908" y="591502"/>
                  </a:lnTo>
                  <a:lnTo>
                    <a:pt x="1474216" y="614413"/>
                  </a:lnTo>
                  <a:lnTo>
                    <a:pt x="1518678" y="634885"/>
                  </a:lnTo>
                  <a:lnTo>
                    <a:pt x="1560537" y="653313"/>
                  </a:lnTo>
                  <a:lnTo>
                    <a:pt x="1600009" y="670090"/>
                  </a:lnTo>
                  <a:lnTo>
                    <a:pt x="1706410" y="714375"/>
                  </a:lnTo>
                  <a:lnTo>
                    <a:pt x="1738642" y="728395"/>
                  </a:lnTo>
                  <a:lnTo>
                    <a:pt x="1769618" y="742708"/>
                  </a:lnTo>
                  <a:lnTo>
                    <a:pt x="1799577" y="757682"/>
                  </a:lnTo>
                  <a:close/>
                </a:path>
                <a:path w="2207894" h="1998979">
                  <a:moveTo>
                    <a:pt x="2207603" y="1293774"/>
                  </a:moveTo>
                  <a:lnTo>
                    <a:pt x="2207018" y="1245336"/>
                  </a:lnTo>
                  <a:lnTo>
                    <a:pt x="2202561" y="1199756"/>
                  </a:lnTo>
                  <a:lnTo>
                    <a:pt x="2193912" y="1156373"/>
                  </a:lnTo>
                  <a:lnTo>
                    <a:pt x="2180767" y="1114564"/>
                  </a:lnTo>
                  <a:lnTo>
                    <a:pt x="2162797" y="1073683"/>
                  </a:lnTo>
                  <a:lnTo>
                    <a:pt x="2139696" y="1033068"/>
                  </a:lnTo>
                  <a:lnTo>
                    <a:pt x="2111159" y="992111"/>
                  </a:lnTo>
                  <a:lnTo>
                    <a:pt x="2076856" y="950150"/>
                  </a:lnTo>
                  <a:lnTo>
                    <a:pt x="2042236" y="919416"/>
                  </a:lnTo>
                  <a:lnTo>
                    <a:pt x="2003755" y="888961"/>
                  </a:lnTo>
                  <a:lnTo>
                    <a:pt x="1961680" y="858685"/>
                  </a:lnTo>
                  <a:lnTo>
                    <a:pt x="1916290" y="828459"/>
                  </a:lnTo>
                  <a:lnTo>
                    <a:pt x="1867839" y="798144"/>
                  </a:lnTo>
                  <a:lnTo>
                    <a:pt x="1902371" y="822998"/>
                  </a:lnTo>
                  <a:lnTo>
                    <a:pt x="1936965" y="851496"/>
                  </a:lnTo>
                  <a:lnTo>
                    <a:pt x="1972017" y="884364"/>
                  </a:lnTo>
                  <a:lnTo>
                    <a:pt x="2007958" y="922312"/>
                  </a:lnTo>
                  <a:lnTo>
                    <a:pt x="2045195" y="966063"/>
                  </a:lnTo>
                  <a:lnTo>
                    <a:pt x="2084146" y="1016330"/>
                  </a:lnTo>
                  <a:lnTo>
                    <a:pt x="2114219" y="1061415"/>
                  </a:lnTo>
                  <a:lnTo>
                    <a:pt x="2136991" y="1105712"/>
                  </a:lnTo>
                  <a:lnTo>
                    <a:pt x="2153120" y="1149959"/>
                  </a:lnTo>
                  <a:lnTo>
                    <a:pt x="2163305" y="1194879"/>
                  </a:lnTo>
                  <a:lnTo>
                    <a:pt x="2168233" y="1241234"/>
                  </a:lnTo>
                  <a:lnTo>
                    <a:pt x="2168601" y="1289723"/>
                  </a:lnTo>
                  <a:lnTo>
                    <a:pt x="2165070" y="1341107"/>
                  </a:lnTo>
                  <a:lnTo>
                    <a:pt x="2158352" y="1396098"/>
                  </a:lnTo>
                  <a:lnTo>
                    <a:pt x="2147824" y="1457083"/>
                  </a:lnTo>
                  <a:lnTo>
                    <a:pt x="2134031" y="1515148"/>
                  </a:lnTo>
                  <a:lnTo>
                    <a:pt x="2117407" y="1569910"/>
                  </a:lnTo>
                  <a:lnTo>
                    <a:pt x="2098382" y="1620989"/>
                  </a:lnTo>
                  <a:lnTo>
                    <a:pt x="2077427" y="1667992"/>
                  </a:lnTo>
                  <a:lnTo>
                    <a:pt x="2054961" y="1710524"/>
                  </a:lnTo>
                  <a:lnTo>
                    <a:pt x="2031453" y="1748231"/>
                  </a:lnTo>
                  <a:lnTo>
                    <a:pt x="1986800" y="1794700"/>
                  </a:lnTo>
                  <a:lnTo>
                    <a:pt x="1955634" y="1817192"/>
                  </a:lnTo>
                  <a:lnTo>
                    <a:pt x="1919351" y="1838591"/>
                  </a:lnTo>
                  <a:lnTo>
                    <a:pt x="1878507" y="1858441"/>
                  </a:lnTo>
                  <a:lnTo>
                    <a:pt x="1833689" y="1876298"/>
                  </a:lnTo>
                  <a:lnTo>
                    <a:pt x="1785467" y="1891715"/>
                  </a:lnTo>
                  <a:lnTo>
                    <a:pt x="1734413" y="1904250"/>
                  </a:lnTo>
                  <a:lnTo>
                    <a:pt x="1681099" y="1913432"/>
                  </a:lnTo>
                  <a:lnTo>
                    <a:pt x="1626108" y="1918830"/>
                  </a:lnTo>
                  <a:lnTo>
                    <a:pt x="1570012" y="1919986"/>
                  </a:lnTo>
                  <a:lnTo>
                    <a:pt x="1513382" y="1916468"/>
                  </a:lnTo>
                  <a:lnTo>
                    <a:pt x="1456791" y="1907794"/>
                  </a:lnTo>
                  <a:lnTo>
                    <a:pt x="1406639" y="1895487"/>
                  </a:lnTo>
                  <a:lnTo>
                    <a:pt x="1355344" y="1878825"/>
                  </a:lnTo>
                  <a:lnTo>
                    <a:pt x="1303680" y="1858708"/>
                  </a:lnTo>
                  <a:lnTo>
                    <a:pt x="1252448" y="1836026"/>
                  </a:lnTo>
                  <a:lnTo>
                    <a:pt x="1202397" y="1811655"/>
                  </a:lnTo>
                  <a:lnTo>
                    <a:pt x="1154315" y="1786496"/>
                  </a:lnTo>
                  <a:lnTo>
                    <a:pt x="1108964" y="1761439"/>
                  </a:lnTo>
                  <a:lnTo>
                    <a:pt x="1071118" y="1735632"/>
                  </a:lnTo>
                  <a:lnTo>
                    <a:pt x="1037551" y="1710067"/>
                  </a:lnTo>
                  <a:lnTo>
                    <a:pt x="1007249" y="1684274"/>
                  </a:lnTo>
                  <a:lnTo>
                    <a:pt x="979170" y="1657819"/>
                  </a:lnTo>
                  <a:lnTo>
                    <a:pt x="952309" y="1630222"/>
                  </a:lnTo>
                  <a:lnTo>
                    <a:pt x="925626" y="1601050"/>
                  </a:lnTo>
                  <a:lnTo>
                    <a:pt x="836447" y="1499527"/>
                  </a:lnTo>
                  <a:lnTo>
                    <a:pt x="800265" y="1459496"/>
                  </a:lnTo>
                  <a:lnTo>
                    <a:pt x="759155" y="1415618"/>
                  </a:lnTo>
                  <a:lnTo>
                    <a:pt x="712089" y="1367434"/>
                  </a:lnTo>
                  <a:lnTo>
                    <a:pt x="658037" y="1314488"/>
                  </a:lnTo>
                  <a:lnTo>
                    <a:pt x="598043" y="1257973"/>
                  </a:lnTo>
                  <a:lnTo>
                    <a:pt x="541680" y="1205915"/>
                  </a:lnTo>
                  <a:lnTo>
                    <a:pt x="488823" y="1158024"/>
                  </a:lnTo>
                  <a:lnTo>
                    <a:pt x="439331" y="1113993"/>
                  </a:lnTo>
                  <a:lnTo>
                    <a:pt x="393065" y="1073518"/>
                  </a:lnTo>
                  <a:lnTo>
                    <a:pt x="349897" y="1036307"/>
                  </a:lnTo>
                  <a:lnTo>
                    <a:pt x="175806" y="888682"/>
                  </a:lnTo>
                  <a:lnTo>
                    <a:pt x="148399" y="864743"/>
                  </a:lnTo>
                  <a:lnTo>
                    <a:pt x="123139" y="841971"/>
                  </a:lnTo>
                  <a:lnTo>
                    <a:pt x="99910" y="820064"/>
                  </a:lnTo>
                  <a:lnTo>
                    <a:pt x="78574" y="798728"/>
                  </a:lnTo>
                  <a:lnTo>
                    <a:pt x="58991" y="777646"/>
                  </a:lnTo>
                  <a:lnTo>
                    <a:pt x="64160" y="777811"/>
                  </a:lnTo>
                  <a:lnTo>
                    <a:pt x="73672" y="777379"/>
                  </a:lnTo>
                  <a:lnTo>
                    <a:pt x="79362" y="777646"/>
                  </a:lnTo>
                  <a:lnTo>
                    <a:pt x="81686" y="777760"/>
                  </a:lnTo>
                  <a:lnTo>
                    <a:pt x="89725" y="779703"/>
                  </a:lnTo>
                  <a:lnTo>
                    <a:pt x="92202" y="779754"/>
                  </a:lnTo>
                  <a:lnTo>
                    <a:pt x="129933" y="813244"/>
                  </a:lnTo>
                  <a:lnTo>
                    <a:pt x="167894" y="843559"/>
                  </a:lnTo>
                  <a:lnTo>
                    <a:pt x="206527" y="870292"/>
                  </a:lnTo>
                  <a:lnTo>
                    <a:pt x="246240" y="893038"/>
                  </a:lnTo>
                  <a:lnTo>
                    <a:pt x="287477" y="911402"/>
                  </a:lnTo>
                  <a:lnTo>
                    <a:pt x="330657" y="924979"/>
                  </a:lnTo>
                  <a:lnTo>
                    <a:pt x="376199" y="933386"/>
                  </a:lnTo>
                  <a:lnTo>
                    <a:pt x="424522" y="936205"/>
                  </a:lnTo>
                  <a:lnTo>
                    <a:pt x="476059" y="933043"/>
                  </a:lnTo>
                  <a:lnTo>
                    <a:pt x="529285" y="919187"/>
                  </a:lnTo>
                  <a:lnTo>
                    <a:pt x="573151" y="894676"/>
                  </a:lnTo>
                  <a:lnTo>
                    <a:pt x="608672" y="863955"/>
                  </a:lnTo>
                  <a:lnTo>
                    <a:pt x="636828" y="831507"/>
                  </a:lnTo>
                  <a:lnTo>
                    <a:pt x="674979" y="779233"/>
                  </a:lnTo>
                  <a:lnTo>
                    <a:pt x="697141" y="735774"/>
                  </a:lnTo>
                  <a:lnTo>
                    <a:pt x="717461" y="691896"/>
                  </a:lnTo>
                  <a:lnTo>
                    <a:pt x="735622" y="647585"/>
                  </a:lnTo>
                  <a:lnTo>
                    <a:pt x="751293" y="602767"/>
                  </a:lnTo>
                  <a:lnTo>
                    <a:pt x="764184" y="557403"/>
                  </a:lnTo>
                  <a:lnTo>
                    <a:pt x="773950" y="511454"/>
                  </a:lnTo>
                  <a:lnTo>
                    <a:pt x="780288" y="464870"/>
                  </a:lnTo>
                  <a:lnTo>
                    <a:pt x="782866" y="417614"/>
                  </a:lnTo>
                  <a:lnTo>
                    <a:pt x="781367" y="369633"/>
                  </a:lnTo>
                  <a:lnTo>
                    <a:pt x="775487" y="320878"/>
                  </a:lnTo>
                  <a:lnTo>
                    <a:pt x="759599" y="261480"/>
                  </a:lnTo>
                  <a:lnTo>
                    <a:pt x="724484" y="198247"/>
                  </a:lnTo>
                  <a:lnTo>
                    <a:pt x="697064" y="167716"/>
                  </a:lnTo>
                  <a:lnTo>
                    <a:pt x="661250" y="137579"/>
                  </a:lnTo>
                  <a:lnTo>
                    <a:pt x="619861" y="108712"/>
                  </a:lnTo>
                  <a:lnTo>
                    <a:pt x="574306" y="83426"/>
                  </a:lnTo>
                  <a:lnTo>
                    <a:pt x="525957" y="64020"/>
                  </a:lnTo>
                  <a:lnTo>
                    <a:pt x="476237" y="52793"/>
                  </a:lnTo>
                  <a:lnTo>
                    <a:pt x="426529" y="52031"/>
                  </a:lnTo>
                  <a:lnTo>
                    <a:pt x="440639" y="58343"/>
                  </a:lnTo>
                  <a:lnTo>
                    <a:pt x="446836" y="61722"/>
                  </a:lnTo>
                  <a:lnTo>
                    <a:pt x="451510" y="65557"/>
                  </a:lnTo>
                  <a:lnTo>
                    <a:pt x="502158" y="76212"/>
                  </a:lnTo>
                  <a:lnTo>
                    <a:pt x="546404" y="93751"/>
                  </a:lnTo>
                  <a:lnTo>
                    <a:pt x="583831" y="115277"/>
                  </a:lnTo>
                  <a:lnTo>
                    <a:pt x="653122" y="173570"/>
                  </a:lnTo>
                  <a:lnTo>
                    <a:pt x="681812" y="202653"/>
                  </a:lnTo>
                  <a:lnTo>
                    <a:pt x="717397" y="267271"/>
                  </a:lnTo>
                  <a:lnTo>
                    <a:pt x="730250" y="317309"/>
                  </a:lnTo>
                  <a:lnTo>
                    <a:pt x="737323" y="367258"/>
                  </a:lnTo>
                  <a:lnTo>
                    <a:pt x="739076" y="417055"/>
                  </a:lnTo>
                  <a:lnTo>
                    <a:pt x="735939" y="466636"/>
                  </a:lnTo>
                  <a:lnTo>
                    <a:pt x="728370" y="515975"/>
                  </a:lnTo>
                  <a:lnTo>
                    <a:pt x="716813" y="565010"/>
                  </a:lnTo>
                  <a:lnTo>
                    <a:pt x="701700" y="613676"/>
                  </a:lnTo>
                  <a:lnTo>
                    <a:pt x="683488" y="661936"/>
                  </a:lnTo>
                  <a:lnTo>
                    <a:pt x="662622" y="709726"/>
                  </a:lnTo>
                  <a:lnTo>
                    <a:pt x="639546" y="756996"/>
                  </a:lnTo>
                  <a:lnTo>
                    <a:pt x="623443" y="779399"/>
                  </a:lnTo>
                  <a:lnTo>
                    <a:pt x="607466" y="802436"/>
                  </a:lnTo>
                  <a:lnTo>
                    <a:pt x="567893" y="848372"/>
                  </a:lnTo>
                  <a:lnTo>
                    <a:pt x="515594" y="881405"/>
                  </a:lnTo>
                  <a:lnTo>
                    <a:pt x="446608" y="898537"/>
                  </a:lnTo>
                  <a:lnTo>
                    <a:pt x="406882" y="899820"/>
                  </a:lnTo>
                  <a:lnTo>
                    <a:pt x="364223" y="895527"/>
                  </a:lnTo>
                  <a:lnTo>
                    <a:pt x="319024" y="885126"/>
                  </a:lnTo>
                  <a:lnTo>
                    <a:pt x="271716" y="868095"/>
                  </a:lnTo>
                  <a:lnTo>
                    <a:pt x="222707" y="843889"/>
                  </a:lnTo>
                  <a:lnTo>
                    <a:pt x="172389" y="811974"/>
                  </a:lnTo>
                  <a:lnTo>
                    <a:pt x="121196" y="771829"/>
                  </a:lnTo>
                  <a:lnTo>
                    <a:pt x="113042" y="771906"/>
                  </a:lnTo>
                  <a:lnTo>
                    <a:pt x="102590" y="771537"/>
                  </a:lnTo>
                  <a:lnTo>
                    <a:pt x="76619" y="769886"/>
                  </a:lnTo>
                  <a:lnTo>
                    <a:pt x="17932" y="765594"/>
                  </a:lnTo>
                  <a:lnTo>
                    <a:pt x="0" y="764705"/>
                  </a:lnTo>
                  <a:lnTo>
                    <a:pt x="46139" y="819365"/>
                  </a:lnTo>
                  <a:lnTo>
                    <a:pt x="93078" y="870699"/>
                  </a:lnTo>
                  <a:lnTo>
                    <a:pt x="144170" y="922769"/>
                  </a:lnTo>
                  <a:lnTo>
                    <a:pt x="172313" y="950366"/>
                  </a:lnTo>
                  <a:lnTo>
                    <a:pt x="235877" y="1011224"/>
                  </a:lnTo>
                  <a:lnTo>
                    <a:pt x="403821" y="1169835"/>
                  </a:lnTo>
                  <a:lnTo>
                    <a:pt x="514896" y="1275753"/>
                  </a:lnTo>
                  <a:lnTo>
                    <a:pt x="578662" y="1337157"/>
                  </a:lnTo>
                  <a:lnTo>
                    <a:pt x="632333" y="1389773"/>
                  </a:lnTo>
                  <a:lnTo>
                    <a:pt x="680643" y="1437919"/>
                  </a:lnTo>
                  <a:lnTo>
                    <a:pt x="724230" y="1482013"/>
                  </a:lnTo>
                  <a:lnTo>
                    <a:pt x="763676" y="1522514"/>
                  </a:lnTo>
                  <a:lnTo>
                    <a:pt x="799617" y="1559852"/>
                  </a:lnTo>
                  <a:lnTo>
                    <a:pt x="920457" y="1686420"/>
                  </a:lnTo>
                  <a:lnTo>
                    <a:pt x="947991" y="1714563"/>
                  </a:lnTo>
                  <a:lnTo>
                    <a:pt x="975690" y="1742186"/>
                  </a:lnTo>
                  <a:lnTo>
                    <a:pt x="1004138" y="1769719"/>
                  </a:lnTo>
                  <a:lnTo>
                    <a:pt x="1033970" y="1797621"/>
                  </a:lnTo>
                  <a:lnTo>
                    <a:pt x="1114107" y="1843239"/>
                  </a:lnTo>
                  <a:lnTo>
                    <a:pt x="1158976" y="1868030"/>
                  </a:lnTo>
                  <a:lnTo>
                    <a:pt x="1205776" y="1892871"/>
                  </a:lnTo>
                  <a:lnTo>
                    <a:pt x="1253553" y="1916823"/>
                  </a:lnTo>
                  <a:lnTo>
                    <a:pt x="1301356" y="1938934"/>
                  </a:lnTo>
                  <a:lnTo>
                    <a:pt x="1348244" y="1958276"/>
                  </a:lnTo>
                  <a:lnTo>
                    <a:pt x="1393240" y="1973872"/>
                  </a:lnTo>
                  <a:lnTo>
                    <a:pt x="1435404" y="1984806"/>
                  </a:lnTo>
                  <a:lnTo>
                    <a:pt x="1492592" y="1994014"/>
                  </a:lnTo>
                  <a:lnTo>
                    <a:pt x="1550187" y="1998395"/>
                  </a:lnTo>
                  <a:lnTo>
                    <a:pt x="1607591" y="1998345"/>
                  </a:lnTo>
                  <a:lnTo>
                    <a:pt x="1664246" y="1994217"/>
                  </a:lnTo>
                  <a:lnTo>
                    <a:pt x="1719567" y="1986381"/>
                  </a:lnTo>
                  <a:lnTo>
                    <a:pt x="1772996" y="1975218"/>
                  </a:lnTo>
                  <a:lnTo>
                    <a:pt x="1823948" y="1961095"/>
                  </a:lnTo>
                  <a:lnTo>
                    <a:pt x="1871853" y="1944395"/>
                  </a:lnTo>
                  <a:lnTo>
                    <a:pt x="1916137" y="1925472"/>
                  </a:lnTo>
                  <a:lnTo>
                    <a:pt x="1956219" y="1904707"/>
                  </a:lnTo>
                  <a:lnTo>
                    <a:pt x="1991525" y="1882470"/>
                  </a:lnTo>
                  <a:lnTo>
                    <a:pt x="2045550" y="1835061"/>
                  </a:lnTo>
                  <a:lnTo>
                    <a:pt x="2072716" y="1792630"/>
                  </a:lnTo>
                  <a:lnTo>
                    <a:pt x="2091131" y="1756841"/>
                  </a:lnTo>
                  <a:lnTo>
                    <a:pt x="2111260" y="1712696"/>
                  </a:lnTo>
                  <a:lnTo>
                    <a:pt x="2131987" y="1661172"/>
                  </a:lnTo>
                  <a:lnTo>
                    <a:pt x="2152192" y="1603311"/>
                  </a:lnTo>
                  <a:lnTo>
                    <a:pt x="2170734" y="1540116"/>
                  </a:lnTo>
                  <a:lnTo>
                    <a:pt x="2186508" y="1472590"/>
                  </a:lnTo>
                  <a:lnTo>
                    <a:pt x="2198370" y="1401749"/>
                  </a:lnTo>
                  <a:lnTo>
                    <a:pt x="2204618" y="1345692"/>
                  </a:lnTo>
                  <a:lnTo>
                    <a:pt x="2207603" y="1293774"/>
                  </a:lnTo>
                  <a:close/>
                </a:path>
              </a:pathLst>
            </a:custGeom>
            <a:solidFill>
              <a:srgbClr val="03030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" name="object 284"/>
            <p:cNvSpPr/>
            <p:nvPr/>
          </p:nvSpPr>
          <p:spPr>
            <a:xfrm>
              <a:off x="14308677" y="8940676"/>
              <a:ext cx="214629" cy="40005"/>
            </a:xfrm>
            <a:custGeom>
              <a:avLst/>
              <a:gdLst/>
              <a:ahLst/>
              <a:cxnLst/>
              <a:rect l="l" t="t" r="r" b="b"/>
              <a:pathLst>
                <a:path w="214630" h="40004">
                  <a:moveTo>
                    <a:pt x="95173" y="39406"/>
                  </a:moveTo>
                  <a:lnTo>
                    <a:pt x="52606" y="37523"/>
                  </a:lnTo>
                  <a:lnTo>
                    <a:pt x="10139" y="34168"/>
                  </a:lnTo>
                  <a:lnTo>
                    <a:pt x="0" y="0"/>
                  </a:lnTo>
                  <a:lnTo>
                    <a:pt x="50385" y="6077"/>
                  </a:lnTo>
                  <a:lnTo>
                    <a:pt x="105026" y="10227"/>
                  </a:lnTo>
                  <a:lnTo>
                    <a:pt x="157944" y="10794"/>
                  </a:lnTo>
                  <a:lnTo>
                    <a:pt x="203158" y="6125"/>
                  </a:lnTo>
                  <a:lnTo>
                    <a:pt x="206627" y="12262"/>
                  </a:lnTo>
                  <a:lnTo>
                    <a:pt x="209737" y="18402"/>
                  </a:lnTo>
                  <a:lnTo>
                    <a:pt x="212342" y="24542"/>
                  </a:lnTo>
                  <a:lnTo>
                    <a:pt x="214298" y="30680"/>
                  </a:lnTo>
                  <a:lnTo>
                    <a:pt x="168253" y="36278"/>
                  </a:lnTo>
                  <a:lnTo>
                    <a:pt x="134751" y="39198"/>
                  </a:lnTo>
                  <a:lnTo>
                    <a:pt x="95173" y="39406"/>
                  </a:lnTo>
                  <a:close/>
                </a:path>
              </a:pathLst>
            </a:custGeom>
            <a:solidFill>
              <a:srgbClr val="7031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5" name="object 285"/>
            <p:cNvPicPr/>
            <p:nvPr/>
          </p:nvPicPr>
          <p:blipFill>
            <a:blip r:embed="rId235" cstate="print"/>
            <a:stretch>
              <a:fillRect/>
            </a:stretch>
          </p:blipFill>
          <p:spPr>
            <a:xfrm>
              <a:off x="14708911" y="8162871"/>
              <a:ext cx="270211" cy="200290"/>
            </a:xfrm>
            <a:prstGeom prst="rect">
              <a:avLst/>
            </a:prstGeom>
          </p:spPr>
        </p:pic>
        <p:sp>
          <p:nvSpPr>
            <p:cNvPr id="286" name="object 286"/>
            <p:cNvSpPr/>
            <p:nvPr/>
          </p:nvSpPr>
          <p:spPr>
            <a:xfrm>
              <a:off x="12925273" y="3147923"/>
              <a:ext cx="2178685" cy="2892425"/>
            </a:xfrm>
            <a:custGeom>
              <a:avLst/>
              <a:gdLst/>
              <a:ahLst/>
              <a:cxnLst/>
              <a:rect l="l" t="t" r="r" b="b"/>
              <a:pathLst>
                <a:path w="2178684" h="2892425">
                  <a:moveTo>
                    <a:pt x="2178494" y="1198867"/>
                  </a:moveTo>
                  <a:lnTo>
                    <a:pt x="2177288" y="1145552"/>
                  </a:lnTo>
                  <a:lnTo>
                    <a:pt x="2175726" y="1103553"/>
                  </a:lnTo>
                  <a:lnTo>
                    <a:pt x="2168169" y="1053084"/>
                  </a:lnTo>
                  <a:lnTo>
                    <a:pt x="2151583" y="1015911"/>
                  </a:lnTo>
                  <a:lnTo>
                    <a:pt x="2101100" y="978776"/>
                  </a:lnTo>
                  <a:lnTo>
                    <a:pt x="2072106" y="977493"/>
                  </a:lnTo>
                  <a:lnTo>
                    <a:pt x="2043861" y="986840"/>
                  </a:lnTo>
                  <a:lnTo>
                    <a:pt x="2018817" y="1006170"/>
                  </a:lnTo>
                  <a:lnTo>
                    <a:pt x="2003552" y="1028700"/>
                  </a:lnTo>
                  <a:lnTo>
                    <a:pt x="2009914" y="982662"/>
                  </a:lnTo>
                  <a:lnTo>
                    <a:pt x="2015617" y="931570"/>
                  </a:lnTo>
                  <a:lnTo>
                    <a:pt x="2019871" y="879729"/>
                  </a:lnTo>
                  <a:lnTo>
                    <a:pt x="2022449" y="827468"/>
                  </a:lnTo>
                  <a:lnTo>
                    <a:pt x="2023135" y="775106"/>
                  </a:lnTo>
                  <a:lnTo>
                    <a:pt x="2021674" y="722960"/>
                  </a:lnTo>
                  <a:lnTo>
                    <a:pt x="2017852" y="671385"/>
                  </a:lnTo>
                  <a:lnTo>
                    <a:pt x="2011438" y="620674"/>
                  </a:lnTo>
                  <a:lnTo>
                    <a:pt x="2002193" y="571182"/>
                  </a:lnTo>
                  <a:lnTo>
                    <a:pt x="1989899" y="523227"/>
                  </a:lnTo>
                  <a:lnTo>
                    <a:pt x="1974316" y="477139"/>
                  </a:lnTo>
                  <a:lnTo>
                    <a:pt x="1949564" y="421614"/>
                  </a:lnTo>
                  <a:lnTo>
                    <a:pt x="1919097" y="369252"/>
                  </a:lnTo>
                  <a:lnTo>
                    <a:pt x="1883270" y="320103"/>
                  </a:lnTo>
                  <a:lnTo>
                    <a:pt x="1842490" y="274218"/>
                  </a:lnTo>
                  <a:lnTo>
                    <a:pt x="1797113" y="231673"/>
                  </a:lnTo>
                  <a:lnTo>
                    <a:pt x="1747507" y="192506"/>
                  </a:lnTo>
                  <a:lnTo>
                    <a:pt x="1694078" y="156794"/>
                  </a:lnTo>
                  <a:lnTo>
                    <a:pt x="1637169" y="124574"/>
                  </a:lnTo>
                  <a:lnTo>
                    <a:pt x="1577187" y="95923"/>
                  </a:lnTo>
                  <a:lnTo>
                    <a:pt x="1514487" y="70891"/>
                  </a:lnTo>
                  <a:lnTo>
                    <a:pt x="1449451" y="49542"/>
                  </a:lnTo>
                  <a:lnTo>
                    <a:pt x="1382458" y="31927"/>
                  </a:lnTo>
                  <a:lnTo>
                    <a:pt x="1313891" y="18110"/>
                  </a:lnTo>
                  <a:lnTo>
                    <a:pt x="1244117" y="8140"/>
                  </a:lnTo>
                  <a:lnTo>
                    <a:pt x="1173505" y="2082"/>
                  </a:lnTo>
                  <a:lnTo>
                    <a:pt x="1102448" y="0"/>
                  </a:lnTo>
                  <a:lnTo>
                    <a:pt x="1066876" y="457"/>
                  </a:lnTo>
                  <a:lnTo>
                    <a:pt x="995845" y="4432"/>
                  </a:lnTo>
                  <a:lnTo>
                    <a:pt x="925309" y="12522"/>
                  </a:lnTo>
                  <a:lnTo>
                    <a:pt x="855637" y="24790"/>
                  </a:lnTo>
                  <a:lnTo>
                    <a:pt x="787209" y="41287"/>
                  </a:lnTo>
                  <a:lnTo>
                    <a:pt x="720394" y="62064"/>
                  </a:lnTo>
                  <a:lnTo>
                    <a:pt x="655586" y="87198"/>
                  </a:lnTo>
                  <a:lnTo>
                    <a:pt x="593140" y="116738"/>
                  </a:lnTo>
                  <a:lnTo>
                    <a:pt x="533450" y="150736"/>
                  </a:lnTo>
                  <a:lnTo>
                    <a:pt x="476885" y="189268"/>
                  </a:lnTo>
                  <a:lnTo>
                    <a:pt x="423824" y="232371"/>
                  </a:lnTo>
                  <a:lnTo>
                    <a:pt x="374637" y="280111"/>
                  </a:lnTo>
                  <a:lnTo>
                    <a:pt x="329704" y="332549"/>
                  </a:lnTo>
                  <a:lnTo>
                    <a:pt x="289407" y="389750"/>
                  </a:lnTo>
                  <a:lnTo>
                    <a:pt x="254114" y="451751"/>
                  </a:lnTo>
                  <a:lnTo>
                    <a:pt x="224205" y="518629"/>
                  </a:lnTo>
                  <a:lnTo>
                    <a:pt x="200050" y="590435"/>
                  </a:lnTo>
                  <a:lnTo>
                    <a:pt x="190258" y="628205"/>
                  </a:lnTo>
                  <a:lnTo>
                    <a:pt x="182041" y="667232"/>
                  </a:lnTo>
                  <a:lnTo>
                    <a:pt x="175463" y="707517"/>
                  </a:lnTo>
                  <a:lnTo>
                    <a:pt x="170548" y="749071"/>
                  </a:lnTo>
                  <a:lnTo>
                    <a:pt x="167360" y="791908"/>
                  </a:lnTo>
                  <a:lnTo>
                    <a:pt x="165950" y="836015"/>
                  </a:lnTo>
                  <a:lnTo>
                    <a:pt x="166344" y="881418"/>
                  </a:lnTo>
                  <a:lnTo>
                    <a:pt x="168605" y="928128"/>
                  </a:lnTo>
                  <a:lnTo>
                    <a:pt x="172783" y="976134"/>
                  </a:lnTo>
                  <a:lnTo>
                    <a:pt x="178917" y="1025448"/>
                  </a:lnTo>
                  <a:lnTo>
                    <a:pt x="187045" y="1076096"/>
                  </a:lnTo>
                  <a:lnTo>
                    <a:pt x="140970" y="1075067"/>
                  </a:lnTo>
                  <a:lnTo>
                    <a:pt x="100876" y="1085583"/>
                  </a:lnTo>
                  <a:lnTo>
                    <a:pt x="67056" y="1105877"/>
                  </a:lnTo>
                  <a:lnTo>
                    <a:pt x="39776" y="1134198"/>
                  </a:lnTo>
                  <a:lnTo>
                    <a:pt x="19329" y="1168781"/>
                  </a:lnTo>
                  <a:lnTo>
                    <a:pt x="5981" y="1207833"/>
                  </a:lnTo>
                  <a:lnTo>
                    <a:pt x="0" y="1249629"/>
                  </a:lnTo>
                  <a:lnTo>
                    <a:pt x="1689" y="1292377"/>
                  </a:lnTo>
                  <a:lnTo>
                    <a:pt x="11303" y="1334325"/>
                  </a:lnTo>
                  <a:lnTo>
                    <a:pt x="33299" y="1392999"/>
                  </a:lnTo>
                  <a:lnTo>
                    <a:pt x="58648" y="1449501"/>
                  </a:lnTo>
                  <a:lnTo>
                    <a:pt x="85305" y="1501952"/>
                  </a:lnTo>
                  <a:lnTo>
                    <a:pt x="111264" y="1548485"/>
                  </a:lnTo>
                  <a:lnTo>
                    <a:pt x="134493" y="1587233"/>
                  </a:lnTo>
                  <a:lnTo>
                    <a:pt x="164668" y="1633855"/>
                  </a:lnTo>
                  <a:lnTo>
                    <a:pt x="165404" y="1644078"/>
                  </a:lnTo>
                  <a:lnTo>
                    <a:pt x="183248" y="1721853"/>
                  </a:lnTo>
                  <a:lnTo>
                    <a:pt x="208229" y="1786763"/>
                  </a:lnTo>
                  <a:lnTo>
                    <a:pt x="250571" y="1835861"/>
                  </a:lnTo>
                  <a:lnTo>
                    <a:pt x="282663" y="1847570"/>
                  </a:lnTo>
                  <a:lnTo>
                    <a:pt x="320929" y="1845970"/>
                  </a:lnTo>
                  <a:lnTo>
                    <a:pt x="364553" y="1827479"/>
                  </a:lnTo>
                  <a:lnTo>
                    <a:pt x="412699" y="1788553"/>
                  </a:lnTo>
                  <a:lnTo>
                    <a:pt x="454418" y="1928050"/>
                  </a:lnTo>
                  <a:lnTo>
                    <a:pt x="453504" y="1974913"/>
                  </a:lnTo>
                  <a:lnTo>
                    <a:pt x="453809" y="2022843"/>
                  </a:lnTo>
                  <a:lnTo>
                    <a:pt x="455815" y="2071293"/>
                  </a:lnTo>
                  <a:lnTo>
                    <a:pt x="460006" y="2119693"/>
                  </a:lnTo>
                  <a:lnTo>
                    <a:pt x="466839" y="2167496"/>
                  </a:lnTo>
                  <a:lnTo>
                    <a:pt x="476783" y="2214130"/>
                  </a:lnTo>
                  <a:lnTo>
                    <a:pt x="490321" y="2259038"/>
                  </a:lnTo>
                  <a:lnTo>
                    <a:pt x="507911" y="2301671"/>
                  </a:lnTo>
                  <a:lnTo>
                    <a:pt x="530034" y="2341461"/>
                  </a:lnTo>
                  <a:lnTo>
                    <a:pt x="557161" y="2377846"/>
                  </a:lnTo>
                  <a:lnTo>
                    <a:pt x="589762" y="2410269"/>
                  </a:lnTo>
                  <a:lnTo>
                    <a:pt x="609701" y="2429205"/>
                  </a:lnTo>
                  <a:lnTo>
                    <a:pt x="633412" y="2455494"/>
                  </a:lnTo>
                  <a:lnTo>
                    <a:pt x="660374" y="2488209"/>
                  </a:lnTo>
                  <a:lnTo>
                    <a:pt x="690079" y="2526436"/>
                  </a:lnTo>
                  <a:lnTo>
                    <a:pt x="722033" y="2569248"/>
                  </a:lnTo>
                  <a:lnTo>
                    <a:pt x="755738" y="2615730"/>
                  </a:lnTo>
                  <a:lnTo>
                    <a:pt x="790676" y="2664955"/>
                  </a:lnTo>
                  <a:lnTo>
                    <a:pt x="826350" y="2716009"/>
                  </a:lnTo>
                  <a:lnTo>
                    <a:pt x="897890" y="2819882"/>
                  </a:lnTo>
                  <a:lnTo>
                    <a:pt x="923048" y="2846540"/>
                  </a:lnTo>
                  <a:lnTo>
                    <a:pt x="957237" y="2866072"/>
                  </a:lnTo>
                  <a:lnTo>
                    <a:pt x="998626" y="2879420"/>
                  </a:lnTo>
                  <a:lnTo>
                    <a:pt x="1045387" y="2887573"/>
                  </a:lnTo>
                  <a:lnTo>
                    <a:pt x="1095717" y="2891459"/>
                  </a:lnTo>
                  <a:lnTo>
                    <a:pt x="1147787" y="2892056"/>
                  </a:lnTo>
                  <a:lnTo>
                    <a:pt x="1199781" y="2890342"/>
                  </a:lnTo>
                  <a:lnTo>
                    <a:pt x="1249870" y="2887256"/>
                  </a:lnTo>
                  <a:lnTo>
                    <a:pt x="1363294" y="2878912"/>
                  </a:lnTo>
                  <a:lnTo>
                    <a:pt x="1405470" y="2872409"/>
                  </a:lnTo>
                  <a:lnTo>
                    <a:pt x="1453108" y="2847479"/>
                  </a:lnTo>
                  <a:lnTo>
                    <a:pt x="1482318" y="2814104"/>
                  </a:lnTo>
                  <a:lnTo>
                    <a:pt x="1515808" y="2762059"/>
                  </a:lnTo>
                  <a:lnTo>
                    <a:pt x="1535849" y="2727591"/>
                  </a:lnTo>
                  <a:lnTo>
                    <a:pt x="1617268" y="2583700"/>
                  </a:lnTo>
                  <a:lnTo>
                    <a:pt x="1653755" y="2520327"/>
                  </a:lnTo>
                  <a:lnTo>
                    <a:pt x="1696046" y="2448318"/>
                  </a:lnTo>
                  <a:lnTo>
                    <a:pt x="1744814" y="2367089"/>
                  </a:lnTo>
                  <a:lnTo>
                    <a:pt x="1800733" y="2276068"/>
                  </a:lnTo>
                  <a:lnTo>
                    <a:pt x="1815096" y="2239022"/>
                  </a:lnTo>
                  <a:lnTo>
                    <a:pt x="1829511" y="2193556"/>
                  </a:lnTo>
                  <a:lnTo>
                    <a:pt x="1843697" y="2142007"/>
                  </a:lnTo>
                  <a:lnTo>
                    <a:pt x="1857387" y="2086686"/>
                  </a:lnTo>
                  <a:lnTo>
                    <a:pt x="1870341" y="2029929"/>
                  </a:lnTo>
                  <a:lnTo>
                    <a:pt x="1882279" y="1974075"/>
                  </a:lnTo>
                  <a:lnTo>
                    <a:pt x="1892935" y="1921433"/>
                  </a:lnTo>
                  <a:lnTo>
                    <a:pt x="1902053" y="1874342"/>
                  </a:lnTo>
                  <a:lnTo>
                    <a:pt x="1909368" y="1835137"/>
                  </a:lnTo>
                  <a:lnTo>
                    <a:pt x="1948383" y="1799805"/>
                  </a:lnTo>
                  <a:lnTo>
                    <a:pt x="1980590" y="1765338"/>
                  </a:lnTo>
                  <a:lnTo>
                    <a:pt x="2005876" y="1729676"/>
                  </a:lnTo>
                  <a:lnTo>
                    <a:pt x="2024126" y="1690751"/>
                  </a:lnTo>
                  <a:lnTo>
                    <a:pt x="2035225" y="1646491"/>
                  </a:lnTo>
                  <a:lnTo>
                    <a:pt x="2035238" y="1646161"/>
                  </a:lnTo>
                  <a:lnTo>
                    <a:pt x="2068893" y="1610893"/>
                  </a:lnTo>
                  <a:lnTo>
                    <a:pt x="2100541" y="1572729"/>
                  </a:lnTo>
                  <a:lnTo>
                    <a:pt x="2125268" y="1534909"/>
                  </a:lnTo>
                  <a:lnTo>
                    <a:pt x="2144077" y="1494396"/>
                  </a:lnTo>
                  <a:lnTo>
                    <a:pt x="2157984" y="1448181"/>
                  </a:lnTo>
                  <a:lnTo>
                    <a:pt x="2168004" y="1393266"/>
                  </a:lnTo>
                  <a:lnTo>
                    <a:pt x="2175141" y="1326616"/>
                  </a:lnTo>
                  <a:lnTo>
                    <a:pt x="2178177" y="1260284"/>
                  </a:lnTo>
                  <a:lnTo>
                    <a:pt x="2178494" y="1198867"/>
                  </a:lnTo>
                  <a:close/>
                </a:path>
              </a:pathLst>
            </a:custGeom>
            <a:solidFill>
              <a:srgbClr val="DEA2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7" name="object 287"/>
            <p:cNvPicPr/>
            <p:nvPr/>
          </p:nvPicPr>
          <p:blipFill>
            <a:blip r:embed="rId236" cstate="print"/>
            <a:stretch>
              <a:fillRect/>
            </a:stretch>
          </p:blipFill>
          <p:spPr>
            <a:xfrm>
              <a:off x="13208965" y="4948580"/>
              <a:ext cx="123657" cy="53126"/>
            </a:xfrm>
            <a:prstGeom prst="rect">
              <a:avLst/>
            </a:prstGeom>
          </p:spPr>
        </p:pic>
        <p:pic>
          <p:nvPicPr>
            <p:cNvPr id="288" name="object 288"/>
            <p:cNvPicPr/>
            <p:nvPr/>
          </p:nvPicPr>
          <p:blipFill>
            <a:blip r:embed="rId237" cstate="print"/>
            <a:stretch>
              <a:fillRect/>
            </a:stretch>
          </p:blipFill>
          <p:spPr>
            <a:xfrm>
              <a:off x="13094847" y="4824343"/>
              <a:ext cx="72085" cy="153436"/>
            </a:xfrm>
            <a:prstGeom prst="rect">
              <a:avLst/>
            </a:prstGeom>
          </p:spPr>
        </p:pic>
        <p:pic>
          <p:nvPicPr>
            <p:cNvPr id="289" name="object 289"/>
            <p:cNvPicPr/>
            <p:nvPr/>
          </p:nvPicPr>
          <p:blipFill>
            <a:blip r:embed="rId238" cstate="print"/>
            <a:stretch>
              <a:fillRect/>
            </a:stretch>
          </p:blipFill>
          <p:spPr>
            <a:xfrm>
              <a:off x="13065312" y="4744059"/>
              <a:ext cx="259933" cy="252587"/>
            </a:xfrm>
            <a:prstGeom prst="rect">
              <a:avLst/>
            </a:prstGeom>
          </p:spPr>
        </p:pic>
        <p:pic>
          <p:nvPicPr>
            <p:cNvPr id="290" name="object 290"/>
            <p:cNvPicPr/>
            <p:nvPr/>
          </p:nvPicPr>
          <p:blipFill>
            <a:blip r:embed="rId239" cstate="print"/>
            <a:stretch>
              <a:fillRect/>
            </a:stretch>
          </p:blipFill>
          <p:spPr>
            <a:xfrm>
              <a:off x="12956285" y="4535332"/>
              <a:ext cx="18531" cy="42732"/>
            </a:xfrm>
            <a:prstGeom prst="rect">
              <a:avLst/>
            </a:prstGeom>
          </p:spPr>
        </p:pic>
        <p:pic>
          <p:nvPicPr>
            <p:cNvPr id="291" name="object 291"/>
            <p:cNvPicPr/>
            <p:nvPr/>
          </p:nvPicPr>
          <p:blipFill>
            <a:blip r:embed="rId240" cstate="print"/>
            <a:stretch>
              <a:fillRect/>
            </a:stretch>
          </p:blipFill>
          <p:spPr>
            <a:xfrm>
              <a:off x="13658545" y="5602467"/>
              <a:ext cx="308975" cy="383133"/>
            </a:xfrm>
            <a:prstGeom prst="rect">
              <a:avLst/>
            </a:prstGeom>
          </p:spPr>
        </p:pic>
        <p:pic>
          <p:nvPicPr>
            <p:cNvPr id="292" name="object 292"/>
            <p:cNvPicPr/>
            <p:nvPr/>
          </p:nvPicPr>
          <p:blipFill>
            <a:blip r:embed="rId241" cstate="print"/>
            <a:stretch>
              <a:fillRect/>
            </a:stretch>
          </p:blipFill>
          <p:spPr>
            <a:xfrm>
              <a:off x="13303483" y="4617597"/>
              <a:ext cx="38031" cy="243892"/>
            </a:xfrm>
            <a:prstGeom prst="rect">
              <a:avLst/>
            </a:prstGeom>
          </p:spPr>
        </p:pic>
        <p:pic>
          <p:nvPicPr>
            <p:cNvPr id="293" name="object 293"/>
            <p:cNvPicPr/>
            <p:nvPr/>
          </p:nvPicPr>
          <p:blipFill>
            <a:blip r:embed="rId242" cstate="print"/>
            <a:stretch>
              <a:fillRect/>
            </a:stretch>
          </p:blipFill>
          <p:spPr>
            <a:xfrm>
              <a:off x="14318711" y="5023774"/>
              <a:ext cx="468812" cy="940978"/>
            </a:xfrm>
            <a:prstGeom prst="rect">
              <a:avLst/>
            </a:prstGeom>
          </p:spPr>
        </p:pic>
        <p:pic>
          <p:nvPicPr>
            <p:cNvPr id="294" name="object 294"/>
            <p:cNvPicPr/>
            <p:nvPr/>
          </p:nvPicPr>
          <p:blipFill>
            <a:blip r:embed="rId243" cstate="print"/>
            <a:stretch>
              <a:fillRect/>
            </a:stretch>
          </p:blipFill>
          <p:spPr>
            <a:xfrm>
              <a:off x="14834372" y="4150918"/>
              <a:ext cx="55534" cy="77327"/>
            </a:xfrm>
            <a:prstGeom prst="rect">
              <a:avLst/>
            </a:prstGeom>
          </p:spPr>
        </p:pic>
        <p:pic>
          <p:nvPicPr>
            <p:cNvPr id="295" name="object 295"/>
            <p:cNvPicPr/>
            <p:nvPr/>
          </p:nvPicPr>
          <p:blipFill>
            <a:blip r:embed="rId244" cstate="print"/>
            <a:stretch>
              <a:fillRect/>
            </a:stretch>
          </p:blipFill>
          <p:spPr>
            <a:xfrm>
              <a:off x="14117665" y="3921830"/>
              <a:ext cx="723564" cy="451286"/>
            </a:xfrm>
            <a:prstGeom prst="rect">
              <a:avLst/>
            </a:prstGeom>
          </p:spPr>
        </p:pic>
        <p:pic>
          <p:nvPicPr>
            <p:cNvPr id="296" name="object 296"/>
            <p:cNvPicPr/>
            <p:nvPr/>
          </p:nvPicPr>
          <p:blipFill>
            <a:blip r:embed="rId245" cstate="print"/>
            <a:stretch>
              <a:fillRect/>
            </a:stretch>
          </p:blipFill>
          <p:spPr>
            <a:xfrm>
              <a:off x="13691329" y="3745961"/>
              <a:ext cx="159331" cy="36758"/>
            </a:xfrm>
            <a:prstGeom prst="rect">
              <a:avLst/>
            </a:prstGeom>
          </p:spPr>
        </p:pic>
        <p:pic>
          <p:nvPicPr>
            <p:cNvPr id="297" name="object 297"/>
            <p:cNvPicPr/>
            <p:nvPr/>
          </p:nvPicPr>
          <p:blipFill>
            <a:blip r:embed="rId246" cstate="print"/>
            <a:stretch>
              <a:fillRect/>
            </a:stretch>
          </p:blipFill>
          <p:spPr>
            <a:xfrm>
              <a:off x="14801088" y="4001017"/>
              <a:ext cx="102656" cy="172760"/>
            </a:xfrm>
            <a:prstGeom prst="rect">
              <a:avLst/>
            </a:prstGeom>
          </p:spPr>
        </p:pic>
        <p:pic>
          <p:nvPicPr>
            <p:cNvPr id="298" name="object 298"/>
            <p:cNvPicPr/>
            <p:nvPr/>
          </p:nvPicPr>
          <p:blipFill>
            <a:blip r:embed="rId247" cstate="print"/>
            <a:stretch>
              <a:fillRect/>
            </a:stretch>
          </p:blipFill>
          <p:spPr>
            <a:xfrm>
              <a:off x="12936565" y="4326208"/>
              <a:ext cx="316229" cy="508101"/>
            </a:xfrm>
            <a:prstGeom prst="rect">
              <a:avLst/>
            </a:prstGeom>
          </p:spPr>
        </p:pic>
        <p:pic>
          <p:nvPicPr>
            <p:cNvPr id="299" name="object 299"/>
            <p:cNvPicPr/>
            <p:nvPr/>
          </p:nvPicPr>
          <p:blipFill>
            <a:blip r:embed="rId248" cstate="print"/>
            <a:stretch>
              <a:fillRect/>
            </a:stretch>
          </p:blipFill>
          <p:spPr>
            <a:xfrm>
              <a:off x="14211300" y="4095871"/>
              <a:ext cx="74462" cy="344484"/>
            </a:xfrm>
            <a:prstGeom prst="rect">
              <a:avLst/>
            </a:prstGeom>
          </p:spPr>
        </p:pic>
        <p:pic>
          <p:nvPicPr>
            <p:cNvPr id="300" name="object 300"/>
            <p:cNvPicPr/>
            <p:nvPr/>
          </p:nvPicPr>
          <p:blipFill>
            <a:blip r:embed="rId249" cstate="print"/>
            <a:stretch>
              <a:fillRect/>
            </a:stretch>
          </p:blipFill>
          <p:spPr>
            <a:xfrm>
              <a:off x="13630930" y="3772455"/>
              <a:ext cx="1205240" cy="770679"/>
            </a:xfrm>
            <a:prstGeom prst="rect">
              <a:avLst/>
            </a:prstGeom>
          </p:spPr>
        </p:pic>
        <p:pic>
          <p:nvPicPr>
            <p:cNvPr id="301" name="object 301"/>
            <p:cNvPicPr/>
            <p:nvPr/>
          </p:nvPicPr>
          <p:blipFill>
            <a:blip r:embed="rId250" cstate="print"/>
            <a:stretch>
              <a:fillRect/>
            </a:stretch>
          </p:blipFill>
          <p:spPr>
            <a:xfrm>
              <a:off x="13498052" y="3810539"/>
              <a:ext cx="757748" cy="590345"/>
            </a:xfrm>
            <a:prstGeom prst="rect">
              <a:avLst/>
            </a:prstGeom>
          </p:spPr>
        </p:pic>
        <p:pic>
          <p:nvPicPr>
            <p:cNvPr id="302" name="object 302"/>
            <p:cNvPicPr/>
            <p:nvPr/>
          </p:nvPicPr>
          <p:blipFill>
            <a:blip r:embed="rId251" cstate="print"/>
            <a:stretch>
              <a:fillRect/>
            </a:stretch>
          </p:blipFill>
          <p:spPr>
            <a:xfrm>
              <a:off x="14293077" y="4226448"/>
              <a:ext cx="200893" cy="316687"/>
            </a:xfrm>
            <a:prstGeom prst="rect">
              <a:avLst/>
            </a:prstGeom>
          </p:spPr>
        </p:pic>
        <p:pic>
          <p:nvPicPr>
            <p:cNvPr id="303" name="object 303"/>
            <p:cNvPicPr/>
            <p:nvPr/>
          </p:nvPicPr>
          <p:blipFill>
            <a:blip r:embed="rId252" cstate="print"/>
            <a:stretch>
              <a:fillRect/>
            </a:stretch>
          </p:blipFill>
          <p:spPr>
            <a:xfrm>
              <a:off x="14273421" y="4365985"/>
              <a:ext cx="163781" cy="123108"/>
            </a:xfrm>
            <a:prstGeom prst="rect">
              <a:avLst/>
            </a:prstGeom>
          </p:spPr>
        </p:pic>
        <p:pic>
          <p:nvPicPr>
            <p:cNvPr id="304" name="object 304"/>
            <p:cNvPicPr/>
            <p:nvPr/>
          </p:nvPicPr>
          <p:blipFill>
            <a:blip r:embed="rId253" cstate="print"/>
            <a:stretch>
              <a:fillRect/>
            </a:stretch>
          </p:blipFill>
          <p:spPr>
            <a:xfrm>
              <a:off x="14051981" y="4513447"/>
              <a:ext cx="8595" cy="26426"/>
            </a:xfrm>
            <a:prstGeom prst="rect">
              <a:avLst/>
            </a:prstGeom>
          </p:spPr>
        </p:pic>
        <p:pic>
          <p:nvPicPr>
            <p:cNvPr id="305" name="object 305"/>
            <p:cNvPicPr/>
            <p:nvPr/>
          </p:nvPicPr>
          <p:blipFill>
            <a:blip r:embed="rId254" cstate="print"/>
            <a:stretch>
              <a:fillRect/>
            </a:stretch>
          </p:blipFill>
          <p:spPr>
            <a:xfrm>
              <a:off x="14030705" y="4454865"/>
              <a:ext cx="3901" cy="4511"/>
            </a:xfrm>
            <a:prstGeom prst="rect">
              <a:avLst/>
            </a:prstGeom>
          </p:spPr>
        </p:pic>
        <p:pic>
          <p:nvPicPr>
            <p:cNvPr id="306" name="object 306"/>
            <p:cNvPicPr/>
            <p:nvPr/>
          </p:nvPicPr>
          <p:blipFill>
            <a:blip r:embed="rId255" cstate="print"/>
            <a:stretch>
              <a:fillRect/>
            </a:stretch>
          </p:blipFill>
          <p:spPr>
            <a:xfrm>
              <a:off x="13579795" y="4340473"/>
              <a:ext cx="470966" cy="355884"/>
            </a:xfrm>
            <a:prstGeom prst="rect">
              <a:avLst/>
            </a:prstGeom>
          </p:spPr>
        </p:pic>
        <p:pic>
          <p:nvPicPr>
            <p:cNvPr id="307" name="object 307"/>
            <p:cNvPicPr/>
            <p:nvPr/>
          </p:nvPicPr>
          <p:blipFill>
            <a:blip r:embed="rId256" cstate="print"/>
            <a:stretch>
              <a:fillRect/>
            </a:stretch>
          </p:blipFill>
          <p:spPr>
            <a:xfrm>
              <a:off x="13798022" y="4333402"/>
              <a:ext cx="252941" cy="195742"/>
            </a:xfrm>
            <a:prstGeom prst="rect">
              <a:avLst/>
            </a:prstGeom>
          </p:spPr>
        </p:pic>
        <p:pic>
          <p:nvPicPr>
            <p:cNvPr id="308" name="object 308"/>
            <p:cNvPicPr/>
            <p:nvPr/>
          </p:nvPicPr>
          <p:blipFill>
            <a:blip r:embed="rId257" cstate="print"/>
            <a:stretch>
              <a:fillRect/>
            </a:stretch>
          </p:blipFill>
          <p:spPr>
            <a:xfrm>
              <a:off x="13536777" y="4498359"/>
              <a:ext cx="333481" cy="239359"/>
            </a:xfrm>
            <a:prstGeom prst="rect">
              <a:avLst/>
            </a:prstGeom>
          </p:spPr>
        </p:pic>
        <p:pic>
          <p:nvPicPr>
            <p:cNvPr id="309" name="object 309"/>
            <p:cNvPicPr/>
            <p:nvPr/>
          </p:nvPicPr>
          <p:blipFill>
            <a:blip r:embed="rId258" cstate="print"/>
            <a:stretch>
              <a:fillRect/>
            </a:stretch>
          </p:blipFill>
          <p:spPr>
            <a:xfrm>
              <a:off x="13997360" y="4572761"/>
              <a:ext cx="60899" cy="74584"/>
            </a:xfrm>
            <a:prstGeom prst="rect">
              <a:avLst/>
            </a:prstGeom>
          </p:spPr>
        </p:pic>
        <p:pic>
          <p:nvPicPr>
            <p:cNvPr id="310" name="object 310"/>
            <p:cNvPicPr/>
            <p:nvPr/>
          </p:nvPicPr>
          <p:blipFill>
            <a:blip r:embed="rId259" cstate="print"/>
            <a:stretch>
              <a:fillRect/>
            </a:stretch>
          </p:blipFill>
          <p:spPr>
            <a:xfrm>
              <a:off x="14278478" y="4138116"/>
              <a:ext cx="553943" cy="588203"/>
            </a:xfrm>
            <a:prstGeom prst="rect">
              <a:avLst/>
            </a:prstGeom>
          </p:spPr>
        </p:pic>
        <p:pic>
          <p:nvPicPr>
            <p:cNvPr id="311" name="object 311"/>
            <p:cNvPicPr/>
            <p:nvPr/>
          </p:nvPicPr>
          <p:blipFill>
            <a:blip r:embed="rId260" cstate="print"/>
            <a:stretch>
              <a:fillRect/>
            </a:stretch>
          </p:blipFill>
          <p:spPr>
            <a:xfrm>
              <a:off x="13575220" y="4499091"/>
              <a:ext cx="464659" cy="222473"/>
            </a:xfrm>
            <a:prstGeom prst="rect">
              <a:avLst/>
            </a:prstGeom>
          </p:spPr>
        </p:pic>
        <p:pic>
          <p:nvPicPr>
            <p:cNvPr id="312" name="object 312"/>
            <p:cNvPicPr/>
            <p:nvPr/>
          </p:nvPicPr>
          <p:blipFill>
            <a:blip r:embed="rId261" cstate="print"/>
            <a:stretch>
              <a:fillRect/>
            </a:stretch>
          </p:blipFill>
          <p:spPr>
            <a:xfrm>
              <a:off x="13624986" y="4516251"/>
              <a:ext cx="375330" cy="112440"/>
            </a:xfrm>
            <a:prstGeom prst="rect">
              <a:avLst/>
            </a:prstGeom>
          </p:spPr>
        </p:pic>
        <p:pic>
          <p:nvPicPr>
            <p:cNvPr id="313" name="object 313"/>
            <p:cNvPicPr/>
            <p:nvPr/>
          </p:nvPicPr>
          <p:blipFill>
            <a:blip r:embed="rId262" cstate="print"/>
            <a:stretch>
              <a:fillRect/>
            </a:stretch>
          </p:blipFill>
          <p:spPr>
            <a:xfrm>
              <a:off x="13656595" y="4373056"/>
              <a:ext cx="353597" cy="142250"/>
            </a:xfrm>
            <a:prstGeom prst="rect">
              <a:avLst/>
            </a:prstGeom>
          </p:spPr>
        </p:pic>
        <p:pic>
          <p:nvPicPr>
            <p:cNvPr id="314" name="object 314"/>
            <p:cNvPicPr/>
            <p:nvPr/>
          </p:nvPicPr>
          <p:blipFill>
            <a:blip r:embed="rId263" cstate="print"/>
            <a:stretch>
              <a:fillRect/>
            </a:stretch>
          </p:blipFill>
          <p:spPr>
            <a:xfrm>
              <a:off x="14485376" y="4422556"/>
              <a:ext cx="312602" cy="212476"/>
            </a:xfrm>
            <a:prstGeom prst="rect">
              <a:avLst/>
            </a:prstGeom>
          </p:spPr>
        </p:pic>
        <p:pic>
          <p:nvPicPr>
            <p:cNvPr id="315" name="object 315"/>
            <p:cNvPicPr/>
            <p:nvPr/>
          </p:nvPicPr>
          <p:blipFill>
            <a:blip r:embed="rId264" cstate="print"/>
            <a:stretch>
              <a:fillRect/>
            </a:stretch>
          </p:blipFill>
          <p:spPr>
            <a:xfrm>
              <a:off x="13476061" y="4167499"/>
              <a:ext cx="279867" cy="264993"/>
            </a:xfrm>
            <a:prstGeom prst="rect">
              <a:avLst/>
            </a:prstGeom>
          </p:spPr>
        </p:pic>
        <p:pic>
          <p:nvPicPr>
            <p:cNvPr id="316" name="object 316"/>
            <p:cNvPicPr/>
            <p:nvPr/>
          </p:nvPicPr>
          <p:blipFill>
            <a:blip r:embed="rId265" cstate="print"/>
            <a:stretch>
              <a:fillRect/>
            </a:stretch>
          </p:blipFill>
          <p:spPr>
            <a:xfrm>
              <a:off x="13594079" y="4087306"/>
              <a:ext cx="47091" cy="13441"/>
            </a:xfrm>
            <a:prstGeom prst="rect">
              <a:avLst/>
            </a:prstGeom>
          </p:spPr>
        </p:pic>
        <p:pic>
          <p:nvPicPr>
            <p:cNvPr id="317" name="object 317"/>
            <p:cNvPicPr/>
            <p:nvPr/>
          </p:nvPicPr>
          <p:blipFill>
            <a:blip r:embed="rId266" cstate="print"/>
            <a:stretch>
              <a:fillRect/>
            </a:stretch>
          </p:blipFill>
          <p:spPr>
            <a:xfrm>
              <a:off x="13494958" y="4084624"/>
              <a:ext cx="354665" cy="237378"/>
            </a:xfrm>
            <a:prstGeom prst="rect">
              <a:avLst/>
            </a:prstGeom>
          </p:spPr>
        </p:pic>
        <p:pic>
          <p:nvPicPr>
            <p:cNvPr id="318" name="object 318"/>
            <p:cNvPicPr/>
            <p:nvPr/>
          </p:nvPicPr>
          <p:blipFill>
            <a:blip r:embed="rId267" cstate="print"/>
            <a:stretch>
              <a:fillRect/>
            </a:stretch>
          </p:blipFill>
          <p:spPr>
            <a:xfrm>
              <a:off x="14663257" y="4289145"/>
              <a:ext cx="218937" cy="228904"/>
            </a:xfrm>
            <a:prstGeom prst="rect">
              <a:avLst/>
            </a:prstGeom>
          </p:spPr>
        </p:pic>
        <p:pic>
          <p:nvPicPr>
            <p:cNvPr id="319" name="object 319"/>
            <p:cNvPicPr/>
            <p:nvPr/>
          </p:nvPicPr>
          <p:blipFill>
            <a:blip r:embed="rId268" cstate="print"/>
            <a:stretch>
              <a:fillRect/>
            </a:stretch>
          </p:blipFill>
          <p:spPr>
            <a:xfrm>
              <a:off x="14879848" y="4320295"/>
              <a:ext cx="30227" cy="222900"/>
            </a:xfrm>
            <a:prstGeom prst="rect">
              <a:avLst/>
            </a:prstGeom>
          </p:spPr>
        </p:pic>
        <p:pic>
          <p:nvPicPr>
            <p:cNvPr id="320" name="object 320"/>
            <p:cNvPicPr/>
            <p:nvPr/>
          </p:nvPicPr>
          <p:blipFill>
            <a:blip r:embed="rId269" cstate="print"/>
            <a:stretch>
              <a:fillRect/>
            </a:stretch>
          </p:blipFill>
          <p:spPr>
            <a:xfrm>
              <a:off x="14636434" y="4139976"/>
              <a:ext cx="257270" cy="371246"/>
            </a:xfrm>
            <a:prstGeom prst="rect">
              <a:avLst/>
            </a:prstGeom>
          </p:spPr>
        </p:pic>
        <p:pic>
          <p:nvPicPr>
            <p:cNvPr id="321" name="object 321"/>
            <p:cNvPicPr/>
            <p:nvPr/>
          </p:nvPicPr>
          <p:blipFill>
            <a:blip r:embed="rId270" cstate="print"/>
            <a:stretch>
              <a:fillRect/>
            </a:stretch>
          </p:blipFill>
          <p:spPr>
            <a:xfrm>
              <a:off x="14802246" y="4575840"/>
              <a:ext cx="135727" cy="332049"/>
            </a:xfrm>
            <a:prstGeom prst="rect">
              <a:avLst/>
            </a:prstGeom>
          </p:spPr>
        </p:pic>
        <p:pic>
          <p:nvPicPr>
            <p:cNvPr id="322" name="object 322"/>
            <p:cNvPicPr/>
            <p:nvPr/>
          </p:nvPicPr>
          <p:blipFill>
            <a:blip r:embed="rId271" cstate="print"/>
            <a:stretch>
              <a:fillRect/>
            </a:stretch>
          </p:blipFill>
          <p:spPr>
            <a:xfrm>
              <a:off x="14140159" y="4484613"/>
              <a:ext cx="279158" cy="642487"/>
            </a:xfrm>
            <a:prstGeom prst="rect">
              <a:avLst/>
            </a:prstGeom>
          </p:spPr>
        </p:pic>
        <p:pic>
          <p:nvPicPr>
            <p:cNvPr id="323" name="object 323"/>
            <p:cNvPicPr/>
            <p:nvPr/>
          </p:nvPicPr>
          <p:blipFill>
            <a:blip r:embed="rId272" cstate="print"/>
            <a:stretch>
              <a:fillRect/>
            </a:stretch>
          </p:blipFill>
          <p:spPr>
            <a:xfrm>
              <a:off x="14506803" y="4200448"/>
              <a:ext cx="310987" cy="198119"/>
            </a:xfrm>
            <a:prstGeom prst="rect">
              <a:avLst/>
            </a:prstGeom>
          </p:spPr>
        </p:pic>
        <p:pic>
          <p:nvPicPr>
            <p:cNvPr id="324" name="object 324"/>
            <p:cNvPicPr/>
            <p:nvPr/>
          </p:nvPicPr>
          <p:blipFill>
            <a:blip r:embed="rId273" cstate="print"/>
            <a:stretch>
              <a:fillRect/>
            </a:stretch>
          </p:blipFill>
          <p:spPr>
            <a:xfrm>
              <a:off x="14483515" y="4106539"/>
              <a:ext cx="357135" cy="257860"/>
            </a:xfrm>
            <a:prstGeom prst="rect">
              <a:avLst/>
            </a:prstGeom>
          </p:spPr>
        </p:pic>
        <p:pic>
          <p:nvPicPr>
            <p:cNvPr id="325" name="object 325"/>
            <p:cNvPicPr/>
            <p:nvPr/>
          </p:nvPicPr>
          <p:blipFill>
            <a:blip r:embed="rId274" cstate="print"/>
            <a:stretch>
              <a:fillRect/>
            </a:stretch>
          </p:blipFill>
          <p:spPr>
            <a:xfrm>
              <a:off x="14462752" y="4581997"/>
              <a:ext cx="437395" cy="326105"/>
            </a:xfrm>
            <a:prstGeom prst="rect">
              <a:avLst/>
            </a:prstGeom>
          </p:spPr>
        </p:pic>
        <p:pic>
          <p:nvPicPr>
            <p:cNvPr id="326" name="object 326"/>
            <p:cNvPicPr/>
            <p:nvPr/>
          </p:nvPicPr>
          <p:blipFill>
            <a:blip r:embed="rId275" cstate="print"/>
            <a:stretch>
              <a:fillRect/>
            </a:stretch>
          </p:blipFill>
          <p:spPr>
            <a:xfrm>
              <a:off x="14495830" y="4649571"/>
              <a:ext cx="202387" cy="85069"/>
            </a:xfrm>
            <a:prstGeom prst="rect">
              <a:avLst/>
            </a:prstGeom>
          </p:spPr>
        </p:pic>
        <p:pic>
          <p:nvPicPr>
            <p:cNvPr id="327" name="object 327"/>
            <p:cNvPicPr/>
            <p:nvPr/>
          </p:nvPicPr>
          <p:blipFill>
            <a:blip r:embed="rId276" cstate="print"/>
            <a:stretch>
              <a:fillRect/>
            </a:stretch>
          </p:blipFill>
          <p:spPr>
            <a:xfrm>
              <a:off x="14812304" y="4648626"/>
              <a:ext cx="98613" cy="246796"/>
            </a:xfrm>
            <a:prstGeom prst="rect">
              <a:avLst/>
            </a:prstGeom>
          </p:spPr>
        </p:pic>
        <p:pic>
          <p:nvPicPr>
            <p:cNvPr id="328" name="object 328"/>
            <p:cNvPicPr/>
            <p:nvPr/>
          </p:nvPicPr>
          <p:blipFill>
            <a:blip r:embed="rId277" cstate="print"/>
            <a:stretch>
              <a:fillRect/>
            </a:stretch>
          </p:blipFill>
          <p:spPr>
            <a:xfrm>
              <a:off x="13464029" y="4565751"/>
              <a:ext cx="662718" cy="323514"/>
            </a:xfrm>
            <a:prstGeom prst="rect">
              <a:avLst/>
            </a:prstGeom>
          </p:spPr>
        </p:pic>
        <p:pic>
          <p:nvPicPr>
            <p:cNvPr id="329" name="object 329"/>
            <p:cNvPicPr/>
            <p:nvPr/>
          </p:nvPicPr>
          <p:blipFill>
            <a:blip r:embed="rId278" cstate="print"/>
            <a:stretch>
              <a:fillRect/>
            </a:stretch>
          </p:blipFill>
          <p:spPr>
            <a:xfrm>
              <a:off x="13525700" y="4565324"/>
              <a:ext cx="510796" cy="192938"/>
            </a:xfrm>
            <a:prstGeom prst="rect">
              <a:avLst/>
            </a:prstGeom>
          </p:spPr>
        </p:pic>
        <p:pic>
          <p:nvPicPr>
            <p:cNvPr id="330" name="object 330"/>
            <p:cNvPicPr/>
            <p:nvPr/>
          </p:nvPicPr>
          <p:blipFill>
            <a:blip r:embed="rId279" cstate="print"/>
            <a:stretch>
              <a:fillRect/>
            </a:stretch>
          </p:blipFill>
          <p:spPr>
            <a:xfrm>
              <a:off x="13870259" y="4647346"/>
              <a:ext cx="127101" cy="70683"/>
            </a:xfrm>
            <a:prstGeom prst="rect">
              <a:avLst/>
            </a:prstGeom>
          </p:spPr>
        </p:pic>
        <p:pic>
          <p:nvPicPr>
            <p:cNvPr id="331" name="object 331"/>
            <p:cNvPicPr/>
            <p:nvPr/>
          </p:nvPicPr>
          <p:blipFill>
            <a:blip r:embed="rId280" cstate="print"/>
            <a:stretch>
              <a:fillRect/>
            </a:stretch>
          </p:blipFill>
          <p:spPr>
            <a:xfrm>
              <a:off x="14164513" y="4480864"/>
              <a:ext cx="223678" cy="576925"/>
            </a:xfrm>
            <a:prstGeom prst="rect">
              <a:avLst/>
            </a:prstGeom>
          </p:spPr>
        </p:pic>
        <p:pic>
          <p:nvPicPr>
            <p:cNvPr id="332" name="object 332"/>
            <p:cNvPicPr/>
            <p:nvPr/>
          </p:nvPicPr>
          <p:blipFill>
            <a:blip r:embed="rId281" cstate="print"/>
            <a:stretch>
              <a:fillRect/>
            </a:stretch>
          </p:blipFill>
          <p:spPr>
            <a:xfrm>
              <a:off x="14173809" y="4489099"/>
              <a:ext cx="225582" cy="604565"/>
            </a:xfrm>
            <a:prstGeom prst="rect">
              <a:avLst/>
            </a:prstGeom>
          </p:spPr>
        </p:pic>
        <p:pic>
          <p:nvPicPr>
            <p:cNvPr id="333" name="object 333"/>
            <p:cNvPicPr/>
            <p:nvPr/>
          </p:nvPicPr>
          <p:blipFill>
            <a:blip r:embed="rId282" cstate="print"/>
            <a:stretch>
              <a:fillRect/>
            </a:stretch>
          </p:blipFill>
          <p:spPr>
            <a:xfrm>
              <a:off x="13730752" y="4840558"/>
              <a:ext cx="887211" cy="423915"/>
            </a:xfrm>
            <a:prstGeom prst="rect">
              <a:avLst/>
            </a:prstGeom>
          </p:spPr>
        </p:pic>
        <p:pic>
          <p:nvPicPr>
            <p:cNvPr id="334" name="object 334"/>
            <p:cNvPicPr/>
            <p:nvPr/>
          </p:nvPicPr>
          <p:blipFill>
            <a:blip r:embed="rId283" cstate="print"/>
            <a:stretch>
              <a:fillRect/>
            </a:stretch>
          </p:blipFill>
          <p:spPr>
            <a:xfrm>
              <a:off x="14387992" y="4758263"/>
              <a:ext cx="414375" cy="313425"/>
            </a:xfrm>
            <a:prstGeom prst="rect">
              <a:avLst/>
            </a:prstGeom>
          </p:spPr>
        </p:pic>
        <p:pic>
          <p:nvPicPr>
            <p:cNvPr id="335" name="object 335"/>
            <p:cNvPicPr/>
            <p:nvPr/>
          </p:nvPicPr>
          <p:blipFill>
            <a:blip r:embed="rId284" cstate="print"/>
            <a:stretch>
              <a:fillRect/>
            </a:stretch>
          </p:blipFill>
          <p:spPr>
            <a:xfrm>
              <a:off x="14731746" y="4835103"/>
              <a:ext cx="182819" cy="192755"/>
            </a:xfrm>
            <a:prstGeom prst="rect">
              <a:avLst/>
            </a:prstGeom>
          </p:spPr>
        </p:pic>
        <p:pic>
          <p:nvPicPr>
            <p:cNvPr id="336" name="object 336"/>
            <p:cNvPicPr/>
            <p:nvPr/>
          </p:nvPicPr>
          <p:blipFill>
            <a:blip r:embed="rId285" cstate="print"/>
            <a:stretch>
              <a:fillRect/>
            </a:stretch>
          </p:blipFill>
          <p:spPr>
            <a:xfrm>
              <a:off x="14386438" y="4817272"/>
              <a:ext cx="4145" cy="25816"/>
            </a:xfrm>
            <a:prstGeom prst="rect">
              <a:avLst/>
            </a:prstGeom>
          </p:spPr>
        </p:pic>
        <p:pic>
          <p:nvPicPr>
            <p:cNvPr id="337" name="object 337"/>
            <p:cNvPicPr/>
            <p:nvPr/>
          </p:nvPicPr>
          <p:blipFill>
            <a:blip r:embed="rId286" cstate="print"/>
            <a:stretch>
              <a:fillRect/>
            </a:stretch>
          </p:blipFill>
          <p:spPr>
            <a:xfrm>
              <a:off x="14467575" y="4757165"/>
              <a:ext cx="165445" cy="109270"/>
            </a:xfrm>
            <a:prstGeom prst="rect">
              <a:avLst/>
            </a:prstGeom>
          </p:spPr>
        </p:pic>
        <p:pic>
          <p:nvPicPr>
            <p:cNvPr id="338" name="object 338"/>
            <p:cNvPicPr/>
            <p:nvPr/>
          </p:nvPicPr>
          <p:blipFill>
            <a:blip r:embed="rId287" cstate="print"/>
            <a:stretch>
              <a:fillRect/>
            </a:stretch>
          </p:blipFill>
          <p:spPr>
            <a:xfrm>
              <a:off x="14483730" y="4808554"/>
              <a:ext cx="139214" cy="243535"/>
            </a:xfrm>
            <a:prstGeom prst="rect">
              <a:avLst/>
            </a:prstGeom>
          </p:spPr>
        </p:pic>
        <p:pic>
          <p:nvPicPr>
            <p:cNvPr id="339" name="object 339"/>
            <p:cNvPicPr/>
            <p:nvPr/>
          </p:nvPicPr>
          <p:blipFill>
            <a:blip r:embed="rId288" cstate="print"/>
            <a:stretch>
              <a:fillRect/>
            </a:stretch>
          </p:blipFill>
          <p:spPr>
            <a:xfrm>
              <a:off x="13501877" y="4920050"/>
              <a:ext cx="238414" cy="155600"/>
            </a:xfrm>
            <a:prstGeom prst="rect">
              <a:avLst/>
            </a:prstGeom>
          </p:spPr>
        </p:pic>
        <p:pic>
          <p:nvPicPr>
            <p:cNvPr id="340" name="object 340"/>
            <p:cNvPicPr/>
            <p:nvPr/>
          </p:nvPicPr>
          <p:blipFill>
            <a:blip r:embed="rId289" cstate="print"/>
            <a:stretch>
              <a:fillRect/>
            </a:stretch>
          </p:blipFill>
          <p:spPr>
            <a:xfrm>
              <a:off x="13622609" y="4706447"/>
              <a:ext cx="490087" cy="200863"/>
            </a:xfrm>
            <a:prstGeom prst="rect">
              <a:avLst/>
            </a:prstGeom>
          </p:spPr>
        </p:pic>
        <p:pic>
          <p:nvPicPr>
            <p:cNvPr id="341" name="object 341"/>
            <p:cNvPicPr/>
            <p:nvPr/>
          </p:nvPicPr>
          <p:blipFill>
            <a:blip r:embed="rId290" cstate="print"/>
            <a:stretch>
              <a:fillRect/>
            </a:stretch>
          </p:blipFill>
          <p:spPr>
            <a:xfrm>
              <a:off x="13470788" y="4699070"/>
              <a:ext cx="630509" cy="206014"/>
            </a:xfrm>
            <a:prstGeom prst="rect">
              <a:avLst/>
            </a:prstGeom>
          </p:spPr>
        </p:pic>
        <p:pic>
          <p:nvPicPr>
            <p:cNvPr id="342" name="object 342"/>
            <p:cNvPicPr/>
            <p:nvPr/>
          </p:nvPicPr>
          <p:blipFill>
            <a:blip r:embed="rId291" cstate="print"/>
            <a:stretch>
              <a:fillRect/>
            </a:stretch>
          </p:blipFill>
          <p:spPr>
            <a:xfrm>
              <a:off x="13712220" y="4807031"/>
              <a:ext cx="273466" cy="256793"/>
            </a:xfrm>
            <a:prstGeom prst="rect">
              <a:avLst/>
            </a:prstGeom>
          </p:spPr>
        </p:pic>
        <p:pic>
          <p:nvPicPr>
            <p:cNvPr id="343" name="object 343"/>
            <p:cNvPicPr/>
            <p:nvPr/>
          </p:nvPicPr>
          <p:blipFill>
            <a:blip r:embed="rId292" cstate="print"/>
            <a:stretch>
              <a:fillRect/>
            </a:stretch>
          </p:blipFill>
          <p:spPr>
            <a:xfrm>
              <a:off x="13422317" y="4588763"/>
              <a:ext cx="61546" cy="204155"/>
            </a:xfrm>
            <a:prstGeom prst="rect">
              <a:avLst/>
            </a:prstGeom>
          </p:spPr>
        </p:pic>
        <p:pic>
          <p:nvPicPr>
            <p:cNvPr id="344" name="object 344"/>
            <p:cNvPicPr/>
            <p:nvPr/>
          </p:nvPicPr>
          <p:blipFill>
            <a:blip r:embed="rId293" cstate="print"/>
            <a:stretch>
              <a:fillRect/>
            </a:stretch>
          </p:blipFill>
          <p:spPr>
            <a:xfrm>
              <a:off x="13421715" y="4736835"/>
              <a:ext cx="380573" cy="218968"/>
            </a:xfrm>
            <a:prstGeom prst="rect">
              <a:avLst/>
            </a:prstGeom>
          </p:spPr>
        </p:pic>
        <p:pic>
          <p:nvPicPr>
            <p:cNvPr id="345" name="object 345"/>
            <p:cNvPicPr/>
            <p:nvPr/>
          </p:nvPicPr>
          <p:blipFill>
            <a:blip r:embed="rId294" cstate="print"/>
            <a:stretch>
              <a:fillRect/>
            </a:stretch>
          </p:blipFill>
          <p:spPr>
            <a:xfrm>
              <a:off x="13740292" y="4867960"/>
              <a:ext cx="99242" cy="71353"/>
            </a:xfrm>
            <a:prstGeom prst="rect">
              <a:avLst/>
            </a:prstGeom>
          </p:spPr>
        </p:pic>
        <p:pic>
          <p:nvPicPr>
            <p:cNvPr id="346" name="object 346"/>
            <p:cNvPicPr/>
            <p:nvPr/>
          </p:nvPicPr>
          <p:blipFill>
            <a:blip r:embed="rId295" cstate="print"/>
            <a:stretch>
              <a:fillRect/>
            </a:stretch>
          </p:blipFill>
          <p:spPr>
            <a:xfrm>
              <a:off x="14393478" y="4917094"/>
              <a:ext cx="98092" cy="107807"/>
            </a:xfrm>
            <a:prstGeom prst="rect">
              <a:avLst/>
            </a:prstGeom>
          </p:spPr>
        </p:pic>
        <p:pic>
          <p:nvPicPr>
            <p:cNvPr id="347" name="object 347"/>
            <p:cNvPicPr/>
            <p:nvPr/>
          </p:nvPicPr>
          <p:blipFill>
            <a:blip r:embed="rId296" cstate="print"/>
            <a:stretch>
              <a:fillRect/>
            </a:stretch>
          </p:blipFill>
          <p:spPr>
            <a:xfrm>
              <a:off x="14082064" y="4899751"/>
              <a:ext cx="70256" cy="178917"/>
            </a:xfrm>
            <a:prstGeom prst="rect">
              <a:avLst/>
            </a:prstGeom>
          </p:spPr>
        </p:pic>
        <p:pic>
          <p:nvPicPr>
            <p:cNvPr id="348" name="object 348"/>
            <p:cNvPicPr/>
            <p:nvPr/>
          </p:nvPicPr>
          <p:blipFill>
            <a:blip r:embed="rId297" cstate="print"/>
            <a:stretch>
              <a:fillRect/>
            </a:stretch>
          </p:blipFill>
          <p:spPr>
            <a:xfrm>
              <a:off x="13970538" y="4800294"/>
              <a:ext cx="151089" cy="222107"/>
            </a:xfrm>
            <a:prstGeom prst="rect">
              <a:avLst/>
            </a:prstGeom>
          </p:spPr>
        </p:pic>
        <p:pic>
          <p:nvPicPr>
            <p:cNvPr id="349" name="object 349"/>
            <p:cNvPicPr/>
            <p:nvPr/>
          </p:nvPicPr>
          <p:blipFill>
            <a:blip r:embed="rId298" cstate="print"/>
            <a:stretch>
              <a:fillRect/>
            </a:stretch>
          </p:blipFill>
          <p:spPr>
            <a:xfrm>
              <a:off x="14393478" y="4822057"/>
              <a:ext cx="110966" cy="163311"/>
            </a:xfrm>
            <a:prstGeom prst="rect">
              <a:avLst/>
            </a:prstGeom>
          </p:spPr>
        </p:pic>
        <p:pic>
          <p:nvPicPr>
            <p:cNvPr id="350" name="object 350"/>
            <p:cNvPicPr/>
            <p:nvPr/>
          </p:nvPicPr>
          <p:blipFill>
            <a:blip r:embed="rId299" cstate="print"/>
            <a:stretch>
              <a:fillRect/>
            </a:stretch>
          </p:blipFill>
          <p:spPr>
            <a:xfrm>
              <a:off x="13992941" y="4822849"/>
              <a:ext cx="111587" cy="94914"/>
            </a:xfrm>
            <a:prstGeom prst="rect">
              <a:avLst/>
            </a:prstGeom>
          </p:spPr>
        </p:pic>
        <p:pic>
          <p:nvPicPr>
            <p:cNvPr id="351" name="object 351"/>
            <p:cNvPicPr/>
            <p:nvPr/>
          </p:nvPicPr>
          <p:blipFill>
            <a:blip r:embed="rId300" cstate="print"/>
            <a:stretch>
              <a:fillRect/>
            </a:stretch>
          </p:blipFill>
          <p:spPr>
            <a:xfrm>
              <a:off x="14040307" y="4539873"/>
              <a:ext cx="153253" cy="164774"/>
            </a:xfrm>
            <a:prstGeom prst="rect">
              <a:avLst/>
            </a:prstGeom>
          </p:spPr>
        </p:pic>
        <p:pic>
          <p:nvPicPr>
            <p:cNvPr id="352" name="object 352"/>
            <p:cNvPicPr/>
            <p:nvPr/>
          </p:nvPicPr>
          <p:blipFill>
            <a:blip r:embed="rId301" cstate="print"/>
            <a:stretch>
              <a:fillRect/>
            </a:stretch>
          </p:blipFill>
          <p:spPr>
            <a:xfrm>
              <a:off x="13992819" y="4464435"/>
              <a:ext cx="208977" cy="385206"/>
            </a:xfrm>
            <a:prstGeom prst="rect">
              <a:avLst/>
            </a:prstGeom>
          </p:spPr>
        </p:pic>
        <p:pic>
          <p:nvPicPr>
            <p:cNvPr id="353" name="object 353"/>
            <p:cNvPicPr/>
            <p:nvPr/>
          </p:nvPicPr>
          <p:blipFill>
            <a:blip r:embed="rId302" cstate="print"/>
            <a:stretch>
              <a:fillRect/>
            </a:stretch>
          </p:blipFill>
          <p:spPr>
            <a:xfrm>
              <a:off x="14027993" y="4716017"/>
              <a:ext cx="133990" cy="189677"/>
            </a:xfrm>
            <a:prstGeom prst="rect">
              <a:avLst/>
            </a:prstGeom>
          </p:spPr>
        </p:pic>
        <p:pic>
          <p:nvPicPr>
            <p:cNvPr id="354" name="object 354"/>
            <p:cNvPicPr/>
            <p:nvPr/>
          </p:nvPicPr>
          <p:blipFill>
            <a:blip r:embed="rId303" cstate="print"/>
            <a:stretch>
              <a:fillRect/>
            </a:stretch>
          </p:blipFill>
          <p:spPr>
            <a:xfrm>
              <a:off x="13463747" y="4783988"/>
              <a:ext cx="220522" cy="438911"/>
            </a:xfrm>
            <a:prstGeom prst="rect">
              <a:avLst/>
            </a:prstGeom>
          </p:spPr>
        </p:pic>
        <p:pic>
          <p:nvPicPr>
            <p:cNvPr id="355" name="object 355"/>
            <p:cNvPicPr/>
            <p:nvPr/>
          </p:nvPicPr>
          <p:blipFill>
            <a:blip r:embed="rId304" cstate="print"/>
            <a:stretch>
              <a:fillRect/>
            </a:stretch>
          </p:blipFill>
          <p:spPr>
            <a:xfrm>
              <a:off x="13819875" y="5684428"/>
              <a:ext cx="581192" cy="291815"/>
            </a:xfrm>
            <a:prstGeom prst="rect">
              <a:avLst/>
            </a:prstGeom>
          </p:spPr>
        </p:pic>
        <p:pic>
          <p:nvPicPr>
            <p:cNvPr id="356" name="object 356"/>
            <p:cNvPicPr/>
            <p:nvPr/>
          </p:nvPicPr>
          <p:blipFill>
            <a:blip r:embed="rId305" cstate="print"/>
            <a:stretch>
              <a:fillRect/>
            </a:stretch>
          </p:blipFill>
          <p:spPr>
            <a:xfrm>
              <a:off x="14324990" y="5798454"/>
              <a:ext cx="118871" cy="138440"/>
            </a:xfrm>
            <a:prstGeom prst="rect">
              <a:avLst/>
            </a:prstGeom>
          </p:spPr>
        </p:pic>
        <p:pic>
          <p:nvPicPr>
            <p:cNvPr id="357" name="object 357"/>
            <p:cNvPicPr/>
            <p:nvPr/>
          </p:nvPicPr>
          <p:blipFill>
            <a:blip r:embed="rId306" cstate="print"/>
            <a:stretch>
              <a:fillRect/>
            </a:stretch>
          </p:blipFill>
          <p:spPr>
            <a:xfrm>
              <a:off x="13819875" y="5804549"/>
              <a:ext cx="531997" cy="211104"/>
            </a:xfrm>
            <a:prstGeom prst="rect">
              <a:avLst/>
            </a:prstGeom>
          </p:spPr>
        </p:pic>
        <p:pic>
          <p:nvPicPr>
            <p:cNvPr id="358" name="object 358"/>
            <p:cNvPicPr/>
            <p:nvPr/>
          </p:nvPicPr>
          <p:blipFill>
            <a:blip r:embed="rId307" cstate="print"/>
            <a:stretch>
              <a:fillRect/>
            </a:stretch>
          </p:blipFill>
          <p:spPr>
            <a:xfrm>
              <a:off x="13735934" y="5534436"/>
              <a:ext cx="26639" cy="62697"/>
            </a:xfrm>
            <a:prstGeom prst="rect">
              <a:avLst/>
            </a:prstGeom>
          </p:spPr>
        </p:pic>
        <p:pic>
          <p:nvPicPr>
            <p:cNvPr id="359" name="object 359"/>
            <p:cNvPicPr/>
            <p:nvPr/>
          </p:nvPicPr>
          <p:blipFill>
            <a:blip r:embed="rId308" cstate="print"/>
            <a:stretch>
              <a:fillRect/>
            </a:stretch>
          </p:blipFill>
          <p:spPr>
            <a:xfrm>
              <a:off x="13794973" y="5362864"/>
              <a:ext cx="121798" cy="180959"/>
            </a:xfrm>
            <a:prstGeom prst="rect">
              <a:avLst/>
            </a:prstGeom>
          </p:spPr>
        </p:pic>
        <p:pic>
          <p:nvPicPr>
            <p:cNvPr id="360" name="object 360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3705971" y="5083057"/>
              <a:ext cx="731" cy="13868"/>
            </a:xfrm>
            <a:prstGeom prst="rect">
              <a:avLst/>
            </a:prstGeom>
          </p:spPr>
        </p:pic>
        <p:pic>
          <p:nvPicPr>
            <p:cNvPr id="361" name="object 361"/>
            <p:cNvPicPr/>
            <p:nvPr/>
          </p:nvPicPr>
          <p:blipFill>
            <a:blip r:embed="rId309" cstate="print"/>
            <a:stretch>
              <a:fillRect/>
            </a:stretch>
          </p:blipFill>
          <p:spPr>
            <a:xfrm>
              <a:off x="14499183" y="5536478"/>
              <a:ext cx="52242" cy="116433"/>
            </a:xfrm>
            <a:prstGeom prst="rect">
              <a:avLst/>
            </a:prstGeom>
          </p:spPr>
        </p:pic>
        <p:pic>
          <p:nvPicPr>
            <p:cNvPr id="362" name="object 362"/>
            <p:cNvPicPr/>
            <p:nvPr/>
          </p:nvPicPr>
          <p:blipFill>
            <a:blip r:embed="rId310" cstate="print"/>
            <a:stretch>
              <a:fillRect/>
            </a:stretch>
          </p:blipFill>
          <p:spPr>
            <a:xfrm>
              <a:off x="13704364" y="5083057"/>
              <a:ext cx="888163" cy="661903"/>
            </a:xfrm>
            <a:prstGeom prst="rect">
              <a:avLst/>
            </a:prstGeom>
          </p:spPr>
        </p:pic>
        <p:pic>
          <p:nvPicPr>
            <p:cNvPr id="363" name="object 363"/>
            <p:cNvPicPr/>
            <p:nvPr/>
          </p:nvPicPr>
          <p:blipFill>
            <a:blip r:embed="rId311" cstate="print"/>
            <a:stretch>
              <a:fillRect/>
            </a:stretch>
          </p:blipFill>
          <p:spPr>
            <a:xfrm>
              <a:off x="13945788" y="5678941"/>
              <a:ext cx="366156" cy="66964"/>
            </a:xfrm>
            <a:prstGeom prst="rect">
              <a:avLst/>
            </a:prstGeom>
          </p:spPr>
        </p:pic>
        <p:pic>
          <p:nvPicPr>
            <p:cNvPr id="364" name="object 364"/>
            <p:cNvPicPr/>
            <p:nvPr/>
          </p:nvPicPr>
          <p:blipFill>
            <a:blip r:embed="rId312" cstate="print"/>
            <a:stretch>
              <a:fillRect/>
            </a:stretch>
          </p:blipFill>
          <p:spPr>
            <a:xfrm>
              <a:off x="14477024" y="5461528"/>
              <a:ext cx="77802" cy="231891"/>
            </a:xfrm>
            <a:prstGeom prst="rect">
              <a:avLst/>
            </a:prstGeom>
          </p:spPr>
        </p:pic>
        <p:pic>
          <p:nvPicPr>
            <p:cNvPr id="365" name="object 365"/>
            <p:cNvPicPr/>
            <p:nvPr/>
          </p:nvPicPr>
          <p:blipFill>
            <a:blip r:embed="rId313" cstate="print"/>
            <a:stretch>
              <a:fillRect/>
            </a:stretch>
          </p:blipFill>
          <p:spPr>
            <a:xfrm>
              <a:off x="14480621" y="5412577"/>
              <a:ext cx="73121" cy="264505"/>
            </a:xfrm>
            <a:prstGeom prst="rect">
              <a:avLst/>
            </a:prstGeom>
          </p:spPr>
        </p:pic>
        <p:pic>
          <p:nvPicPr>
            <p:cNvPr id="366" name="object 366"/>
            <p:cNvPicPr/>
            <p:nvPr/>
          </p:nvPicPr>
          <p:blipFill>
            <a:blip r:embed="rId314" cstate="print"/>
            <a:stretch>
              <a:fillRect/>
            </a:stretch>
          </p:blipFill>
          <p:spPr>
            <a:xfrm>
              <a:off x="13715603" y="5420776"/>
              <a:ext cx="90708" cy="254477"/>
            </a:xfrm>
            <a:prstGeom prst="rect">
              <a:avLst/>
            </a:prstGeom>
          </p:spPr>
        </p:pic>
        <p:pic>
          <p:nvPicPr>
            <p:cNvPr id="367" name="object 367"/>
            <p:cNvPicPr/>
            <p:nvPr/>
          </p:nvPicPr>
          <p:blipFill>
            <a:blip r:embed="rId315" cstate="print"/>
            <a:stretch>
              <a:fillRect/>
            </a:stretch>
          </p:blipFill>
          <p:spPr>
            <a:xfrm>
              <a:off x="13724199" y="5427939"/>
              <a:ext cx="71749" cy="213542"/>
            </a:xfrm>
            <a:prstGeom prst="rect">
              <a:avLst/>
            </a:prstGeom>
          </p:spPr>
        </p:pic>
        <p:pic>
          <p:nvPicPr>
            <p:cNvPr id="368" name="object 368"/>
            <p:cNvPicPr/>
            <p:nvPr/>
          </p:nvPicPr>
          <p:blipFill>
            <a:blip r:embed="rId316" cstate="print"/>
            <a:stretch>
              <a:fillRect/>
            </a:stretch>
          </p:blipFill>
          <p:spPr>
            <a:xfrm>
              <a:off x="14566574" y="5071688"/>
              <a:ext cx="154987" cy="439399"/>
            </a:xfrm>
            <a:prstGeom prst="rect">
              <a:avLst/>
            </a:prstGeom>
          </p:spPr>
        </p:pic>
        <p:pic>
          <p:nvPicPr>
            <p:cNvPr id="369" name="object 369"/>
            <p:cNvPicPr/>
            <p:nvPr/>
          </p:nvPicPr>
          <p:blipFill>
            <a:blip r:embed="rId317" cstate="print"/>
            <a:stretch>
              <a:fillRect/>
            </a:stretch>
          </p:blipFill>
          <p:spPr>
            <a:xfrm>
              <a:off x="14548896" y="5067360"/>
              <a:ext cx="192694" cy="502310"/>
            </a:xfrm>
            <a:prstGeom prst="rect">
              <a:avLst/>
            </a:prstGeom>
          </p:spPr>
        </p:pic>
        <p:pic>
          <p:nvPicPr>
            <p:cNvPr id="370" name="object 370"/>
            <p:cNvPicPr/>
            <p:nvPr/>
          </p:nvPicPr>
          <p:blipFill>
            <a:blip r:embed="rId318" cstate="print"/>
            <a:stretch>
              <a:fillRect/>
            </a:stretch>
          </p:blipFill>
          <p:spPr>
            <a:xfrm>
              <a:off x="14641921" y="4972750"/>
              <a:ext cx="124785" cy="166176"/>
            </a:xfrm>
            <a:prstGeom prst="rect">
              <a:avLst/>
            </a:prstGeom>
          </p:spPr>
        </p:pic>
        <p:pic>
          <p:nvPicPr>
            <p:cNvPr id="371" name="object 371"/>
            <p:cNvPicPr/>
            <p:nvPr/>
          </p:nvPicPr>
          <p:blipFill>
            <a:blip r:embed="rId319" cstate="print"/>
            <a:stretch>
              <a:fillRect/>
            </a:stretch>
          </p:blipFill>
          <p:spPr>
            <a:xfrm>
              <a:off x="13554438" y="5075346"/>
              <a:ext cx="184969" cy="531967"/>
            </a:xfrm>
            <a:prstGeom prst="rect">
              <a:avLst/>
            </a:prstGeom>
          </p:spPr>
        </p:pic>
        <p:pic>
          <p:nvPicPr>
            <p:cNvPr id="372" name="object 372"/>
            <p:cNvPicPr/>
            <p:nvPr/>
          </p:nvPicPr>
          <p:blipFill>
            <a:blip r:embed="rId320" cstate="print"/>
            <a:stretch>
              <a:fillRect/>
            </a:stretch>
          </p:blipFill>
          <p:spPr>
            <a:xfrm>
              <a:off x="13615263" y="5407822"/>
              <a:ext cx="67757" cy="219181"/>
            </a:xfrm>
            <a:prstGeom prst="rect">
              <a:avLst/>
            </a:prstGeom>
          </p:spPr>
        </p:pic>
        <p:pic>
          <p:nvPicPr>
            <p:cNvPr id="373" name="object 373"/>
            <p:cNvPicPr/>
            <p:nvPr/>
          </p:nvPicPr>
          <p:blipFill>
            <a:blip r:embed="rId321" cstate="print"/>
            <a:stretch>
              <a:fillRect/>
            </a:stretch>
          </p:blipFill>
          <p:spPr>
            <a:xfrm>
              <a:off x="13616940" y="5402061"/>
              <a:ext cx="67482" cy="136428"/>
            </a:xfrm>
            <a:prstGeom prst="rect">
              <a:avLst/>
            </a:prstGeom>
          </p:spPr>
        </p:pic>
        <p:pic>
          <p:nvPicPr>
            <p:cNvPr id="374" name="object 374"/>
            <p:cNvPicPr/>
            <p:nvPr/>
          </p:nvPicPr>
          <p:blipFill>
            <a:blip r:embed="rId322" cstate="print"/>
            <a:stretch>
              <a:fillRect/>
            </a:stretch>
          </p:blipFill>
          <p:spPr>
            <a:xfrm>
              <a:off x="13516782" y="4943124"/>
              <a:ext cx="106608" cy="470184"/>
            </a:xfrm>
            <a:prstGeom prst="rect">
              <a:avLst/>
            </a:prstGeom>
          </p:spPr>
        </p:pic>
        <p:pic>
          <p:nvPicPr>
            <p:cNvPr id="375" name="object 375"/>
            <p:cNvPicPr/>
            <p:nvPr/>
          </p:nvPicPr>
          <p:blipFill>
            <a:blip r:embed="rId323" cstate="print"/>
            <a:stretch>
              <a:fillRect/>
            </a:stretch>
          </p:blipFill>
          <p:spPr>
            <a:xfrm>
              <a:off x="13226369" y="3927713"/>
              <a:ext cx="303670" cy="845545"/>
            </a:xfrm>
            <a:prstGeom prst="rect">
              <a:avLst/>
            </a:prstGeom>
          </p:spPr>
        </p:pic>
        <p:pic>
          <p:nvPicPr>
            <p:cNvPr id="376" name="object 376"/>
            <p:cNvPicPr/>
            <p:nvPr/>
          </p:nvPicPr>
          <p:blipFill>
            <a:blip r:embed="rId324" cstate="print"/>
            <a:stretch>
              <a:fillRect/>
            </a:stretch>
          </p:blipFill>
          <p:spPr>
            <a:xfrm>
              <a:off x="13307537" y="4610435"/>
              <a:ext cx="400720" cy="1143457"/>
            </a:xfrm>
            <a:prstGeom prst="rect">
              <a:avLst/>
            </a:prstGeom>
          </p:spPr>
        </p:pic>
        <p:pic>
          <p:nvPicPr>
            <p:cNvPr id="377" name="object 377"/>
            <p:cNvPicPr/>
            <p:nvPr/>
          </p:nvPicPr>
          <p:blipFill>
            <a:blip r:embed="rId325" cstate="print"/>
            <a:stretch>
              <a:fillRect/>
            </a:stretch>
          </p:blipFill>
          <p:spPr>
            <a:xfrm>
              <a:off x="13444548" y="4092610"/>
              <a:ext cx="66038" cy="239511"/>
            </a:xfrm>
            <a:prstGeom prst="rect">
              <a:avLst/>
            </a:prstGeom>
          </p:spPr>
        </p:pic>
        <p:pic>
          <p:nvPicPr>
            <p:cNvPr id="378" name="object 378"/>
            <p:cNvPicPr/>
            <p:nvPr/>
          </p:nvPicPr>
          <p:blipFill>
            <a:blip r:embed="rId326" cstate="print"/>
            <a:stretch>
              <a:fillRect/>
            </a:stretch>
          </p:blipFill>
          <p:spPr>
            <a:xfrm>
              <a:off x="13394893" y="4735921"/>
              <a:ext cx="120609" cy="331073"/>
            </a:xfrm>
            <a:prstGeom prst="rect">
              <a:avLst/>
            </a:prstGeom>
          </p:spPr>
        </p:pic>
        <p:pic>
          <p:nvPicPr>
            <p:cNvPr id="379" name="object 379"/>
            <p:cNvPicPr/>
            <p:nvPr/>
          </p:nvPicPr>
          <p:blipFill>
            <a:blip r:embed="rId327" cstate="print"/>
            <a:stretch>
              <a:fillRect/>
            </a:stretch>
          </p:blipFill>
          <p:spPr>
            <a:xfrm>
              <a:off x="13447867" y="4581997"/>
              <a:ext cx="37002" cy="68244"/>
            </a:xfrm>
            <a:prstGeom prst="rect">
              <a:avLst/>
            </a:prstGeom>
          </p:spPr>
        </p:pic>
        <p:pic>
          <p:nvPicPr>
            <p:cNvPr id="380" name="object 380"/>
            <p:cNvPicPr/>
            <p:nvPr/>
          </p:nvPicPr>
          <p:blipFill>
            <a:blip r:embed="rId328" cstate="print"/>
            <a:stretch>
              <a:fillRect/>
            </a:stretch>
          </p:blipFill>
          <p:spPr>
            <a:xfrm>
              <a:off x="13417284" y="4740828"/>
              <a:ext cx="84593" cy="179222"/>
            </a:xfrm>
            <a:prstGeom prst="rect">
              <a:avLst/>
            </a:prstGeom>
          </p:spPr>
        </p:pic>
        <p:pic>
          <p:nvPicPr>
            <p:cNvPr id="381" name="object 381"/>
            <p:cNvPicPr/>
            <p:nvPr/>
          </p:nvPicPr>
          <p:blipFill>
            <a:blip r:embed="rId329" cstate="print"/>
            <a:stretch>
              <a:fillRect/>
            </a:stretch>
          </p:blipFill>
          <p:spPr>
            <a:xfrm>
              <a:off x="13542020" y="5198607"/>
              <a:ext cx="62087" cy="174985"/>
            </a:xfrm>
            <a:prstGeom prst="rect">
              <a:avLst/>
            </a:prstGeom>
          </p:spPr>
        </p:pic>
        <p:pic>
          <p:nvPicPr>
            <p:cNvPr id="382" name="object 382"/>
            <p:cNvPicPr/>
            <p:nvPr/>
          </p:nvPicPr>
          <p:blipFill>
            <a:blip r:embed="rId330" cstate="print"/>
            <a:stretch>
              <a:fillRect/>
            </a:stretch>
          </p:blipFill>
          <p:spPr>
            <a:xfrm>
              <a:off x="13458261" y="3720175"/>
              <a:ext cx="36545" cy="43586"/>
            </a:xfrm>
            <a:prstGeom prst="rect">
              <a:avLst/>
            </a:prstGeom>
          </p:spPr>
        </p:pic>
        <p:pic>
          <p:nvPicPr>
            <p:cNvPr id="383" name="object 383"/>
            <p:cNvPicPr/>
            <p:nvPr/>
          </p:nvPicPr>
          <p:blipFill>
            <a:blip r:embed="rId331" cstate="print"/>
            <a:stretch>
              <a:fillRect/>
            </a:stretch>
          </p:blipFill>
          <p:spPr>
            <a:xfrm>
              <a:off x="13452409" y="5035143"/>
              <a:ext cx="174680" cy="513496"/>
            </a:xfrm>
            <a:prstGeom prst="rect">
              <a:avLst/>
            </a:prstGeom>
          </p:spPr>
        </p:pic>
        <p:pic>
          <p:nvPicPr>
            <p:cNvPr id="384" name="object 384"/>
            <p:cNvPicPr/>
            <p:nvPr/>
          </p:nvPicPr>
          <p:blipFill>
            <a:blip r:embed="rId332" cstate="print"/>
            <a:stretch>
              <a:fillRect/>
            </a:stretch>
          </p:blipFill>
          <p:spPr>
            <a:xfrm>
              <a:off x="13392576" y="4861955"/>
              <a:ext cx="265968" cy="771784"/>
            </a:xfrm>
            <a:prstGeom prst="rect">
              <a:avLst/>
            </a:prstGeom>
          </p:spPr>
        </p:pic>
        <p:pic>
          <p:nvPicPr>
            <p:cNvPr id="385" name="object 385"/>
            <p:cNvPicPr/>
            <p:nvPr/>
          </p:nvPicPr>
          <p:blipFill>
            <a:blip r:embed="rId333" cstate="print"/>
            <a:stretch>
              <a:fillRect/>
            </a:stretch>
          </p:blipFill>
          <p:spPr>
            <a:xfrm>
              <a:off x="13394893" y="4864181"/>
              <a:ext cx="115214" cy="202752"/>
            </a:xfrm>
            <a:prstGeom prst="rect">
              <a:avLst/>
            </a:prstGeom>
          </p:spPr>
        </p:pic>
        <p:pic>
          <p:nvPicPr>
            <p:cNvPr id="386" name="object 386"/>
            <p:cNvPicPr/>
            <p:nvPr/>
          </p:nvPicPr>
          <p:blipFill>
            <a:blip r:embed="rId334" cstate="print"/>
            <a:stretch>
              <a:fillRect/>
            </a:stretch>
          </p:blipFill>
          <p:spPr>
            <a:xfrm>
              <a:off x="13509471" y="4950256"/>
              <a:ext cx="105791" cy="488777"/>
            </a:xfrm>
            <a:prstGeom prst="rect">
              <a:avLst/>
            </a:prstGeom>
          </p:spPr>
        </p:pic>
        <p:pic>
          <p:nvPicPr>
            <p:cNvPr id="387" name="object 387"/>
            <p:cNvPicPr/>
            <p:nvPr/>
          </p:nvPicPr>
          <p:blipFill>
            <a:blip r:embed="rId335" cstate="print"/>
            <a:stretch>
              <a:fillRect/>
            </a:stretch>
          </p:blipFill>
          <p:spPr>
            <a:xfrm>
              <a:off x="14129857" y="5063337"/>
              <a:ext cx="11612" cy="21335"/>
            </a:xfrm>
            <a:prstGeom prst="rect">
              <a:avLst/>
            </a:prstGeom>
          </p:spPr>
        </p:pic>
        <p:pic>
          <p:nvPicPr>
            <p:cNvPr id="388" name="object 388"/>
            <p:cNvPicPr/>
            <p:nvPr/>
          </p:nvPicPr>
          <p:blipFill>
            <a:blip r:embed="rId336" cstate="print"/>
            <a:stretch>
              <a:fillRect/>
            </a:stretch>
          </p:blipFill>
          <p:spPr>
            <a:xfrm>
              <a:off x="14043050" y="4988295"/>
              <a:ext cx="100126" cy="105796"/>
            </a:xfrm>
            <a:prstGeom prst="rect">
              <a:avLst/>
            </a:prstGeom>
          </p:spPr>
        </p:pic>
        <p:pic>
          <p:nvPicPr>
            <p:cNvPr id="389" name="object 389"/>
            <p:cNvPicPr/>
            <p:nvPr/>
          </p:nvPicPr>
          <p:blipFill>
            <a:blip r:embed="rId337" cstate="print"/>
            <a:stretch>
              <a:fillRect/>
            </a:stretch>
          </p:blipFill>
          <p:spPr>
            <a:xfrm>
              <a:off x="14407195" y="4919532"/>
              <a:ext cx="130027" cy="161086"/>
            </a:xfrm>
            <a:prstGeom prst="rect">
              <a:avLst/>
            </a:prstGeom>
          </p:spPr>
        </p:pic>
        <p:pic>
          <p:nvPicPr>
            <p:cNvPr id="390" name="object 390"/>
            <p:cNvPicPr/>
            <p:nvPr/>
          </p:nvPicPr>
          <p:blipFill>
            <a:blip r:embed="rId338" cstate="print"/>
            <a:stretch>
              <a:fillRect/>
            </a:stretch>
          </p:blipFill>
          <p:spPr>
            <a:xfrm>
              <a:off x="14022592" y="4934467"/>
              <a:ext cx="107264" cy="128869"/>
            </a:xfrm>
            <a:prstGeom prst="rect">
              <a:avLst/>
            </a:prstGeom>
          </p:spPr>
        </p:pic>
        <p:pic>
          <p:nvPicPr>
            <p:cNvPr id="391" name="object 391"/>
            <p:cNvPicPr/>
            <p:nvPr/>
          </p:nvPicPr>
          <p:blipFill>
            <a:blip r:embed="rId339" cstate="print"/>
            <a:stretch>
              <a:fillRect/>
            </a:stretch>
          </p:blipFill>
          <p:spPr>
            <a:xfrm>
              <a:off x="13917960" y="4807031"/>
              <a:ext cx="101224" cy="207660"/>
            </a:xfrm>
            <a:prstGeom prst="rect">
              <a:avLst/>
            </a:prstGeom>
          </p:spPr>
        </p:pic>
        <p:pic>
          <p:nvPicPr>
            <p:cNvPr id="392" name="object 392"/>
            <p:cNvPicPr/>
            <p:nvPr/>
          </p:nvPicPr>
          <p:blipFill>
            <a:blip r:embed="rId340" cstate="print"/>
            <a:stretch>
              <a:fillRect/>
            </a:stretch>
          </p:blipFill>
          <p:spPr>
            <a:xfrm>
              <a:off x="14473275" y="4816144"/>
              <a:ext cx="45354" cy="38252"/>
            </a:xfrm>
            <a:prstGeom prst="rect">
              <a:avLst/>
            </a:prstGeom>
          </p:spPr>
        </p:pic>
        <p:pic>
          <p:nvPicPr>
            <p:cNvPr id="393" name="object 393"/>
            <p:cNvPicPr/>
            <p:nvPr/>
          </p:nvPicPr>
          <p:blipFill>
            <a:blip r:embed="rId341" cstate="print"/>
            <a:stretch>
              <a:fillRect/>
            </a:stretch>
          </p:blipFill>
          <p:spPr>
            <a:xfrm>
              <a:off x="14476902" y="4817577"/>
              <a:ext cx="82052" cy="179464"/>
            </a:xfrm>
            <a:prstGeom prst="rect">
              <a:avLst/>
            </a:prstGeom>
          </p:spPr>
        </p:pic>
        <p:pic>
          <p:nvPicPr>
            <p:cNvPr id="394" name="object 394"/>
            <p:cNvPicPr/>
            <p:nvPr/>
          </p:nvPicPr>
          <p:blipFill>
            <a:blip r:embed="rId342" cstate="print"/>
            <a:stretch>
              <a:fillRect/>
            </a:stretch>
          </p:blipFill>
          <p:spPr>
            <a:xfrm>
              <a:off x="12951165" y="4215017"/>
              <a:ext cx="143822" cy="88574"/>
            </a:xfrm>
            <a:prstGeom prst="rect">
              <a:avLst/>
            </a:prstGeom>
          </p:spPr>
        </p:pic>
        <p:pic>
          <p:nvPicPr>
            <p:cNvPr id="395" name="object 395"/>
            <p:cNvPicPr/>
            <p:nvPr/>
          </p:nvPicPr>
          <p:blipFill>
            <a:blip r:embed="rId343" cstate="print"/>
            <a:stretch>
              <a:fillRect/>
            </a:stretch>
          </p:blipFill>
          <p:spPr>
            <a:xfrm>
              <a:off x="12939064" y="4221997"/>
              <a:ext cx="312938" cy="180593"/>
            </a:xfrm>
            <a:prstGeom prst="rect">
              <a:avLst/>
            </a:prstGeom>
          </p:spPr>
        </p:pic>
        <p:pic>
          <p:nvPicPr>
            <p:cNvPr id="396" name="object 396"/>
            <p:cNvPicPr/>
            <p:nvPr/>
          </p:nvPicPr>
          <p:blipFill>
            <a:blip r:embed="rId344" cstate="print"/>
            <a:stretch>
              <a:fillRect/>
            </a:stretch>
          </p:blipFill>
          <p:spPr>
            <a:xfrm>
              <a:off x="12940680" y="4239950"/>
              <a:ext cx="289346" cy="252374"/>
            </a:xfrm>
            <a:prstGeom prst="rect">
              <a:avLst/>
            </a:prstGeom>
          </p:spPr>
        </p:pic>
        <p:sp>
          <p:nvSpPr>
            <p:cNvPr id="397" name="object 397"/>
            <p:cNvSpPr/>
            <p:nvPr/>
          </p:nvSpPr>
          <p:spPr>
            <a:xfrm>
              <a:off x="13248985" y="4394453"/>
              <a:ext cx="3810" cy="8255"/>
            </a:xfrm>
            <a:custGeom>
              <a:avLst/>
              <a:gdLst/>
              <a:ahLst/>
              <a:cxnLst/>
              <a:rect l="l" t="t" r="r" b="b"/>
              <a:pathLst>
                <a:path w="3809" h="8254">
                  <a:moveTo>
                    <a:pt x="0" y="0"/>
                  </a:moveTo>
                  <a:lnTo>
                    <a:pt x="1005" y="2682"/>
                  </a:lnTo>
                  <a:lnTo>
                    <a:pt x="2011" y="5455"/>
                  </a:lnTo>
                  <a:lnTo>
                    <a:pt x="3051" y="8229"/>
                  </a:lnTo>
                  <a:lnTo>
                    <a:pt x="3687" y="82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A2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8" name="object 398"/>
            <p:cNvPicPr/>
            <p:nvPr/>
          </p:nvPicPr>
          <p:blipFill>
            <a:blip r:embed="rId345" cstate="print"/>
            <a:stretch>
              <a:fillRect/>
            </a:stretch>
          </p:blipFill>
          <p:spPr>
            <a:xfrm>
              <a:off x="12981462" y="4281311"/>
              <a:ext cx="271332" cy="214396"/>
            </a:xfrm>
            <a:prstGeom prst="rect">
              <a:avLst/>
            </a:prstGeom>
          </p:spPr>
        </p:pic>
        <p:pic>
          <p:nvPicPr>
            <p:cNvPr id="399" name="object 399"/>
            <p:cNvPicPr/>
            <p:nvPr/>
          </p:nvPicPr>
          <p:blipFill>
            <a:blip r:embed="rId346" cstate="print"/>
            <a:stretch>
              <a:fillRect/>
            </a:stretch>
          </p:blipFill>
          <p:spPr>
            <a:xfrm>
              <a:off x="12997312" y="4254367"/>
              <a:ext cx="232775" cy="135178"/>
            </a:xfrm>
            <a:prstGeom prst="rect">
              <a:avLst/>
            </a:prstGeom>
          </p:spPr>
        </p:pic>
        <p:pic>
          <p:nvPicPr>
            <p:cNvPr id="400" name="object 400"/>
            <p:cNvPicPr/>
            <p:nvPr/>
          </p:nvPicPr>
          <p:blipFill>
            <a:blip r:embed="rId347" cstate="print"/>
            <a:stretch>
              <a:fillRect/>
            </a:stretch>
          </p:blipFill>
          <p:spPr>
            <a:xfrm>
              <a:off x="13123712" y="4635672"/>
              <a:ext cx="47487" cy="114726"/>
            </a:xfrm>
            <a:prstGeom prst="rect">
              <a:avLst/>
            </a:prstGeom>
          </p:spPr>
        </p:pic>
        <p:pic>
          <p:nvPicPr>
            <p:cNvPr id="401" name="object 401"/>
            <p:cNvPicPr/>
            <p:nvPr/>
          </p:nvPicPr>
          <p:blipFill>
            <a:blip r:embed="rId348" cstate="print"/>
            <a:stretch>
              <a:fillRect/>
            </a:stretch>
          </p:blipFill>
          <p:spPr>
            <a:xfrm>
              <a:off x="13052176" y="4559868"/>
              <a:ext cx="114269" cy="247162"/>
            </a:xfrm>
            <a:prstGeom prst="rect">
              <a:avLst/>
            </a:prstGeom>
          </p:spPr>
        </p:pic>
        <p:pic>
          <p:nvPicPr>
            <p:cNvPr id="402" name="object 402"/>
            <p:cNvPicPr/>
            <p:nvPr/>
          </p:nvPicPr>
          <p:blipFill>
            <a:blip r:embed="rId349" cstate="print"/>
            <a:stretch>
              <a:fillRect/>
            </a:stretch>
          </p:blipFill>
          <p:spPr>
            <a:xfrm>
              <a:off x="13030626" y="4315815"/>
              <a:ext cx="145115" cy="284683"/>
            </a:xfrm>
            <a:prstGeom prst="rect">
              <a:avLst/>
            </a:prstGeom>
          </p:spPr>
        </p:pic>
        <p:pic>
          <p:nvPicPr>
            <p:cNvPr id="403" name="object 403"/>
            <p:cNvPicPr/>
            <p:nvPr/>
          </p:nvPicPr>
          <p:blipFill>
            <a:blip r:embed="rId350" cstate="print"/>
            <a:stretch>
              <a:fillRect/>
            </a:stretch>
          </p:blipFill>
          <p:spPr>
            <a:xfrm>
              <a:off x="14914168" y="4131959"/>
              <a:ext cx="146072" cy="243474"/>
            </a:xfrm>
            <a:prstGeom prst="rect">
              <a:avLst/>
            </a:prstGeom>
          </p:spPr>
        </p:pic>
        <p:pic>
          <p:nvPicPr>
            <p:cNvPr id="404" name="object 404"/>
            <p:cNvPicPr/>
            <p:nvPr/>
          </p:nvPicPr>
          <p:blipFill>
            <a:blip r:embed="rId351" cstate="print"/>
            <a:stretch>
              <a:fillRect/>
            </a:stretch>
          </p:blipFill>
          <p:spPr>
            <a:xfrm>
              <a:off x="13038978" y="4362541"/>
              <a:ext cx="116951" cy="293888"/>
            </a:xfrm>
            <a:prstGeom prst="rect">
              <a:avLst/>
            </a:prstGeom>
          </p:spPr>
        </p:pic>
        <p:pic>
          <p:nvPicPr>
            <p:cNvPr id="405" name="object 405"/>
            <p:cNvPicPr/>
            <p:nvPr/>
          </p:nvPicPr>
          <p:blipFill>
            <a:blip r:embed="rId352" cstate="print"/>
            <a:stretch>
              <a:fillRect/>
            </a:stretch>
          </p:blipFill>
          <p:spPr>
            <a:xfrm>
              <a:off x="15098511" y="4224740"/>
              <a:ext cx="12809" cy="214762"/>
            </a:xfrm>
            <a:prstGeom prst="rect">
              <a:avLst/>
            </a:prstGeom>
          </p:spPr>
        </p:pic>
        <p:pic>
          <p:nvPicPr>
            <p:cNvPr id="406" name="object 406"/>
            <p:cNvPicPr/>
            <p:nvPr/>
          </p:nvPicPr>
          <p:blipFill>
            <a:blip r:embed="rId353" cstate="print"/>
            <a:stretch>
              <a:fillRect/>
            </a:stretch>
          </p:blipFill>
          <p:spPr>
            <a:xfrm>
              <a:off x="14925233" y="4126778"/>
              <a:ext cx="178606" cy="340766"/>
            </a:xfrm>
            <a:prstGeom prst="rect">
              <a:avLst/>
            </a:prstGeom>
          </p:spPr>
        </p:pic>
        <p:pic>
          <p:nvPicPr>
            <p:cNvPr id="407" name="object 407"/>
            <p:cNvPicPr/>
            <p:nvPr/>
          </p:nvPicPr>
          <p:blipFill>
            <a:blip r:embed="rId354" cstate="print"/>
            <a:stretch>
              <a:fillRect/>
            </a:stretch>
          </p:blipFill>
          <p:spPr>
            <a:xfrm>
              <a:off x="13139470" y="4553224"/>
              <a:ext cx="78943" cy="437540"/>
            </a:xfrm>
            <a:prstGeom prst="rect">
              <a:avLst/>
            </a:prstGeom>
          </p:spPr>
        </p:pic>
        <p:sp>
          <p:nvSpPr>
            <p:cNvPr id="408" name="object 408"/>
            <p:cNvSpPr/>
            <p:nvPr/>
          </p:nvSpPr>
          <p:spPr>
            <a:xfrm>
              <a:off x="13190387" y="4991099"/>
              <a:ext cx="3175" cy="5715"/>
            </a:xfrm>
            <a:custGeom>
              <a:avLst/>
              <a:gdLst/>
              <a:ahLst/>
              <a:cxnLst/>
              <a:rect l="l" t="t" r="r" b="b"/>
              <a:pathLst>
                <a:path w="3175" h="5714">
                  <a:moveTo>
                    <a:pt x="655" y="0"/>
                  </a:moveTo>
                  <a:lnTo>
                    <a:pt x="0" y="0"/>
                  </a:lnTo>
                  <a:lnTo>
                    <a:pt x="838" y="1676"/>
                  </a:lnTo>
                  <a:lnTo>
                    <a:pt x="2941" y="5638"/>
                  </a:lnTo>
                  <a:lnTo>
                    <a:pt x="2362" y="609"/>
                  </a:lnTo>
                  <a:lnTo>
                    <a:pt x="655" y="0"/>
                  </a:lnTo>
                  <a:close/>
                </a:path>
              </a:pathLst>
            </a:custGeom>
            <a:solidFill>
              <a:srgbClr val="481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9" name="object 409"/>
            <p:cNvPicPr/>
            <p:nvPr/>
          </p:nvPicPr>
          <p:blipFill>
            <a:blip r:embed="rId355" cstate="print"/>
            <a:stretch>
              <a:fillRect/>
            </a:stretch>
          </p:blipFill>
          <p:spPr>
            <a:xfrm>
              <a:off x="13168393" y="4758263"/>
              <a:ext cx="133718" cy="197967"/>
            </a:xfrm>
            <a:prstGeom prst="rect">
              <a:avLst/>
            </a:prstGeom>
          </p:spPr>
        </p:pic>
        <p:pic>
          <p:nvPicPr>
            <p:cNvPr id="410" name="object 410"/>
            <p:cNvPicPr/>
            <p:nvPr/>
          </p:nvPicPr>
          <p:blipFill>
            <a:blip r:embed="rId356" cstate="print"/>
            <a:stretch>
              <a:fillRect/>
            </a:stretch>
          </p:blipFill>
          <p:spPr>
            <a:xfrm>
              <a:off x="14907767" y="4506894"/>
              <a:ext cx="59771" cy="49560"/>
            </a:xfrm>
            <a:prstGeom prst="rect">
              <a:avLst/>
            </a:prstGeom>
          </p:spPr>
        </p:pic>
        <p:pic>
          <p:nvPicPr>
            <p:cNvPr id="411" name="object 411"/>
            <p:cNvPicPr/>
            <p:nvPr/>
          </p:nvPicPr>
          <p:blipFill>
            <a:blip r:embed="rId357" cstate="print"/>
            <a:stretch>
              <a:fillRect/>
            </a:stretch>
          </p:blipFill>
          <p:spPr>
            <a:xfrm>
              <a:off x="13175390" y="4560722"/>
              <a:ext cx="101514" cy="188366"/>
            </a:xfrm>
            <a:prstGeom prst="rect">
              <a:avLst/>
            </a:prstGeom>
          </p:spPr>
        </p:pic>
        <p:pic>
          <p:nvPicPr>
            <p:cNvPr id="412" name="object 412"/>
            <p:cNvPicPr/>
            <p:nvPr/>
          </p:nvPicPr>
          <p:blipFill>
            <a:blip r:embed="rId358" cstate="print"/>
            <a:stretch>
              <a:fillRect/>
            </a:stretch>
          </p:blipFill>
          <p:spPr>
            <a:xfrm>
              <a:off x="14925050" y="4232604"/>
              <a:ext cx="118445" cy="282701"/>
            </a:xfrm>
            <a:prstGeom prst="rect">
              <a:avLst/>
            </a:prstGeom>
          </p:spPr>
        </p:pic>
        <p:pic>
          <p:nvPicPr>
            <p:cNvPr id="413" name="object 413"/>
            <p:cNvPicPr/>
            <p:nvPr/>
          </p:nvPicPr>
          <p:blipFill>
            <a:blip r:embed="rId359" cstate="print"/>
            <a:stretch>
              <a:fillRect/>
            </a:stretch>
          </p:blipFill>
          <p:spPr>
            <a:xfrm>
              <a:off x="14923495" y="4270064"/>
              <a:ext cx="119999" cy="256367"/>
            </a:xfrm>
            <a:prstGeom prst="rect">
              <a:avLst/>
            </a:prstGeom>
          </p:spPr>
        </p:pic>
        <p:pic>
          <p:nvPicPr>
            <p:cNvPr id="414" name="object 414"/>
            <p:cNvPicPr/>
            <p:nvPr/>
          </p:nvPicPr>
          <p:blipFill>
            <a:blip r:embed="rId360" cstate="print"/>
            <a:stretch>
              <a:fillRect/>
            </a:stretch>
          </p:blipFill>
          <p:spPr>
            <a:xfrm>
              <a:off x="13715603" y="5052090"/>
              <a:ext cx="890987" cy="565739"/>
            </a:xfrm>
            <a:prstGeom prst="rect">
              <a:avLst/>
            </a:prstGeom>
          </p:spPr>
        </p:pic>
        <p:pic>
          <p:nvPicPr>
            <p:cNvPr id="415" name="object 415"/>
            <p:cNvPicPr/>
            <p:nvPr/>
          </p:nvPicPr>
          <p:blipFill>
            <a:blip r:embed="rId361" cstate="print"/>
            <a:stretch>
              <a:fillRect/>
            </a:stretch>
          </p:blipFill>
          <p:spPr>
            <a:xfrm>
              <a:off x="14429445" y="5329915"/>
              <a:ext cx="93146" cy="164531"/>
            </a:xfrm>
            <a:prstGeom prst="rect">
              <a:avLst/>
            </a:prstGeom>
          </p:spPr>
        </p:pic>
        <p:pic>
          <p:nvPicPr>
            <p:cNvPr id="416" name="object 416"/>
            <p:cNvPicPr/>
            <p:nvPr/>
          </p:nvPicPr>
          <p:blipFill>
            <a:blip r:embed="rId362" cstate="print"/>
            <a:stretch>
              <a:fillRect/>
            </a:stretch>
          </p:blipFill>
          <p:spPr>
            <a:xfrm>
              <a:off x="13781714" y="5291083"/>
              <a:ext cx="11490" cy="58064"/>
            </a:xfrm>
            <a:prstGeom prst="rect">
              <a:avLst/>
            </a:prstGeom>
          </p:spPr>
        </p:pic>
        <p:pic>
          <p:nvPicPr>
            <p:cNvPr id="417" name="object 417"/>
            <p:cNvPicPr/>
            <p:nvPr/>
          </p:nvPicPr>
          <p:blipFill>
            <a:blip r:embed="rId363" cstate="print"/>
            <a:stretch>
              <a:fillRect/>
            </a:stretch>
          </p:blipFill>
          <p:spPr>
            <a:xfrm>
              <a:off x="13716000" y="5098785"/>
              <a:ext cx="20756" cy="48341"/>
            </a:xfrm>
            <a:prstGeom prst="rect">
              <a:avLst/>
            </a:prstGeom>
          </p:spPr>
        </p:pic>
        <p:pic>
          <p:nvPicPr>
            <p:cNvPr id="418" name="object 418"/>
            <p:cNvPicPr/>
            <p:nvPr/>
          </p:nvPicPr>
          <p:blipFill>
            <a:blip r:embed="rId364" cstate="print"/>
            <a:stretch>
              <a:fillRect/>
            </a:stretch>
          </p:blipFill>
          <p:spPr>
            <a:xfrm>
              <a:off x="13775466" y="5144200"/>
              <a:ext cx="777636" cy="389753"/>
            </a:xfrm>
            <a:prstGeom prst="rect">
              <a:avLst/>
            </a:prstGeom>
          </p:spPr>
        </p:pic>
        <p:pic>
          <p:nvPicPr>
            <p:cNvPr id="419" name="object 419"/>
            <p:cNvPicPr/>
            <p:nvPr/>
          </p:nvPicPr>
          <p:blipFill>
            <a:blip r:embed="rId365" cstate="print"/>
            <a:stretch>
              <a:fillRect/>
            </a:stretch>
          </p:blipFill>
          <p:spPr>
            <a:xfrm>
              <a:off x="13751448" y="5094091"/>
              <a:ext cx="304159" cy="210891"/>
            </a:xfrm>
            <a:prstGeom prst="rect">
              <a:avLst/>
            </a:prstGeom>
          </p:spPr>
        </p:pic>
        <p:sp>
          <p:nvSpPr>
            <p:cNvPr id="420" name="object 420"/>
            <p:cNvSpPr/>
            <p:nvPr/>
          </p:nvSpPr>
          <p:spPr>
            <a:xfrm>
              <a:off x="14548035" y="5179862"/>
              <a:ext cx="5080" cy="3810"/>
            </a:xfrm>
            <a:custGeom>
              <a:avLst/>
              <a:gdLst/>
              <a:ahLst/>
              <a:cxnLst/>
              <a:rect l="l" t="t" r="r" b="b"/>
              <a:pathLst>
                <a:path w="5080" h="3810">
                  <a:moveTo>
                    <a:pt x="5067" y="0"/>
                  </a:moveTo>
                  <a:lnTo>
                    <a:pt x="1057" y="2529"/>
                  </a:lnTo>
                  <a:lnTo>
                    <a:pt x="0" y="3444"/>
                  </a:lnTo>
                  <a:lnTo>
                    <a:pt x="1440" y="2529"/>
                  </a:lnTo>
                  <a:lnTo>
                    <a:pt x="3268" y="1280"/>
                  </a:lnTo>
                  <a:lnTo>
                    <a:pt x="5067" y="0"/>
                  </a:lnTo>
                  <a:close/>
                </a:path>
              </a:pathLst>
            </a:custGeom>
            <a:solidFill>
              <a:srgbClr val="755C5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1" name="object 421"/>
            <p:cNvPicPr/>
            <p:nvPr/>
          </p:nvPicPr>
          <p:blipFill>
            <a:blip r:embed="rId366" cstate="print"/>
            <a:stretch>
              <a:fillRect/>
            </a:stretch>
          </p:blipFill>
          <p:spPr>
            <a:xfrm>
              <a:off x="14427951" y="5183093"/>
              <a:ext cx="119999" cy="134355"/>
            </a:xfrm>
            <a:prstGeom prst="rect">
              <a:avLst/>
            </a:prstGeom>
          </p:spPr>
        </p:pic>
        <p:pic>
          <p:nvPicPr>
            <p:cNvPr id="422" name="object 422"/>
            <p:cNvPicPr/>
            <p:nvPr/>
          </p:nvPicPr>
          <p:blipFill>
            <a:blip r:embed="rId367" cstate="print"/>
            <a:stretch>
              <a:fillRect/>
            </a:stretch>
          </p:blipFill>
          <p:spPr>
            <a:xfrm>
              <a:off x="14405091" y="5296814"/>
              <a:ext cx="8595" cy="24109"/>
            </a:xfrm>
            <a:prstGeom prst="rect">
              <a:avLst/>
            </a:prstGeom>
          </p:spPr>
        </p:pic>
        <p:pic>
          <p:nvPicPr>
            <p:cNvPr id="423" name="object 423"/>
            <p:cNvPicPr/>
            <p:nvPr/>
          </p:nvPicPr>
          <p:blipFill>
            <a:blip r:embed="rId368" cstate="print"/>
            <a:stretch>
              <a:fillRect/>
            </a:stretch>
          </p:blipFill>
          <p:spPr>
            <a:xfrm>
              <a:off x="14341849" y="5271180"/>
              <a:ext cx="8315" cy="43755"/>
            </a:xfrm>
            <a:prstGeom prst="rect">
              <a:avLst/>
            </a:prstGeom>
          </p:spPr>
        </p:pic>
        <p:pic>
          <p:nvPicPr>
            <p:cNvPr id="424" name="object 424"/>
            <p:cNvPicPr/>
            <p:nvPr/>
          </p:nvPicPr>
          <p:blipFill>
            <a:blip r:embed="rId369" cstate="print"/>
            <a:stretch>
              <a:fillRect/>
            </a:stretch>
          </p:blipFill>
          <p:spPr>
            <a:xfrm>
              <a:off x="13751619" y="5094342"/>
              <a:ext cx="531104" cy="186560"/>
            </a:xfrm>
            <a:prstGeom prst="rect">
              <a:avLst/>
            </a:prstGeom>
          </p:spPr>
        </p:pic>
        <p:pic>
          <p:nvPicPr>
            <p:cNvPr id="425" name="object 425"/>
            <p:cNvPicPr/>
            <p:nvPr/>
          </p:nvPicPr>
          <p:blipFill>
            <a:blip r:embed="rId370" cstate="print"/>
            <a:stretch>
              <a:fillRect/>
            </a:stretch>
          </p:blipFill>
          <p:spPr>
            <a:xfrm>
              <a:off x="14204838" y="5179862"/>
              <a:ext cx="348264" cy="91013"/>
            </a:xfrm>
            <a:prstGeom prst="rect">
              <a:avLst/>
            </a:prstGeom>
          </p:spPr>
        </p:pic>
        <p:pic>
          <p:nvPicPr>
            <p:cNvPr id="426" name="object 426"/>
            <p:cNvPicPr/>
            <p:nvPr/>
          </p:nvPicPr>
          <p:blipFill>
            <a:blip r:embed="rId371" cstate="print"/>
            <a:stretch>
              <a:fillRect/>
            </a:stretch>
          </p:blipFill>
          <p:spPr>
            <a:xfrm>
              <a:off x="14496507" y="4458522"/>
              <a:ext cx="273293" cy="136010"/>
            </a:xfrm>
            <a:prstGeom prst="rect">
              <a:avLst/>
            </a:prstGeom>
          </p:spPr>
        </p:pic>
        <p:pic>
          <p:nvPicPr>
            <p:cNvPr id="427" name="object 427"/>
            <p:cNvPicPr/>
            <p:nvPr/>
          </p:nvPicPr>
          <p:blipFill>
            <a:blip r:embed="rId372" cstate="print"/>
            <a:stretch>
              <a:fillRect/>
            </a:stretch>
          </p:blipFill>
          <p:spPr>
            <a:xfrm>
              <a:off x="13635347" y="4423714"/>
              <a:ext cx="369455" cy="158276"/>
            </a:xfrm>
            <a:prstGeom prst="rect">
              <a:avLst/>
            </a:prstGeom>
          </p:spPr>
        </p:pic>
        <p:sp>
          <p:nvSpPr>
            <p:cNvPr id="428" name="object 428"/>
            <p:cNvSpPr/>
            <p:nvPr/>
          </p:nvSpPr>
          <p:spPr>
            <a:xfrm>
              <a:off x="13933277" y="5428372"/>
              <a:ext cx="301625" cy="103505"/>
            </a:xfrm>
            <a:custGeom>
              <a:avLst/>
              <a:gdLst/>
              <a:ahLst/>
              <a:cxnLst/>
              <a:rect l="l" t="t" r="r" b="b"/>
              <a:pathLst>
                <a:path w="301625" h="103504">
                  <a:moveTo>
                    <a:pt x="204400" y="103386"/>
                  </a:moveTo>
                  <a:lnTo>
                    <a:pt x="137714" y="94704"/>
                  </a:lnTo>
                  <a:lnTo>
                    <a:pt x="80728" y="81135"/>
                  </a:lnTo>
                  <a:lnTo>
                    <a:pt x="24782" y="50495"/>
                  </a:lnTo>
                  <a:lnTo>
                    <a:pt x="0" y="19281"/>
                  </a:lnTo>
                  <a:lnTo>
                    <a:pt x="22729" y="11780"/>
                  </a:lnTo>
                  <a:lnTo>
                    <a:pt x="39426" y="5419"/>
                  </a:lnTo>
                  <a:lnTo>
                    <a:pt x="49262" y="0"/>
                  </a:lnTo>
                  <a:lnTo>
                    <a:pt x="50321" y="6585"/>
                  </a:lnTo>
                  <a:lnTo>
                    <a:pt x="52295" y="23285"/>
                  </a:lnTo>
                  <a:lnTo>
                    <a:pt x="57662" y="40647"/>
                  </a:lnTo>
                  <a:lnTo>
                    <a:pt x="68904" y="49218"/>
                  </a:lnTo>
                  <a:lnTo>
                    <a:pt x="80877" y="49901"/>
                  </a:lnTo>
                  <a:lnTo>
                    <a:pt x="89407" y="49716"/>
                  </a:lnTo>
                  <a:lnTo>
                    <a:pt x="98578" y="48292"/>
                  </a:lnTo>
                  <a:lnTo>
                    <a:pt x="112475" y="45256"/>
                  </a:lnTo>
                  <a:lnTo>
                    <a:pt x="118492" y="51301"/>
                  </a:lnTo>
                  <a:lnTo>
                    <a:pt x="134313" y="65171"/>
                  </a:lnTo>
                  <a:lnTo>
                    <a:pt x="156589" y="80469"/>
                  </a:lnTo>
                  <a:lnTo>
                    <a:pt x="181974" y="90796"/>
                  </a:lnTo>
                  <a:lnTo>
                    <a:pt x="202492" y="94656"/>
                  </a:lnTo>
                  <a:lnTo>
                    <a:pt x="217197" y="92976"/>
                  </a:lnTo>
                  <a:lnTo>
                    <a:pt x="233170" y="83088"/>
                  </a:lnTo>
                  <a:lnTo>
                    <a:pt x="257490" y="62320"/>
                  </a:lnTo>
                  <a:lnTo>
                    <a:pt x="301155" y="90796"/>
                  </a:lnTo>
                  <a:lnTo>
                    <a:pt x="289334" y="94504"/>
                  </a:lnTo>
                  <a:lnTo>
                    <a:pt x="256011" y="101010"/>
                  </a:lnTo>
                  <a:lnTo>
                    <a:pt x="204400" y="103386"/>
                  </a:lnTo>
                  <a:close/>
                </a:path>
              </a:pathLst>
            </a:custGeom>
            <a:solidFill>
              <a:srgbClr val="7031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9" name="object 429"/>
            <p:cNvPicPr/>
            <p:nvPr/>
          </p:nvPicPr>
          <p:blipFill>
            <a:blip r:embed="rId373" cstate="print"/>
            <a:stretch>
              <a:fillRect/>
            </a:stretch>
          </p:blipFill>
          <p:spPr>
            <a:xfrm>
              <a:off x="14192981" y="5325373"/>
              <a:ext cx="147279" cy="67878"/>
            </a:xfrm>
            <a:prstGeom prst="rect">
              <a:avLst/>
            </a:prstGeom>
          </p:spPr>
        </p:pic>
        <p:pic>
          <p:nvPicPr>
            <p:cNvPr id="430" name="object 430"/>
            <p:cNvPicPr/>
            <p:nvPr/>
          </p:nvPicPr>
          <p:blipFill>
            <a:blip r:embed="rId374" cstate="print"/>
            <a:stretch>
              <a:fillRect/>
            </a:stretch>
          </p:blipFill>
          <p:spPr>
            <a:xfrm>
              <a:off x="14192980" y="5268437"/>
              <a:ext cx="153406" cy="66172"/>
            </a:xfrm>
            <a:prstGeom prst="rect">
              <a:avLst/>
            </a:prstGeom>
          </p:spPr>
        </p:pic>
        <p:pic>
          <p:nvPicPr>
            <p:cNvPr id="431" name="object 431"/>
            <p:cNvPicPr/>
            <p:nvPr/>
          </p:nvPicPr>
          <p:blipFill>
            <a:blip r:embed="rId375" cstate="print"/>
            <a:stretch>
              <a:fillRect/>
            </a:stretch>
          </p:blipFill>
          <p:spPr>
            <a:xfrm>
              <a:off x="14053992" y="5304982"/>
              <a:ext cx="138988" cy="89733"/>
            </a:xfrm>
            <a:prstGeom prst="rect">
              <a:avLst/>
            </a:prstGeom>
          </p:spPr>
        </p:pic>
        <p:pic>
          <p:nvPicPr>
            <p:cNvPr id="432" name="object 432"/>
            <p:cNvPicPr/>
            <p:nvPr/>
          </p:nvPicPr>
          <p:blipFill>
            <a:blip r:embed="rId376" cstate="print"/>
            <a:stretch>
              <a:fillRect/>
            </a:stretch>
          </p:blipFill>
          <p:spPr>
            <a:xfrm>
              <a:off x="14055607" y="5261396"/>
              <a:ext cx="139354" cy="73182"/>
            </a:xfrm>
            <a:prstGeom prst="rect">
              <a:avLst/>
            </a:prstGeom>
          </p:spPr>
        </p:pic>
        <p:pic>
          <p:nvPicPr>
            <p:cNvPr id="433" name="object 433"/>
            <p:cNvPicPr/>
            <p:nvPr/>
          </p:nvPicPr>
          <p:blipFill>
            <a:blip r:embed="rId377" cstate="print"/>
            <a:stretch>
              <a:fillRect/>
            </a:stretch>
          </p:blipFill>
          <p:spPr>
            <a:xfrm>
              <a:off x="14190756" y="5367100"/>
              <a:ext cx="142951" cy="141671"/>
            </a:xfrm>
            <a:prstGeom prst="rect">
              <a:avLst/>
            </a:prstGeom>
          </p:spPr>
        </p:pic>
        <p:pic>
          <p:nvPicPr>
            <p:cNvPr id="434" name="object 434"/>
            <p:cNvPicPr/>
            <p:nvPr/>
          </p:nvPicPr>
          <p:blipFill>
            <a:blip r:embed="rId378" cstate="print"/>
            <a:stretch>
              <a:fillRect/>
            </a:stretch>
          </p:blipFill>
          <p:spPr>
            <a:xfrm>
              <a:off x="14377111" y="5449762"/>
              <a:ext cx="16946" cy="17891"/>
            </a:xfrm>
            <a:prstGeom prst="rect">
              <a:avLst/>
            </a:prstGeom>
          </p:spPr>
        </p:pic>
        <p:pic>
          <p:nvPicPr>
            <p:cNvPr id="435" name="object 435"/>
            <p:cNvPicPr/>
            <p:nvPr/>
          </p:nvPicPr>
          <p:blipFill>
            <a:blip r:embed="rId379" cstate="print"/>
            <a:stretch>
              <a:fillRect/>
            </a:stretch>
          </p:blipFill>
          <p:spPr>
            <a:xfrm>
              <a:off x="14332762" y="5320923"/>
              <a:ext cx="72329" cy="156667"/>
            </a:xfrm>
            <a:prstGeom prst="rect">
              <a:avLst/>
            </a:prstGeom>
          </p:spPr>
        </p:pic>
        <p:pic>
          <p:nvPicPr>
            <p:cNvPr id="436" name="object 436"/>
            <p:cNvPicPr/>
            <p:nvPr/>
          </p:nvPicPr>
          <p:blipFill>
            <a:blip r:embed="rId380" cstate="print"/>
            <a:stretch>
              <a:fillRect/>
            </a:stretch>
          </p:blipFill>
          <p:spPr>
            <a:xfrm>
              <a:off x="13984620" y="5346618"/>
              <a:ext cx="64709" cy="130972"/>
            </a:xfrm>
            <a:prstGeom prst="rect">
              <a:avLst/>
            </a:prstGeom>
          </p:spPr>
        </p:pic>
        <p:pic>
          <p:nvPicPr>
            <p:cNvPr id="437" name="object 437"/>
            <p:cNvPicPr/>
            <p:nvPr/>
          </p:nvPicPr>
          <p:blipFill>
            <a:blip r:embed="rId381" cstate="print"/>
            <a:stretch>
              <a:fillRect/>
            </a:stretch>
          </p:blipFill>
          <p:spPr>
            <a:xfrm>
              <a:off x="13860017" y="5198729"/>
              <a:ext cx="190530" cy="237134"/>
            </a:xfrm>
            <a:prstGeom prst="rect">
              <a:avLst/>
            </a:prstGeom>
          </p:spPr>
        </p:pic>
        <p:pic>
          <p:nvPicPr>
            <p:cNvPr id="438" name="object 438"/>
            <p:cNvPicPr/>
            <p:nvPr/>
          </p:nvPicPr>
          <p:blipFill>
            <a:blip r:embed="rId382" cstate="print"/>
            <a:stretch>
              <a:fillRect/>
            </a:stretch>
          </p:blipFill>
          <p:spPr>
            <a:xfrm>
              <a:off x="14338340" y="5243809"/>
              <a:ext cx="118589" cy="175168"/>
            </a:xfrm>
            <a:prstGeom prst="rect">
              <a:avLst/>
            </a:prstGeom>
          </p:spPr>
        </p:pic>
        <p:pic>
          <p:nvPicPr>
            <p:cNvPr id="439" name="object 439"/>
            <p:cNvPicPr/>
            <p:nvPr/>
          </p:nvPicPr>
          <p:blipFill>
            <a:blip r:embed="rId383" cstate="print"/>
            <a:stretch>
              <a:fillRect/>
            </a:stretch>
          </p:blipFill>
          <p:spPr>
            <a:xfrm>
              <a:off x="14053820" y="5363138"/>
              <a:ext cx="137728" cy="142920"/>
            </a:xfrm>
            <a:prstGeom prst="rect">
              <a:avLst/>
            </a:prstGeom>
          </p:spPr>
        </p:pic>
        <p:pic>
          <p:nvPicPr>
            <p:cNvPr id="440" name="object 440"/>
            <p:cNvPicPr/>
            <p:nvPr/>
          </p:nvPicPr>
          <p:blipFill>
            <a:blip r:embed="rId384" cstate="print"/>
            <a:stretch>
              <a:fillRect/>
            </a:stretch>
          </p:blipFill>
          <p:spPr>
            <a:xfrm>
              <a:off x="14478335" y="4258274"/>
              <a:ext cx="405575" cy="226341"/>
            </a:xfrm>
            <a:prstGeom prst="rect">
              <a:avLst/>
            </a:prstGeom>
          </p:spPr>
        </p:pic>
        <p:pic>
          <p:nvPicPr>
            <p:cNvPr id="441" name="object 441"/>
            <p:cNvPicPr/>
            <p:nvPr/>
          </p:nvPicPr>
          <p:blipFill>
            <a:blip r:embed="rId385" cstate="print"/>
            <a:stretch>
              <a:fillRect/>
            </a:stretch>
          </p:blipFill>
          <p:spPr>
            <a:xfrm>
              <a:off x="14484522" y="4258086"/>
              <a:ext cx="399379" cy="189920"/>
            </a:xfrm>
            <a:prstGeom prst="rect">
              <a:avLst/>
            </a:prstGeom>
          </p:spPr>
        </p:pic>
        <p:pic>
          <p:nvPicPr>
            <p:cNvPr id="442" name="object 442"/>
            <p:cNvPicPr/>
            <p:nvPr/>
          </p:nvPicPr>
          <p:blipFill>
            <a:blip r:embed="rId386" cstate="print"/>
            <a:stretch>
              <a:fillRect/>
            </a:stretch>
          </p:blipFill>
          <p:spPr>
            <a:xfrm>
              <a:off x="13057482" y="3118530"/>
              <a:ext cx="1906851" cy="2930819"/>
            </a:xfrm>
            <a:prstGeom prst="rect">
              <a:avLst/>
            </a:prstGeom>
          </p:spPr>
        </p:pic>
        <p:pic>
          <p:nvPicPr>
            <p:cNvPr id="443" name="object 443"/>
            <p:cNvPicPr/>
            <p:nvPr/>
          </p:nvPicPr>
          <p:blipFill>
            <a:blip r:embed="rId387" cstate="print"/>
            <a:stretch>
              <a:fillRect/>
            </a:stretch>
          </p:blipFill>
          <p:spPr>
            <a:xfrm>
              <a:off x="13450610" y="4046372"/>
              <a:ext cx="782543" cy="398465"/>
            </a:xfrm>
            <a:prstGeom prst="rect">
              <a:avLst/>
            </a:prstGeom>
          </p:spPr>
        </p:pic>
        <p:pic>
          <p:nvPicPr>
            <p:cNvPr id="444" name="object 444"/>
            <p:cNvPicPr/>
            <p:nvPr/>
          </p:nvPicPr>
          <p:blipFill>
            <a:blip r:embed="rId388" cstate="print"/>
            <a:stretch>
              <a:fillRect/>
            </a:stretch>
          </p:blipFill>
          <p:spPr>
            <a:xfrm>
              <a:off x="13443844" y="4079808"/>
              <a:ext cx="775838" cy="395447"/>
            </a:xfrm>
            <a:prstGeom prst="rect">
              <a:avLst/>
            </a:prstGeom>
          </p:spPr>
        </p:pic>
        <p:pic>
          <p:nvPicPr>
            <p:cNvPr id="445" name="object 445"/>
            <p:cNvPicPr/>
            <p:nvPr/>
          </p:nvPicPr>
          <p:blipFill>
            <a:blip r:embed="rId389" cstate="print"/>
            <a:stretch>
              <a:fillRect/>
            </a:stretch>
          </p:blipFill>
          <p:spPr>
            <a:xfrm>
              <a:off x="13848709" y="4276983"/>
              <a:ext cx="386394" cy="187512"/>
            </a:xfrm>
            <a:prstGeom prst="rect">
              <a:avLst/>
            </a:prstGeom>
          </p:spPr>
        </p:pic>
        <p:pic>
          <p:nvPicPr>
            <p:cNvPr id="446" name="object 446"/>
            <p:cNvPicPr/>
            <p:nvPr/>
          </p:nvPicPr>
          <p:blipFill>
            <a:blip r:embed="rId390" cstate="print"/>
            <a:stretch>
              <a:fillRect/>
            </a:stretch>
          </p:blipFill>
          <p:spPr>
            <a:xfrm>
              <a:off x="13446495" y="4062648"/>
              <a:ext cx="346831" cy="138440"/>
            </a:xfrm>
            <a:prstGeom prst="rect">
              <a:avLst/>
            </a:prstGeom>
          </p:spPr>
        </p:pic>
        <p:pic>
          <p:nvPicPr>
            <p:cNvPr id="447" name="object 447"/>
            <p:cNvPicPr/>
            <p:nvPr/>
          </p:nvPicPr>
          <p:blipFill>
            <a:blip r:embed="rId391" cstate="print"/>
            <a:stretch>
              <a:fillRect/>
            </a:stretch>
          </p:blipFill>
          <p:spPr>
            <a:xfrm>
              <a:off x="14118152" y="3866418"/>
              <a:ext cx="436656" cy="160568"/>
            </a:xfrm>
            <a:prstGeom prst="rect">
              <a:avLst/>
            </a:prstGeom>
          </p:spPr>
        </p:pic>
        <p:pic>
          <p:nvPicPr>
            <p:cNvPr id="448" name="object 448"/>
            <p:cNvPicPr/>
            <p:nvPr/>
          </p:nvPicPr>
          <p:blipFill>
            <a:blip r:embed="rId392" cstate="print"/>
            <a:stretch>
              <a:fillRect/>
            </a:stretch>
          </p:blipFill>
          <p:spPr>
            <a:xfrm>
              <a:off x="13331190" y="3720175"/>
              <a:ext cx="163616" cy="304921"/>
            </a:xfrm>
            <a:prstGeom prst="rect">
              <a:avLst/>
            </a:prstGeom>
          </p:spPr>
        </p:pic>
        <p:pic>
          <p:nvPicPr>
            <p:cNvPr id="449" name="object 449"/>
            <p:cNvPicPr/>
            <p:nvPr/>
          </p:nvPicPr>
          <p:blipFill>
            <a:blip r:embed="rId393" cstate="print"/>
            <a:stretch>
              <a:fillRect/>
            </a:stretch>
          </p:blipFill>
          <p:spPr>
            <a:xfrm>
              <a:off x="13443265" y="3814084"/>
              <a:ext cx="134142" cy="132100"/>
            </a:xfrm>
            <a:prstGeom prst="rect">
              <a:avLst/>
            </a:prstGeom>
          </p:spPr>
        </p:pic>
        <p:pic>
          <p:nvPicPr>
            <p:cNvPr id="450" name="object 450"/>
            <p:cNvPicPr/>
            <p:nvPr/>
          </p:nvPicPr>
          <p:blipFill>
            <a:blip r:embed="rId394" cstate="print"/>
            <a:stretch>
              <a:fillRect/>
            </a:stretch>
          </p:blipFill>
          <p:spPr>
            <a:xfrm>
              <a:off x="13963406" y="3819539"/>
              <a:ext cx="239633" cy="160873"/>
            </a:xfrm>
            <a:prstGeom prst="rect">
              <a:avLst/>
            </a:prstGeom>
          </p:spPr>
        </p:pic>
        <p:pic>
          <p:nvPicPr>
            <p:cNvPr id="451" name="object 451"/>
            <p:cNvPicPr/>
            <p:nvPr/>
          </p:nvPicPr>
          <p:blipFill>
            <a:blip r:embed="rId395" cstate="print"/>
            <a:stretch>
              <a:fillRect/>
            </a:stretch>
          </p:blipFill>
          <p:spPr>
            <a:xfrm>
              <a:off x="13512637" y="3550310"/>
              <a:ext cx="506699" cy="266517"/>
            </a:xfrm>
            <a:prstGeom prst="rect">
              <a:avLst/>
            </a:prstGeom>
          </p:spPr>
        </p:pic>
        <p:pic>
          <p:nvPicPr>
            <p:cNvPr id="452" name="object 452"/>
            <p:cNvPicPr/>
            <p:nvPr/>
          </p:nvPicPr>
          <p:blipFill>
            <a:blip r:embed="rId396" cstate="print"/>
            <a:stretch>
              <a:fillRect/>
            </a:stretch>
          </p:blipFill>
          <p:spPr>
            <a:xfrm>
              <a:off x="13527389" y="3772935"/>
              <a:ext cx="164439" cy="110032"/>
            </a:xfrm>
            <a:prstGeom prst="rect">
              <a:avLst/>
            </a:prstGeom>
          </p:spPr>
        </p:pic>
        <p:pic>
          <p:nvPicPr>
            <p:cNvPr id="453" name="object 453"/>
            <p:cNvPicPr/>
            <p:nvPr/>
          </p:nvPicPr>
          <p:blipFill>
            <a:blip r:embed="rId397" cstate="print"/>
            <a:stretch>
              <a:fillRect/>
            </a:stretch>
          </p:blipFill>
          <p:spPr>
            <a:xfrm>
              <a:off x="13850660" y="3782720"/>
              <a:ext cx="267004" cy="139110"/>
            </a:xfrm>
            <a:prstGeom prst="rect">
              <a:avLst/>
            </a:prstGeom>
          </p:spPr>
        </p:pic>
        <p:pic>
          <p:nvPicPr>
            <p:cNvPr id="454" name="object 454"/>
            <p:cNvPicPr/>
            <p:nvPr/>
          </p:nvPicPr>
          <p:blipFill>
            <a:blip r:embed="rId398" cstate="print"/>
            <a:stretch>
              <a:fillRect/>
            </a:stretch>
          </p:blipFill>
          <p:spPr>
            <a:xfrm>
              <a:off x="14302282" y="3929115"/>
              <a:ext cx="28895" cy="21610"/>
            </a:xfrm>
            <a:prstGeom prst="rect">
              <a:avLst/>
            </a:prstGeom>
          </p:spPr>
        </p:pic>
        <p:pic>
          <p:nvPicPr>
            <p:cNvPr id="455" name="object 455"/>
            <p:cNvPicPr/>
            <p:nvPr/>
          </p:nvPicPr>
          <p:blipFill>
            <a:blip r:embed="rId399" cstate="print"/>
            <a:stretch>
              <a:fillRect/>
            </a:stretch>
          </p:blipFill>
          <p:spPr>
            <a:xfrm>
              <a:off x="13782812" y="3703441"/>
              <a:ext cx="100858" cy="21610"/>
            </a:xfrm>
            <a:prstGeom prst="rect">
              <a:avLst/>
            </a:prstGeom>
          </p:spPr>
        </p:pic>
        <p:pic>
          <p:nvPicPr>
            <p:cNvPr id="456" name="object 456"/>
            <p:cNvPicPr/>
            <p:nvPr/>
          </p:nvPicPr>
          <p:blipFill>
            <a:blip r:embed="rId400" cstate="print"/>
            <a:stretch>
              <a:fillRect/>
            </a:stretch>
          </p:blipFill>
          <p:spPr>
            <a:xfrm>
              <a:off x="13413211" y="3796771"/>
              <a:ext cx="117561" cy="171907"/>
            </a:xfrm>
            <a:prstGeom prst="rect">
              <a:avLst/>
            </a:prstGeom>
          </p:spPr>
        </p:pic>
        <p:pic>
          <p:nvPicPr>
            <p:cNvPr id="457" name="object 457"/>
            <p:cNvPicPr/>
            <p:nvPr/>
          </p:nvPicPr>
          <p:blipFill>
            <a:blip r:embed="rId401" cstate="print"/>
            <a:stretch>
              <a:fillRect/>
            </a:stretch>
          </p:blipFill>
          <p:spPr>
            <a:xfrm>
              <a:off x="13612337" y="3692651"/>
              <a:ext cx="129489" cy="45628"/>
            </a:xfrm>
            <a:prstGeom prst="rect">
              <a:avLst/>
            </a:prstGeom>
          </p:spPr>
        </p:pic>
        <p:pic>
          <p:nvPicPr>
            <p:cNvPr id="458" name="object 458"/>
            <p:cNvPicPr/>
            <p:nvPr/>
          </p:nvPicPr>
          <p:blipFill>
            <a:blip r:embed="rId402" cstate="print"/>
            <a:stretch>
              <a:fillRect/>
            </a:stretch>
          </p:blipFill>
          <p:spPr>
            <a:xfrm>
              <a:off x="13890162" y="3794698"/>
              <a:ext cx="336864" cy="200497"/>
            </a:xfrm>
            <a:prstGeom prst="rect">
              <a:avLst/>
            </a:prstGeom>
          </p:spPr>
        </p:pic>
        <p:pic>
          <p:nvPicPr>
            <p:cNvPr id="459" name="object 459"/>
            <p:cNvPicPr/>
            <p:nvPr/>
          </p:nvPicPr>
          <p:blipFill>
            <a:blip r:embed="rId403" cstate="print"/>
            <a:stretch>
              <a:fillRect/>
            </a:stretch>
          </p:blipFill>
          <p:spPr>
            <a:xfrm>
              <a:off x="13021077" y="3365220"/>
              <a:ext cx="1896123" cy="1132072"/>
            </a:xfrm>
            <a:prstGeom prst="rect">
              <a:avLst/>
            </a:prstGeom>
          </p:spPr>
        </p:pic>
        <p:sp>
          <p:nvSpPr>
            <p:cNvPr id="460" name="object 460"/>
            <p:cNvSpPr/>
            <p:nvPr/>
          </p:nvSpPr>
          <p:spPr>
            <a:xfrm>
              <a:off x="12999073" y="3336111"/>
              <a:ext cx="1956435" cy="894715"/>
            </a:xfrm>
            <a:custGeom>
              <a:avLst/>
              <a:gdLst/>
              <a:ahLst/>
              <a:cxnLst/>
              <a:rect l="l" t="t" r="r" b="b"/>
              <a:pathLst>
                <a:path w="1956434" h="894714">
                  <a:moveTo>
                    <a:pt x="44043" y="749109"/>
                  </a:moveTo>
                  <a:lnTo>
                    <a:pt x="42405" y="733679"/>
                  </a:lnTo>
                  <a:lnTo>
                    <a:pt x="39776" y="743775"/>
                  </a:lnTo>
                  <a:lnTo>
                    <a:pt x="42176" y="731481"/>
                  </a:lnTo>
                  <a:lnTo>
                    <a:pt x="41021" y="720725"/>
                  </a:lnTo>
                  <a:lnTo>
                    <a:pt x="40424" y="715010"/>
                  </a:lnTo>
                  <a:lnTo>
                    <a:pt x="39281" y="704176"/>
                  </a:lnTo>
                  <a:lnTo>
                    <a:pt x="39331" y="704011"/>
                  </a:lnTo>
                  <a:lnTo>
                    <a:pt x="38303" y="687501"/>
                  </a:lnTo>
                  <a:lnTo>
                    <a:pt x="36283" y="695388"/>
                  </a:lnTo>
                  <a:lnTo>
                    <a:pt x="35090" y="699477"/>
                  </a:lnTo>
                  <a:lnTo>
                    <a:pt x="35090" y="718553"/>
                  </a:lnTo>
                  <a:lnTo>
                    <a:pt x="32689" y="729576"/>
                  </a:lnTo>
                  <a:lnTo>
                    <a:pt x="32689" y="751179"/>
                  </a:lnTo>
                  <a:lnTo>
                    <a:pt x="28917" y="770420"/>
                  </a:lnTo>
                  <a:lnTo>
                    <a:pt x="28917" y="797826"/>
                  </a:lnTo>
                  <a:lnTo>
                    <a:pt x="18973" y="861606"/>
                  </a:lnTo>
                  <a:lnTo>
                    <a:pt x="17195" y="879017"/>
                  </a:lnTo>
                  <a:lnTo>
                    <a:pt x="18973" y="855814"/>
                  </a:lnTo>
                  <a:lnTo>
                    <a:pt x="25298" y="815251"/>
                  </a:lnTo>
                  <a:lnTo>
                    <a:pt x="28917" y="797826"/>
                  </a:lnTo>
                  <a:lnTo>
                    <a:pt x="28917" y="770420"/>
                  </a:lnTo>
                  <a:lnTo>
                    <a:pt x="28079" y="774687"/>
                  </a:lnTo>
                  <a:lnTo>
                    <a:pt x="19570" y="815251"/>
                  </a:lnTo>
                  <a:lnTo>
                    <a:pt x="16802" y="832866"/>
                  </a:lnTo>
                  <a:lnTo>
                    <a:pt x="19570" y="809371"/>
                  </a:lnTo>
                  <a:lnTo>
                    <a:pt x="28079" y="768807"/>
                  </a:lnTo>
                  <a:lnTo>
                    <a:pt x="32689" y="751179"/>
                  </a:lnTo>
                  <a:lnTo>
                    <a:pt x="32689" y="729576"/>
                  </a:lnTo>
                  <a:lnTo>
                    <a:pt x="30035" y="741756"/>
                  </a:lnTo>
                  <a:lnTo>
                    <a:pt x="20180" y="782320"/>
                  </a:lnTo>
                  <a:lnTo>
                    <a:pt x="12344" y="822883"/>
                  </a:lnTo>
                  <a:lnTo>
                    <a:pt x="9842" y="840295"/>
                  </a:lnTo>
                  <a:lnTo>
                    <a:pt x="12344" y="817092"/>
                  </a:lnTo>
                  <a:lnTo>
                    <a:pt x="20180" y="776528"/>
                  </a:lnTo>
                  <a:lnTo>
                    <a:pt x="30035" y="735952"/>
                  </a:lnTo>
                  <a:lnTo>
                    <a:pt x="35090" y="718553"/>
                  </a:lnTo>
                  <a:lnTo>
                    <a:pt x="35090" y="699477"/>
                  </a:lnTo>
                  <a:lnTo>
                    <a:pt x="24409" y="735952"/>
                  </a:lnTo>
                  <a:lnTo>
                    <a:pt x="20142" y="753364"/>
                  </a:lnTo>
                  <a:lnTo>
                    <a:pt x="24409" y="730161"/>
                  </a:lnTo>
                  <a:lnTo>
                    <a:pt x="36283" y="689597"/>
                  </a:lnTo>
                  <a:lnTo>
                    <a:pt x="38112" y="684237"/>
                  </a:lnTo>
                  <a:lnTo>
                    <a:pt x="37312" y="670394"/>
                  </a:lnTo>
                  <a:lnTo>
                    <a:pt x="30734" y="689597"/>
                  </a:lnTo>
                  <a:lnTo>
                    <a:pt x="18783" y="730161"/>
                  </a:lnTo>
                  <a:lnTo>
                    <a:pt x="8813" y="770724"/>
                  </a:lnTo>
                  <a:lnTo>
                    <a:pt x="0" y="830884"/>
                  </a:lnTo>
                  <a:lnTo>
                    <a:pt x="3365" y="847077"/>
                  </a:lnTo>
                  <a:lnTo>
                    <a:pt x="5308" y="856386"/>
                  </a:lnTo>
                  <a:lnTo>
                    <a:pt x="6642" y="862711"/>
                  </a:lnTo>
                  <a:lnTo>
                    <a:pt x="11061" y="883589"/>
                  </a:lnTo>
                  <a:lnTo>
                    <a:pt x="11061" y="883716"/>
                  </a:lnTo>
                  <a:lnTo>
                    <a:pt x="13385" y="894486"/>
                  </a:lnTo>
                  <a:lnTo>
                    <a:pt x="15621" y="894486"/>
                  </a:lnTo>
                  <a:lnTo>
                    <a:pt x="16014" y="894486"/>
                  </a:lnTo>
                  <a:lnTo>
                    <a:pt x="21412" y="894486"/>
                  </a:lnTo>
                  <a:lnTo>
                    <a:pt x="24739" y="861606"/>
                  </a:lnTo>
                  <a:lnTo>
                    <a:pt x="39420" y="766953"/>
                  </a:lnTo>
                  <a:lnTo>
                    <a:pt x="44043" y="749109"/>
                  </a:lnTo>
                  <a:close/>
                </a:path>
                <a:path w="1956434" h="894714">
                  <a:moveTo>
                    <a:pt x="615327" y="56286"/>
                  </a:moveTo>
                  <a:lnTo>
                    <a:pt x="614641" y="52717"/>
                  </a:lnTo>
                  <a:lnTo>
                    <a:pt x="613397" y="46329"/>
                  </a:lnTo>
                  <a:lnTo>
                    <a:pt x="613219" y="46329"/>
                  </a:lnTo>
                  <a:lnTo>
                    <a:pt x="614108" y="53047"/>
                  </a:lnTo>
                  <a:lnTo>
                    <a:pt x="614527" y="56197"/>
                  </a:lnTo>
                  <a:lnTo>
                    <a:pt x="615327" y="56286"/>
                  </a:lnTo>
                  <a:close/>
                </a:path>
                <a:path w="1956434" h="894714">
                  <a:moveTo>
                    <a:pt x="616699" y="67995"/>
                  </a:moveTo>
                  <a:lnTo>
                    <a:pt x="616610" y="67856"/>
                  </a:lnTo>
                  <a:lnTo>
                    <a:pt x="614146" y="64020"/>
                  </a:lnTo>
                  <a:lnTo>
                    <a:pt x="612406" y="61290"/>
                  </a:lnTo>
                  <a:lnTo>
                    <a:pt x="610679" y="58635"/>
                  </a:lnTo>
                  <a:lnTo>
                    <a:pt x="609193" y="56286"/>
                  </a:lnTo>
                  <a:lnTo>
                    <a:pt x="608977" y="56286"/>
                  </a:lnTo>
                  <a:lnTo>
                    <a:pt x="597598" y="56286"/>
                  </a:lnTo>
                  <a:lnTo>
                    <a:pt x="593940" y="58597"/>
                  </a:lnTo>
                  <a:lnTo>
                    <a:pt x="600659" y="61582"/>
                  </a:lnTo>
                  <a:lnTo>
                    <a:pt x="609460" y="65493"/>
                  </a:lnTo>
                  <a:lnTo>
                    <a:pt x="615759" y="68287"/>
                  </a:lnTo>
                  <a:lnTo>
                    <a:pt x="616699" y="67995"/>
                  </a:lnTo>
                  <a:close/>
                </a:path>
                <a:path w="1956434" h="894714">
                  <a:moveTo>
                    <a:pt x="618324" y="67500"/>
                  </a:moveTo>
                  <a:lnTo>
                    <a:pt x="617550" y="62953"/>
                  </a:lnTo>
                  <a:lnTo>
                    <a:pt x="616813" y="58483"/>
                  </a:lnTo>
                  <a:lnTo>
                    <a:pt x="616521" y="56807"/>
                  </a:lnTo>
                  <a:lnTo>
                    <a:pt x="616483" y="56540"/>
                  </a:lnTo>
                  <a:lnTo>
                    <a:pt x="616445" y="56286"/>
                  </a:lnTo>
                  <a:lnTo>
                    <a:pt x="615315" y="56197"/>
                  </a:lnTo>
                  <a:lnTo>
                    <a:pt x="615340" y="56375"/>
                  </a:lnTo>
                  <a:lnTo>
                    <a:pt x="616178" y="61633"/>
                  </a:lnTo>
                  <a:lnTo>
                    <a:pt x="617169" y="67856"/>
                  </a:lnTo>
                  <a:lnTo>
                    <a:pt x="618324" y="67500"/>
                  </a:lnTo>
                  <a:close/>
                </a:path>
                <a:path w="1956434" h="894714">
                  <a:moveTo>
                    <a:pt x="803529" y="25146"/>
                  </a:moveTo>
                  <a:lnTo>
                    <a:pt x="800417" y="23279"/>
                  </a:lnTo>
                  <a:lnTo>
                    <a:pt x="788797" y="23279"/>
                  </a:lnTo>
                  <a:lnTo>
                    <a:pt x="796632" y="21018"/>
                  </a:lnTo>
                  <a:lnTo>
                    <a:pt x="790702" y="17475"/>
                  </a:lnTo>
                  <a:lnTo>
                    <a:pt x="787641" y="17475"/>
                  </a:lnTo>
                  <a:lnTo>
                    <a:pt x="789698" y="16878"/>
                  </a:lnTo>
                  <a:lnTo>
                    <a:pt x="782993" y="12877"/>
                  </a:lnTo>
                  <a:lnTo>
                    <a:pt x="780859" y="11595"/>
                  </a:lnTo>
                  <a:lnTo>
                    <a:pt x="776097" y="8775"/>
                  </a:lnTo>
                  <a:lnTo>
                    <a:pt x="771144" y="5803"/>
                  </a:lnTo>
                  <a:lnTo>
                    <a:pt x="770623" y="5486"/>
                  </a:lnTo>
                  <a:lnTo>
                    <a:pt x="761873" y="0"/>
                  </a:lnTo>
                  <a:lnTo>
                    <a:pt x="757694" y="0"/>
                  </a:lnTo>
                  <a:lnTo>
                    <a:pt x="666534" y="27038"/>
                  </a:lnTo>
                  <a:lnTo>
                    <a:pt x="634314" y="36944"/>
                  </a:lnTo>
                  <a:lnTo>
                    <a:pt x="637501" y="43586"/>
                  </a:lnTo>
                  <a:lnTo>
                    <a:pt x="641019" y="49745"/>
                  </a:lnTo>
                  <a:lnTo>
                    <a:pt x="645668" y="57886"/>
                  </a:lnTo>
                  <a:lnTo>
                    <a:pt x="645795" y="58102"/>
                  </a:lnTo>
                  <a:lnTo>
                    <a:pt x="649414" y="64414"/>
                  </a:lnTo>
                  <a:lnTo>
                    <a:pt x="652538" y="69875"/>
                  </a:lnTo>
                  <a:lnTo>
                    <a:pt x="716813" y="50317"/>
                  </a:lnTo>
                  <a:lnTo>
                    <a:pt x="803529" y="25146"/>
                  </a:lnTo>
                  <a:close/>
                </a:path>
                <a:path w="1956434" h="894714">
                  <a:moveTo>
                    <a:pt x="1884146" y="622528"/>
                  </a:moveTo>
                  <a:lnTo>
                    <a:pt x="1882432" y="618223"/>
                  </a:lnTo>
                  <a:lnTo>
                    <a:pt x="1864296" y="577659"/>
                  </a:lnTo>
                  <a:lnTo>
                    <a:pt x="1857387" y="563702"/>
                  </a:lnTo>
                  <a:lnTo>
                    <a:pt x="1846795" y="551586"/>
                  </a:lnTo>
                  <a:lnTo>
                    <a:pt x="1845360" y="549884"/>
                  </a:lnTo>
                  <a:lnTo>
                    <a:pt x="1859013" y="577659"/>
                  </a:lnTo>
                  <a:lnTo>
                    <a:pt x="1864372" y="589724"/>
                  </a:lnTo>
                  <a:lnTo>
                    <a:pt x="1884146" y="622528"/>
                  </a:lnTo>
                  <a:close/>
                </a:path>
                <a:path w="1956434" h="894714">
                  <a:moveTo>
                    <a:pt x="1913293" y="667702"/>
                  </a:moveTo>
                  <a:lnTo>
                    <a:pt x="1910905" y="660628"/>
                  </a:lnTo>
                  <a:lnTo>
                    <a:pt x="1895259" y="620064"/>
                  </a:lnTo>
                  <a:lnTo>
                    <a:pt x="1883041" y="591858"/>
                  </a:lnTo>
                  <a:lnTo>
                    <a:pt x="1880095" y="589686"/>
                  </a:lnTo>
                  <a:lnTo>
                    <a:pt x="1876018" y="585012"/>
                  </a:lnTo>
                  <a:lnTo>
                    <a:pt x="1877542" y="589546"/>
                  </a:lnTo>
                  <a:lnTo>
                    <a:pt x="1874977" y="583831"/>
                  </a:lnTo>
                  <a:lnTo>
                    <a:pt x="1864423" y="571754"/>
                  </a:lnTo>
                  <a:lnTo>
                    <a:pt x="1882432" y="612419"/>
                  </a:lnTo>
                  <a:lnTo>
                    <a:pt x="1886712" y="626732"/>
                  </a:lnTo>
                  <a:lnTo>
                    <a:pt x="1894967" y="640486"/>
                  </a:lnTo>
                  <a:lnTo>
                    <a:pt x="1896706" y="642251"/>
                  </a:lnTo>
                  <a:lnTo>
                    <a:pt x="1900110" y="645668"/>
                  </a:lnTo>
                  <a:lnTo>
                    <a:pt x="1901825" y="647395"/>
                  </a:lnTo>
                  <a:lnTo>
                    <a:pt x="1907603" y="653186"/>
                  </a:lnTo>
                  <a:lnTo>
                    <a:pt x="1913293" y="667702"/>
                  </a:lnTo>
                  <a:close/>
                </a:path>
                <a:path w="1956434" h="894714">
                  <a:moveTo>
                    <a:pt x="1920455" y="757605"/>
                  </a:moveTo>
                  <a:lnTo>
                    <a:pt x="1919617" y="756056"/>
                  </a:lnTo>
                  <a:lnTo>
                    <a:pt x="1919846" y="757008"/>
                  </a:lnTo>
                  <a:lnTo>
                    <a:pt x="1920455" y="757605"/>
                  </a:lnTo>
                  <a:close/>
                </a:path>
                <a:path w="1956434" h="894714">
                  <a:moveTo>
                    <a:pt x="1956358" y="792886"/>
                  </a:moveTo>
                  <a:lnTo>
                    <a:pt x="1947557" y="743673"/>
                  </a:lnTo>
                  <a:lnTo>
                    <a:pt x="1946021" y="738390"/>
                  </a:lnTo>
                  <a:lnTo>
                    <a:pt x="1946021" y="766851"/>
                  </a:lnTo>
                  <a:lnTo>
                    <a:pt x="1941906" y="749477"/>
                  </a:lnTo>
                  <a:lnTo>
                    <a:pt x="1930171" y="708914"/>
                  </a:lnTo>
                  <a:lnTo>
                    <a:pt x="1924253" y="685711"/>
                  </a:lnTo>
                  <a:lnTo>
                    <a:pt x="1930171" y="703110"/>
                  </a:lnTo>
                  <a:lnTo>
                    <a:pt x="1941906" y="743673"/>
                  </a:lnTo>
                  <a:lnTo>
                    <a:pt x="1946021" y="766851"/>
                  </a:lnTo>
                  <a:lnTo>
                    <a:pt x="1946021" y="738390"/>
                  </a:lnTo>
                  <a:lnTo>
                    <a:pt x="1935759" y="703110"/>
                  </a:lnTo>
                  <a:lnTo>
                    <a:pt x="1921916" y="662546"/>
                  </a:lnTo>
                  <a:lnTo>
                    <a:pt x="1906193" y="608863"/>
                  </a:lnTo>
                  <a:lnTo>
                    <a:pt x="1898319" y="603072"/>
                  </a:lnTo>
                  <a:lnTo>
                    <a:pt x="1900656" y="608469"/>
                  </a:lnTo>
                  <a:lnTo>
                    <a:pt x="1900783" y="608863"/>
                  </a:lnTo>
                  <a:lnTo>
                    <a:pt x="1907425" y="631723"/>
                  </a:lnTo>
                  <a:lnTo>
                    <a:pt x="1900656" y="614260"/>
                  </a:lnTo>
                  <a:lnTo>
                    <a:pt x="1894598" y="600341"/>
                  </a:lnTo>
                  <a:lnTo>
                    <a:pt x="1886724" y="594563"/>
                  </a:lnTo>
                  <a:lnTo>
                    <a:pt x="1895259" y="614260"/>
                  </a:lnTo>
                  <a:lnTo>
                    <a:pt x="1910905" y="654824"/>
                  </a:lnTo>
                  <a:lnTo>
                    <a:pt x="1915744" y="673950"/>
                  </a:lnTo>
                  <a:lnTo>
                    <a:pt x="1917573" y="678586"/>
                  </a:lnTo>
                  <a:lnTo>
                    <a:pt x="1926475" y="703986"/>
                  </a:lnTo>
                  <a:lnTo>
                    <a:pt x="1935937" y="729386"/>
                  </a:lnTo>
                  <a:lnTo>
                    <a:pt x="1943531" y="780186"/>
                  </a:lnTo>
                  <a:lnTo>
                    <a:pt x="1941715" y="778421"/>
                  </a:lnTo>
                  <a:lnTo>
                    <a:pt x="1941309" y="778014"/>
                  </a:lnTo>
                  <a:lnTo>
                    <a:pt x="1934616" y="771474"/>
                  </a:lnTo>
                  <a:lnTo>
                    <a:pt x="1934083" y="770940"/>
                  </a:lnTo>
                  <a:lnTo>
                    <a:pt x="1927720" y="764717"/>
                  </a:lnTo>
                  <a:lnTo>
                    <a:pt x="1928825" y="770813"/>
                  </a:lnTo>
                  <a:lnTo>
                    <a:pt x="1927237" y="764247"/>
                  </a:lnTo>
                  <a:lnTo>
                    <a:pt x="1920455" y="757605"/>
                  </a:lnTo>
                  <a:lnTo>
                    <a:pt x="1925828" y="767486"/>
                  </a:lnTo>
                  <a:lnTo>
                    <a:pt x="1929460" y="774369"/>
                  </a:lnTo>
                  <a:lnTo>
                    <a:pt x="1932559" y="780186"/>
                  </a:lnTo>
                  <a:lnTo>
                    <a:pt x="1936203" y="780186"/>
                  </a:lnTo>
                  <a:lnTo>
                    <a:pt x="1935822" y="778103"/>
                  </a:lnTo>
                  <a:lnTo>
                    <a:pt x="1936330" y="780186"/>
                  </a:lnTo>
                  <a:lnTo>
                    <a:pt x="1938464" y="780186"/>
                  </a:lnTo>
                  <a:lnTo>
                    <a:pt x="1941550" y="792886"/>
                  </a:lnTo>
                  <a:lnTo>
                    <a:pt x="1940788" y="792886"/>
                  </a:lnTo>
                  <a:lnTo>
                    <a:pt x="1940725" y="800239"/>
                  </a:lnTo>
                  <a:lnTo>
                    <a:pt x="1941322" y="804468"/>
                  </a:lnTo>
                  <a:lnTo>
                    <a:pt x="1945284" y="800506"/>
                  </a:lnTo>
                  <a:lnTo>
                    <a:pt x="1946325" y="799465"/>
                  </a:lnTo>
                  <a:lnTo>
                    <a:pt x="1952040" y="793750"/>
                  </a:lnTo>
                  <a:lnTo>
                    <a:pt x="1952891" y="792886"/>
                  </a:lnTo>
                  <a:lnTo>
                    <a:pt x="1956358" y="792886"/>
                  </a:lnTo>
                  <a:close/>
                </a:path>
              </a:pathLst>
            </a:custGeom>
            <a:solidFill>
              <a:srgbClr val="6A40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1" name="object 461"/>
            <p:cNvSpPr/>
            <p:nvPr/>
          </p:nvSpPr>
          <p:spPr>
            <a:xfrm>
              <a:off x="12988964" y="3322941"/>
              <a:ext cx="1984375" cy="843280"/>
            </a:xfrm>
            <a:custGeom>
              <a:avLst/>
              <a:gdLst/>
              <a:ahLst/>
              <a:cxnLst/>
              <a:rect l="l" t="t" r="r" b="b"/>
              <a:pathLst>
                <a:path w="1984375" h="843279">
                  <a:moveTo>
                    <a:pt x="47129" y="678624"/>
                  </a:moveTo>
                  <a:lnTo>
                    <a:pt x="46507" y="668007"/>
                  </a:lnTo>
                  <a:lnTo>
                    <a:pt x="46418" y="664692"/>
                  </a:lnTo>
                  <a:lnTo>
                    <a:pt x="43268" y="673823"/>
                  </a:lnTo>
                  <a:lnTo>
                    <a:pt x="46380" y="661797"/>
                  </a:lnTo>
                  <a:lnTo>
                    <a:pt x="46304" y="651916"/>
                  </a:lnTo>
                  <a:lnTo>
                    <a:pt x="46291" y="649935"/>
                  </a:lnTo>
                  <a:lnTo>
                    <a:pt x="46266" y="644359"/>
                  </a:lnTo>
                  <a:lnTo>
                    <a:pt x="46215" y="637870"/>
                  </a:lnTo>
                  <a:lnTo>
                    <a:pt x="35814" y="666000"/>
                  </a:lnTo>
                  <a:lnTo>
                    <a:pt x="35814" y="681342"/>
                  </a:lnTo>
                  <a:lnTo>
                    <a:pt x="29743" y="704697"/>
                  </a:lnTo>
                  <a:lnTo>
                    <a:pt x="17640" y="745261"/>
                  </a:lnTo>
                  <a:lnTo>
                    <a:pt x="17538" y="745680"/>
                  </a:lnTo>
                  <a:lnTo>
                    <a:pt x="17538" y="768426"/>
                  </a:lnTo>
                  <a:lnTo>
                    <a:pt x="13246" y="791629"/>
                  </a:lnTo>
                  <a:lnTo>
                    <a:pt x="9817" y="809002"/>
                  </a:lnTo>
                  <a:lnTo>
                    <a:pt x="13246" y="785825"/>
                  </a:lnTo>
                  <a:lnTo>
                    <a:pt x="17538" y="768426"/>
                  </a:lnTo>
                  <a:lnTo>
                    <a:pt x="17538" y="745680"/>
                  </a:lnTo>
                  <a:lnTo>
                    <a:pt x="13284" y="762787"/>
                  </a:lnTo>
                  <a:lnTo>
                    <a:pt x="17640" y="739419"/>
                  </a:lnTo>
                  <a:lnTo>
                    <a:pt x="29743" y="698855"/>
                  </a:lnTo>
                  <a:lnTo>
                    <a:pt x="35814" y="681342"/>
                  </a:lnTo>
                  <a:lnTo>
                    <a:pt x="35814" y="666000"/>
                  </a:lnTo>
                  <a:lnTo>
                    <a:pt x="33667" y="671804"/>
                  </a:lnTo>
                  <a:lnTo>
                    <a:pt x="20497" y="712368"/>
                  </a:lnTo>
                  <a:lnTo>
                    <a:pt x="9207" y="752932"/>
                  </a:lnTo>
                  <a:lnTo>
                    <a:pt x="0" y="792822"/>
                  </a:lnTo>
                  <a:lnTo>
                    <a:pt x="101" y="793508"/>
                  </a:lnTo>
                  <a:lnTo>
                    <a:pt x="3683" y="811949"/>
                  </a:lnTo>
                  <a:lnTo>
                    <a:pt x="6451" y="826160"/>
                  </a:lnTo>
                  <a:lnTo>
                    <a:pt x="7480" y="831456"/>
                  </a:lnTo>
                  <a:lnTo>
                    <a:pt x="9829" y="842772"/>
                  </a:lnTo>
                  <a:lnTo>
                    <a:pt x="10985" y="832192"/>
                  </a:lnTo>
                  <a:lnTo>
                    <a:pt x="18923" y="791629"/>
                  </a:lnTo>
                  <a:lnTo>
                    <a:pt x="28892" y="751065"/>
                  </a:lnTo>
                  <a:lnTo>
                    <a:pt x="40843" y="696976"/>
                  </a:lnTo>
                  <a:lnTo>
                    <a:pt x="47129" y="678624"/>
                  </a:lnTo>
                  <a:close/>
                </a:path>
                <a:path w="1984375" h="843279">
                  <a:moveTo>
                    <a:pt x="588378" y="63500"/>
                  </a:moveTo>
                  <a:lnTo>
                    <a:pt x="587019" y="62725"/>
                  </a:lnTo>
                  <a:lnTo>
                    <a:pt x="585038" y="63347"/>
                  </a:lnTo>
                  <a:lnTo>
                    <a:pt x="582282" y="65112"/>
                  </a:lnTo>
                  <a:lnTo>
                    <a:pt x="583425" y="65112"/>
                  </a:lnTo>
                  <a:lnTo>
                    <a:pt x="582853" y="65303"/>
                  </a:lnTo>
                  <a:lnTo>
                    <a:pt x="583438" y="65112"/>
                  </a:lnTo>
                  <a:lnTo>
                    <a:pt x="588378" y="63500"/>
                  </a:lnTo>
                  <a:close/>
                </a:path>
                <a:path w="1984375" h="843279">
                  <a:moveTo>
                    <a:pt x="594512" y="66979"/>
                  </a:moveTo>
                  <a:lnTo>
                    <a:pt x="593826" y="66598"/>
                  </a:lnTo>
                  <a:lnTo>
                    <a:pt x="590245" y="67729"/>
                  </a:lnTo>
                  <a:lnTo>
                    <a:pt x="592074" y="67729"/>
                  </a:lnTo>
                  <a:lnTo>
                    <a:pt x="591134" y="68021"/>
                  </a:lnTo>
                  <a:lnTo>
                    <a:pt x="592086" y="67729"/>
                  </a:lnTo>
                  <a:lnTo>
                    <a:pt x="594512" y="66979"/>
                  </a:lnTo>
                  <a:close/>
                </a:path>
                <a:path w="1984375" h="843279">
                  <a:moveTo>
                    <a:pt x="598855" y="69456"/>
                  </a:moveTo>
                  <a:lnTo>
                    <a:pt x="597458" y="68668"/>
                  </a:lnTo>
                  <a:lnTo>
                    <a:pt x="596201" y="69456"/>
                  </a:lnTo>
                  <a:lnTo>
                    <a:pt x="598855" y="69456"/>
                  </a:lnTo>
                  <a:close/>
                </a:path>
                <a:path w="1984375" h="843279">
                  <a:moveTo>
                    <a:pt x="607529" y="69456"/>
                  </a:moveTo>
                  <a:lnTo>
                    <a:pt x="598855" y="69456"/>
                  </a:lnTo>
                  <a:lnTo>
                    <a:pt x="602424" y="71043"/>
                  </a:lnTo>
                  <a:lnTo>
                    <a:pt x="607529" y="69456"/>
                  </a:lnTo>
                  <a:close/>
                </a:path>
                <a:path w="1984375" h="843279">
                  <a:moveTo>
                    <a:pt x="624420" y="64198"/>
                  </a:moveTo>
                  <a:lnTo>
                    <a:pt x="622973" y="56756"/>
                  </a:lnTo>
                  <a:lnTo>
                    <a:pt x="623976" y="64338"/>
                  </a:lnTo>
                  <a:lnTo>
                    <a:pt x="624420" y="64198"/>
                  </a:lnTo>
                  <a:close/>
                </a:path>
                <a:path w="1984375" h="843279">
                  <a:moveTo>
                    <a:pt x="779373" y="17805"/>
                  </a:moveTo>
                  <a:lnTo>
                    <a:pt x="772642" y="13601"/>
                  </a:lnTo>
                  <a:lnTo>
                    <a:pt x="765886" y="9347"/>
                  </a:lnTo>
                  <a:lnTo>
                    <a:pt x="763943" y="8128"/>
                  </a:lnTo>
                  <a:lnTo>
                    <a:pt x="757224" y="3911"/>
                  </a:lnTo>
                  <a:lnTo>
                    <a:pt x="750989" y="0"/>
                  </a:lnTo>
                  <a:lnTo>
                    <a:pt x="674992" y="22783"/>
                  </a:lnTo>
                  <a:lnTo>
                    <a:pt x="636981" y="34569"/>
                  </a:lnTo>
                  <a:lnTo>
                    <a:pt x="642315" y="45720"/>
                  </a:lnTo>
                  <a:lnTo>
                    <a:pt x="644042" y="49326"/>
                  </a:lnTo>
                  <a:lnTo>
                    <a:pt x="645020" y="51358"/>
                  </a:lnTo>
                  <a:lnTo>
                    <a:pt x="647611" y="56756"/>
                  </a:lnTo>
                  <a:lnTo>
                    <a:pt x="647725" y="56946"/>
                  </a:lnTo>
                  <a:lnTo>
                    <a:pt x="676643" y="47955"/>
                  </a:lnTo>
                  <a:lnTo>
                    <a:pt x="779373" y="17805"/>
                  </a:lnTo>
                  <a:close/>
                </a:path>
                <a:path w="1984375" h="843279">
                  <a:moveTo>
                    <a:pt x="1984273" y="806056"/>
                  </a:moveTo>
                  <a:lnTo>
                    <a:pt x="1974900" y="752932"/>
                  </a:lnTo>
                  <a:lnTo>
                    <a:pt x="1973199" y="746975"/>
                  </a:lnTo>
                  <a:lnTo>
                    <a:pt x="1973199" y="776427"/>
                  </a:lnTo>
                  <a:lnTo>
                    <a:pt x="1968944" y="758786"/>
                  </a:lnTo>
                  <a:lnTo>
                    <a:pt x="1967484" y="753821"/>
                  </a:lnTo>
                  <a:lnTo>
                    <a:pt x="1967484" y="782078"/>
                  </a:lnTo>
                  <a:lnTo>
                    <a:pt x="1963293" y="764590"/>
                  </a:lnTo>
                  <a:lnTo>
                    <a:pt x="1958200" y="741387"/>
                  </a:lnTo>
                  <a:lnTo>
                    <a:pt x="1963293" y="758786"/>
                  </a:lnTo>
                  <a:lnTo>
                    <a:pt x="1967484" y="782078"/>
                  </a:lnTo>
                  <a:lnTo>
                    <a:pt x="1967484" y="753821"/>
                  </a:lnTo>
                  <a:lnTo>
                    <a:pt x="1957019" y="718223"/>
                  </a:lnTo>
                  <a:lnTo>
                    <a:pt x="1950948" y="694817"/>
                  </a:lnTo>
                  <a:lnTo>
                    <a:pt x="1957019" y="712368"/>
                  </a:lnTo>
                  <a:lnTo>
                    <a:pt x="1968944" y="752932"/>
                  </a:lnTo>
                  <a:lnTo>
                    <a:pt x="1973199" y="776427"/>
                  </a:lnTo>
                  <a:lnTo>
                    <a:pt x="1973199" y="746975"/>
                  </a:lnTo>
                  <a:lnTo>
                    <a:pt x="1963331" y="712368"/>
                  </a:lnTo>
                  <a:lnTo>
                    <a:pt x="1949792" y="671804"/>
                  </a:lnTo>
                  <a:lnTo>
                    <a:pt x="1934324" y="631240"/>
                  </a:lnTo>
                  <a:lnTo>
                    <a:pt x="1932000" y="623989"/>
                  </a:lnTo>
                  <a:lnTo>
                    <a:pt x="1929307" y="625576"/>
                  </a:lnTo>
                  <a:lnTo>
                    <a:pt x="1933892" y="641083"/>
                  </a:lnTo>
                  <a:lnTo>
                    <a:pt x="1928837" y="628256"/>
                  </a:lnTo>
                  <a:lnTo>
                    <a:pt x="1928063" y="626313"/>
                  </a:lnTo>
                  <a:lnTo>
                    <a:pt x="1924773" y="628256"/>
                  </a:lnTo>
                  <a:lnTo>
                    <a:pt x="1922868" y="626859"/>
                  </a:lnTo>
                  <a:lnTo>
                    <a:pt x="1937512" y="664133"/>
                  </a:lnTo>
                  <a:lnTo>
                    <a:pt x="1943481" y="687349"/>
                  </a:lnTo>
                  <a:lnTo>
                    <a:pt x="1937512" y="669937"/>
                  </a:lnTo>
                  <a:lnTo>
                    <a:pt x="1921586" y="629373"/>
                  </a:lnTo>
                  <a:lnTo>
                    <a:pt x="1920074" y="624801"/>
                  </a:lnTo>
                  <a:lnTo>
                    <a:pt x="1911400" y="618426"/>
                  </a:lnTo>
                  <a:lnTo>
                    <a:pt x="1916188" y="629373"/>
                  </a:lnTo>
                  <a:lnTo>
                    <a:pt x="1932025" y="669937"/>
                  </a:lnTo>
                  <a:lnTo>
                    <a:pt x="1945868" y="710501"/>
                  </a:lnTo>
                  <a:lnTo>
                    <a:pt x="1957666" y="764590"/>
                  </a:lnTo>
                  <a:lnTo>
                    <a:pt x="1967344" y="805154"/>
                  </a:lnTo>
                  <a:lnTo>
                    <a:pt x="1967471" y="806056"/>
                  </a:lnTo>
                  <a:lnTo>
                    <a:pt x="1971814" y="806056"/>
                  </a:lnTo>
                  <a:lnTo>
                    <a:pt x="1973160" y="806056"/>
                  </a:lnTo>
                  <a:lnTo>
                    <a:pt x="1978571" y="806056"/>
                  </a:lnTo>
                  <a:lnTo>
                    <a:pt x="1979676" y="806056"/>
                  </a:lnTo>
                  <a:lnTo>
                    <a:pt x="1984273" y="806056"/>
                  </a:lnTo>
                  <a:close/>
                </a:path>
              </a:pathLst>
            </a:custGeom>
            <a:solidFill>
              <a:srgbClr val="6A41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2" name="object 462"/>
            <p:cNvSpPr/>
            <p:nvPr/>
          </p:nvSpPr>
          <p:spPr>
            <a:xfrm>
              <a:off x="12987108" y="3318731"/>
              <a:ext cx="1993264" cy="810260"/>
            </a:xfrm>
            <a:custGeom>
              <a:avLst/>
              <a:gdLst/>
              <a:ahLst/>
              <a:cxnLst/>
              <a:rect l="l" t="t" r="r" b="b"/>
              <a:pathLst>
                <a:path w="1993265" h="810260">
                  <a:moveTo>
                    <a:pt x="31291" y="683261"/>
                  </a:moveTo>
                  <a:lnTo>
                    <a:pt x="27943" y="683261"/>
                  </a:lnTo>
                  <a:lnTo>
                    <a:pt x="28435" y="675033"/>
                  </a:lnTo>
                  <a:lnTo>
                    <a:pt x="30008" y="670212"/>
                  </a:lnTo>
                  <a:lnTo>
                    <a:pt x="45098" y="629648"/>
                  </a:lnTo>
                  <a:lnTo>
                    <a:pt x="47943" y="622820"/>
                  </a:lnTo>
                  <a:lnTo>
                    <a:pt x="48038" y="636386"/>
                  </a:lnTo>
                  <a:lnTo>
                    <a:pt x="35526" y="670212"/>
                  </a:lnTo>
                  <a:lnTo>
                    <a:pt x="31291" y="683261"/>
                  </a:lnTo>
                  <a:close/>
                </a:path>
                <a:path w="1993265" h="810260">
                  <a:moveTo>
                    <a:pt x="2535" y="800649"/>
                  </a:moveTo>
                  <a:lnTo>
                    <a:pt x="1934" y="797561"/>
                  </a:lnTo>
                  <a:lnTo>
                    <a:pt x="0" y="782461"/>
                  </a:lnTo>
                  <a:lnTo>
                    <a:pt x="5420" y="751341"/>
                  </a:lnTo>
                  <a:lnTo>
                    <a:pt x="16769" y="710776"/>
                  </a:lnTo>
                  <a:lnTo>
                    <a:pt x="27528" y="677812"/>
                  </a:lnTo>
                  <a:lnTo>
                    <a:pt x="27943" y="683261"/>
                  </a:lnTo>
                  <a:lnTo>
                    <a:pt x="31291" y="683261"/>
                  </a:lnTo>
                  <a:lnTo>
                    <a:pt x="22361" y="710776"/>
                  </a:lnTo>
                  <a:lnTo>
                    <a:pt x="11075" y="751341"/>
                  </a:lnTo>
                  <a:lnTo>
                    <a:pt x="2535" y="800649"/>
                  </a:lnTo>
                  <a:close/>
                </a:path>
                <a:path w="1993265" h="810260">
                  <a:moveTo>
                    <a:pt x="1992731" y="810261"/>
                  </a:moveTo>
                  <a:lnTo>
                    <a:pt x="1986968" y="810261"/>
                  </a:lnTo>
                  <a:lnTo>
                    <a:pt x="1986309" y="805426"/>
                  </a:lnTo>
                  <a:lnTo>
                    <a:pt x="1976766" y="764862"/>
                  </a:lnTo>
                  <a:lnTo>
                    <a:pt x="1965194" y="710776"/>
                  </a:lnTo>
                  <a:lnTo>
                    <a:pt x="1951649" y="670212"/>
                  </a:lnTo>
                  <a:lnTo>
                    <a:pt x="1936188" y="629648"/>
                  </a:lnTo>
                  <a:lnTo>
                    <a:pt x="1935225" y="627392"/>
                  </a:lnTo>
                  <a:lnTo>
                    <a:pt x="1939570" y="624828"/>
                  </a:lnTo>
                  <a:lnTo>
                    <a:pt x="1941640" y="629648"/>
                  </a:lnTo>
                  <a:lnTo>
                    <a:pt x="1957194" y="670212"/>
                  </a:lnTo>
                  <a:lnTo>
                    <a:pt x="1970821" y="710776"/>
                  </a:lnTo>
                  <a:lnTo>
                    <a:pt x="1982464" y="764862"/>
                  </a:lnTo>
                  <a:lnTo>
                    <a:pt x="1992068" y="805426"/>
                  </a:lnTo>
                  <a:lnTo>
                    <a:pt x="1992731" y="810261"/>
                  </a:lnTo>
                  <a:close/>
                </a:path>
                <a:path w="1993265" h="810260">
                  <a:moveTo>
                    <a:pt x="642115" y="45609"/>
                  </a:moveTo>
                  <a:lnTo>
                    <a:pt x="636152" y="33175"/>
                  </a:lnTo>
                  <a:lnTo>
                    <a:pt x="675048" y="21183"/>
                  </a:lnTo>
                  <a:lnTo>
                    <a:pt x="746136" y="0"/>
                  </a:lnTo>
                  <a:lnTo>
                    <a:pt x="761462" y="9609"/>
                  </a:lnTo>
                  <a:lnTo>
                    <a:pt x="676853" y="34704"/>
                  </a:lnTo>
                  <a:lnTo>
                    <a:pt x="642115" y="45609"/>
                  </a:lnTo>
                  <a:close/>
                </a:path>
                <a:path w="1993265" h="810260">
                  <a:moveTo>
                    <a:pt x="580803" y="68211"/>
                  </a:moveTo>
                  <a:lnTo>
                    <a:pt x="574687" y="66195"/>
                  </a:lnTo>
                  <a:lnTo>
                    <a:pt x="582908" y="63528"/>
                  </a:lnTo>
                  <a:lnTo>
                    <a:pt x="585617" y="65070"/>
                  </a:lnTo>
                  <a:lnTo>
                    <a:pt x="580803" y="68211"/>
                  </a:lnTo>
                  <a:close/>
                </a:path>
                <a:path w="1993265" h="810260">
                  <a:moveTo>
                    <a:pt x="623613" y="48261"/>
                  </a:moveTo>
                  <a:lnTo>
                    <a:pt x="621335" y="40933"/>
                  </a:lnTo>
                  <a:lnTo>
                    <a:pt x="621686" y="40933"/>
                  </a:lnTo>
                  <a:lnTo>
                    <a:pt x="623613" y="48261"/>
                  </a:lnTo>
                  <a:close/>
                </a:path>
              </a:pathLst>
            </a:custGeom>
            <a:solidFill>
              <a:srgbClr val="6A41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3" name="object 463"/>
            <p:cNvSpPr/>
            <p:nvPr/>
          </p:nvSpPr>
          <p:spPr>
            <a:xfrm>
              <a:off x="12961823" y="3288981"/>
              <a:ext cx="2052320" cy="936625"/>
            </a:xfrm>
            <a:custGeom>
              <a:avLst/>
              <a:gdLst/>
              <a:ahLst/>
              <a:cxnLst/>
              <a:rect l="l" t="t" r="r" b="b"/>
              <a:pathLst>
                <a:path w="2052319" h="936625">
                  <a:moveTo>
                    <a:pt x="2336" y="922540"/>
                  </a:moveTo>
                  <a:lnTo>
                    <a:pt x="0" y="916216"/>
                  </a:lnTo>
                  <a:lnTo>
                    <a:pt x="2247" y="922540"/>
                  </a:lnTo>
                  <a:lnTo>
                    <a:pt x="2324" y="922731"/>
                  </a:lnTo>
                  <a:lnTo>
                    <a:pt x="2336" y="922540"/>
                  </a:lnTo>
                  <a:close/>
                </a:path>
                <a:path w="2052319" h="936625">
                  <a:moveTo>
                    <a:pt x="7378" y="936066"/>
                  </a:moveTo>
                  <a:lnTo>
                    <a:pt x="4686" y="928916"/>
                  </a:lnTo>
                  <a:lnTo>
                    <a:pt x="2641" y="923645"/>
                  </a:lnTo>
                  <a:lnTo>
                    <a:pt x="4533" y="928916"/>
                  </a:lnTo>
                  <a:lnTo>
                    <a:pt x="7378" y="936066"/>
                  </a:lnTo>
                  <a:close/>
                </a:path>
                <a:path w="2052319" h="936625">
                  <a:moveTo>
                    <a:pt x="50723" y="678891"/>
                  </a:moveTo>
                  <a:lnTo>
                    <a:pt x="49936" y="666546"/>
                  </a:lnTo>
                  <a:lnTo>
                    <a:pt x="38760" y="696087"/>
                  </a:lnTo>
                  <a:lnTo>
                    <a:pt x="25285" y="736650"/>
                  </a:lnTo>
                  <a:lnTo>
                    <a:pt x="20320" y="754100"/>
                  </a:lnTo>
                  <a:lnTo>
                    <a:pt x="25285" y="730846"/>
                  </a:lnTo>
                  <a:lnTo>
                    <a:pt x="38760" y="690283"/>
                  </a:lnTo>
                  <a:lnTo>
                    <a:pt x="49618" y="661593"/>
                  </a:lnTo>
                  <a:lnTo>
                    <a:pt x="48831" y="649465"/>
                  </a:lnTo>
                  <a:lnTo>
                    <a:pt x="43332" y="663244"/>
                  </a:lnTo>
                  <a:lnTo>
                    <a:pt x="37134" y="680656"/>
                  </a:lnTo>
                  <a:lnTo>
                    <a:pt x="43332" y="657440"/>
                  </a:lnTo>
                  <a:lnTo>
                    <a:pt x="48514" y="644461"/>
                  </a:lnTo>
                  <a:lnTo>
                    <a:pt x="48183" y="639521"/>
                  </a:lnTo>
                  <a:lnTo>
                    <a:pt x="47764" y="632853"/>
                  </a:lnTo>
                  <a:lnTo>
                    <a:pt x="47129" y="622985"/>
                  </a:lnTo>
                  <a:lnTo>
                    <a:pt x="46799" y="617766"/>
                  </a:lnTo>
                  <a:lnTo>
                    <a:pt x="46431" y="612178"/>
                  </a:lnTo>
                  <a:lnTo>
                    <a:pt x="43459" y="618794"/>
                  </a:lnTo>
                  <a:lnTo>
                    <a:pt x="27000" y="659358"/>
                  </a:lnTo>
                  <a:lnTo>
                    <a:pt x="13449" y="696861"/>
                  </a:lnTo>
                  <a:lnTo>
                    <a:pt x="14427" y="710857"/>
                  </a:lnTo>
                  <a:lnTo>
                    <a:pt x="17868" y="699922"/>
                  </a:lnTo>
                  <a:lnTo>
                    <a:pt x="32448" y="659358"/>
                  </a:lnTo>
                  <a:lnTo>
                    <a:pt x="39471" y="641934"/>
                  </a:lnTo>
                  <a:lnTo>
                    <a:pt x="32448" y="665162"/>
                  </a:lnTo>
                  <a:lnTo>
                    <a:pt x="17868" y="705726"/>
                  </a:lnTo>
                  <a:lnTo>
                    <a:pt x="14757" y="715594"/>
                  </a:lnTo>
                  <a:lnTo>
                    <a:pt x="15481" y="725716"/>
                  </a:lnTo>
                  <a:lnTo>
                    <a:pt x="15887" y="729716"/>
                  </a:lnTo>
                  <a:lnTo>
                    <a:pt x="16116" y="728992"/>
                  </a:lnTo>
                  <a:lnTo>
                    <a:pt x="15900" y="729907"/>
                  </a:lnTo>
                  <a:lnTo>
                    <a:pt x="17716" y="747496"/>
                  </a:lnTo>
                  <a:lnTo>
                    <a:pt x="19024" y="760183"/>
                  </a:lnTo>
                  <a:lnTo>
                    <a:pt x="20408" y="773607"/>
                  </a:lnTo>
                  <a:lnTo>
                    <a:pt x="30861" y="736650"/>
                  </a:lnTo>
                  <a:lnTo>
                    <a:pt x="44259" y="696087"/>
                  </a:lnTo>
                  <a:lnTo>
                    <a:pt x="50723" y="678891"/>
                  </a:lnTo>
                  <a:close/>
                </a:path>
                <a:path w="2052319" h="936625">
                  <a:moveTo>
                    <a:pt x="52616" y="705078"/>
                  </a:moveTo>
                  <a:lnTo>
                    <a:pt x="51930" y="696125"/>
                  </a:lnTo>
                  <a:lnTo>
                    <a:pt x="51447" y="689711"/>
                  </a:lnTo>
                  <a:lnTo>
                    <a:pt x="51282" y="687616"/>
                  </a:lnTo>
                  <a:lnTo>
                    <a:pt x="50736" y="678954"/>
                  </a:lnTo>
                  <a:lnTo>
                    <a:pt x="44259" y="701890"/>
                  </a:lnTo>
                  <a:lnTo>
                    <a:pt x="30861" y="742454"/>
                  </a:lnTo>
                  <a:lnTo>
                    <a:pt x="20866" y="777773"/>
                  </a:lnTo>
                  <a:lnTo>
                    <a:pt x="22783" y="792734"/>
                  </a:lnTo>
                  <a:lnTo>
                    <a:pt x="25044" y="783018"/>
                  </a:lnTo>
                  <a:lnTo>
                    <a:pt x="29933" y="765619"/>
                  </a:lnTo>
                  <a:lnTo>
                    <a:pt x="25044" y="788822"/>
                  </a:lnTo>
                  <a:lnTo>
                    <a:pt x="23266" y="796480"/>
                  </a:lnTo>
                  <a:lnTo>
                    <a:pt x="25273" y="812177"/>
                  </a:lnTo>
                  <a:lnTo>
                    <a:pt x="30695" y="788822"/>
                  </a:lnTo>
                  <a:lnTo>
                    <a:pt x="42049" y="748258"/>
                  </a:lnTo>
                  <a:lnTo>
                    <a:pt x="52616" y="705078"/>
                  </a:lnTo>
                  <a:close/>
                </a:path>
                <a:path w="2052319" h="936625">
                  <a:moveTo>
                    <a:pt x="75425" y="603224"/>
                  </a:moveTo>
                  <a:lnTo>
                    <a:pt x="71297" y="614959"/>
                  </a:lnTo>
                  <a:lnTo>
                    <a:pt x="59105" y="643712"/>
                  </a:lnTo>
                  <a:lnTo>
                    <a:pt x="57226" y="655904"/>
                  </a:lnTo>
                  <a:lnTo>
                    <a:pt x="56261" y="662216"/>
                  </a:lnTo>
                  <a:lnTo>
                    <a:pt x="55219" y="679627"/>
                  </a:lnTo>
                  <a:lnTo>
                    <a:pt x="54051" y="699236"/>
                  </a:lnTo>
                  <a:lnTo>
                    <a:pt x="55283" y="694169"/>
                  </a:lnTo>
                  <a:lnTo>
                    <a:pt x="70370" y="653605"/>
                  </a:lnTo>
                  <a:lnTo>
                    <a:pt x="73342" y="646480"/>
                  </a:lnTo>
                  <a:lnTo>
                    <a:pt x="74002" y="632498"/>
                  </a:lnTo>
                  <a:lnTo>
                    <a:pt x="74041" y="631913"/>
                  </a:lnTo>
                  <a:lnTo>
                    <a:pt x="74625" y="619683"/>
                  </a:lnTo>
                  <a:lnTo>
                    <a:pt x="74739" y="617245"/>
                  </a:lnTo>
                  <a:lnTo>
                    <a:pt x="75044" y="610971"/>
                  </a:lnTo>
                  <a:lnTo>
                    <a:pt x="75425" y="603224"/>
                  </a:lnTo>
                  <a:close/>
                </a:path>
                <a:path w="2052319" h="936625">
                  <a:moveTo>
                    <a:pt x="76962" y="583209"/>
                  </a:moveTo>
                  <a:lnTo>
                    <a:pt x="65582" y="608977"/>
                  </a:lnTo>
                  <a:lnTo>
                    <a:pt x="65544" y="609155"/>
                  </a:lnTo>
                  <a:lnTo>
                    <a:pt x="60680" y="634212"/>
                  </a:lnTo>
                  <a:lnTo>
                    <a:pt x="71386" y="608977"/>
                  </a:lnTo>
                  <a:lnTo>
                    <a:pt x="75577" y="600036"/>
                  </a:lnTo>
                  <a:lnTo>
                    <a:pt x="75641" y="598716"/>
                  </a:lnTo>
                  <a:lnTo>
                    <a:pt x="76962" y="583209"/>
                  </a:lnTo>
                  <a:close/>
                </a:path>
                <a:path w="2052319" h="936625">
                  <a:moveTo>
                    <a:pt x="80683" y="539572"/>
                  </a:moveTo>
                  <a:lnTo>
                    <a:pt x="79705" y="541540"/>
                  </a:lnTo>
                  <a:lnTo>
                    <a:pt x="78638" y="546557"/>
                  </a:lnTo>
                  <a:lnTo>
                    <a:pt x="69303" y="590524"/>
                  </a:lnTo>
                  <a:lnTo>
                    <a:pt x="67589" y="598728"/>
                  </a:lnTo>
                  <a:lnTo>
                    <a:pt x="77546" y="576326"/>
                  </a:lnTo>
                  <a:lnTo>
                    <a:pt x="77584" y="575830"/>
                  </a:lnTo>
                  <a:lnTo>
                    <a:pt x="77876" y="572325"/>
                  </a:lnTo>
                  <a:lnTo>
                    <a:pt x="78409" y="566140"/>
                  </a:lnTo>
                  <a:lnTo>
                    <a:pt x="78676" y="562965"/>
                  </a:lnTo>
                  <a:lnTo>
                    <a:pt x="79578" y="552348"/>
                  </a:lnTo>
                  <a:lnTo>
                    <a:pt x="80302" y="543953"/>
                  </a:lnTo>
                  <a:lnTo>
                    <a:pt x="80378" y="543001"/>
                  </a:lnTo>
                  <a:lnTo>
                    <a:pt x="80683" y="539572"/>
                  </a:lnTo>
                  <a:close/>
                </a:path>
                <a:path w="2052319" h="936625">
                  <a:moveTo>
                    <a:pt x="583603" y="90601"/>
                  </a:moveTo>
                  <a:lnTo>
                    <a:pt x="583399" y="90563"/>
                  </a:lnTo>
                  <a:lnTo>
                    <a:pt x="579107" y="89509"/>
                  </a:lnTo>
                  <a:lnTo>
                    <a:pt x="575017" y="88531"/>
                  </a:lnTo>
                  <a:lnTo>
                    <a:pt x="571627" y="87706"/>
                  </a:lnTo>
                  <a:lnTo>
                    <a:pt x="567385" y="86664"/>
                  </a:lnTo>
                  <a:lnTo>
                    <a:pt x="563105" y="85623"/>
                  </a:lnTo>
                  <a:lnTo>
                    <a:pt x="561657" y="85280"/>
                  </a:lnTo>
                  <a:lnTo>
                    <a:pt x="554850" y="83616"/>
                  </a:lnTo>
                  <a:lnTo>
                    <a:pt x="550087" y="82461"/>
                  </a:lnTo>
                  <a:lnTo>
                    <a:pt x="549617" y="82359"/>
                  </a:lnTo>
                  <a:lnTo>
                    <a:pt x="546531" y="81597"/>
                  </a:lnTo>
                  <a:lnTo>
                    <a:pt x="538200" y="79565"/>
                  </a:lnTo>
                  <a:lnTo>
                    <a:pt x="537908" y="79756"/>
                  </a:lnTo>
                  <a:lnTo>
                    <a:pt x="545858" y="82042"/>
                  </a:lnTo>
                  <a:lnTo>
                    <a:pt x="553796" y="84315"/>
                  </a:lnTo>
                  <a:lnTo>
                    <a:pt x="561670" y="86575"/>
                  </a:lnTo>
                  <a:lnTo>
                    <a:pt x="564807" y="87477"/>
                  </a:lnTo>
                  <a:lnTo>
                    <a:pt x="575703" y="90601"/>
                  </a:lnTo>
                  <a:lnTo>
                    <a:pt x="576122" y="90716"/>
                  </a:lnTo>
                  <a:lnTo>
                    <a:pt x="583158" y="90716"/>
                  </a:lnTo>
                  <a:lnTo>
                    <a:pt x="583323" y="90601"/>
                  </a:lnTo>
                  <a:lnTo>
                    <a:pt x="583603" y="90601"/>
                  </a:lnTo>
                  <a:close/>
                </a:path>
                <a:path w="2052319" h="936625">
                  <a:moveTo>
                    <a:pt x="604888" y="91401"/>
                  </a:moveTo>
                  <a:lnTo>
                    <a:pt x="603669" y="90716"/>
                  </a:lnTo>
                  <a:lnTo>
                    <a:pt x="595807" y="90716"/>
                  </a:lnTo>
                  <a:lnTo>
                    <a:pt x="593344" y="91516"/>
                  </a:lnTo>
                  <a:lnTo>
                    <a:pt x="594766" y="90601"/>
                  </a:lnTo>
                  <a:lnTo>
                    <a:pt x="583730" y="90601"/>
                  </a:lnTo>
                  <a:lnTo>
                    <a:pt x="589889" y="92633"/>
                  </a:lnTo>
                  <a:lnTo>
                    <a:pt x="598589" y="95491"/>
                  </a:lnTo>
                  <a:lnTo>
                    <a:pt x="604888" y="91401"/>
                  </a:lnTo>
                  <a:close/>
                </a:path>
                <a:path w="2052319" h="936625">
                  <a:moveTo>
                    <a:pt x="642810" y="39941"/>
                  </a:moveTo>
                  <a:lnTo>
                    <a:pt x="642518" y="33959"/>
                  </a:lnTo>
                  <a:lnTo>
                    <a:pt x="642150" y="33959"/>
                  </a:lnTo>
                  <a:lnTo>
                    <a:pt x="642810" y="39941"/>
                  </a:lnTo>
                  <a:close/>
                </a:path>
                <a:path w="2052319" h="936625">
                  <a:moveTo>
                    <a:pt x="644652" y="56642"/>
                  </a:moveTo>
                  <a:lnTo>
                    <a:pt x="644220" y="52616"/>
                  </a:lnTo>
                  <a:lnTo>
                    <a:pt x="644118" y="51943"/>
                  </a:lnTo>
                  <a:lnTo>
                    <a:pt x="643305" y="44500"/>
                  </a:lnTo>
                  <a:lnTo>
                    <a:pt x="643496" y="47269"/>
                  </a:lnTo>
                  <a:lnTo>
                    <a:pt x="643661" y="49758"/>
                  </a:lnTo>
                  <a:lnTo>
                    <a:pt x="643826" y="51943"/>
                  </a:lnTo>
                  <a:lnTo>
                    <a:pt x="643877" y="52616"/>
                  </a:lnTo>
                  <a:lnTo>
                    <a:pt x="644207" y="56642"/>
                  </a:lnTo>
                  <a:lnTo>
                    <a:pt x="644652" y="56642"/>
                  </a:lnTo>
                  <a:close/>
                </a:path>
                <a:path w="2052319" h="936625">
                  <a:moveTo>
                    <a:pt x="648093" y="74968"/>
                  </a:moveTo>
                  <a:lnTo>
                    <a:pt x="646518" y="68986"/>
                  </a:lnTo>
                  <a:lnTo>
                    <a:pt x="645553" y="65316"/>
                  </a:lnTo>
                  <a:lnTo>
                    <a:pt x="645477" y="64630"/>
                  </a:lnTo>
                  <a:lnTo>
                    <a:pt x="644779" y="57873"/>
                  </a:lnTo>
                  <a:lnTo>
                    <a:pt x="644321" y="57873"/>
                  </a:lnTo>
                  <a:lnTo>
                    <a:pt x="644880" y="64630"/>
                  </a:lnTo>
                  <a:lnTo>
                    <a:pt x="644944" y="65316"/>
                  </a:lnTo>
                  <a:lnTo>
                    <a:pt x="647941" y="74968"/>
                  </a:lnTo>
                  <a:lnTo>
                    <a:pt x="648093" y="74968"/>
                  </a:lnTo>
                  <a:close/>
                </a:path>
                <a:path w="2052319" h="936625">
                  <a:moveTo>
                    <a:pt x="780034" y="35153"/>
                  </a:moveTo>
                  <a:lnTo>
                    <a:pt x="773277" y="30937"/>
                  </a:lnTo>
                  <a:lnTo>
                    <a:pt x="767372" y="27216"/>
                  </a:lnTo>
                  <a:lnTo>
                    <a:pt x="766559" y="26695"/>
                  </a:lnTo>
                  <a:lnTo>
                    <a:pt x="764781" y="25501"/>
                  </a:lnTo>
                  <a:lnTo>
                    <a:pt x="760031" y="22364"/>
                  </a:lnTo>
                  <a:lnTo>
                    <a:pt x="758291" y="21196"/>
                  </a:lnTo>
                  <a:lnTo>
                    <a:pt x="754164" y="18465"/>
                  </a:lnTo>
                  <a:lnTo>
                    <a:pt x="751776" y="16865"/>
                  </a:lnTo>
                  <a:lnTo>
                    <a:pt x="747674" y="14147"/>
                  </a:lnTo>
                  <a:lnTo>
                    <a:pt x="745985" y="13017"/>
                  </a:lnTo>
                  <a:lnTo>
                    <a:pt x="741133" y="9817"/>
                  </a:lnTo>
                  <a:lnTo>
                    <a:pt x="739635" y="8801"/>
                  </a:lnTo>
                  <a:lnTo>
                    <a:pt x="733132" y="4483"/>
                  </a:lnTo>
                  <a:lnTo>
                    <a:pt x="729119" y="1816"/>
                  </a:lnTo>
                  <a:lnTo>
                    <a:pt x="726554" y="0"/>
                  </a:lnTo>
                  <a:lnTo>
                    <a:pt x="691451" y="10325"/>
                  </a:lnTo>
                  <a:lnTo>
                    <a:pt x="670001" y="23380"/>
                  </a:lnTo>
                  <a:lnTo>
                    <a:pt x="649884" y="29400"/>
                  </a:lnTo>
                  <a:lnTo>
                    <a:pt x="649947" y="29654"/>
                  </a:lnTo>
                  <a:lnTo>
                    <a:pt x="651586" y="35420"/>
                  </a:lnTo>
                  <a:lnTo>
                    <a:pt x="655294" y="48450"/>
                  </a:lnTo>
                  <a:lnTo>
                    <a:pt x="662025" y="64173"/>
                  </a:lnTo>
                  <a:lnTo>
                    <a:pt x="664718" y="69773"/>
                  </a:lnTo>
                  <a:lnTo>
                    <a:pt x="700328" y="58661"/>
                  </a:lnTo>
                  <a:lnTo>
                    <a:pt x="780034" y="35153"/>
                  </a:lnTo>
                  <a:close/>
                </a:path>
                <a:path w="2052319" h="936625">
                  <a:moveTo>
                    <a:pt x="2052307" y="807427"/>
                  </a:moveTo>
                  <a:lnTo>
                    <a:pt x="2047582" y="781050"/>
                  </a:lnTo>
                  <a:lnTo>
                    <a:pt x="2046058" y="775766"/>
                  </a:lnTo>
                  <a:lnTo>
                    <a:pt x="2046058" y="804265"/>
                  </a:lnTo>
                  <a:lnTo>
                    <a:pt x="2041944" y="786853"/>
                  </a:lnTo>
                  <a:lnTo>
                    <a:pt x="2036953" y="763651"/>
                  </a:lnTo>
                  <a:lnTo>
                    <a:pt x="2041944" y="781050"/>
                  </a:lnTo>
                  <a:lnTo>
                    <a:pt x="2046058" y="804265"/>
                  </a:lnTo>
                  <a:lnTo>
                    <a:pt x="2046058" y="775766"/>
                  </a:lnTo>
                  <a:lnTo>
                    <a:pt x="2035898" y="740486"/>
                  </a:lnTo>
                  <a:lnTo>
                    <a:pt x="2028875" y="712647"/>
                  </a:lnTo>
                  <a:lnTo>
                    <a:pt x="2028875" y="808126"/>
                  </a:lnTo>
                  <a:lnTo>
                    <a:pt x="2024697" y="790740"/>
                  </a:lnTo>
                  <a:lnTo>
                    <a:pt x="2019604" y="767537"/>
                  </a:lnTo>
                  <a:lnTo>
                    <a:pt x="2024697" y="784936"/>
                  </a:lnTo>
                  <a:lnTo>
                    <a:pt x="2028875" y="808126"/>
                  </a:lnTo>
                  <a:lnTo>
                    <a:pt x="2028875" y="712647"/>
                  </a:lnTo>
                  <a:lnTo>
                    <a:pt x="2024075" y="693610"/>
                  </a:lnTo>
                  <a:lnTo>
                    <a:pt x="2024075" y="761784"/>
                  </a:lnTo>
                  <a:lnTo>
                    <a:pt x="2019147" y="744372"/>
                  </a:lnTo>
                  <a:lnTo>
                    <a:pt x="2013381" y="721169"/>
                  </a:lnTo>
                  <a:lnTo>
                    <a:pt x="2019147" y="738568"/>
                  </a:lnTo>
                  <a:lnTo>
                    <a:pt x="2024075" y="761784"/>
                  </a:lnTo>
                  <a:lnTo>
                    <a:pt x="2024075" y="693610"/>
                  </a:lnTo>
                  <a:lnTo>
                    <a:pt x="2022259" y="686396"/>
                  </a:lnTo>
                  <a:lnTo>
                    <a:pt x="2006727" y="645833"/>
                  </a:lnTo>
                  <a:lnTo>
                    <a:pt x="2002866" y="636816"/>
                  </a:lnTo>
                  <a:lnTo>
                    <a:pt x="1997456" y="636816"/>
                  </a:lnTo>
                  <a:lnTo>
                    <a:pt x="2001304" y="645833"/>
                  </a:lnTo>
                  <a:lnTo>
                    <a:pt x="2007933" y="669048"/>
                  </a:lnTo>
                  <a:lnTo>
                    <a:pt x="2001304" y="651637"/>
                  </a:lnTo>
                  <a:lnTo>
                    <a:pt x="1994992" y="636803"/>
                  </a:lnTo>
                  <a:lnTo>
                    <a:pt x="1990674" y="639343"/>
                  </a:lnTo>
                  <a:lnTo>
                    <a:pt x="1995881" y="651637"/>
                  </a:lnTo>
                  <a:lnTo>
                    <a:pt x="2011248" y="692200"/>
                  </a:lnTo>
                  <a:lnTo>
                    <a:pt x="2017026" y="715416"/>
                  </a:lnTo>
                  <a:lnTo>
                    <a:pt x="2012315" y="701230"/>
                  </a:lnTo>
                  <a:lnTo>
                    <a:pt x="2012315" y="759866"/>
                  </a:lnTo>
                  <a:lnTo>
                    <a:pt x="2007273" y="742454"/>
                  </a:lnTo>
                  <a:lnTo>
                    <a:pt x="2006663" y="740664"/>
                  </a:lnTo>
                  <a:lnTo>
                    <a:pt x="2006663" y="765670"/>
                  </a:lnTo>
                  <a:lnTo>
                    <a:pt x="2001647" y="748258"/>
                  </a:lnTo>
                  <a:lnTo>
                    <a:pt x="1995754" y="725055"/>
                  </a:lnTo>
                  <a:lnTo>
                    <a:pt x="2001647" y="742454"/>
                  </a:lnTo>
                  <a:lnTo>
                    <a:pt x="2006663" y="765670"/>
                  </a:lnTo>
                  <a:lnTo>
                    <a:pt x="2006663" y="740664"/>
                  </a:lnTo>
                  <a:lnTo>
                    <a:pt x="1993493" y="701890"/>
                  </a:lnTo>
                  <a:lnTo>
                    <a:pt x="1986737" y="678688"/>
                  </a:lnTo>
                  <a:lnTo>
                    <a:pt x="1993493" y="696087"/>
                  </a:lnTo>
                  <a:lnTo>
                    <a:pt x="2007273" y="736650"/>
                  </a:lnTo>
                  <a:lnTo>
                    <a:pt x="2012315" y="759866"/>
                  </a:lnTo>
                  <a:lnTo>
                    <a:pt x="2012315" y="701230"/>
                  </a:lnTo>
                  <a:lnTo>
                    <a:pt x="2011248" y="698004"/>
                  </a:lnTo>
                  <a:lnTo>
                    <a:pt x="1995881" y="657440"/>
                  </a:lnTo>
                  <a:lnTo>
                    <a:pt x="1990217" y="639622"/>
                  </a:lnTo>
                  <a:lnTo>
                    <a:pt x="1987003" y="641515"/>
                  </a:lnTo>
                  <a:lnTo>
                    <a:pt x="1984387" y="643051"/>
                  </a:lnTo>
                  <a:lnTo>
                    <a:pt x="1981111" y="644994"/>
                  </a:lnTo>
                  <a:lnTo>
                    <a:pt x="1983168" y="649719"/>
                  </a:lnTo>
                  <a:lnTo>
                    <a:pt x="1998992" y="690283"/>
                  </a:lnTo>
                  <a:lnTo>
                    <a:pt x="2004936" y="713498"/>
                  </a:lnTo>
                  <a:lnTo>
                    <a:pt x="1998992" y="696087"/>
                  </a:lnTo>
                  <a:lnTo>
                    <a:pt x="1983168" y="655523"/>
                  </a:lnTo>
                  <a:lnTo>
                    <a:pt x="1979942" y="645680"/>
                  </a:lnTo>
                  <a:lnTo>
                    <a:pt x="1977466" y="647141"/>
                  </a:lnTo>
                  <a:lnTo>
                    <a:pt x="1974799" y="648716"/>
                  </a:lnTo>
                  <a:lnTo>
                    <a:pt x="1972894" y="649833"/>
                  </a:lnTo>
                  <a:lnTo>
                    <a:pt x="1979028" y="671093"/>
                  </a:lnTo>
                  <a:lnTo>
                    <a:pt x="1972221" y="653415"/>
                  </a:lnTo>
                  <a:lnTo>
                    <a:pt x="1971128" y="650875"/>
                  </a:lnTo>
                  <a:lnTo>
                    <a:pt x="1966836" y="653415"/>
                  </a:lnTo>
                  <a:lnTo>
                    <a:pt x="1966912" y="653605"/>
                  </a:lnTo>
                  <a:lnTo>
                    <a:pt x="1982470" y="694169"/>
                  </a:lnTo>
                  <a:lnTo>
                    <a:pt x="1996097" y="748258"/>
                  </a:lnTo>
                  <a:lnTo>
                    <a:pt x="2007743" y="788822"/>
                  </a:lnTo>
                  <a:lnTo>
                    <a:pt x="2016836" y="840016"/>
                  </a:lnTo>
                  <a:lnTo>
                    <a:pt x="2018703" y="840016"/>
                  </a:lnTo>
                  <a:lnTo>
                    <a:pt x="2021992" y="837298"/>
                  </a:lnTo>
                  <a:lnTo>
                    <a:pt x="2018842" y="819696"/>
                  </a:lnTo>
                  <a:lnTo>
                    <a:pt x="2022868" y="836574"/>
                  </a:lnTo>
                  <a:lnTo>
                    <a:pt x="2027910" y="832421"/>
                  </a:lnTo>
                  <a:lnTo>
                    <a:pt x="2024557" y="813803"/>
                  </a:lnTo>
                  <a:lnTo>
                    <a:pt x="2028761" y="831303"/>
                  </a:lnTo>
                  <a:lnTo>
                    <a:pt x="2028812" y="831684"/>
                  </a:lnTo>
                  <a:lnTo>
                    <a:pt x="2032558" y="828586"/>
                  </a:lnTo>
                  <a:lnTo>
                    <a:pt x="2033600" y="827735"/>
                  </a:lnTo>
                  <a:lnTo>
                    <a:pt x="2034120" y="827316"/>
                  </a:lnTo>
                  <a:lnTo>
                    <a:pt x="2038096" y="827316"/>
                  </a:lnTo>
                  <a:lnTo>
                    <a:pt x="2036064" y="815835"/>
                  </a:lnTo>
                  <a:lnTo>
                    <a:pt x="2038769" y="827316"/>
                  </a:lnTo>
                  <a:lnTo>
                    <a:pt x="2044204" y="827316"/>
                  </a:lnTo>
                  <a:lnTo>
                    <a:pt x="2044839" y="828890"/>
                  </a:lnTo>
                  <a:lnTo>
                    <a:pt x="2036292" y="792657"/>
                  </a:lnTo>
                  <a:lnTo>
                    <a:pt x="2031326" y="769454"/>
                  </a:lnTo>
                  <a:lnTo>
                    <a:pt x="2036292" y="786853"/>
                  </a:lnTo>
                  <a:lnTo>
                    <a:pt x="2045855" y="827417"/>
                  </a:lnTo>
                  <a:lnTo>
                    <a:pt x="2046706" y="833539"/>
                  </a:lnTo>
                  <a:lnTo>
                    <a:pt x="2049297" y="840016"/>
                  </a:lnTo>
                  <a:lnTo>
                    <a:pt x="2051913" y="840016"/>
                  </a:lnTo>
                  <a:lnTo>
                    <a:pt x="2051939" y="837222"/>
                  </a:lnTo>
                  <a:lnTo>
                    <a:pt x="2051977" y="835139"/>
                  </a:lnTo>
                  <a:lnTo>
                    <a:pt x="2052027" y="830783"/>
                  </a:lnTo>
                  <a:lnTo>
                    <a:pt x="2052307" y="807427"/>
                  </a:lnTo>
                  <a:close/>
                </a:path>
              </a:pathLst>
            </a:custGeom>
            <a:solidFill>
              <a:srgbClr val="6B41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4" name="object 464"/>
            <p:cNvSpPr/>
            <p:nvPr/>
          </p:nvSpPr>
          <p:spPr>
            <a:xfrm>
              <a:off x="12973368" y="3280879"/>
              <a:ext cx="2041525" cy="816610"/>
            </a:xfrm>
            <a:custGeom>
              <a:avLst/>
              <a:gdLst/>
              <a:ahLst/>
              <a:cxnLst/>
              <a:rect l="l" t="t" r="r" b="b"/>
              <a:pathLst>
                <a:path w="2041525" h="816610">
                  <a:moveTo>
                    <a:pt x="34632" y="583552"/>
                  </a:moveTo>
                  <a:lnTo>
                    <a:pt x="32423" y="588264"/>
                  </a:lnTo>
                  <a:lnTo>
                    <a:pt x="15138" y="628827"/>
                  </a:lnTo>
                  <a:lnTo>
                    <a:pt x="0" y="668197"/>
                  </a:lnTo>
                  <a:lnTo>
                    <a:pt x="25" y="669391"/>
                  </a:lnTo>
                  <a:lnTo>
                    <a:pt x="355" y="683018"/>
                  </a:lnTo>
                  <a:lnTo>
                    <a:pt x="1117" y="693839"/>
                  </a:lnTo>
                  <a:lnTo>
                    <a:pt x="1562" y="700074"/>
                  </a:lnTo>
                  <a:lnTo>
                    <a:pt x="15455" y="661619"/>
                  </a:lnTo>
                  <a:lnTo>
                    <a:pt x="31915" y="621055"/>
                  </a:lnTo>
                  <a:lnTo>
                    <a:pt x="34569" y="615175"/>
                  </a:lnTo>
                  <a:lnTo>
                    <a:pt x="34023" y="606818"/>
                  </a:lnTo>
                  <a:lnTo>
                    <a:pt x="34086" y="604380"/>
                  </a:lnTo>
                  <a:lnTo>
                    <a:pt x="26555" y="621055"/>
                  </a:lnTo>
                  <a:lnTo>
                    <a:pt x="19507" y="638314"/>
                  </a:lnTo>
                  <a:lnTo>
                    <a:pt x="26555" y="615302"/>
                  </a:lnTo>
                  <a:lnTo>
                    <a:pt x="34251" y="598271"/>
                  </a:lnTo>
                  <a:lnTo>
                    <a:pt x="34632" y="583552"/>
                  </a:lnTo>
                  <a:close/>
                </a:path>
                <a:path w="2041525" h="816610">
                  <a:moveTo>
                    <a:pt x="526846" y="87718"/>
                  </a:moveTo>
                  <a:lnTo>
                    <a:pt x="520268" y="86118"/>
                  </a:lnTo>
                  <a:lnTo>
                    <a:pt x="526376" y="87871"/>
                  </a:lnTo>
                  <a:lnTo>
                    <a:pt x="526846" y="87718"/>
                  </a:lnTo>
                  <a:close/>
                </a:path>
                <a:path w="2041525" h="816610">
                  <a:moveTo>
                    <a:pt x="630605" y="34886"/>
                  </a:moveTo>
                  <a:lnTo>
                    <a:pt x="630555" y="24193"/>
                  </a:lnTo>
                  <a:lnTo>
                    <a:pt x="630123" y="24193"/>
                  </a:lnTo>
                  <a:lnTo>
                    <a:pt x="629843" y="34886"/>
                  </a:lnTo>
                  <a:lnTo>
                    <a:pt x="630605" y="34886"/>
                  </a:lnTo>
                  <a:close/>
                </a:path>
                <a:path w="2041525" h="816610">
                  <a:moveTo>
                    <a:pt x="723036" y="13550"/>
                  </a:moveTo>
                  <a:lnTo>
                    <a:pt x="717575" y="9918"/>
                  </a:lnTo>
                  <a:lnTo>
                    <a:pt x="716572" y="9207"/>
                  </a:lnTo>
                  <a:lnTo>
                    <a:pt x="716229" y="8978"/>
                  </a:lnTo>
                  <a:lnTo>
                    <a:pt x="708710" y="3632"/>
                  </a:lnTo>
                  <a:lnTo>
                    <a:pt x="703605" y="0"/>
                  </a:lnTo>
                  <a:lnTo>
                    <a:pt x="636181" y="20358"/>
                  </a:lnTo>
                  <a:lnTo>
                    <a:pt x="633869" y="21818"/>
                  </a:lnTo>
                  <a:lnTo>
                    <a:pt x="637032" y="32918"/>
                  </a:lnTo>
                  <a:lnTo>
                    <a:pt x="652145" y="28295"/>
                  </a:lnTo>
                  <a:lnTo>
                    <a:pt x="638124" y="36779"/>
                  </a:lnTo>
                  <a:lnTo>
                    <a:pt x="638708" y="38798"/>
                  </a:lnTo>
                  <a:lnTo>
                    <a:pt x="679907" y="26111"/>
                  </a:lnTo>
                  <a:lnTo>
                    <a:pt x="723036" y="13550"/>
                  </a:lnTo>
                  <a:close/>
                </a:path>
                <a:path w="2041525" h="816610">
                  <a:moveTo>
                    <a:pt x="2041131" y="784618"/>
                  </a:moveTo>
                  <a:lnTo>
                    <a:pt x="2039658" y="762711"/>
                  </a:lnTo>
                  <a:lnTo>
                    <a:pt x="2036229" y="750519"/>
                  </a:lnTo>
                  <a:lnTo>
                    <a:pt x="2022944" y="696442"/>
                  </a:lnTo>
                  <a:lnTo>
                    <a:pt x="2007831" y="655866"/>
                  </a:lnTo>
                  <a:lnTo>
                    <a:pt x="2000923" y="639254"/>
                  </a:lnTo>
                  <a:lnTo>
                    <a:pt x="1998599" y="643407"/>
                  </a:lnTo>
                  <a:lnTo>
                    <a:pt x="1997760" y="644918"/>
                  </a:lnTo>
                  <a:lnTo>
                    <a:pt x="1995906" y="644918"/>
                  </a:lnTo>
                  <a:lnTo>
                    <a:pt x="1989810" y="644918"/>
                  </a:lnTo>
                  <a:lnTo>
                    <a:pt x="1995182" y="661619"/>
                  </a:lnTo>
                  <a:lnTo>
                    <a:pt x="2010714" y="702183"/>
                  </a:lnTo>
                  <a:lnTo>
                    <a:pt x="2024354" y="742759"/>
                  </a:lnTo>
                  <a:lnTo>
                    <a:pt x="2036038" y="796836"/>
                  </a:lnTo>
                  <a:lnTo>
                    <a:pt x="2040750" y="816571"/>
                  </a:lnTo>
                  <a:lnTo>
                    <a:pt x="2041029" y="793737"/>
                  </a:lnTo>
                  <a:lnTo>
                    <a:pt x="2029955" y="742759"/>
                  </a:lnTo>
                  <a:lnTo>
                    <a:pt x="2016239" y="702183"/>
                  </a:lnTo>
                  <a:lnTo>
                    <a:pt x="2009584" y="679196"/>
                  </a:lnTo>
                  <a:lnTo>
                    <a:pt x="2016239" y="696442"/>
                  </a:lnTo>
                  <a:lnTo>
                    <a:pt x="2029955" y="737006"/>
                  </a:lnTo>
                  <a:lnTo>
                    <a:pt x="2041093" y="788289"/>
                  </a:lnTo>
                  <a:lnTo>
                    <a:pt x="2041131" y="784618"/>
                  </a:lnTo>
                  <a:close/>
                </a:path>
              </a:pathLst>
            </a:custGeom>
            <a:solidFill>
              <a:srgbClr val="6B41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5" name="object 465"/>
            <p:cNvSpPr/>
            <p:nvPr/>
          </p:nvSpPr>
          <p:spPr>
            <a:xfrm>
              <a:off x="12972771" y="3271989"/>
              <a:ext cx="2040255" cy="763905"/>
            </a:xfrm>
            <a:custGeom>
              <a:avLst/>
              <a:gdLst/>
              <a:ahLst/>
              <a:cxnLst/>
              <a:rect l="l" t="t" r="r" b="b"/>
              <a:pathLst>
                <a:path w="2040255" h="763904">
                  <a:moveTo>
                    <a:pt x="35318" y="588670"/>
                  </a:moveTo>
                  <a:lnTo>
                    <a:pt x="27736" y="604837"/>
                  </a:lnTo>
                  <a:lnTo>
                    <a:pt x="10350" y="645401"/>
                  </a:lnTo>
                  <a:lnTo>
                    <a:pt x="444" y="671004"/>
                  </a:lnTo>
                  <a:lnTo>
                    <a:pt x="774" y="684314"/>
                  </a:lnTo>
                  <a:lnTo>
                    <a:pt x="15735" y="645401"/>
                  </a:lnTo>
                  <a:lnTo>
                    <a:pt x="33020" y="604837"/>
                  </a:lnTo>
                  <a:lnTo>
                    <a:pt x="35013" y="600583"/>
                  </a:lnTo>
                  <a:lnTo>
                    <a:pt x="35318" y="588670"/>
                  </a:lnTo>
                  <a:close/>
                </a:path>
                <a:path w="2040255" h="763904">
                  <a:moveTo>
                    <a:pt x="36512" y="569252"/>
                  </a:moveTo>
                  <a:lnTo>
                    <a:pt x="22440" y="599046"/>
                  </a:lnTo>
                  <a:lnTo>
                    <a:pt x="4953" y="639610"/>
                  </a:lnTo>
                  <a:lnTo>
                    <a:pt x="0" y="652373"/>
                  </a:lnTo>
                  <a:lnTo>
                    <a:pt x="317" y="665556"/>
                  </a:lnTo>
                  <a:lnTo>
                    <a:pt x="10350" y="639610"/>
                  </a:lnTo>
                  <a:lnTo>
                    <a:pt x="27736" y="599046"/>
                  </a:lnTo>
                  <a:lnTo>
                    <a:pt x="35483" y="582549"/>
                  </a:lnTo>
                  <a:lnTo>
                    <a:pt x="35610" y="577608"/>
                  </a:lnTo>
                  <a:lnTo>
                    <a:pt x="36512" y="569252"/>
                  </a:lnTo>
                  <a:close/>
                </a:path>
                <a:path w="2040255" h="763904">
                  <a:moveTo>
                    <a:pt x="631190" y="38836"/>
                  </a:moveTo>
                  <a:lnTo>
                    <a:pt x="631126" y="25831"/>
                  </a:lnTo>
                  <a:lnTo>
                    <a:pt x="631012" y="18694"/>
                  </a:lnTo>
                  <a:lnTo>
                    <a:pt x="630694" y="32562"/>
                  </a:lnTo>
                  <a:lnTo>
                    <a:pt x="630567" y="38836"/>
                  </a:lnTo>
                  <a:lnTo>
                    <a:pt x="631190" y="38836"/>
                  </a:lnTo>
                  <a:close/>
                </a:path>
                <a:path w="2040255" h="763904">
                  <a:moveTo>
                    <a:pt x="711695" y="14211"/>
                  </a:moveTo>
                  <a:lnTo>
                    <a:pt x="705446" y="9791"/>
                  </a:lnTo>
                  <a:lnTo>
                    <a:pt x="697928" y="4432"/>
                  </a:lnTo>
                  <a:lnTo>
                    <a:pt x="691692" y="0"/>
                  </a:lnTo>
                  <a:lnTo>
                    <a:pt x="632714" y="17627"/>
                  </a:lnTo>
                  <a:lnTo>
                    <a:pt x="631012" y="18694"/>
                  </a:lnTo>
                  <a:lnTo>
                    <a:pt x="634619" y="31343"/>
                  </a:lnTo>
                  <a:lnTo>
                    <a:pt x="636320" y="37236"/>
                  </a:lnTo>
                  <a:lnTo>
                    <a:pt x="680593" y="23418"/>
                  </a:lnTo>
                  <a:lnTo>
                    <a:pt x="711695" y="14211"/>
                  </a:lnTo>
                  <a:close/>
                </a:path>
                <a:path w="2040255" h="763904">
                  <a:moveTo>
                    <a:pt x="2039734" y="763905"/>
                  </a:moveTo>
                  <a:lnTo>
                    <a:pt x="2038299" y="742708"/>
                  </a:lnTo>
                  <a:lnTo>
                    <a:pt x="2037880" y="739787"/>
                  </a:lnTo>
                  <a:lnTo>
                    <a:pt x="2029053" y="713003"/>
                  </a:lnTo>
                  <a:lnTo>
                    <a:pt x="2022551" y="689889"/>
                  </a:lnTo>
                  <a:lnTo>
                    <a:pt x="2029053" y="707224"/>
                  </a:lnTo>
                  <a:lnTo>
                    <a:pt x="2036356" y="729373"/>
                  </a:lnTo>
                  <a:lnTo>
                    <a:pt x="2032177" y="700824"/>
                  </a:lnTo>
                  <a:lnTo>
                    <a:pt x="2019312" y="666661"/>
                  </a:lnTo>
                  <a:lnTo>
                    <a:pt x="2011248" y="641108"/>
                  </a:lnTo>
                  <a:lnTo>
                    <a:pt x="2006409" y="641108"/>
                  </a:lnTo>
                  <a:lnTo>
                    <a:pt x="2005431" y="641108"/>
                  </a:lnTo>
                  <a:lnTo>
                    <a:pt x="2004148" y="643420"/>
                  </a:lnTo>
                  <a:lnTo>
                    <a:pt x="2002904" y="645642"/>
                  </a:lnTo>
                  <a:lnTo>
                    <a:pt x="2008428" y="658926"/>
                  </a:lnTo>
                  <a:lnTo>
                    <a:pt x="2023541" y="713003"/>
                  </a:lnTo>
                  <a:lnTo>
                    <a:pt x="2036826" y="753567"/>
                  </a:lnTo>
                  <a:lnTo>
                    <a:pt x="2039734" y="763905"/>
                  </a:lnTo>
                  <a:close/>
                </a:path>
              </a:pathLst>
            </a:custGeom>
            <a:solidFill>
              <a:srgbClr val="6B42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6" name="object 466"/>
            <p:cNvSpPr/>
            <p:nvPr/>
          </p:nvSpPr>
          <p:spPr>
            <a:xfrm>
              <a:off x="12972187" y="3253841"/>
              <a:ext cx="2032000" cy="710565"/>
            </a:xfrm>
            <a:custGeom>
              <a:avLst/>
              <a:gdLst/>
              <a:ahLst/>
              <a:cxnLst/>
              <a:rect l="l" t="t" r="r" b="b"/>
              <a:pathLst>
                <a:path w="2032000" h="710564">
                  <a:moveTo>
                    <a:pt x="41795" y="543598"/>
                  </a:moveTo>
                  <a:lnTo>
                    <a:pt x="26606" y="572757"/>
                  </a:lnTo>
                  <a:lnTo>
                    <a:pt x="7137" y="613321"/>
                  </a:lnTo>
                  <a:lnTo>
                    <a:pt x="304" y="628942"/>
                  </a:lnTo>
                  <a:lnTo>
                    <a:pt x="215" y="633628"/>
                  </a:lnTo>
                  <a:lnTo>
                    <a:pt x="0" y="646557"/>
                  </a:lnTo>
                  <a:lnTo>
                    <a:pt x="127" y="651967"/>
                  </a:lnTo>
                  <a:lnTo>
                    <a:pt x="444" y="665060"/>
                  </a:lnTo>
                  <a:lnTo>
                    <a:pt x="5537" y="651967"/>
                  </a:lnTo>
                  <a:lnTo>
                    <a:pt x="23025" y="611403"/>
                  </a:lnTo>
                  <a:lnTo>
                    <a:pt x="37896" y="579894"/>
                  </a:lnTo>
                  <a:lnTo>
                    <a:pt x="39370" y="566204"/>
                  </a:lnTo>
                  <a:lnTo>
                    <a:pt x="36982" y="570826"/>
                  </a:lnTo>
                  <a:lnTo>
                    <a:pt x="17716" y="611403"/>
                  </a:lnTo>
                  <a:lnTo>
                    <a:pt x="10185" y="628751"/>
                  </a:lnTo>
                  <a:lnTo>
                    <a:pt x="17716" y="605599"/>
                  </a:lnTo>
                  <a:lnTo>
                    <a:pt x="36982" y="565035"/>
                  </a:lnTo>
                  <a:lnTo>
                    <a:pt x="39890" y="561263"/>
                  </a:lnTo>
                  <a:lnTo>
                    <a:pt x="40449" y="556069"/>
                  </a:lnTo>
                  <a:lnTo>
                    <a:pt x="41503" y="546303"/>
                  </a:lnTo>
                  <a:lnTo>
                    <a:pt x="41795" y="543598"/>
                  </a:lnTo>
                  <a:close/>
                </a:path>
                <a:path w="2032000" h="710564">
                  <a:moveTo>
                    <a:pt x="699782" y="23482"/>
                  </a:moveTo>
                  <a:lnTo>
                    <a:pt x="693496" y="19037"/>
                  </a:lnTo>
                  <a:lnTo>
                    <a:pt x="690651" y="17005"/>
                  </a:lnTo>
                  <a:lnTo>
                    <a:pt x="687209" y="14566"/>
                  </a:lnTo>
                  <a:lnTo>
                    <a:pt x="685749" y="13512"/>
                  </a:lnTo>
                  <a:lnTo>
                    <a:pt x="682993" y="11557"/>
                  </a:lnTo>
                  <a:lnTo>
                    <a:pt x="685076" y="7404"/>
                  </a:lnTo>
                  <a:lnTo>
                    <a:pt x="688784" y="0"/>
                  </a:lnTo>
                  <a:lnTo>
                    <a:pt x="672287" y="4851"/>
                  </a:lnTo>
                  <a:lnTo>
                    <a:pt x="627278" y="31902"/>
                  </a:lnTo>
                  <a:lnTo>
                    <a:pt x="611009" y="36957"/>
                  </a:lnTo>
                  <a:lnTo>
                    <a:pt x="613206" y="36957"/>
                  </a:lnTo>
                  <a:lnTo>
                    <a:pt x="648169" y="26289"/>
                  </a:lnTo>
                  <a:lnTo>
                    <a:pt x="630491" y="36957"/>
                  </a:lnTo>
                  <a:lnTo>
                    <a:pt x="631672" y="36957"/>
                  </a:lnTo>
                  <a:lnTo>
                    <a:pt x="631875" y="37680"/>
                  </a:lnTo>
                  <a:lnTo>
                    <a:pt x="650100" y="32092"/>
                  </a:lnTo>
                  <a:lnTo>
                    <a:pt x="633209" y="42341"/>
                  </a:lnTo>
                  <a:lnTo>
                    <a:pt x="633552" y="43573"/>
                  </a:lnTo>
                  <a:lnTo>
                    <a:pt x="677583" y="29972"/>
                  </a:lnTo>
                  <a:lnTo>
                    <a:pt x="699782" y="23482"/>
                  </a:lnTo>
                  <a:close/>
                </a:path>
                <a:path w="2032000" h="710564">
                  <a:moveTo>
                    <a:pt x="2021090" y="663181"/>
                  </a:moveTo>
                  <a:lnTo>
                    <a:pt x="2020214" y="659257"/>
                  </a:lnTo>
                  <a:lnTo>
                    <a:pt x="2019427" y="659257"/>
                  </a:lnTo>
                  <a:lnTo>
                    <a:pt x="2021090" y="663181"/>
                  </a:lnTo>
                  <a:close/>
                </a:path>
                <a:path w="2032000" h="710564">
                  <a:moveTo>
                    <a:pt x="2031568" y="710018"/>
                  </a:moveTo>
                  <a:lnTo>
                    <a:pt x="2028647" y="697357"/>
                  </a:lnTo>
                  <a:lnTo>
                    <a:pt x="2023783" y="675347"/>
                  </a:lnTo>
                  <a:lnTo>
                    <a:pt x="2016975" y="659257"/>
                  </a:lnTo>
                  <a:lnTo>
                    <a:pt x="2011591" y="659257"/>
                  </a:lnTo>
                  <a:lnTo>
                    <a:pt x="2019896" y="679005"/>
                  </a:lnTo>
                  <a:lnTo>
                    <a:pt x="2031568" y="710018"/>
                  </a:lnTo>
                  <a:close/>
                </a:path>
              </a:pathLst>
            </a:custGeom>
            <a:solidFill>
              <a:srgbClr val="6C42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7" name="object 467"/>
            <p:cNvSpPr/>
            <p:nvPr/>
          </p:nvSpPr>
          <p:spPr>
            <a:xfrm>
              <a:off x="12972593" y="3198862"/>
              <a:ext cx="1995170" cy="678180"/>
            </a:xfrm>
            <a:custGeom>
              <a:avLst/>
              <a:gdLst/>
              <a:ahLst/>
              <a:cxnLst/>
              <a:rect l="l" t="t" r="r" b="b"/>
              <a:pathLst>
                <a:path w="1995169" h="678179">
                  <a:moveTo>
                    <a:pt x="54292" y="525183"/>
                  </a:moveTo>
                  <a:lnTo>
                    <a:pt x="17703" y="591058"/>
                  </a:lnTo>
                  <a:lnTo>
                    <a:pt x="1600" y="630974"/>
                  </a:lnTo>
                  <a:lnTo>
                    <a:pt x="342" y="657720"/>
                  </a:lnTo>
                  <a:lnTo>
                    <a:pt x="13081" y="629678"/>
                  </a:lnTo>
                  <a:lnTo>
                    <a:pt x="33096" y="589114"/>
                  </a:lnTo>
                  <a:lnTo>
                    <a:pt x="42367" y="577494"/>
                  </a:lnTo>
                  <a:lnTo>
                    <a:pt x="33096" y="594918"/>
                  </a:lnTo>
                  <a:lnTo>
                    <a:pt x="13081" y="635482"/>
                  </a:lnTo>
                  <a:lnTo>
                    <a:pt x="241" y="663752"/>
                  </a:lnTo>
                  <a:lnTo>
                    <a:pt x="0" y="677913"/>
                  </a:lnTo>
                  <a:lnTo>
                    <a:pt x="6731" y="662533"/>
                  </a:lnTo>
                  <a:lnTo>
                    <a:pt x="26200" y="621969"/>
                  </a:lnTo>
                  <a:lnTo>
                    <a:pt x="42164" y="591312"/>
                  </a:lnTo>
                  <a:lnTo>
                    <a:pt x="43840" y="575652"/>
                  </a:lnTo>
                  <a:lnTo>
                    <a:pt x="43954" y="574509"/>
                  </a:lnTo>
                  <a:lnTo>
                    <a:pt x="44970" y="565061"/>
                  </a:lnTo>
                  <a:lnTo>
                    <a:pt x="45326" y="561835"/>
                  </a:lnTo>
                  <a:lnTo>
                    <a:pt x="47637" y="552373"/>
                  </a:lnTo>
                  <a:lnTo>
                    <a:pt x="48196" y="550087"/>
                  </a:lnTo>
                  <a:lnTo>
                    <a:pt x="44640" y="556272"/>
                  </a:lnTo>
                  <a:lnTo>
                    <a:pt x="35306" y="567842"/>
                  </a:lnTo>
                  <a:lnTo>
                    <a:pt x="44640" y="550494"/>
                  </a:lnTo>
                  <a:lnTo>
                    <a:pt x="50660" y="540029"/>
                  </a:lnTo>
                  <a:lnTo>
                    <a:pt x="54292" y="525183"/>
                  </a:lnTo>
                  <a:close/>
                </a:path>
                <a:path w="1995169" h="678179">
                  <a:moveTo>
                    <a:pt x="68326" y="467804"/>
                  </a:moveTo>
                  <a:lnTo>
                    <a:pt x="37211" y="519620"/>
                  </a:lnTo>
                  <a:lnTo>
                    <a:pt x="14655" y="560184"/>
                  </a:lnTo>
                  <a:lnTo>
                    <a:pt x="3543" y="597395"/>
                  </a:lnTo>
                  <a:lnTo>
                    <a:pt x="12560" y="579501"/>
                  </a:lnTo>
                  <a:lnTo>
                    <a:pt x="34607" y="538937"/>
                  </a:lnTo>
                  <a:lnTo>
                    <a:pt x="44640" y="527443"/>
                  </a:lnTo>
                  <a:lnTo>
                    <a:pt x="34607" y="544690"/>
                  </a:lnTo>
                  <a:lnTo>
                    <a:pt x="12560" y="585254"/>
                  </a:lnTo>
                  <a:lnTo>
                    <a:pt x="3162" y="603885"/>
                  </a:lnTo>
                  <a:lnTo>
                    <a:pt x="2489" y="615594"/>
                  </a:lnTo>
                  <a:lnTo>
                    <a:pt x="17703" y="585254"/>
                  </a:lnTo>
                  <a:lnTo>
                    <a:pt x="39636" y="544690"/>
                  </a:lnTo>
                  <a:lnTo>
                    <a:pt x="56756" y="515137"/>
                  </a:lnTo>
                  <a:lnTo>
                    <a:pt x="57277" y="512978"/>
                  </a:lnTo>
                  <a:lnTo>
                    <a:pt x="58496" y="508000"/>
                  </a:lnTo>
                  <a:lnTo>
                    <a:pt x="60236" y="500862"/>
                  </a:lnTo>
                  <a:lnTo>
                    <a:pt x="62763" y="490575"/>
                  </a:lnTo>
                  <a:lnTo>
                    <a:pt x="42202" y="525424"/>
                  </a:lnTo>
                  <a:lnTo>
                    <a:pt x="32562" y="537032"/>
                  </a:lnTo>
                  <a:lnTo>
                    <a:pt x="42202" y="519620"/>
                  </a:lnTo>
                  <a:lnTo>
                    <a:pt x="65189" y="480656"/>
                  </a:lnTo>
                  <a:lnTo>
                    <a:pt x="68326" y="467804"/>
                  </a:lnTo>
                  <a:close/>
                </a:path>
                <a:path w="1995169" h="678179">
                  <a:moveTo>
                    <a:pt x="70662" y="458254"/>
                  </a:moveTo>
                  <a:lnTo>
                    <a:pt x="32283" y="513816"/>
                  </a:lnTo>
                  <a:lnTo>
                    <a:pt x="9601" y="554380"/>
                  </a:lnTo>
                  <a:lnTo>
                    <a:pt x="6400" y="570280"/>
                  </a:lnTo>
                  <a:lnTo>
                    <a:pt x="14655" y="554380"/>
                  </a:lnTo>
                  <a:lnTo>
                    <a:pt x="37211" y="513816"/>
                  </a:lnTo>
                  <a:lnTo>
                    <a:pt x="61252" y="473252"/>
                  </a:lnTo>
                  <a:lnTo>
                    <a:pt x="69011" y="465035"/>
                  </a:lnTo>
                  <a:lnTo>
                    <a:pt x="70662" y="458254"/>
                  </a:lnTo>
                  <a:close/>
                </a:path>
                <a:path w="1995169" h="678179">
                  <a:moveTo>
                    <a:pt x="716153" y="0"/>
                  </a:moveTo>
                  <a:lnTo>
                    <a:pt x="710539" y="0"/>
                  </a:lnTo>
                  <a:lnTo>
                    <a:pt x="664933" y="13525"/>
                  </a:lnTo>
                  <a:lnTo>
                    <a:pt x="643648" y="26416"/>
                  </a:lnTo>
                  <a:lnTo>
                    <a:pt x="622236" y="32854"/>
                  </a:lnTo>
                  <a:lnTo>
                    <a:pt x="604989" y="43573"/>
                  </a:lnTo>
                  <a:lnTo>
                    <a:pt x="604989" y="45339"/>
                  </a:lnTo>
                  <a:lnTo>
                    <a:pt x="604989" y="46012"/>
                  </a:lnTo>
                  <a:lnTo>
                    <a:pt x="604989" y="50673"/>
                  </a:lnTo>
                  <a:lnTo>
                    <a:pt x="604989" y="52463"/>
                  </a:lnTo>
                  <a:lnTo>
                    <a:pt x="604989" y="57264"/>
                  </a:lnTo>
                  <a:lnTo>
                    <a:pt x="621601" y="52171"/>
                  </a:lnTo>
                  <a:lnTo>
                    <a:pt x="640359" y="46659"/>
                  </a:lnTo>
                  <a:lnTo>
                    <a:pt x="621601" y="57912"/>
                  </a:lnTo>
                  <a:lnTo>
                    <a:pt x="605002" y="63068"/>
                  </a:lnTo>
                  <a:lnTo>
                    <a:pt x="605002" y="63741"/>
                  </a:lnTo>
                  <a:lnTo>
                    <a:pt x="642543" y="52298"/>
                  </a:lnTo>
                  <a:lnTo>
                    <a:pt x="623608" y="63715"/>
                  </a:lnTo>
                  <a:lnTo>
                    <a:pt x="605002" y="69519"/>
                  </a:lnTo>
                  <a:lnTo>
                    <a:pt x="605002" y="70167"/>
                  </a:lnTo>
                  <a:lnTo>
                    <a:pt x="622947" y="64668"/>
                  </a:lnTo>
                  <a:lnTo>
                    <a:pt x="605002" y="75857"/>
                  </a:lnTo>
                  <a:lnTo>
                    <a:pt x="605002" y="76606"/>
                  </a:lnTo>
                  <a:lnTo>
                    <a:pt x="605078" y="83032"/>
                  </a:lnTo>
                  <a:lnTo>
                    <a:pt x="605180" y="87769"/>
                  </a:lnTo>
                  <a:lnTo>
                    <a:pt x="626872" y="81102"/>
                  </a:lnTo>
                  <a:lnTo>
                    <a:pt x="683666" y="64401"/>
                  </a:lnTo>
                  <a:lnTo>
                    <a:pt x="686930" y="57886"/>
                  </a:lnTo>
                  <a:lnTo>
                    <a:pt x="690613" y="50520"/>
                  </a:lnTo>
                  <a:lnTo>
                    <a:pt x="691464" y="48831"/>
                  </a:lnTo>
                  <a:lnTo>
                    <a:pt x="694283" y="43192"/>
                  </a:lnTo>
                  <a:lnTo>
                    <a:pt x="695172" y="41414"/>
                  </a:lnTo>
                  <a:lnTo>
                    <a:pt x="697966" y="35839"/>
                  </a:lnTo>
                  <a:lnTo>
                    <a:pt x="698931" y="33921"/>
                  </a:lnTo>
                  <a:lnTo>
                    <a:pt x="701560" y="28676"/>
                  </a:lnTo>
                  <a:lnTo>
                    <a:pt x="702602" y="26593"/>
                  </a:lnTo>
                  <a:lnTo>
                    <a:pt x="704824" y="22161"/>
                  </a:lnTo>
                  <a:lnTo>
                    <a:pt x="706297" y="19227"/>
                  </a:lnTo>
                  <a:lnTo>
                    <a:pt x="708494" y="14833"/>
                  </a:lnTo>
                  <a:lnTo>
                    <a:pt x="709485" y="12865"/>
                  </a:lnTo>
                  <a:lnTo>
                    <a:pt x="713028" y="5803"/>
                  </a:lnTo>
                  <a:lnTo>
                    <a:pt x="714413" y="3035"/>
                  </a:lnTo>
                  <a:lnTo>
                    <a:pt x="716153" y="0"/>
                  </a:lnTo>
                  <a:close/>
                </a:path>
                <a:path w="1995169" h="678179">
                  <a:moveTo>
                    <a:pt x="1942858" y="494030"/>
                  </a:moveTo>
                  <a:lnTo>
                    <a:pt x="1939467" y="485635"/>
                  </a:lnTo>
                  <a:lnTo>
                    <a:pt x="1932749" y="470433"/>
                  </a:lnTo>
                  <a:lnTo>
                    <a:pt x="1910384" y="436511"/>
                  </a:lnTo>
                  <a:lnTo>
                    <a:pt x="1898383" y="419265"/>
                  </a:lnTo>
                  <a:lnTo>
                    <a:pt x="1910384" y="430771"/>
                  </a:lnTo>
                  <a:lnTo>
                    <a:pt x="1925053" y="453021"/>
                  </a:lnTo>
                  <a:lnTo>
                    <a:pt x="1918131" y="437337"/>
                  </a:lnTo>
                  <a:lnTo>
                    <a:pt x="1911121" y="426897"/>
                  </a:lnTo>
                  <a:lnTo>
                    <a:pt x="1913420" y="429171"/>
                  </a:lnTo>
                  <a:lnTo>
                    <a:pt x="1892782" y="396735"/>
                  </a:lnTo>
                  <a:lnTo>
                    <a:pt x="1890026" y="391337"/>
                  </a:lnTo>
                  <a:lnTo>
                    <a:pt x="1887131" y="385648"/>
                  </a:lnTo>
                  <a:lnTo>
                    <a:pt x="1878545" y="368820"/>
                  </a:lnTo>
                  <a:lnTo>
                    <a:pt x="1875878" y="365086"/>
                  </a:lnTo>
                  <a:lnTo>
                    <a:pt x="1864626" y="354977"/>
                  </a:lnTo>
                  <a:lnTo>
                    <a:pt x="1868512" y="362407"/>
                  </a:lnTo>
                  <a:lnTo>
                    <a:pt x="1871472" y="365086"/>
                  </a:lnTo>
                  <a:lnTo>
                    <a:pt x="1883740" y="382473"/>
                  </a:lnTo>
                  <a:lnTo>
                    <a:pt x="1874354" y="373595"/>
                  </a:lnTo>
                  <a:lnTo>
                    <a:pt x="1879803" y="384035"/>
                  </a:lnTo>
                  <a:lnTo>
                    <a:pt x="1884387" y="393103"/>
                  </a:lnTo>
                  <a:lnTo>
                    <a:pt x="1895576" y="415201"/>
                  </a:lnTo>
                  <a:lnTo>
                    <a:pt x="1899094" y="422135"/>
                  </a:lnTo>
                  <a:lnTo>
                    <a:pt x="1907349" y="438962"/>
                  </a:lnTo>
                  <a:lnTo>
                    <a:pt x="1932355" y="477075"/>
                  </a:lnTo>
                  <a:lnTo>
                    <a:pt x="1942858" y="494030"/>
                  </a:lnTo>
                  <a:close/>
                </a:path>
                <a:path w="1995169" h="678179">
                  <a:moveTo>
                    <a:pt x="1961108" y="549135"/>
                  </a:moveTo>
                  <a:lnTo>
                    <a:pt x="1960753" y="545719"/>
                  </a:lnTo>
                  <a:lnTo>
                    <a:pt x="1960562" y="543928"/>
                  </a:lnTo>
                  <a:lnTo>
                    <a:pt x="1956244" y="536435"/>
                  </a:lnTo>
                  <a:lnTo>
                    <a:pt x="1953501" y="531634"/>
                  </a:lnTo>
                  <a:lnTo>
                    <a:pt x="1955914" y="536435"/>
                  </a:lnTo>
                  <a:lnTo>
                    <a:pt x="1953488" y="531634"/>
                  </a:lnTo>
                  <a:lnTo>
                    <a:pt x="1947646" y="521512"/>
                  </a:lnTo>
                  <a:lnTo>
                    <a:pt x="1945474" y="517956"/>
                  </a:lnTo>
                  <a:lnTo>
                    <a:pt x="1940648" y="511035"/>
                  </a:lnTo>
                  <a:lnTo>
                    <a:pt x="1951570" y="529564"/>
                  </a:lnTo>
                  <a:lnTo>
                    <a:pt x="1961108" y="549135"/>
                  </a:lnTo>
                  <a:close/>
                </a:path>
                <a:path w="1995169" h="678179">
                  <a:moveTo>
                    <a:pt x="1962137" y="540854"/>
                  </a:moveTo>
                  <a:lnTo>
                    <a:pt x="1959991" y="536435"/>
                  </a:lnTo>
                  <a:lnTo>
                    <a:pt x="1959800" y="535990"/>
                  </a:lnTo>
                  <a:lnTo>
                    <a:pt x="1960054" y="536409"/>
                  </a:lnTo>
                  <a:lnTo>
                    <a:pt x="1942985" y="494322"/>
                  </a:lnTo>
                  <a:lnTo>
                    <a:pt x="1932355" y="482879"/>
                  </a:lnTo>
                  <a:lnTo>
                    <a:pt x="1931581" y="481723"/>
                  </a:lnTo>
                  <a:lnTo>
                    <a:pt x="1927542" y="475145"/>
                  </a:lnTo>
                  <a:lnTo>
                    <a:pt x="1926742" y="474345"/>
                  </a:lnTo>
                  <a:lnTo>
                    <a:pt x="1918652" y="461987"/>
                  </a:lnTo>
                  <a:lnTo>
                    <a:pt x="1922589" y="470077"/>
                  </a:lnTo>
                  <a:lnTo>
                    <a:pt x="1941626" y="509155"/>
                  </a:lnTo>
                  <a:lnTo>
                    <a:pt x="1947659" y="515708"/>
                  </a:lnTo>
                  <a:lnTo>
                    <a:pt x="1959838" y="536867"/>
                  </a:lnTo>
                  <a:lnTo>
                    <a:pt x="1962137" y="540854"/>
                  </a:lnTo>
                  <a:close/>
                </a:path>
                <a:path w="1995169" h="678179">
                  <a:moveTo>
                    <a:pt x="1987575" y="602665"/>
                  </a:moveTo>
                  <a:lnTo>
                    <a:pt x="1979676" y="578167"/>
                  </a:lnTo>
                  <a:lnTo>
                    <a:pt x="1971027" y="562076"/>
                  </a:lnTo>
                  <a:lnTo>
                    <a:pt x="1960575" y="543928"/>
                  </a:lnTo>
                  <a:lnTo>
                    <a:pt x="1960753" y="545719"/>
                  </a:lnTo>
                  <a:lnTo>
                    <a:pt x="1969681" y="561835"/>
                  </a:lnTo>
                  <a:lnTo>
                    <a:pt x="1969757" y="562076"/>
                  </a:lnTo>
                  <a:lnTo>
                    <a:pt x="1976691" y="582256"/>
                  </a:lnTo>
                  <a:lnTo>
                    <a:pt x="1987575" y="602665"/>
                  </a:lnTo>
                  <a:close/>
                </a:path>
                <a:path w="1995169" h="678179">
                  <a:moveTo>
                    <a:pt x="1994877" y="625335"/>
                  </a:moveTo>
                  <a:lnTo>
                    <a:pt x="1992782" y="618820"/>
                  </a:lnTo>
                  <a:lnTo>
                    <a:pt x="1987638" y="608444"/>
                  </a:lnTo>
                  <a:lnTo>
                    <a:pt x="1982216" y="598309"/>
                  </a:lnTo>
                  <a:lnTo>
                    <a:pt x="1982774" y="599935"/>
                  </a:lnTo>
                  <a:lnTo>
                    <a:pt x="1994877" y="625335"/>
                  </a:lnTo>
                  <a:close/>
                </a:path>
              </a:pathLst>
            </a:custGeom>
            <a:solidFill>
              <a:srgbClr val="6C4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8" name="object 468"/>
            <p:cNvSpPr/>
            <p:nvPr/>
          </p:nvSpPr>
          <p:spPr>
            <a:xfrm>
              <a:off x="12981823" y="3193061"/>
              <a:ext cx="1863089" cy="555625"/>
            </a:xfrm>
            <a:custGeom>
              <a:avLst/>
              <a:gdLst/>
              <a:ahLst/>
              <a:cxnLst/>
              <a:rect l="l" t="t" r="r" b="b"/>
              <a:pathLst>
                <a:path w="1863090" h="555625">
                  <a:moveTo>
                    <a:pt x="0" y="555110"/>
                  </a:moveTo>
                  <a:lnTo>
                    <a:pt x="1601" y="543198"/>
                  </a:lnTo>
                  <a:lnTo>
                    <a:pt x="18108" y="513814"/>
                  </a:lnTo>
                  <a:lnTo>
                    <a:pt x="42399" y="473250"/>
                  </a:lnTo>
                  <a:lnTo>
                    <a:pt x="66937" y="447491"/>
                  </a:lnTo>
                  <a:lnTo>
                    <a:pt x="64063" y="453331"/>
                  </a:lnTo>
                  <a:lnTo>
                    <a:pt x="61356" y="464400"/>
                  </a:lnTo>
                  <a:lnTo>
                    <a:pt x="47221" y="486772"/>
                  </a:lnTo>
                  <a:lnTo>
                    <a:pt x="23054" y="513814"/>
                  </a:lnTo>
                  <a:lnTo>
                    <a:pt x="381" y="554379"/>
                  </a:lnTo>
                  <a:lnTo>
                    <a:pt x="0" y="555110"/>
                  </a:lnTo>
                  <a:close/>
                </a:path>
                <a:path w="1863090" h="555625">
                  <a:moveTo>
                    <a:pt x="1862579" y="361413"/>
                  </a:moveTo>
                  <a:lnTo>
                    <a:pt x="1849641" y="349795"/>
                  </a:lnTo>
                  <a:lnTo>
                    <a:pt x="1845645" y="342384"/>
                  </a:lnTo>
                  <a:lnTo>
                    <a:pt x="1858921" y="354244"/>
                  </a:lnTo>
                  <a:lnTo>
                    <a:pt x="1862579" y="361413"/>
                  </a:lnTo>
                  <a:close/>
                </a:path>
                <a:path w="1863090" h="555625">
                  <a:moveTo>
                    <a:pt x="595759" y="45381"/>
                  </a:moveTo>
                  <a:lnTo>
                    <a:pt x="595758" y="44712"/>
                  </a:lnTo>
                  <a:lnTo>
                    <a:pt x="609091" y="40564"/>
                  </a:lnTo>
                  <a:lnTo>
                    <a:pt x="653999" y="13521"/>
                  </a:lnTo>
                  <a:lnTo>
                    <a:pt x="699831" y="0"/>
                  </a:lnTo>
                  <a:lnTo>
                    <a:pt x="710245" y="0"/>
                  </a:lnTo>
                  <a:lnTo>
                    <a:pt x="705189" y="8831"/>
                  </a:lnTo>
                  <a:lnTo>
                    <a:pt x="702951" y="13298"/>
                  </a:lnTo>
                  <a:lnTo>
                    <a:pt x="655710" y="27042"/>
                  </a:lnTo>
                  <a:lnTo>
                    <a:pt x="595759" y="45381"/>
                  </a:lnTo>
                  <a:close/>
                </a:path>
              </a:pathLst>
            </a:custGeom>
            <a:solidFill>
              <a:srgbClr val="6D4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9" name="object 469"/>
            <p:cNvSpPr/>
            <p:nvPr/>
          </p:nvSpPr>
          <p:spPr>
            <a:xfrm>
              <a:off x="12982059" y="3187261"/>
              <a:ext cx="1862455" cy="559435"/>
            </a:xfrm>
            <a:custGeom>
              <a:avLst/>
              <a:gdLst/>
              <a:ahLst/>
              <a:cxnLst/>
              <a:rect l="l" t="t" r="r" b="b"/>
              <a:pathLst>
                <a:path w="1862455" h="559435">
                  <a:moveTo>
                    <a:pt x="0" y="559148"/>
                  </a:moveTo>
                  <a:lnTo>
                    <a:pt x="1494" y="548031"/>
                  </a:lnTo>
                  <a:lnTo>
                    <a:pt x="5965" y="526135"/>
                  </a:lnTo>
                  <a:lnTo>
                    <a:pt x="12921" y="513814"/>
                  </a:lnTo>
                  <a:lnTo>
                    <a:pt x="37335" y="486772"/>
                  </a:lnTo>
                  <a:lnTo>
                    <a:pt x="63225" y="446207"/>
                  </a:lnTo>
                  <a:lnTo>
                    <a:pt x="89030" y="407914"/>
                  </a:lnTo>
                  <a:lnTo>
                    <a:pt x="76428" y="433522"/>
                  </a:lnTo>
                  <a:lnTo>
                    <a:pt x="67923" y="446207"/>
                  </a:lnTo>
                  <a:lnTo>
                    <a:pt x="42162" y="486772"/>
                  </a:lnTo>
                  <a:lnTo>
                    <a:pt x="17871" y="527336"/>
                  </a:lnTo>
                  <a:lnTo>
                    <a:pt x="0" y="559148"/>
                  </a:lnTo>
                  <a:close/>
                </a:path>
                <a:path w="1862455" h="559435">
                  <a:moveTo>
                    <a:pt x="1862403" y="367332"/>
                  </a:moveTo>
                  <a:lnTo>
                    <a:pt x="1840542" y="338036"/>
                  </a:lnTo>
                  <a:lnTo>
                    <a:pt x="1839419" y="337073"/>
                  </a:lnTo>
                  <a:lnTo>
                    <a:pt x="1829908" y="319431"/>
                  </a:lnTo>
                  <a:lnTo>
                    <a:pt x="1857402" y="357531"/>
                  </a:lnTo>
                  <a:lnTo>
                    <a:pt x="1862403" y="367332"/>
                  </a:lnTo>
                  <a:close/>
                </a:path>
                <a:path w="1862455" h="559435">
                  <a:moveTo>
                    <a:pt x="696639" y="14631"/>
                  </a:moveTo>
                  <a:lnTo>
                    <a:pt x="659073" y="14631"/>
                  </a:lnTo>
                  <a:lnTo>
                    <a:pt x="662246" y="10803"/>
                  </a:lnTo>
                  <a:lnTo>
                    <a:pt x="663211" y="10232"/>
                  </a:lnTo>
                  <a:lnTo>
                    <a:pt x="698067" y="0"/>
                  </a:lnTo>
                  <a:lnTo>
                    <a:pt x="713328" y="0"/>
                  </a:lnTo>
                  <a:lnTo>
                    <a:pt x="706603" y="11747"/>
                  </a:lnTo>
                  <a:lnTo>
                    <a:pt x="696639" y="14631"/>
                  </a:lnTo>
                  <a:close/>
                </a:path>
                <a:path w="1862455" h="559435">
                  <a:moveTo>
                    <a:pt x="662246" y="10803"/>
                  </a:moveTo>
                  <a:lnTo>
                    <a:pt x="662563" y="10422"/>
                  </a:lnTo>
                  <a:lnTo>
                    <a:pt x="663211" y="10232"/>
                  </a:lnTo>
                  <a:lnTo>
                    <a:pt x="662246" y="10803"/>
                  </a:lnTo>
                  <a:close/>
                </a:path>
                <a:path w="1862455" h="559435">
                  <a:moveTo>
                    <a:pt x="595518" y="44768"/>
                  </a:moveTo>
                  <a:lnTo>
                    <a:pt x="595517" y="44080"/>
                  </a:lnTo>
                  <a:lnTo>
                    <a:pt x="606873" y="40564"/>
                  </a:lnTo>
                  <a:lnTo>
                    <a:pt x="652006" y="13521"/>
                  </a:lnTo>
                  <a:lnTo>
                    <a:pt x="662563" y="10422"/>
                  </a:lnTo>
                  <a:lnTo>
                    <a:pt x="662246" y="10803"/>
                  </a:lnTo>
                  <a:lnTo>
                    <a:pt x="655788" y="14631"/>
                  </a:lnTo>
                  <a:lnTo>
                    <a:pt x="696639" y="14631"/>
                  </a:lnTo>
                  <a:lnTo>
                    <a:pt x="653762" y="27042"/>
                  </a:lnTo>
                  <a:lnTo>
                    <a:pt x="595518" y="44768"/>
                  </a:lnTo>
                  <a:close/>
                </a:path>
              </a:pathLst>
            </a:custGeom>
            <a:solidFill>
              <a:srgbClr val="6D43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0" name="object 470"/>
            <p:cNvSpPr/>
            <p:nvPr/>
          </p:nvSpPr>
          <p:spPr>
            <a:xfrm>
              <a:off x="12985532" y="3181535"/>
              <a:ext cx="713740" cy="544195"/>
            </a:xfrm>
            <a:custGeom>
              <a:avLst/>
              <a:gdLst/>
              <a:ahLst/>
              <a:cxnLst/>
              <a:rect l="l" t="t" r="r" b="b"/>
              <a:pathLst>
                <a:path w="713740" h="544195">
                  <a:moveTo>
                    <a:pt x="0" y="544072"/>
                  </a:moveTo>
                  <a:lnTo>
                    <a:pt x="4366" y="522688"/>
                  </a:lnTo>
                  <a:lnTo>
                    <a:pt x="17199" y="500293"/>
                  </a:lnTo>
                  <a:lnTo>
                    <a:pt x="41868" y="459729"/>
                  </a:lnTo>
                  <a:lnTo>
                    <a:pt x="67933" y="432686"/>
                  </a:lnTo>
                  <a:lnTo>
                    <a:pt x="95364" y="392121"/>
                  </a:lnTo>
                  <a:lnTo>
                    <a:pt x="96820" y="390753"/>
                  </a:lnTo>
                  <a:lnTo>
                    <a:pt x="78809" y="427355"/>
                  </a:lnTo>
                  <a:lnTo>
                    <a:pt x="59753" y="446207"/>
                  </a:lnTo>
                  <a:lnTo>
                    <a:pt x="33863" y="486772"/>
                  </a:lnTo>
                  <a:lnTo>
                    <a:pt x="9449" y="527336"/>
                  </a:lnTo>
                  <a:lnTo>
                    <a:pt x="0" y="544072"/>
                  </a:lnTo>
                  <a:close/>
                </a:path>
                <a:path w="713740" h="544195">
                  <a:moveTo>
                    <a:pt x="672217" y="20358"/>
                  </a:moveTo>
                  <a:lnTo>
                    <a:pt x="655600" y="20358"/>
                  </a:lnTo>
                  <a:lnTo>
                    <a:pt x="658774" y="16530"/>
                  </a:lnTo>
                  <a:lnTo>
                    <a:pt x="673744" y="7658"/>
                  </a:lnTo>
                  <a:lnTo>
                    <a:pt x="685680" y="7658"/>
                  </a:lnTo>
                  <a:lnTo>
                    <a:pt x="703976" y="0"/>
                  </a:lnTo>
                  <a:lnTo>
                    <a:pt x="713134" y="0"/>
                  </a:lnTo>
                  <a:lnTo>
                    <a:pt x="707392" y="10030"/>
                  </a:lnTo>
                  <a:lnTo>
                    <a:pt x="672217" y="20358"/>
                  </a:lnTo>
                  <a:close/>
                </a:path>
                <a:path w="713740" h="544195">
                  <a:moveTo>
                    <a:pt x="658774" y="16530"/>
                  </a:moveTo>
                  <a:lnTo>
                    <a:pt x="664801" y="9262"/>
                  </a:lnTo>
                  <a:lnTo>
                    <a:pt x="677523" y="5418"/>
                  </a:lnTo>
                  <a:lnTo>
                    <a:pt x="658774" y="16530"/>
                  </a:lnTo>
                  <a:close/>
                </a:path>
                <a:path w="713740" h="544195">
                  <a:moveTo>
                    <a:pt x="592042" y="44041"/>
                  </a:moveTo>
                  <a:lnTo>
                    <a:pt x="592037" y="35717"/>
                  </a:lnTo>
                  <a:lnTo>
                    <a:pt x="605955" y="27042"/>
                  </a:lnTo>
                  <a:lnTo>
                    <a:pt x="664801" y="9262"/>
                  </a:lnTo>
                  <a:lnTo>
                    <a:pt x="658774" y="16530"/>
                  </a:lnTo>
                  <a:lnTo>
                    <a:pt x="652316" y="20358"/>
                  </a:lnTo>
                  <a:lnTo>
                    <a:pt x="672217" y="20358"/>
                  </a:lnTo>
                  <a:lnTo>
                    <a:pt x="603401" y="40564"/>
                  </a:lnTo>
                  <a:lnTo>
                    <a:pt x="592042" y="44041"/>
                  </a:lnTo>
                  <a:close/>
                </a:path>
              </a:pathLst>
            </a:custGeom>
            <a:solidFill>
              <a:srgbClr val="6D44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1" name="object 471"/>
            <p:cNvSpPr/>
            <p:nvPr/>
          </p:nvSpPr>
          <p:spPr>
            <a:xfrm>
              <a:off x="12989836" y="3175709"/>
              <a:ext cx="711835" cy="528955"/>
            </a:xfrm>
            <a:custGeom>
              <a:avLst/>
              <a:gdLst/>
              <a:ahLst/>
              <a:cxnLst/>
              <a:rect l="l" t="t" r="r" b="b"/>
              <a:pathLst>
                <a:path w="711834" h="528954">
                  <a:moveTo>
                    <a:pt x="0" y="528817"/>
                  </a:moveTo>
                  <a:lnTo>
                    <a:pt x="4090" y="508784"/>
                  </a:lnTo>
                  <a:lnTo>
                    <a:pt x="5043" y="505398"/>
                  </a:lnTo>
                  <a:lnTo>
                    <a:pt x="7983" y="500293"/>
                  </a:lnTo>
                  <a:lnTo>
                    <a:pt x="32774" y="473250"/>
                  </a:lnTo>
                  <a:lnTo>
                    <a:pt x="58969" y="432686"/>
                  </a:lnTo>
                  <a:lnTo>
                    <a:pt x="86536" y="392121"/>
                  </a:lnTo>
                  <a:lnTo>
                    <a:pt x="101680" y="377955"/>
                  </a:lnTo>
                  <a:lnTo>
                    <a:pt x="85224" y="411396"/>
                  </a:lnTo>
                  <a:lnTo>
                    <a:pt x="63629" y="432686"/>
                  </a:lnTo>
                  <a:lnTo>
                    <a:pt x="37563" y="473250"/>
                  </a:lnTo>
                  <a:lnTo>
                    <a:pt x="12894" y="513814"/>
                  </a:lnTo>
                  <a:lnTo>
                    <a:pt x="0" y="528817"/>
                  </a:lnTo>
                  <a:close/>
                </a:path>
                <a:path w="711834" h="528954">
                  <a:moveTo>
                    <a:pt x="587734" y="44996"/>
                  </a:moveTo>
                  <a:lnTo>
                    <a:pt x="587727" y="34453"/>
                  </a:lnTo>
                  <a:lnTo>
                    <a:pt x="599678" y="27042"/>
                  </a:lnTo>
                  <a:lnTo>
                    <a:pt x="689628" y="0"/>
                  </a:lnTo>
                  <a:lnTo>
                    <a:pt x="692189" y="0"/>
                  </a:lnTo>
                  <a:lnTo>
                    <a:pt x="669439" y="13484"/>
                  </a:lnTo>
                  <a:lnTo>
                    <a:pt x="661826" y="13484"/>
                  </a:lnTo>
                  <a:lnTo>
                    <a:pt x="654470" y="22356"/>
                  </a:lnTo>
                  <a:lnTo>
                    <a:pt x="648011" y="26184"/>
                  </a:lnTo>
                  <a:lnTo>
                    <a:pt x="648882" y="26184"/>
                  </a:lnTo>
                  <a:lnTo>
                    <a:pt x="645958" y="27042"/>
                  </a:lnTo>
                  <a:lnTo>
                    <a:pt x="587734" y="44996"/>
                  </a:lnTo>
                  <a:close/>
                </a:path>
                <a:path w="711834" h="528954">
                  <a:moveTo>
                    <a:pt x="652073" y="25246"/>
                  </a:moveTo>
                  <a:lnTo>
                    <a:pt x="654470" y="22356"/>
                  </a:lnTo>
                  <a:lnTo>
                    <a:pt x="669439" y="13484"/>
                  </a:lnTo>
                  <a:lnTo>
                    <a:pt x="681376" y="13484"/>
                  </a:lnTo>
                  <a:lnTo>
                    <a:pt x="711715" y="784"/>
                  </a:lnTo>
                  <a:lnTo>
                    <a:pt x="706936" y="9133"/>
                  </a:lnTo>
                  <a:lnTo>
                    <a:pt x="652073" y="25246"/>
                  </a:lnTo>
                  <a:close/>
                </a:path>
                <a:path w="711834" h="528954">
                  <a:moveTo>
                    <a:pt x="654470" y="22356"/>
                  </a:moveTo>
                  <a:lnTo>
                    <a:pt x="661826" y="13484"/>
                  </a:lnTo>
                  <a:lnTo>
                    <a:pt x="669439" y="13484"/>
                  </a:lnTo>
                  <a:lnTo>
                    <a:pt x="654470" y="22356"/>
                  </a:lnTo>
                  <a:close/>
                </a:path>
              </a:pathLst>
            </a:custGeom>
            <a:solidFill>
              <a:srgbClr val="6D44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2" name="object 472"/>
            <p:cNvSpPr/>
            <p:nvPr/>
          </p:nvSpPr>
          <p:spPr>
            <a:xfrm>
              <a:off x="12992032" y="3169909"/>
              <a:ext cx="2098675" cy="781685"/>
            </a:xfrm>
            <a:custGeom>
              <a:avLst/>
              <a:gdLst/>
              <a:ahLst/>
              <a:cxnLst/>
              <a:rect l="l" t="t" r="r" b="b"/>
              <a:pathLst>
                <a:path w="2098675" h="781685">
                  <a:moveTo>
                    <a:pt x="0" y="523866"/>
                  </a:moveTo>
                  <a:lnTo>
                    <a:pt x="25834" y="473250"/>
                  </a:lnTo>
                  <a:lnTo>
                    <a:pt x="52158" y="432686"/>
                  </a:lnTo>
                  <a:lnTo>
                    <a:pt x="79861" y="392121"/>
                  </a:lnTo>
                  <a:lnTo>
                    <a:pt x="108474" y="365486"/>
                  </a:lnTo>
                  <a:lnTo>
                    <a:pt x="98469" y="385819"/>
                  </a:lnTo>
                  <a:lnTo>
                    <a:pt x="84341" y="405643"/>
                  </a:lnTo>
                  <a:lnTo>
                    <a:pt x="56774" y="432686"/>
                  </a:lnTo>
                  <a:lnTo>
                    <a:pt x="30579" y="473250"/>
                  </a:lnTo>
                  <a:lnTo>
                    <a:pt x="5788" y="513814"/>
                  </a:lnTo>
                  <a:lnTo>
                    <a:pt x="0" y="523866"/>
                  </a:lnTo>
                  <a:close/>
                </a:path>
                <a:path w="2098675" h="781685">
                  <a:moveTo>
                    <a:pt x="2097492" y="781283"/>
                  </a:moveTo>
                  <a:lnTo>
                    <a:pt x="2098101" y="768583"/>
                  </a:lnTo>
                  <a:lnTo>
                    <a:pt x="2098257" y="760610"/>
                  </a:lnTo>
                  <a:lnTo>
                    <a:pt x="2098437" y="760610"/>
                  </a:lnTo>
                  <a:lnTo>
                    <a:pt x="2098266" y="768583"/>
                  </a:lnTo>
                  <a:lnTo>
                    <a:pt x="2097492" y="781283"/>
                  </a:lnTo>
                  <a:close/>
                </a:path>
                <a:path w="2098675" h="781685">
                  <a:moveTo>
                    <a:pt x="585535" y="44371"/>
                  </a:moveTo>
                  <a:lnTo>
                    <a:pt x="585534" y="43678"/>
                  </a:lnTo>
                  <a:lnTo>
                    <a:pt x="595519" y="40564"/>
                  </a:lnTo>
                  <a:lnTo>
                    <a:pt x="640267" y="13521"/>
                  </a:lnTo>
                  <a:lnTo>
                    <a:pt x="685908" y="0"/>
                  </a:lnTo>
                  <a:lnTo>
                    <a:pt x="699779" y="0"/>
                  </a:lnTo>
                  <a:lnTo>
                    <a:pt x="667244" y="19283"/>
                  </a:lnTo>
                  <a:lnTo>
                    <a:pt x="659631" y="19283"/>
                  </a:lnTo>
                  <a:lnTo>
                    <a:pt x="656774" y="22729"/>
                  </a:lnTo>
                  <a:lnTo>
                    <a:pt x="642013" y="27042"/>
                  </a:lnTo>
                  <a:lnTo>
                    <a:pt x="585535" y="44371"/>
                  </a:lnTo>
                  <a:close/>
                </a:path>
                <a:path w="2098675" h="781685">
                  <a:moveTo>
                    <a:pt x="656774" y="22729"/>
                  </a:moveTo>
                  <a:lnTo>
                    <a:pt x="659631" y="19283"/>
                  </a:lnTo>
                  <a:lnTo>
                    <a:pt x="667244" y="19283"/>
                  </a:lnTo>
                  <a:lnTo>
                    <a:pt x="665959" y="20044"/>
                  </a:lnTo>
                  <a:lnTo>
                    <a:pt x="656774" y="22729"/>
                  </a:lnTo>
                  <a:close/>
                </a:path>
                <a:path w="2098675" h="781685">
                  <a:moveTo>
                    <a:pt x="665959" y="20044"/>
                  </a:moveTo>
                  <a:lnTo>
                    <a:pt x="667244" y="19283"/>
                  </a:lnTo>
                  <a:lnTo>
                    <a:pt x="668564" y="19283"/>
                  </a:lnTo>
                  <a:lnTo>
                    <a:pt x="665959" y="20044"/>
                  </a:lnTo>
                  <a:close/>
                </a:path>
                <a:path w="2098675" h="781685">
                  <a:moveTo>
                    <a:pt x="703733" y="9005"/>
                  </a:moveTo>
                  <a:lnTo>
                    <a:pt x="709519" y="6583"/>
                  </a:lnTo>
                  <a:lnTo>
                    <a:pt x="709017" y="7461"/>
                  </a:lnTo>
                  <a:lnTo>
                    <a:pt x="703733" y="9005"/>
                  </a:lnTo>
                  <a:close/>
                </a:path>
              </a:pathLst>
            </a:custGeom>
            <a:solidFill>
              <a:srgbClr val="6E45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3" name="object 473"/>
            <p:cNvSpPr/>
            <p:nvPr/>
          </p:nvSpPr>
          <p:spPr>
            <a:xfrm>
              <a:off x="12998163" y="3164109"/>
              <a:ext cx="2092960" cy="773430"/>
            </a:xfrm>
            <a:custGeom>
              <a:avLst/>
              <a:gdLst/>
              <a:ahLst/>
              <a:cxnLst/>
              <a:rect l="l" t="t" r="r" b="b"/>
              <a:pathLst>
                <a:path w="2092959" h="773429">
                  <a:moveTo>
                    <a:pt x="0" y="505330"/>
                  </a:moveTo>
                  <a:lnTo>
                    <a:pt x="4089" y="490796"/>
                  </a:lnTo>
                  <a:lnTo>
                    <a:pt x="14920" y="473250"/>
                  </a:lnTo>
                  <a:lnTo>
                    <a:pt x="41376" y="432686"/>
                  </a:lnTo>
                  <a:lnTo>
                    <a:pt x="69218" y="405643"/>
                  </a:lnTo>
                  <a:lnTo>
                    <a:pt x="96325" y="367983"/>
                  </a:lnTo>
                  <a:lnTo>
                    <a:pt x="100700" y="367983"/>
                  </a:lnTo>
                  <a:lnTo>
                    <a:pt x="73729" y="405643"/>
                  </a:lnTo>
                  <a:lnTo>
                    <a:pt x="46026" y="446207"/>
                  </a:lnTo>
                  <a:lnTo>
                    <a:pt x="19702" y="473250"/>
                  </a:lnTo>
                  <a:lnTo>
                    <a:pt x="0" y="505330"/>
                  </a:lnTo>
                  <a:close/>
                </a:path>
                <a:path w="2092959" h="773429">
                  <a:moveTo>
                    <a:pt x="2092158" y="773275"/>
                  </a:moveTo>
                  <a:lnTo>
                    <a:pt x="2091991" y="773275"/>
                  </a:lnTo>
                  <a:lnTo>
                    <a:pt x="2092491" y="747769"/>
                  </a:lnTo>
                  <a:lnTo>
                    <a:pt x="2092704" y="747769"/>
                  </a:lnTo>
                  <a:lnTo>
                    <a:pt x="2092158" y="773275"/>
                  </a:lnTo>
                  <a:close/>
                </a:path>
                <a:path w="2092959" h="773429">
                  <a:moveTo>
                    <a:pt x="579436" y="43743"/>
                  </a:moveTo>
                  <a:lnTo>
                    <a:pt x="579453" y="43051"/>
                  </a:lnTo>
                  <a:lnTo>
                    <a:pt x="587466" y="40564"/>
                  </a:lnTo>
                  <a:lnTo>
                    <a:pt x="632438" y="13521"/>
                  </a:lnTo>
                  <a:lnTo>
                    <a:pt x="678308" y="0"/>
                  </a:lnTo>
                  <a:lnTo>
                    <a:pt x="703433" y="0"/>
                  </a:lnTo>
                  <a:lnTo>
                    <a:pt x="680620" y="13521"/>
                  </a:lnTo>
                  <a:lnTo>
                    <a:pt x="634135" y="27042"/>
                  </a:lnTo>
                  <a:lnTo>
                    <a:pt x="579436" y="43743"/>
                  </a:lnTo>
                  <a:close/>
                </a:path>
                <a:path w="2092959" h="773429">
                  <a:moveTo>
                    <a:pt x="1748181" y="253683"/>
                  </a:moveTo>
                  <a:lnTo>
                    <a:pt x="1740138" y="241387"/>
                  </a:lnTo>
                  <a:lnTo>
                    <a:pt x="1740738" y="241857"/>
                  </a:lnTo>
                  <a:lnTo>
                    <a:pt x="1748181" y="253683"/>
                  </a:lnTo>
                  <a:close/>
                </a:path>
              </a:pathLst>
            </a:custGeom>
            <a:solidFill>
              <a:srgbClr val="6E45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4" name="object 474"/>
            <p:cNvSpPr/>
            <p:nvPr/>
          </p:nvSpPr>
          <p:spPr>
            <a:xfrm>
              <a:off x="13005253" y="3158310"/>
              <a:ext cx="2085975" cy="759460"/>
            </a:xfrm>
            <a:custGeom>
              <a:avLst/>
              <a:gdLst/>
              <a:ahLst/>
              <a:cxnLst/>
              <a:rect l="l" t="t" r="r" b="b"/>
              <a:pathLst>
                <a:path w="2085975" h="759460">
                  <a:moveTo>
                    <a:pt x="0" y="485937"/>
                  </a:moveTo>
                  <a:lnTo>
                    <a:pt x="2969" y="475383"/>
                  </a:lnTo>
                  <a:lnTo>
                    <a:pt x="5071" y="470194"/>
                  </a:lnTo>
                  <a:lnTo>
                    <a:pt x="29653" y="432686"/>
                  </a:lnTo>
                  <a:lnTo>
                    <a:pt x="57630" y="405643"/>
                  </a:lnTo>
                  <a:lnTo>
                    <a:pt x="80673" y="373783"/>
                  </a:lnTo>
                  <a:lnTo>
                    <a:pt x="85061" y="373783"/>
                  </a:lnTo>
                  <a:lnTo>
                    <a:pt x="62129" y="405643"/>
                  </a:lnTo>
                  <a:lnTo>
                    <a:pt x="34286" y="446207"/>
                  </a:lnTo>
                  <a:lnTo>
                    <a:pt x="7831" y="473250"/>
                  </a:lnTo>
                  <a:lnTo>
                    <a:pt x="0" y="485937"/>
                  </a:lnTo>
                  <a:close/>
                </a:path>
                <a:path w="2085975" h="759460">
                  <a:moveTo>
                    <a:pt x="2085490" y="759381"/>
                  </a:moveTo>
                  <a:lnTo>
                    <a:pt x="2085288" y="759381"/>
                  </a:lnTo>
                  <a:lnTo>
                    <a:pt x="2085592" y="743850"/>
                  </a:lnTo>
                  <a:lnTo>
                    <a:pt x="2085822" y="743850"/>
                  </a:lnTo>
                  <a:lnTo>
                    <a:pt x="2085490" y="759381"/>
                  </a:lnTo>
                  <a:close/>
                </a:path>
                <a:path w="2085975" h="759460">
                  <a:moveTo>
                    <a:pt x="572503" y="43097"/>
                  </a:moveTo>
                  <a:lnTo>
                    <a:pt x="572520" y="42382"/>
                  </a:lnTo>
                  <a:lnTo>
                    <a:pt x="578408" y="40564"/>
                  </a:lnTo>
                  <a:lnTo>
                    <a:pt x="623602" y="13521"/>
                  </a:lnTo>
                  <a:lnTo>
                    <a:pt x="669698" y="0"/>
                  </a:lnTo>
                  <a:lnTo>
                    <a:pt x="706129" y="0"/>
                  </a:lnTo>
                  <a:lnTo>
                    <a:pt x="694039" y="7165"/>
                  </a:lnTo>
                  <a:lnTo>
                    <a:pt x="625348" y="27042"/>
                  </a:lnTo>
                  <a:lnTo>
                    <a:pt x="572503" y="43097"/>
                  </a:lnTo>
                  <a:close/>
                </a:path>
                <a:path w="2085975" h="759460">
                  <a:moveTo>
                    <a:pt x="1734122" y="248409"/>
                  </a:moveTo>
                  <a:lnTo>
                    <a:pt x="1732941" y="247022"/>
                  </a:lnTo>
                  <a:lnTo>
                    <a:pt x="1721458" y="229466"/>
                  </a:lnTo>
                  <a:lnTo>
                    <a:pt x="1722900" y="230577"/>
                  </a:lnTo>
                  <a:lnTo>
                    <a:pt x="1734122" y="248409"/>
                  </a:lnTo>
                  <a:close/>
                </a:path>
              </a:pathLst>
            </a:custGeom>
            <a:solidFill>
              <a:srgbClr val="6F450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5" name="object 475"/>
            <p:cNvSpPr/>
            <p:nvPr/>
          </p:nvSpPr>
          <p:spPr>
            <a:xfrm>
              <a:off x="13005921" y="3152520"/>
              <a:ext cx="2085339" cy="746760"/>
            </a:xfrm>
            <a:custGeom>
              <a:avLst/>
              <a:gdLst/>
              <a:ahLst/>
              <a:cxnLst/>
              <a:rect l="l" t="t" r="r" b="b"/>
              <a:pathLst>
                <a:path w="2085340" h="746760">
                  <a:moveTo>
                    <a:pt x="0" y="489352"/>
                  </a:moveTo>
                  <a:lnTo>
                    <a:pt x="2301" y="481173"/>
                  </a:lnTo>
                  <a:lnTo>
                    <a:pt x="11777" y="457779"/>
                  </a:lnTo>
                  <a:lnTo>
                    <a:pt x="37211" y="419164"/>
                  </a:lnTo>
                  <a:lnTo>
                    <a:pt x="65247" y="392121"/>
                  </a:lnTo>
                  <a:lnTo>
                    <a:pt x="80292" y="371311"/>
                  </a:lnTo>
                  <a:lnTo>
                    <a:pt x="78898" y="379573"/>
                  </a:lnTo>
                  <a:lnTo>
                    <a:pt x="85246" y="379573"/>
                  </a:lnTo>
                  <a:lnTo>
                    <a:pt x="56962" y="405643"/>
                  </a:lnTo>
                  <a:lnTo>
                    <a:pt x="28984" y="446207"/>
                  </a:lnTo>
                  <a:lnTo>
                    <a:pt x="2400" y="486772"/>
                  </a:lnTo>
                  <a:lnTo>
                    <a:pt x="0" y="489352"/>
                  </a:lnTo>
                  <a:close/>
                </a:path>
                <a:path w="2085340" h="746760">
                  <a:moveTo>
                    <a:pt x="2085166" y="746647"/>
                  </a:moveTo>
                  <a:lnTo>
                    <a:pt x="2084931" y="746647"/>
                  </a:lnTo>
                  <a:lnTo>
                    <a:pt x="2084520" y="728390"/>
                  </a:lnTo>
                  <a:lnTo>
                    <a:pt x="2084781" y="728390"/>
                  </a:lnTo>
                  <a:lnTo>
                    <a:pt x="2085166" y="746647"/>
                  </a:lnTo>
                  <a:close/>
                </a:path>
                <a:path w="2085340" h="746760">
                  <a:moveTo>
                    <a:pt x="571994" y="42319"/>
                  </a:moveTo>
                  <a:lnTo>
                    <a:pt x="669843" y="0"/>
                  </a:lnTo>
                  <a:lnTo>
                    <a:pt x="715229" y="0"/>
                  </a:lnTo>
                  <a:lnTo>
                    <a:pt x="714476" y="446"/>
                  </a:lnTo>
                  <a:lnTo>
                    <a:pt x="577740" y="40564"/>
                  </a:lnTo>
                  <a:lnTo>
                    <a:pt x="571994" y="42319"/>
                  </a:lnTo>
                  <a:close/>
                </a:path>
                <a:path w="2085340" h="746760">
                  <a:moveTo>
                    <a:pt x="1731778" y="251535"/>
                  </a:moveTo>
                  <a:lnTo>
                    <a:pt x="1731085" y="250995"/>
                  </a:lnTo>
                  <a:lnTo>
                    <a:pt x="1711150" y="220518"/>
                  </a:lnTo>
                  <a:lnTo>
                    <a:pt x="1713328" y="222220"/>
                  </a:lnTo>
                  <a:lnTo>
                    <a:pt x="1731778" y="251535"/>
                  </a:lnTo>
                  <a:close/>
                </a:path>
              </a:pathLst>
            </a:custGeom>
            <a:solidFill>
              <a:srgbClr val="6F450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6" name="object 476"/>
            <p:cNvSpPr/>
            <p:nvPr/>
          </p:nvSpPr>
          <p:spPr>
            <a:xfrm>
              <a:off x="13021236" y="3140330"/>
              <a:ext cx="2069464" cy="737870"/>
            </a:xfrm>
            <a:custGeom>
              <a:avLst/>
              <a:gdLst/>
              <a:ahLst/>
              <a:cxnLst/>
              <a:rect l="l" t="t" r="r" b="b"/>
              <a:pathLst>
                <a:path w="2069465" h="737870">
                  <a:moveTo>
                    <a:pt x="0" y="461236"/>
                  </a:moveTo>
                  <a:lnTo>
                    <a:pt x="3224" y="453276"/>
                  </a:lnTo>
                  <a:lnTo>
                    <a:pt x="17324" y="439073"/>
                  </a:lnTo>
                  <a:lnTo>
                    <a:pt x="45496" y="398509"/>
                  </a:lnTo>
                  <a:lnTo>
                    <a:pt x="74965" y="357945"/>
                  </a:lnTo>
                  <a:lnTo>
                    <a:pt x="92449" y="342561"/>
                  </a:lnTo>
                  <a:lnTo>
                    <a:pt x="84619" y="353662"/>
                  </a:lnTo>
                  <a:lnTo>
                    <a:pt x="72543" y="366362"/>
                  </a:lnTo>
                  <a:lnTo>
                    <a:pt x="65725" y="379062"/>
                  </a:lnTo>
                  <a:lnTo>
                    <a:pt x="64750" y="384844"/>
                  </a:lnTo>
                  <a:lnTo>
                    <a:pt x="49931" y="398509"/>
                  </a:lnTo>
                  <a:lnTo>
                    <a:pt x="21895" y="439073"/>
                  </a:lnTo>
                  <a:lnTo>
                    <a:pt x="0" y="461236"/>
                  </a:lnTo>
                  <a:close/>
                </a:path>
                <a:path w="2069465" h="737870">
                  <a:moveTo>
                    <a:pt x="2069403" y="737601"/>
                  </a:moveTo>
                  <a:lnTo>
                    <a:pt x="2069138" y="737601"/>
                  </a:lnTo>
                  <a:lnTo>
                    <a:pt x="2068752" y="720448"/>
                  </a:lnTo>
                  <a:lnTo>
                    <a:pt x="2069041" y="720448"/>
                  </a:lnTo>
                  <a:lnTo>
                    <a:pt x="2069403" y="737601"/>
                  </a:lnTo>
                  <a:close/>
                </a:path>
                <a:path w="2069465" h="737870">
                  <a:moveTo>
                    <a:pt x="556794" y="49750"/>
                  </a:moveTo>
                  <a:lnTo>
                    <a:pt x="557270" y="36949"/>
                  </a:lnTo>
                  <a:lnTo>
                    <a:pt x="562958" y="33430"/>
                  </a:lnTo>
                  <a:lnTo>
                    <a:pt x="653024" y="6387"/>
                  </a:lnTo>
                  <a:lnTo>
                    <a:pt x="699326" y="6387"/>
                  </a:lnTo>
                  <a:lnTo>
                    <a:pt x="721660" y="0"/>
                  </a:lnTo>
                  <a:lnTo>
                    <a:pt x="719960" y="946"/>
                  </a:lnTo>
                  <a:lnTo>
                    <a:pt x="609281" y="33430"/>
                  </a:lnTo>
                  <a:lnTo>
                    <a:pt x="556794" y="49750"/>
                  </a:lnTo>
                  <a:close/>
                </a:path>
                <a:path w="2069465" h="737870">
                  <a:moveTo>
                    <a:pt x="1707570" y="249594"/>
                  </a:moveTo>
                  <a:lnTo>
                    <a:pt x="1706160" y="248493"/>
                  </a:lnTo>
                  <a:lnTo>
                    <a:pt x="1691881" y="226662"/>
                  </a:lnTo>
                  <a:lnTo>
                    <a:pt x="1657001" y="201262"/>
                  </a:lnTo>
                  <a:lnTo>
                    <a:pt x="1635634" y="179037"/>
                  </a:lnTo>
                  <a:lnTo>
                    <a:pt x="1658271" y="195687"/>
                  </a:lnTo>
                  <a:lnTo>
                    <a:pt x="1681439" y="213189"/>
                  </a:lnTo>
                  <a:lnTo>
                    <a:pt x="1693137" y="226662"/>
                  </a:lnTo>
                  <a:lnTo>
                    <a:pt x="1707570" y="249594"/>
                  </a:lnTo>
                  <a:close/>
                </a:path>
              </a:pathLst>
            </a:custGeom>
            <a:solidFill>
              <a:srgbClr val="70460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7" name="object 477"/>
            <p:cNvSpPr/>
            <p:nvPr/>
          </p:nvSpPr>
          <p:spPr>
            <a:xfrm>
              <a:off x="13023102" y="3119751"/>
              <a:ext cx="2067560" cy="748665"/>
            </a:xfrm>
            <a:custGeom>
              <a:avLst/>
              <a:gdLst/>
              <a:ahLst/>
              <a:cxnLst/>
              <a:rect l="l" t="t" r="r" b="b"/>
              <a:pathLst>
                <a:path w="2067559" h="748664">
                  <a:moveTo>
                    <a:pt x="0" y="477211"/>
                  </a:moveTo>
                  <a:lnTo>
                    <a:pt x="5699" y="463142"/>
                  </a:lnTo>
                  <a:lnTo>
                    <a:pt x="31420" y="425042"/>
                  </a:lnTo>
                  <a:lnTo>
                    <a:pt x="45548" y="407497"/>
                  </a:lnTo>
                  <a:lnTo>
                    <a:pt x="68820" y="386245"/>
                  </a:lnTo>
                  <a:lnTo>
                    <a:pt x="96126" y="350384"/>
                  </a:lnTo>
                  <a:lnTo>
                    <a:pt x="97561" y="348842"/>
                  </a:lnTo>
                  <a:lnTo>
                    <a:pt x="100670" y="348842"/>
                  </a:lnTo>
                  <a:lnTo>
                    <a:pt x="90280" y="363572"/>
                  </a:lnTo>
                  <a:lnTo>
                    <a:pt x="80004" y="377134"/>
                  </a:lnTo>
                  <a:lnTo>
                    <a:pt x="70678" y="386942"/>
                  </a:lnTo>
                  <a:lnTo>
                    <a:pt x="69063" y="389950"/>
                  </a:lnTo>
                  <a:lnTo>
                    <a:pt x="43631" y="413288"/>
                  </a:lnTo>
                  <a:lnTo>
                    <a:pt x="15459" y="453853"/>
                  </a:lnTo>
                  <a:lnTo>
                    <a:pt x="0" y="477211"/>
                  </a:lnTo>
                  <a:close/>
                </a:path>
                <a:path w="2067559" h="748664">
                  <a:moveTo>
                    <a:pt x="2067333" y="748471"/>
                  </a:moveTo>
                  <a:lnTo>
                    <a:pt x="2067054" y="748471"/>
                  </a:lnTo>
                  <a:lnTo>
                    <a:pt x="2066604" y="731045"/>
                  </a:lnTo>
                  <a:lnTo>
                    <a:pt x="2066966" y="731045"/>
                  </a:lnTo>
                  <a:lnTo>
                    <a:pt x="2067333" y="748471"/>
                  </a:lnTo>
                  <a:close/>
                </a:path>
                <a:path w="2067559" h="748664">
                  <a:moveTo>
                    <a:pt x="555164" y="63845"/>
                  </a:moveTo>
                  <a:lnTo>
                    <a:pt x="555197" y="62976"/>
                  </a:lnTo>
                  <a:lnTo>
                    <a:pt x="559197" y="61731"/>
                  </a:lnTo>
                  <a:lnTo>
                    <a:pt x="604016" y="34688"/>
                  </a:lnTo>
                  <a:lnTo>
                    <a:pt x="649703" y="21166"/>
                  </a:lnTo>
                  <a:lnTo>
                    <a:pt x="696231" y="21166"/>
                  </a:lnTo>
                  <a:lnTo>
                    <a:pt x="770602" y="0"/>
                  </a:lnTo>
                  <a:lnTo>
                    <a:pt x="751193" y="7645"/>
                  </a:lnTo>
                  <a:lnTo>
                    <a:pt x="744570" y="7645"/>
                  </a:lnTo>
                  <a:lnTo>
                    <a:pt x="605693" y="48209"/>
                  </a:lnTo>
                  <a:lnTo>
                    <a:pt x="555164" y="63845"/>
                  </a:lnTo>
                  <a:close/>
                </a:path>
                <a:path w="2067559" h="748664">
                  <a:moveTo>
                    <a:pt x="1695050" y="253244"/>
                  </a:moveTo>
                  <a:lnTo>
                    <a:pt x="1692795" y="251491"/>
                  </a:lnTo>
                  <a:lnTo>
                    <a:pt x="1690015" y="247242"/>
                  </a:lnTo>
                  <a:lnTo>
                    <a:pt x="1655136" y="221842"/>
                  </a:lnTo>
                  <a:lnTo>
                    <a:pt x="1618507" y="183742"/>
                  </a:lnTo>
                  <a:lnTo>
                    <a:pt x="1615547" y="180811"/>
                  </a:lnTo>
                  <a:lnTo>
                    <a:pt x="1622866" y="183424"/>
                  </a:lnTo>
                  <a:lnTo>
                    <a:pt x="1658142" y="209246"/>
                  </a:lnTo>
                  <a:lnTo>
                    <a:pt x="1691272" y="247242"/>
                  </a:lnTo>
                  <a:lnTo>
                    <a:pt x="1695050" y="253244"/>
                  </a:lnTo>
                  <a:close/>
                </a:path>
              </a:pathLst>
            </a:custGeom>
            <a:solidFill>
              <a:srgbClr val="71480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8" name="object 478"/>
            <p:cNvSpPr/>
            <p:nvPr/>
          </p:nvSpPr>
          <p:spPr>
            <a:xfrm>
              <a:off x="13048018" y="3108090"/>
              <a:ext cx="2042160" cy="741680"/>
            </a:xfrm>
            <a:custGeom>
              <a:avLst/>
              <a:gdLst/>
              <a:ahLst/>
              <a:cxnLst/>
              <a:rect l="l" t="t" r="r" b="b"/>
              <a:pathLst>
                <a:path w="2042159" h="741679">
                  <a:moveTo>
                    <a:pt x="0" y="446337"/>
                  </a:moveTo>
                  <a:lnTo>
                    <a:pt x="6504" y="436703"/>
                  </a:lnTo>
                  <a:lnTo>
                    <a:pt x="37186" y="398603"/>
                  </a:lnTo>
                  <a:lnTo>
                    <a:pt x="72645" y="360503"/>
                  </a:lnTo>
                  <a:lnTo>
                    <a:pt x="75754" y="360503"/>
                  </a:lnTo>
                  <a:lnTo>
                    <a:pt x="68870" y="370262"/>
                  </a:lnTo>
                  <a:lnTo>
                    <a:pt x="43904" y="392121"/>
                  </a:lnTo>
                  <a:lnTo>
                    <a:pt x="14291" y="432686"/>
                  </a:lnTo>
                  <a:lnTo>
                    <a:pt x="0" y="446337"/>
                  </a:lnTo>
                  <a:close/>
                </a:path>
                <a:path w="2042159" h="741679">
                  <a:moveTo>
                    <a:pt x="2042021" y="741460"/>
                  </a:moveTo>
                  <a:lnTo>
                    <a:pt x="2041815" y="741460"/>
                  </a:lnTo>
                  <a:lnTo>
                    <a:pt x="2040616" y="727335"/>
                  </a:lnTo>
                  <a:lnTo>
                    <a:pt x="2040888" y="727335"/>
                  </a:lnTo>
                  <a:lnTo>
                    <a:pt x="2042021" y="741460"/>
                  </a:lnTo>
                  <a:close/>
                </a:path>
                <a:path w="2042159" h="741679">
                  <a:moveTo>
                    <a:pt x="530494" y="69053"/>
                  </a:moveTo>
                  <a:lnTo>
                    <a:pt x="530528" y="68162"/>
                  </a:lnTo>
                  <a:lnTo>
                    <a:pt x="532321" y="67607"/>
                  </a:lnTo>
                  <a:lnTo>
                    <a:pt x="577355" y="40564"/>
                  </a:lnTo>
                  <a:lnTo>
                    <a:pt x="623264" y="27042"/>
                  </a:lnTo>
                  <a:lnTo>
                    <a:pt x="670017" y="27042"/>
                  </a:lnTo>
                  <a:lnTo>
                    <a:pt x="765497" y="0"/>
                  </a:lnTo>
                  <a:lnTo>
                    <a:pt x="801520" y="0"/>
                  </a:lnTo>
                  <a:lnTo>
                    <a:pt x="762842" y="4903"/>
                  </a:lnTo>
                  <a:lnTo>
                    <a:pt x="740963" y="13521"/>
                  </a:lnTo>
                  <a:lnTo>
                    <a:pt x="718654" y="13521"/>
                  </a:lnTo>
                  <a:lnTo>
                    <a:pt x="579099" y="54085"/>
                  </a:lnTo>
                  <a:lnTo>
                    <a:pt x="530494" y="69053"/>
                  </a:lnTo>
                  <a:close/>
                </a:path>
                <a:path w="2042159" h="741679">
                  <a:moveTo>
                    <a:pt x="1652891" y="243396"/>
                  </a:moveTo>
                  <a:lnTo>
                    <a:pt x="1634893" y="229864"/>
                  </a:lnTo>
                  <a:lnTo>
                    <a:pt x="1607310" y="209673"/>
                  </a:lnTo>
                  <a:lnTo>
                    <a:pt x="1593591" y="195403"/>
                  </a:lnTo>
                  <a:lnTo>
                    <a:pt x="1579745" y="181693"/>
                  </a:lnTo>
                  <a:lnTo>
                    <a:pt x="1601157" y="189300"/>
                  </a:lnTo>
                  <a:lnTo>
                    <a:pt x="1612454" y="197530"/>
                  </a:lnTo>
                  <a:lnTo>
                    <a:pt x="1633289" y="220821"/>
                  </a:lnTo>
                  <a:lnTo>
                    <a:pt x="1652891" y="243396"/>
                  </a:lnTo>
                  <a:close/>
                </a:path>
              </a:pathLst>
            </a:custGeom>
            <a:solidFill>
              <a:srgbClr val="7148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9" name="object 479"/>
            <p:cNvPicPr/>
            <p:nvPr/>
          </p:nvPicPr>
          <p:blipFill>
            <a:blip r:embed="rId404" cstate="print"/>
            <a:stretch>
              <a:fillRect/>
            </a:stretch>
          </p:blipFill>
          <p:spPr>
            <a:xfrm>
              <a:off x="13487122" y="3000755"/>
              <a:ext cx="1601139" cy="826632"/>
            </a:xfrm>
            <a:prstGeom prst="rect">
              <a:avLst/>
            </a:prstGeom>
          </p:spPr>
        </p:pic>
        <p:pic>
          <p:nvPicPr>
            <p:cNvPr id="480" name="object 480"/>
            <p:cNvPicPr/>
            <p:nvPr/>
          </p:nvPicPr>
          <p:blipFill>
            <a:blip r:embed="rId405" cstate="print"/>
            <a:stretch>
              <a:fillRect/>
            </a:stretch>
          </p:blipFill>
          <p:spPr>
            <a:xfrm>
              <a:off x="13090986" y="3074804"/>
              <a:ext cx="278239" cy="165278"/>
            </a:xfrm>
            <a:prstGeom prst="rect">
              <a:avLst/>
            </a:prstGeom>
          </p:spPr>
        </p:pic>
        <p:pic>
          <p:nvPicPr>
            <p:cNvPr id="481" name="object 481"/>
            <p:cNvPicPr/>
            <p:nvPr/>
          </p:nvPicPr>
          <p:blipFill>
            <a:blip r:embed="rId406" cstate="print"/>
            <a:stretch>
              <a:fillRect/>
            </a:stretch>
          </p:blipFill>
          <p:spPr>
            <a:xfrm>
              <a:off x="14503115" y="3126241"/>
              <a:ext cx="587766" cy="1012789"/>
            </a:xfrm>
            <a:prstGeom prst="rect">
              <a:avLst/>
            </a:prstGeom>
          </p:spPr>
        </p:pic>
        <p:pic>
          <p:nvPicPr>
            <p:cNvPr id="482" name="object 482"/>
            <p:cNvPicPr/>
            <p:nvPr/>
          </p:nvPicPr>
          <p:blipFill>
            <a:blip r:embed="rId407" cstate="print"/>
            <a:stretch>
              <a:fillRect/>
            </a:stretch>
          </p:blipFill>
          <p:spPr>
            <a:xfrm>
              <a:off x="13774216" y="3544671"/>
              <a:ext cx="683483" cy="359267"/>
            </a:xfrm>
            <a:prstGeom prst="rect">
              <a:avLst/>
            </a:prstGeom>
          </p:spPr>
        </p:pic>
        <p:pic>
          <p:nvPicPr>
            <p:cNvPr id="483" name="object 483"/>
            <p:cNvPicPr/>
            <p:nvPr/>
          </p:nvPicPr>
          <p:blipFill>
            <a:blip r:embed="rId408" cstate="print"/>
            <a:stretch>
              <a:fillRect/>
            </a:stretch>
          </p:blipFill>
          <p:spPr>
            <a:xfrm>
              <a:off x="13692835" y="3565793"/>
              <a:ext cx="12771" cy="47640"/>
            </a:xfrm>
            <a:prstGeom prst="rect">
              <a:avLst/>
            </a:prstGeom>
          </p:spPr>
        </p:pic>
        <p:pic>
          <p:nvPicPr>
            <p:cNvPr id="484" name="object 484"/>
            <p:cNvPicPr/>
            <p:nvPr/>
          </p:nvPicPr>
          <p:blipFill>
            <a:blip r:embed="rId409" cstate="print"/>
            <a:stretch>
              <a:fillRect/>
            </a:stretch>
          </p:blipFill>
          <p:spPr>
            <a:xfrm>
              <a:off x="13460333" y="3429426"/>
              <a:ext cx="245577" cy="306293"/>
            </a:xfrm>
            <a:prstGeom prst="rect">
              <a:avLst/>
            </a:prstGeom>
          </p:spPr>
        </p:pic>
        <p:pic>
          <p:nvPicPr>
            <p:cNvPr id="485" name="object 485"/>
            <p:cNvPicPr/>
            <p:nvPr/>
          </p:nvPicPr>
          <p:blipFill>
            <a:blip r:embed="rId410" cstate="print"/>
            <a:stretch>
              <a:fillRect/>
            </a:stretch>
          </p:blipFill>
          <p:spPr>
            <a:xfrm>
              <a:off x="12907054" y="3489929"/>
              <a:ext cx="105710" cy="703600"/>
            </a:xfrm>
            <a:prstGeom prst="rect">
              <a:avLst/>
            </a:prstGeom>
          </p:spPr>
        </p:pic>
        <p:pic>
          <p:nvPicPr>
            <p:cNvPr id="486" name="object 486"/>
            <p:cNvPicPr/>
            <p:nvPr/>
          </p:nvPicPr>
          <p:blipFill>
            <a:blip r:embed="rId411" cstate="print"/>
            <a:stretch>
              <a:fillRect/>
            </a:stretch>
          </p:blipFill>
          <p:spPr>
            <a:xfrm>
              <a:off x="12918347" y="3420129"/>
              <a:ext cx="202316" cy="808939"/>
            </a:xfrm>
            <a:prstGeom prst="rect">
              <a:avLst/>
            </a:prstGeom>
          </p:spPr>
        </p:pic>
        <p:pic>
          <p:nvPicPr>
            <p:cNvPr id="487" name="object 487"/>
            <p:cNvPicPr/>
            <p:nvPr/>
          </p:nvPicPr>
          <p:blipFill>
            <a:blip r:embed="rId412" cstate="print"/>
            <a:stretch>
              <a:fillRect/>
            </a:stretch>
          </p:blipFill>
          <p:spPr>
            <a:xfrm>
              <a:off x="13007393" y="3229751"/>
              <a:ext cx="83644" cy="217057"/>
            </a:xfrm>
            <a:prstGeom prst="rect">
              <a:avLst/>
            </a:prstGeom>
          </p:spPr>
        </p:pic>
        <p:pic>
          <p:nvPicPr>
            <p:cNvPr id="488" name="object 488"/>
            <p:cNvPicPr/>
            <p:nvPr/>
          </p:nvPicPr>
          <p:blipFill>
            <a:blip r:embed="rId413" cstate="print"/>
            <a:stretch>
              <a:fillRect/>
            </a:stretch>
          </p:blipFill>
          <p:spPr>
            <a:xfrm>
              <a:off x="13007556" y="3066348"/>
              <a:ext cx="606975" cy="423580"/>
            </a:xfrm>
            <a:prstGeom prst="rect">
              <a:avLst/>
            </a:prstGeom>
          </p:spPr>
        </p:pic>
        <p:pic>
          <p:nvPicPr>
            <p:cNvPr id="489" name="object 489"/>
            <p:cNvPicPr/>
            <p:nvPr/>
          </p:nvPicPr>
          <p:blipFill>
            <a:blip r:embed="rId414" cstate="print"/>
            <a:stretch>
              <a:fillRect/>
            </a:stretch>
          </p:blipFill>
          <p:spPr>
            <a:xfrm>
              <a:off x="13012399" y="3415314"/>
              <a:ext cx="74789" cy="76108"/>
            </a:xfrm>
            <a:prstGeom prst="rect">
              <a:avLst/>
            </a:prstGeom>
          </p:spPr>
        </p:pic>
        <p:pic>
          <p:nvPicPr>
            <p:cNvPr id="490" name="object 490"/>
            <p:cNvPicPr/>
            <p:nvPr/>
          </p:nvPicPr>
          <p:blipFill>
            <a:blip r:embed="rId415" cstate="print"/>
            <a:stretch>
              <a:fillRect/>
            </a:stretch>
          </p:blipFill>
          <p:spPr>
            <a:xfrm>
              <a:off x="13573231" y="2912482"/>
              <a:ext cx="1217523" cy="332265"/>
            </a:xfrm>
            <a:prstGeom prst="rect">
              <a:avLst/>
            </a:prstGeom>
          </p:spPr>
        </p:pic>
        <p:pic>
          <p:nvPicPr>
            <p:cNvPr id="491" name="object 491"/>
            <p:cNvPicPr/>
            <p:nvPr/>
          </p:nvPicPr>
          <p:blipFill>
            <a:blip r:embed="rId416" cstate="print"/>
            <a:stretch>
              <a:fillRect/>
            </a:stretch>
          </p:blipFill>
          <p:spPr>
            <a:xfrm>
              <a:off x="13637849" y="3079698"/>
              <a:ext cx="1295857" cy="656234"/>
            </a:xfrm>
            <a:prstGeom prst="rect">
              <a:avLst/>
            </a:prstGeom>
          </p:spPr>
        </p:pic>
        <p:pic>
          <p:nvPicPr>
            <p:cNvPr id="492" name="object 492"/>
            <p:cNvPicPr/>
            <p:nvPr/>
          </p:nvPicPr>
          <p:blipFill>
            <a:blip r:embed="rId417" cstate="print"/>
            <a:stretch>
              <a:fillRect/>
            </a:stretch>
          </p:blipFill>
          <p:spPr>
            <a:xfrm>
              <a:off x="14746346" y="3405286"/>
              <a:ext cx="65623" cy="95006"/>
            </a:xfrm>
            <a:prstGeom prst="rect">
              <a:avLst/>
            </a:prstGeom>
          </p:spPr>
        </p:pic>
        <p:pic>
          <p:nvPicPr>
            <p:cNvPr id="493" name="object 493"/>
            <p:cNvPicPr/>
            <p:nvPr/>
          </p:nvPicPr>
          <p:blipFill>
            <a:blip r:embed="rId418" cstate="print"/>
            <a:stretch>
              <a:fillRect/>
            </a:stretch>
          </p:blipFill>
          <p:spPr>
            <a:xfrm>
              <a:off x="13465820" y="3692560"/>
              <a:ext cx="79522" cy="134416"/>
            </a:xfrm>
            <a:prstGeom prst="rect">
              <a:avLst/>
            </a:prstGeom>
          </p:spPr>
        </p:pic>
        <p:pic>
          <p:nvPicPr>
            <p:cNvPr id="494" name="object 494"/>
            <p:cNvPicPr/>
            <p:nvPr/>
          </p:nvPicPr>
          <p:blipFill>
            <a:blip r:embed="rId419" cstate="print"/>
            <a:stretch>
              <a:fillRect/>
            </a:stretch>
          </p:blipFill>
          <p:spPr>
            <a:xfrm>
              <a:off x="13517605" y="3588013"/>
              <a:ext cx="86258" cy="144993"/>
            </a:xfrm>
            <a:prstGeom prst="rect">
              <a:avLst/>
            </a:prstGeom>
          </p:spPr>
        </p:pic>
        <p:pic>
          <p:nvPicPr>
            <p:cNvPr id="495" name="object 495"/>
            <p:cNvPicPr/>
            <p:nvPr/>
          </p:nvPicPr>
          <p:blipFill>
            <a:blip r:embed="rId420" cstate="print"/>
            <a:stretch>
              <a:fillRect/>
            </a:stretch>
          </p:blipFill>
          <p:spPr>
            <a:xfrm>
              <a:off x="13006909" y="3362948"/>
              <a:ext cx="634658" cy="632156"/>
            </a:xfrm>
            <a:prstGeom prst="rect">
              <a:avLst/>
            </a:prstGeom>
          </p:spPr>
        </p:pic>
        <p:pic>
          <p:nvPicPr>
            <p:cNvPr id="496" name="object 496"/>
            <p:cNvPicPr/>
            <p:nvPr/>
          </p:nvPicPr>
          <p:blipFill>
            <a:blip r:embed="rId421" cstate="print"/>
            <a:stretch>
              <a:fillRect/>
            </a:stretch>
          </p:blipFill>
          <p:spPr>
            <a:xfrm>
              <a:off x="13236458" y="3282634"/>
              <a:ext cx="379963" cy="125120"/>
            </a:xfrm>
            <a:prstGeom prst="rect">
              <a:avLst/>
            </a:prstGeom>
          </p:spPr>
        </p:pic>
        <p:pic>
          <p:nvPicPr>
            <p:cNvPr id="497" name="object 497"/>
            <p:cNvPicPr/>
            <p:nvPr/>
          </p:nvPicPr>
          <p:blipFill>
            <a:blip r:embed="rId422" cstate="print"/>
            <a:stretch>
              <a:fillRect/>
            </a:stretch>
          </p:blipFill>
          <p:spPr>
            <a:xfrm>
              <a:off x="13105298" y="3466063"/>
              <a:ext cx="50052" cy="51640"/>
            </a:xfrm>
            <a:prstGeom prst="rect">
              <a:avLst/>
            </a:prstGeom>
          </p:spPr>
        </p:pic>
        <p:pic>
          <p:nvPicPr>
            <p:cNvPr id="498" name="object 498"/>
            <p:cNvPicPr/>
            <p:nvPr/>
          </p:nvPicPr>
          <p:blipFill>
            <a:blip r:embed="rId423" cstate="print"/>
            <a:stretch>
              <a:fillRect/>
            </a:stretch>
          </p:blipFill>
          <p:spPr>
            <a:xfrm>
              <a:off x="13204667" y="3361699"/>
              <a:ext cx="288980" cy="69402"/>
            </a:xfrm>
            <a:prstGeom prst="rect">
              <a:avLst/>
            </a:prstGeom>
          </p:spPr>
        </p:pic>
        <p:pic>
          <p:nvPicPr>
            <p:cNvPr id="499" name="object 499"/>
            <p:cNvPicPr/>
            <p:nvPr/>
          </p:nvPicPr>
          <p:blipFill>
            <a:blip r:embed="rId424" cstate="print"/>
            <a:stretch>
              <a:fillRect/>
            </a:stretch>
          </p:blipFill>
          <p:spPr>
            <a:xfrm>
              <a:off x="13730020" y="3424122"/>
              <a:ext cx="1212585" cy="681197"/>
            </a:xfrm>
            <a:prstGeom prst="rect">
              <a:avLst/>
            </a:prstGeom>
          </p:spPr>
        </p:pic>
        <p:pic>
          <p:nvPicPr>
            <p:cNvPr id="500" name="object 500"/>
            <p:cNvPicPr/>
            <p:nvPr/>
          </p:nvPicPr>
          <p:blipFill>
            <a:blip r:embed="rId425" cstate="print"/>
            <a:stretch>
              <a:fillRect/>
            </a:stretch>
          </p:blipFill>
          <p:spPr>
            <a:xfrm>
              <a:off x="13655192" y="3167450"/>
              <a:ext cx="1341912" cy="783275"/>
            </a:xfrm>
            <a:prstGeom prst="rect">
              <a:avLst/>
            </a:prstGeom>
          </p:spPr>
        </p:pic>
        <p:pic>
          <p:nvPicPr>
            <p:cNvPr id="501" name="object 501"/>
            <p:cNvPicPr/>
            <p:nvPr/>
          </p:nvPicPr>
          <p:blipFill>
            <a:blip r:embed="rId426" cstate="print"/>
            <a:stretch>
              <a:fillRect/>
            </a:stretch>
          </p:blipFill>
          <p:spPr>
            <a:xfrm>
              <a:off x="13701552" y="3138860"/>
              <a:ext cx="1211701" cy="567171"/>
            </a:xfrm>
            <a:prstGeom prst="rect">
              <a:avLst/>
            </a:prstGeom>
          </p:spPr>
        </p:pic>
        <p:pic>
          <p:nvPicPr>
            <p:cNvPr id="502" name="object 502"/>
            <p:cNvPicPr/>
            <p:nvPr/>
          </p:nvPicPr>
          <p:blipFill>
            <a:blip r:embed="rId427" cstate="print"/>
            <a:stretch>
              <a:fillRect/>
            </a:stretch>
          </p:blipFill>
          <p:spPr>
            <a:xfrm>
              <a:off x="13730020" y="3463807"/>
              <a:ext cx="1111148" cy="542269"/>
            </a:xfrm>
            <a:prstGeom prst="rect">
              <a:avLst/>
            </a:prstGeom>
          </p:spPr>
        </p:pic>
        <p:pic>
          <p:nvPicPr>
            <p:cNvPr id="503" name="object 503"/>
            <p:cNvPicPr/>
            <p:nvPr/>
          </p:nvPicPr>
          <p:blipFill>
            <a:blip r:embed="rId428" cstate="print"/>
            <a:stretch>
              <a:fillRect/>
            </a:stretch>
          </p:blipFill>
          <p:spPr>
            <a:xfrm>
              <a:off x="13885529" y="3528821"/>
              <a:ext cx="985479" cy="477316"/>
            </a:xfrm>
            <a:prstGeom prst="rect">
              <a:avLst/>
            </a:prstGeom>
          </p:spPr>
        </p:pic>
        <p:pic>
          <p:nvPicPr>
            <p:cNvPr id="504" name="object 504"/>
            <p:cNvPicPr/>
            <p:nvPr/>
          </p:nvPicPr>
          <p:blipFill>
            <a:blip r:embed="rId429" cstate="print"/>
            <a:stretch>
              <a:fillRect/>
            </a:stretch>
          </p:blipFill>
          <p:spPr>
            <a:xfrm>
              <a:off x="13883670" y="3725051"/>
              <a:ext cx="596981" cy="235244"/>
            </a:xfrm>
            <a:prstGeom prst="rect">
              <a:avLst/>
            </a:prstGeom>
          </p:spPr>
        </p:pic>
        <p:pic>
          <p:nvPicPr>
            <p:cNvPr id="505" name="object 505"/>
            <p:cNvPicPr/>
            <p:nvPr/>
          </p:nvPicPr>
          <p:blipFill>
            <a:blip r:embed="rId430" cstate="print"/>
            <a:stretch>
              <a:fillRect/>
            </a:stretch>
          </p:blipFill>
          <p:spPr>
            <a:xfrm>
              <a:off x="13711519" y="3542659"/>
              <a:ext cx="192115" cy="187665"/>
            </a:xfrm>
            <a:prstGeom prst="rect">
              <a:avLst/>
            </a:prstGeom>
          </p:spPr>
        </p:pic>
        <p:pic>
          <p:nvPicPr>
            <p:cNvPr id="506" name="object 506"/>
            <p:cNvPicPr/>
            <p:nvPr/>
          </p:nvPicPr>
          <p:blipFill>
            <a:blip r:embed="rId431" cstate="print"/>
            <a:stretch>
              <a:fillRect/>
            </a:stretch>
          </p:blipFill>
          <p:spPr>
            <a:xfrm>
              <a:off x="14261470" y="3899976"/>
              <a:ext cx="56753" cy="33009"/>
            </a:xfrm>
            <a:prstGeom prst="rect">
              <a:avLst/>
            </a:prstGeom>
          </p:spPr>
        </p:pic>
        <p:pic>
          <p:nvPicPr>
            <p:cNvPr id="507" name="object 507"/>
            <p:cNvPicPr/>
            <p:nvPr/>
          </p:nvPicPr>
          <p:blipFill>
            <a:blip r:embed="rId432" cstate="print"/>
            <a:stretch>
              <a:fillRect/>
            </a:stretch>
          </p:blipFill>
          <p:spPr>
            <a:xfrm>
              <a:off x="14019336" y="3816827"/>
              <a:ext cx="98816" cy="49590"/>
            </a:xfrm>
            <a:prstGeom prst="rect">
              <a:avLst/>
            </a:prstGeom>
          </p:spPr>
        </p:pic>
        <p:pic>
          <p:nvPicPr>
            <p:cNvPr id="508" name="object 508"/>
            <p:cNvPicPr/>
            <p:nvPr/>
          </p:nvPicPr>
          <p:blipFill>
            <a:blip r:embed="rId433" cstate="print"/>
            <a:stretch>
              <a:fillRect/>
            </a:stretch>
          </p:blipFill>
          <p:spPr>
            <a:xfrm>
              <a:off x="13603864" y="3285865"/>
              <a:ext cx="942654" cy="679825"/>
            </a:xfrm>
            <a:prstGeom prst="rect">
              <a:avLst/>
            </a:prstGeom>
          </p:spPr>
        </p:pic>
        <p:pic>
          <p:nvPicPr>
            <p:cNvPr id="509" name="object 509"/>
            <p:cNvPicPr/>
            <p:nvPr/>
          </p:nvPicPr>
          <p:blipFill>
            <a:blip r:embed="rId434" cstate="print"/>
            <a:stretch>
              <a:fillRect/>
            </a:stretch>
          </p:blipFill>
          <p:spPr>
            <a:xfrm>
              <a:off x="13767282" y="3561404"/>
              <a:ext cx="761954" cy="401360"/>
            </a:xfrm>
            <a:prstGeom prst="rect">
              <a:avLst/>
            </a:prstGeom>
          </p:spPr>
        </p:pic>
        <p:pic>
          <p:nvPicPr>
            <p:cNvPr id="510" name="object 510"/>
            <p:cNvPicPr/>
            <p:nvPr/>
          </p:nvPicPr>
          <p:blipFill>
            <a:blip r:embed="rId435" cstate="print"/>
            <a:stretch>
              <a:fillRect/>
            </a:stretch>
          </p:blipFill>
          <p:spPr>
            <a:xfrm>
              <a:off x="13620018" y="3402360"/>
              <a:ext cx="12283" cy="25847"/>
            </a:xfrm>
            <a:prstGeom prst="rect">
              <a:avLst/>
            </a:prstGeom>
          </p:spPr>
        </p:pic>
        <p:pic>
          <p:nvPicPr>
            <p:cNvPr id="511" name="object 511"/>
            <p:cNvPicPr/>
            <p:nvPr/>
          </p:nvPicPr>
          <p:blipFill>
            <a:blip r:embed="rId436" cstate="print"/>
            <a:stretch>
              <a:fillRect/>
            </a:stretch>
          </p:blipFill>
          <p:spPr>
            <a:xfrm>
              <a:off x="13530772" y="3738280"/>
              <a:ext cx="81564" cy="58491"/>
            </a:xfrm>
            <a:prstGeom prst="rect">
              <a:avLst/>
            </a:prstGeom>
          </p:spPr>
        </p:pic>
        <p:pic>
          <p:nvPicPr>
            <p:cNvPr id="512" name="object 512"/>
            <p:cNvPicPr/>
            <p:nvPr/>
          </p:nvPicPr>
          <p:blipFill>
            <a:blip r:embed="rId437" cstate="print"/>
            <a:stretch>
              <a:fillRect/>
            </a:stretch>
          </p:blipFill>
          <p:spPr>
            <a:xfrm>
              <a:off x="13638214" y="3613434"/>
              <a:ext cx="54620" cy="85892"/>
            </a:xfrm>
            <a:prstGeom prst="rect">
              <a:avLst/>
            </a:prstGeom>
          </p:spPr>
        </p:pic>
        <p:pic>
          <p:nvPicPr>
            <p:cNvPr id="513" name="object 513"/>
            <p:cNvPicPr/>
            <p:nvPr/>
          </p:nvPicPr>
          <p:blipFill>
            <a:blip r:embed="rId438" cstate="print"/>
            <a:stretch>
              <a:fillRect/>
            </a:stretch>
          </p:blipFill>
          <p:spPr>
            <a:xfrm>
              <a:off x="13466033" y="3696766"/>
              <a:ext cx="184403" cy="130149"/>
            </a:xfrm>
            <a:prstGeom prst="rect">
              <a:avLst/>
            </a:prstGeom>
          </p:spPr>
        </p:pic>
        <p:pic>
          <p:nvPicPr>
            <p:cNvPr id="514" name="object 514"/>
            <p:cNvPicPr/>
            <p:nvPr/>
          </p:nvPicPr>
          <p:blipFill>
            <a:blip r:embed="rId439" cstate="print"/>
            <a:stretch>
              <a:fillRect/>
            </a:stretch>
          </p:blipFill>
          <p:spPr>
            <a:xfrm>
              <a:off x="13685794" y="3522207"/>
              <a:ext cx="15697" cy="35570"/>
            </a:xfrm>
            <a:prstGeom prst="rect">
              <a:avLst/>
            </a:prstGeom>
          </p:spPr>
        </p:pic>
        <p:pic>
          <p:nvPicPr>
            <p:cNvPr id="515" name="object 515"/>
            <p:cNvPicPr/>
            <p:nvPr/>
          </p:nvPicPr>
          <p:blipFill>
            <a:blip r:embed="rId440" cstate="print"/>
            <a:stretch>
              <a:fillRect/>
            </a:stretch>
          </p:blipFill>
          <p:spPr>
            <a:xfrm>
              <a:off x="13492744" y="3580119"/>
              <a:ext cx="206887" cy="232554"/>
            </a:xfrm>
            <a:prstGeom prst="rect">
              <a:avLst/>
            </a:prstGeom>
          </p:spPr>
        </p:pic>
        <p:pic>
          <p:nvPicPr>
            <p:cNvPr id="516" name="object 516"/>
            <p:cNvPicPr/>
            <p:nvPr/>
          </p:nvPicPr>
          <p:blipFill>
            <a:blip r:embed="rId441" cstate="print"/>
            <a:stretch>
              <a:fillRect/>
            </a:stretch>
          </p:blipFill>
          <p:spPr>
            <a:xfrm>
              <a:off x="13547018" y="3533058"/>
              <a:ext cx="154381" cy="230063"/>
            </a:xfrm>
            <a:prstGeom prst="rect">
              <a:avLst/>
            </a:prstGeom>
          </p:spPr>
        </p:pic>
        <p:pic>
          <p:nvPicPr>
            <p:cNvPr id="517" name="object 517"/>
            <p:cNvPicPr/>
            <p:nvPr/>
          </p:nvPicPr>
          <p:blipFill>
            <a:blip r:embed="rId442" cstate="print"/>
            <a:stretch>
              <a:fillRect/>
            </a:stretch>
          </p:blipFill>
          <p:spPr>
            <a:xfrm>
              <a:off x="13473470" y="3763121"/>
              <a:ext cx="13990" cy="41300"/>
            </a:xfrm>
            <a:prstGeom prst="rect">
              <a:avLst/>
            </a:prstGeom>
          </p:spPr>
        </p:pic>
        <p:pic>
          <p:nvPicPr>
            <p:cNvPr id="518" name="object 518"/>
            <p:cNvPicPr/>
            <p:nvPr/>
          </p:nvPicPr>
          <p:blipFill>
            <a:blip r:embed="rId443" cstate="print"/>
            <a:stretch>
              <a:fillRect/>
            </a:stretch>
          </p:blipFill>
          <p:spPr>
            <a:xfrm>
              <a:off x="13465820" y="3739712"/>
              <a:ext cx="75925" cy="87264"/>
            </a:xfrm>
            <a:prstGeom prst="rect">
              <a:avLst/>
            </a:prstGeom>
          </p:spPr>
        </p:pic>
        <p:pic>
          <p:nvPicPr>
            <p:cNvPr id="519" name="object 519"/>
            <p:cNvPicPr/>
            <p:nvPr/>
          </p:nvPicPr>
          <p:blipFill>
            <a:blip r:embed="rId444" cstate="print"/>
            <a:stretch>
              <a:fillRect/>
            </a:stretch>
          </p:blipFill>
          <p:spPr>
            <a:xfrm>
              <a:off x="13035030" y="3414034"/>
              <a:ext cx="548320" cy="724997"/>
            </a:xfrm>
            <a:prstGeom prst="rect">
              <a:avLst/>
            </a:prstGeom>
          </p:spPr>
        </p:pic>
        <p:pic>
          <p:nvPicPr>
            <p:cNvPr id="520" name="object 520"/>
            <p:cNvPicPr/>
            <p:nvPr/>
          </p:nvPicPr>
          <p:blipFill>
            <a:blip r:embed="rId445" cstate="print"/>
            <a:stretch>
              <a:fillRect/>
            </a:stretch>
          </p:blipFill>
          <p:spPr>
            <a:xfrm>
              <a:off x="13408822" y="3430584"/>
              <a:ext cx="205709" cy="189859"/>
            </a:xfrm>
            <a:prstGeom prst="rect">
              <a:avLst/>
            </a:prstGeom>
          </p:spPr>
        </p:pic>
        <p:pic>
          <p:nvPicPr>
            <p:cNvPr id="521" name="object 521"/>
            <p:cNvPicPr/>
            <p:nvPr/>
          </p:nvPicPr>
          <p:blipFill>
            <a:blip r:embed="rId446" cstate="print"/>
            <a:stretch>
              <a:fillRect/>
            </a:stretch>
          </p:blipFill>
          <p:spPr>
            <a:xfrm>
              <a:off x="13042879" y="3401049"/>
              <a:ext cx="539800" cy="422849"/>
            </a:xfrm>
            <a:prstGeom prst="rect">
              <a:avLst/>
            </a:prstGeom>
          </p:spPr>
        </p:pic>
        <p:pic>
          <p:nvPicPr>
            <p:cNvPr id="522" name="object 522"/>
            <p:cNvPicPr/>
            <p:nvPr/>
          </p:nvPicPr>
          <p:blipFill>
            <a:blip r:embed="rId447" cstate="print"/>
            <a:stretch>
              <a:fillRect/>
            </a:stretch>
          </p:blipFill>
          <p:spPr>
            <a:xfrm>
              <a:off x="13086069" y="3107435"/>
              <a:ext cx="495086" cy="304281"/>
            </a:xfrm>
            <a:prstGeom prst="rect">
              <a:avLst/>
            </a:prstGeom>
          </p:spPr>
        </p:pic>
        <p:pic>
          <p:nvPicPr>
            <p:cNvPr id="523" name="object 523"/>
            <p:cNvPicPr/>
            <p:nvPr/>
          </p:nvPicPr>
          <p:blipFill>
            <a:blip r:embed="rId448" cstate="print"/>
            <a:stretch>
              <a:fillRect/>
            </a:stretch>
          </p:blipFill>
          <p:spPr>
            <a:xfrm>
              <a:off x="13086069" y="3271707"/>
              <a:ext cx="412790" cy="185333"/>
            </a:xfrm>
            <a:prstGeom prst="rect">
              <a:avLst/>
            </a:prstGeom>
          </p:spPr>
        </p:pic>
        <p:pic>
          <p:nvPicPr>
            <p:cNvPr id="524" name="object 524"/>
            <p:cNvPicPr/>
            <p:nvPr/>
          </p:nvPicPr>
          <p:blipFill>
            <a:blip r:embed="rId449" cstate="print"/>
            <a:stretch>
              <a:fillRect/>
            </a:stretch>
          </p:blipFill>
          <p:spPr>
            <a:xfrm>
              <a:off x="13046476" y="3102193"/>
              <a:ext cx="448543" cy="363870"/>
            </a:xfrm>
            <a:prstGeom prst="rect">
              <a:avLst/>
            </a:prstGeom>
          </p:spPr>
        </p:pic>
        <p:pic>
          <p:nvPicPr>
            <p:cNvPr id="525" name="object 525"/>
            <p:cNvPicPr/>
            <p:nvPr/>
          </p:nvPicPr>
          <p:blipFill>
            <a:blip r:embed="rId450" cstate="print"/>
            <a:stretch>
              <a:fillRect/>
            </a:stretch>
          </p:blipFill>
          <p:spPr>
            <a:xfrm>
              <a:off x="13123773" y="3279983"/>
              <a:ext cx="455249" cy="197236"/>
            </a:xfrm>
            <a:prstGeom prst="rect">
              <a:avLst/>
            </a:prstGeom>
          </p:spPr>
        </p:pic>
        <p:pic>
          <p:nvPicPr>
            <p:cNvPr id="526" name="object 526"/>
            <p:cNvPicPr/>
            <p:nvPr/>
          </p:nvPicPr>
          <p:blipFill>
            <a:blip r:embed="rId451" cstate="print"/>
            <a:stretch>
              <a:fillRect/>
            </a:stretch>
          </p:blipFill>
          <p:spPr>
            <a:xfrm>
              <a:off x="13145627" y="3282634"/>
              <a:ext cx="317967" cy="152521"/>
            </a:xfrm>
            <a:prstGeom prst="rect">
              <a:avLst/>
            </a:prstGeom>
          </p:spPr>
        </p:pic>
        <p:pic>
          <p:nvPicPr>
            <p:cNvPr id="527" name="object 527"/>
            <p:cNvPicPr/>
            <p:nvPr/>
          </p:nvPicPr>
          <p:blipFill>
            <a:blip r:embed="rId452" cstate="print"/>
            <a:stretch>
              <a:fillRect/>
            </a:stretch>
          </p:blipFill>
          <p:spPr>
            <a:xfrm>
              <a:off x="13137733" y="3407755"/>
              <a:ext cx="98724" cy="69463"/>
            </a:xfrm>
            <a:prstGeom prst="rect">
              <a:avLst/>
            </a:prstGeom>
          </p:spPr>
        </p:pic>
        <p:pic>
          <p:nvPicPr>
            <p:cNvPr id="528" name="object 528"/>
            <p:cNvPicPr/>
            <p:nvPr/>
          </p:nvPicPr>
          <p:blipFill>
            <a:blip r:embed="rId453" cstate="print"/>
            <a:stretch>
              <a:fillRect/>
            </a:stretch>
          </p:blipFill>
          <p:spPr>
            <a:xfrm>
              <a:off x="13177540" y="3168273"/>
              <a:ext cx="399745" cy="182117"/>
            </a:xfrm>
            <a:prstGeom prst="rect">
              <a:avLst/>
            </a:prstGeom>
          </p:spPr>
        </p:pic>
        <p:pic>
          <p:nvPicPr>
            <p:cNvPr id="529" name="object 529"/>
            <p:cNvPicPr/>
            <p:nvPr/>
          </p:nvPicPr>
          <p:blipFill>
            <a:blip r:embed="rId454" cstate="print"/>
            <a:stretch>
              <a:fillRect/>
            </a:stretch>
          </p:blipFill>
          <p:spPr>
            <a:xfrm>
              <a:off x="13247400" y="3217133"/>
              <a:ext cx="272856" cy="97505"/>
            </a:xfrm>
            <a:prstGeom prst="rect">
              <a:avLst/>
            </a:prstGeom>
          </p:spPr>
        </p:pic>
        <p:pic>
          <p:nvPicPr>
            <p:cNvPr id="530" name="object 530"/>
            <p:cNvPicPr/>
            <p:nvPr/>
          </p:nvPicPr>
          <p:blipFill>
            <a:blip r:embed="rId455" cstate="print"/>
            <a:stretch>
              <a:fillRect/>
            </a:stretch>
          </p:blipFill>
          <p:spPr>
            <a:xfrm>
              <a:off x="13209056" y="3225637"/>
              <a:ext cx="119024" cy="109179"/>
            </a:xfrm>
            <a:prstGeom prst="rect">
              <a:avLst/>
            </a:prstGeom>
          </p:spPr>
        </p:pic>
        <p:sp>
          <p:nvSpPr>
            <p:cNvPr id="531" name="object 531"/>
            <p:cNvSpPr/>
            <p:nvPr/>
          </p:nvSpPr>
          <p:spPr>
            <a:xfrm>
              <a:off x="12894018" y="2906686"/>
              <a:ext cx="2217420" cy="1611630"/>
            </a:xfrm>
            <a:custGeom>
              <a:avLst/>
              <a:gdLst/>
              <a:ahLst/>
              <a:cxnLst/>
              <a:rect l="l" t="t" r="r" b="b"/>
              <a:pathLst>
                <a:path w="2217419" h="1611629">
                  <a:moveTo>
                    <a:pt x="1705406" y="695655"/>
                  </a:moveTo>
                  <a:lnTo>
                    <a:pt x="1654746" y="668616"/>
                  </a:lnTo>
                  <a:lnTo>
                    <a:pt x="1606245" y="645439"/>
                  </a:lnTo>
                  <a:lnTo>
                    <a:pt x="1559636" y="625690"/>
                  </a:lnTo>
                  <a:lnTo>
                    <a:pt x="1514703" y="608965"/>
                  </a:lnTo>
                  <a:lnTo>
                    <a:pt x="1471180" y="594842"/>
                  </a:lnTo>
                  <a:lnTo>
                    <a:pt x="1428838" y="582930"/>
                  </a:lnTo>
                  <a:lnTo>
                    <a:pt x="1387424" y="572782"/>
                  </a:lnTo>
                  <a:lnTo>
                    <a:pt x="1346695" y="564019"/>
                  </a:lnTo>
                  <a:lnTo>
                    <a:pt x="1306410" y="556196"/>
                  </a:lnTo>
                  <a:lnTo>
                    <a:pt x="1185760" y="534314"/>
                  </a:lnTo>
                  <a:lnTo>
                    <a:pt x="1144803" y="526161"/>
                  </a:lnTo>
                  <a:lnTo>
                    <a:pt x="1103058" y="516890"/>
                  </a:lnTo>
                  <a:lnTo>
                    <a:pt x="1060284" y="506082"/>
                  </a:lnTo>
                  <a:lnTo>
                    <a:pt x="1016241" y="493331"/>
                  </a:lnTo>
                  <a:lnTo>
                    <a:pt x="970699" y="478218"/>
                  </a:lnTo>
                  <a:lnTo>
                    <a:pt x="923378" y="460336"/>
                  </a:lnTo>
                  <a:lnTo>
                    <a:pt x="874077" y="439254"/>
                  </a:lnTo>
                  <a:lnTo>
                    <a:pt x="822515" y="414578"/>
                  </a:lnTo>
                  <a:lnTo>
                    <a:pt x="768464" y="385876"/>
                  </a:lnTo>
                  <a:lnTo>
                    <a:pt x="808812" y="420814"/>
                  </a:lnTo>
                  <a:lnTo>
                    <a:pt x="849731" y="451218"/>
                  </a:lnTo>
                  <a:lnTo>
                    <a:pt x="891146" y="477481"/>
                  </a:lnTo>
                  <a:lnTo>
                    <a:pt x="933030" y="499973"/>
                  </a:lnTo>
                  <a:lnTo>
                    <a:pt x="975347" y="519112"/>
                  </a:lnTo>
                  <a:lnTo>
                    <a:pt x="1018044" y="535266"/>
                  </a:lnTo>
                  <a:lnTo>
                    <a:pt x="1061072" y="548817"/>
                  </a:lnTo>
                  <a:lnTo>
                    <a:pt x="1104392" y="560184"/>
                  </a:lnTo>
                  <a:lnTo>
                    <a:pt x="1147965" y="569734"/>
                  </a:lnTo>
                  <a:lnTo>
                    <a:pt x="1191742" y="577862"/>
                  </a:lnTo>
                  <a:lnTo>
                    <a:pt x="1235684" y="584949"/>
                  </a:lnTo>
                  <a:lnTo>
                    <a:pt x="1368056" y="603897"/>
                  </a:lnTo>
                  <a:lnTo>
                    <a:pt x="1412227" y="610743"/>
                  </a:lnTo>
                  <a:lnTo>
                    <a:pt x="1456334" y="618490"/>
                  </a:lnTo>
                  <a:lnTo>
                    <a:pt x="1500352" y="627545"/>
                  </a:lnTo>
                  <a:lnTo>
                    <a:pt x="1544231" y="638276"/>
                  </a:lnTo>
                  <a:lnTo>
                    <a:pt x="1587919" y="651103"/>
                  </a:lnTo>
                  <a:lnTo>
                    <a:pt x="1631378" y="666381"/>
                  </a:lnTo>
                  <a:lnTo>
                    <a:pt x="1674571" y="684517"/>
                  </a:lnTo>
                  <a:lnTo>
                    <a:pt x="1705406" y="695655"/>
                  </a:lnTo>
                  <a:close/>
                </a:path>
                <a:path w="2217419" h="1611629">
                  <a:moveTo>
                    <a:pt x="2043074" y="829233"/>
                  </a:moveTo>
                  <a:lnTo>
                    <a:pt x="2021916" y="778395"/>
                  </a:lnTo>
                  <a:lnTo>
                    <a:pt x="2000364" y="729297"/>
                  </a:lnTo>
                  <a:lnTo>
                    <a:pt x="1978240" y="681977"/>
                  </a:lnTo>
                  <a:lnTo>
                    <a:pt x="1955406" y="636435"/>
                  </a:lnTo>
                  <a:lnTo>
                    <a:pt x="1931695" y="592696"/>
                  </a:lnTo>
                  <a:lnTo>
                    <a:pt x="1906943" y="550811"/>
                  </a:lnTo>
                  <a:lnTo>
                    <a:pt x="1880997" y="510794"/>
                  </a:lnTo>
                  <a:lnTo>
                    <a:pt x="1853692" y="472655"/>
                  </a:lnTo>
                  <a:lnTo>
                    <a:pt x="1824888" y="436435"/>
                  </a:lnTo>
                  <a:lnTo>
                    <a:pt x="1794408" y="402158"/>
                  </a:lnTo>
                  <a:lnTo>
                    <a:pt x="1762099" y="369849"/>
                  </a:lnTo>
                  <a:lnTo>
                    <a:pt x="1727796" y="339534"/>
                  </a:lnTo>
                  <a:lnTo>
                    <a:pt x="1691360" y="311226"/>
                  </a:lnTo>
                  <a:lnTo>
                    <a:pt x="1652625" y="284962"/>
                  </a:lnTo>
                  <a:lnTo>
                    <a:pt x="1611414" y="260756"/>
                  </a:lnTo>
                  <a:lnTo>
                    <a:pt x="1567599" y="238645"/>
                  </a:lnTo>
                  <a:lnTo>
                    <a:pt x="1520990" y="218655"/>
                  </a:lnTo>
                  <a:lnTo>
                    <a:pt x="1471460" y="200799"/>
                  </a:lnTo>
                  <a:lnTo>
                    <a:pt x="1418831" y="185115"/>
                  </a:lnTo>
                  <a:lnTo>
                    <a:pt x="1369542" y="173697"/>
                  </a:lnTo>
                  <a:lnTo>
                    <a:pt x="1319682" y="164528"/>
                  </a:lnTo>
                  <a:lnTo>
                    <a:pt x="1269428" y="157772"/>
                  </a:lnTo>
                  <a:lnTo>
                    <a:pt x="1218984" y="153568"/>
                  </a:lnTo>
                  <a:lnTo>
                    <a:pt x="1168501" y="152069"/>
                  </a:lnTo>
                  <a:lnTo>
                    <a:pt x="1118196" y="153428"/>
                  </a:lnTo>
                  <a:lnTo>
                    <a:pt x="1068247" y="157784"/>
                  </a:lnTo>
                  <a:lnTo>
                    <a:pt x="1018832" y="165290"/>
                  </a:lnTo>
                  <a:lnTo>
                    <a:pt x="970127" y="176085"/>
                  </a:lnTo>
                  <a:lnTo>
                    <a:pt x="922324" y="190334"/>
                  </a:lnTo>
                  <a:lnTo>
                    <a:pt x="875614" y="208178"/>
                  </a:lnTo>
                  <a:lnTo>
                    <a:pt x="830173" y="229755"/>
                  </a:lnTo>
                  <a:lnTo>
                    <a:pt x="786180" y="255231"/>
                  </a:lnTo>
                  <a:lnTo>
                    <a:pt x="743839" y="284734"/>
                  </a:lnTo>
                  <a:lnTo>
                    <a:pt x="789571" y="262978"/>
                  </a:lnTo>
                  <a:lnTo>
                    <a:pt x="835736" y="244411"/>
                  </a:lnTo>
                  <a:lnTo>
                    <a:pt x="882319" y="228942"/>
                  </a:lnTo>
                  <a:lnTo>
                    <a:pt x="929322" y="216496"/>
                  </a:lnTo>
                  <a:lnTo>
                    <a:pt x="976731" y="206984"/>
                  </a:lnTo>
                  <a:lnTo>
                    <a:pt x="1024559" y="200304"/>
                  </a:lnTo>
                  <a:lnTo>
                    <a:pt x="1072769" y="196392"/>
                  </a:lnTo>
                  <a:lnTo>
                    <a:pt x="1121384" y="195160"/>
                  </a:lnTo>
                  <a:lnTo>
                    <a:pt x="1170381" y="196507"/>
                  </a:lnTo>
                  <a:lnTo>
                    <a:pt x="1219758" y="200355"/>
                  </a:lnTo>
                  <a:lnTo>
                    <a:pt x="1269517" y="206616"/>
                  </a:lnTo>
                  <a:lnTo>
                    <a:pt x="1319644" y="215214"/>
                  </a:lnTo>
                  <a:lnTo>
                    <a:pt x="1370139" y="226060"/>
                  </a:lnTo>
                  <a:lnTo>
                    <a:pt x="1425676" y="241058"/>
                  </a:lnTo>
                  <a:lnTo>
                    <a:pt x="1477429" y="257695"/>
                  </a:lnTo>
                  <a:lnTo>
                    <a:pt x="1525676" y="275996"/>
                  </a:lnTo>
                  <a:lnTo>
                    <a:pt x="1570672" y="296011"/>
                  </a:lnTo>
                  <a:lnTo>
                    <a:pt x="1612722" y="317766"/>
                  </a:lnTo>
                  <a:lnTo>
                    <a:pt x="1652066" y="341312"/>
                  </a:lnTo>
                  <a:lnTo>
                    <a:pt x="1688985" y="366699"/>
                  </a:lnTo>
                  <a:lnTo>
                    <a:pt x="1723771" y="393954"/>
                  </a:lnTo>
                  <a:lnTo>
                    <a:pt x="1756689" y="423125"/>
                  </a:lnTo>
                  <a:lnTo>
                    <a:pt x="1787994" y="454240"/>
                  </a:lnTo>
                  <a:lnTo>
                    <a:pt x="1817992" y="487362"/>
                  </a:lnTo>
                  <a:lnTo>
                    <a:pt x="1846935" y="522528"/>
                  </a:lnTo>
                  <a:lnTo>
                    <a:pt x="1875091" y="559777"/>
                  </a:lnTo>
                  <a:lnTo>
                    <a:pt x="1902752" y="599135"/>
                  </a:lnTo>
                  <a:lnTo>
                    <a:pt x="1930184" y="640664"/>
                  </a:lnTo>
                  <a:lnTo>
                    <a:pt x="1957654" y="684403"/>
                  </a:lnTo>
                  <a:lnTo>
                    <a:pt x="1985441" y="730377"/>
                  </a:lnTo>
                  <a:lnTo>
                    <a:pt x="2013826" y="778637"/>
                  </a:lnTo>
                  <a:lnTo>
                    <a:pt x="2043074" y="829233"/>
                  </a:lnTo>
                  <a:close/>
                </a:path>
                <a:path w="2217419" h="1611629">
                  <a:moveTo>
                    <a:pt x="2050935" y="1221536"/>
                  </a:moveTo>
                  <a:lnTo>
                    <a:pt x="2022030" y="1177086"/>
                  </a:lnTo>
                  <a:lnTo>
                    <a:pt x="1987816" y="1138986"/>
                  </a:lnTo>
                  <a:lnTo>
                    <a:pt x="1948535" y="1103426"/>
                  </a:lnTo>
                  <a:lnTo>
                    <a:pt x="1904453" y="1072946"/>
                  </a:lnTo>
                  <a:lnTo>
                    <a:pt x="1856105" y="1042466"/>
                  </a:lnTo>
                  <a:lnTo>
                    <a:pt x="1801622" y="1013256"/>
                  </a:lnTo>
                  <a:lnTo>
                    <a:pt x="1743354" y="985316"/>
                  </a:lnTo>
                  <a:lnTo>
                    <a:pt x="1683715" y="959916"/>
                  </a:lnTo>
                  <a:lnTo>
                    <a:pt x="1625079" y="935786"/>
                  </a:lnTo>
                  <a:lnTo>
                    <a:pt x="1569834" y="914196"/>
                  </a:lnTo>
                  <a:lnTo>
                    <a:pt x="1479029" y="881176"/>
                  </a:lnTo>
                  <a:lnTo>
                    <a:pt x="1430388" y="865936"/>
                  </a:lnTo>
                  <a:lnTo>
                    <a:pt x="1379169" y="850696"/>
                  </a:lnTo>
                  <a:lnTo>
                    <a:pt x="1334681" y="839266"/>
                  </a:lnTo>
                  <a:lnTo>
                    <a:pt x="1255153" y="821486"/>
                  </a:lnTo>
                  <a:lnTo>
                    <a:pt x="1214729" y="811326"/>
                  </a:lnTo>
                  <a:lnTo>
                    <a:pt x="1170279" y="797356"/>
                  </a:lnTo>
                  <a:lnTo>
                    <a:pt x="1119111" y="779576"/>
                  </a:lnTo>
                  <a:lnTo>
                    <a:pt x="1058532" y="756716"/>
                  </a:lnTo>
                  <a:lnTo>
                    <a:pt x="1003896" y="730046"/>
                  </a:lnTo>
                  <a:lnTo>
                    <a:pt x="962101" y="703376"/>
                  </a:lnTo>
                  <a:lnTo>
                    <a:pt x="928700" y="672896"/>
                  </a:lnTo>
                  <a:lnTo>
                    <a:pt x="899248" y="637336"/>
                  </a:lnTo>
                  <a:lnTo>
                    <a:pt x="921486" y="675436"/>
                  </a:lnTo>
                  <a:lnTo>
                    <a:pt x="950556" y="710996"/>
                  </a:lnTo>
                  <a:lnTo>
                    <a:pt x="990879" y="746556"/>
                  </a:lnTo>
                  <a:lnTo>
                    <a:pt x="1046848" y="780846"/>
                  </a:lnTo>
                  <a:lnTo>
                    <a:pt x="1099540" y="807516"/>
                  </a:lnTo>
                  <a:lnTo>
                    <a:pt x="1147305" y="829106"/>
                  </a:lnTo>
                  <a:lnTo>
                    <a:pt x="1191679" y="845616"/>
                  </a:lnTo>
                  <a:lnTo>
                    <a:pt x="1234147" y="859586"/>
                  </a:lnTo>
                  <a:lnTo>
                    <a:pt x="1276235" y="871016"/>
                  </a:lnTo>
                  <a:lnTo>
                    <a:pt x="1319441" y="883716"/>
                  </a:lnTo>
                  <a:lnTo>
                    <a:pt x="1365275" y="896416"/>
                  </a:lnTo>
                  <a:lnTo>
                    <a:pt x="1415237" y="911656"/>
                  </a:lnTo>
                  <a:lnTo>
                    <a:pt x="1470850" y="931976"/>
                  </a:lnTo>
                  <a:lnTo>
                    <a:pt x="1505178" y="962456"/>
                  </a:lnTo>
                  <a:lnTo>
                    <a:pt x="1541030" y="991666"/>
                  </a:lnTo>
                  <a:lnTo>
                    <a:pt x="1578267" y="1019606"/>
                  </a:lnTo>
                  <a:lnTo>
                    <a:pt x="1616798" y="1045006"/>
                  </a:lnTo>
                  <a:lnTo>
                    <a:pt x="1568704" y="1036116"/>
                  </a:lnTo>
                  <a:lnTo>
                    <a:pt x="1520558" y="1025956"/>
                  </a:lnTo>
                  <a:lnTo>
                    <a:pt x="1472488" y="1014526"/>
                  </a:lnTo>
                  <a:lnTo>
                    <a:pt x="1424622" y="1001826"/>
                  </a:lnTo>
                  <a:lnTo>
                    <a:pt x="1377099" y="987856"/>
                  </a:lnTo>
                  <a:lnTo>
                    <a:pt x="1283538" y="957376"/>
                  </a:lnTo>
                  <a:lnTo>
                    <a:pt x="1192822" y="919276"/>
                  </a:lnTo>
                  <a:lnTo>
                    <a:pt x="1148842" y="898956"/>
                  </a:lnTo>
                  <a:lnTo>
                    <a:pt x="1105954" y="876096"/>
                  </a:lnTo>
                  <a:lnTo>
                    <a:pt x="1064272" y="850696"/>
                  </a:lnTo>
                  <a:lnTo>
                    <a:pt x="1023950" y="825296"/>
                  </a:lnTo>
                  <a:lnTo>
                    <a:pt x="985088" y="797356"/>
                  </a:lnTo>
                  <a:lnTo>
                    <a:pt x="947813" y="766876"/>
                  </a:lnTo>
                  <a:lnTo>
                    <a:pt x="912266" y="735126"/>
                  </a:lnTo>
                  <a:lnTo>
                    <a:pt x="878560" y="700836"/>
                  </a:lnTo>
                  <a:lnTo>
                    <a:pt x="856678" y="675436"/>
                  </a:lnTo>
                  <a:lnTo>
                    <a:pt x="846823" y="664006"/>
                  </a:lnTo>
                  <a:lnTo>
                    <a:pt x="817194" y="624636"/>
                  </a:lnTo>
                  <a:lnTo>
                    <a:pt x="816825" y="622096"/>
                  </a:lnTo>
                  <a:lnTo>
                    <a:pt x="814755" y="622096"/>
                  </a:lnTo>
                  <a:lnTo>
                    <a:pt x="785685" y="581456"/>
                  </a:lnTo>
                  <a:lnTo>
                    <a:pt x="765276" y="550976"/>
                  </a:lnTo>
                  <a:lnTo>
                    <a:pt x="749808" y="524306"/>
                  </a:lnTo>
                  <a:lnTo>
                    <a:pt x="735558" y="492556"/>
                  </a:lnTo>
                  <a:lnTo>
                    <a:pt x="737666" y="488746"/>
                  </a:lnTo>
                  <a:lnTo>
                    <a:pt x="736028" y="487476"/>
                  </a:lnTo>
                  <a:lnTo>
                    <a:pt x="717854" y="436676"/>
                  </a:lnTo>
                  <a:lnTo>
                    <a:pt x="709841" y="385876"/>
                  </a:lnTo>
                  <a:lnTo>
                    <a:pt x="708914" y="407466"/>
                  </a:lnTo>
                  <a:lnTo>
                    <a:pt x="710234" y="431596"/>
                  </a:lnTo>
                  <a:lnTo>
                    <a:pt x="713295" y="454456"/>
                  </a:lnTo>
                  <a:lnTo>
                    <a:pt x="717600" y="476046"/>
                  </a:lnTo>
                  <a:lnTo>
                    <a:pt x="692340" y="464616"/>
                  </a:lnTo>
                  <a:lnTo>
                    <a:pt x="687882" y="463346"/>
                  </a:lnTo>
                  <a:lnTo>
                    <a:pt x="661162" y="455726"/>
                  </a:lnTo>
                  <a:lnTo>
                    <a:pt x="624979" y="448106"/>
                  </a:lnTo>
                  <a:lnTo>
                    <a:pt x="584720" y="444296"/>
                  </a:lnTo>
                  <a:lnTo>
                    <a:pt x="541312" y="443026"/>
                  </a:lnTo>
                  <a:lnTo>
                    <a:pt x="495655" y="445566"/>
                  </a:lnTo>
                  <a:lnTo>
                    <a:pt x="448691" y="453186"/>
                  </a:lnTo>
                  <a:lnTo>
                    <a:pt x="401307" y="464616"/>
                  </a:lnTo>
                  <a:lnTo>
                    <a:pt x="354457" y="481126"/>
                  </a:lnTo>
                  <a:lnTo>
                    <a:pt x="309041" y="503986"/>
                  </a:lnTo>
                  <a:lnTo>
                    <a:pt x="265988" y="531926"/>
                  </a:lnTo>
                  <a:lnTo>
                    <a:pt x="226212" y="567486"/>
                  </a:lnTo>
                  <a:lnTo>
                    <a:pt x="190627" y="609396"/>
                  </a:lnTo>
                  <a:lnTo>
                    <a:pt x="160159" y="660196"/>
                  </a:lnTo>
                  <a:lnTo>
                    <a:pt x="140741" y="704646"/>
                  </a:lnTo>
                  <a:lnTo>
                    <a:pt x="125806" y="751636"/>
                  </a:lnTo>
                  <a:lnTo>
                    <a:pt x="115036" y="799896"/>
                  </a:lnTo>
                  <a:lnTo>
                    <a:pt x="108140" y="849426"/>
                  </a:lnTo>
                  <a:lnTo>
                    <a:pt x="108064" y="850696"/>
                  </a:lnTo>
                  <a:lnTo>
                    <a:pt x="107975" y="851966"/>
                  </a:lnTo>
                  <a:lnTo>
                    <a:pt x="104825" y="898956"/>
                  </a:lnTo>
                  <a:lnTo>
                    <a:pt x="104927" y="951026"/>
                  </a:lnTo>
                  <a:lnTo>
                    <a:pt x="107708" y="999286"/>
                  </a:lnTo>
                  <a:lnTo>
                    <a:pt x="113322" y="1048816"/>
                  </a:lnTo>
                  <a:lnTo>
                    <a:pt x="121297" y="1097076"/>
                  </a:lnTo>
                  <a:lnTo>
                    <a:pt x="121081" y="1081836"/>
                  </a:lnTo>
                  <a:lnTo>
                    <a:pt x="121170" y="996746"/>
                  </a:lnTo>
                  <a:lnTo>
                    <a:pt x="122999" y="951026"/>
                  </a:lnTo>
                  <a:lnTo>
                    <a:pt x="127050" y="901496"/>
                  </a:lnTo>
                  <a:lnTo>
                    <a:pt x="133705" y="850696"/>
                  </a:lnTo>
                  <a:lnTo>
                    <a:pt x="147015" y="787196"/>
                  </a:lnTo>
                  <a:lnTo>
                    <a:pt x="165544" y="730046"/>
                  </a:lnTo>
                  <a:lnTo>
                    <a:pt x="188722" y="679246"/>
                  </a:lnTo>
                  <a:lnTo>
                    <a:pt x="215963" y="634796"/>
                  </a:lnTo>
                  <a:lnTo>
                    <a:pt x="246684" y="596696"/>
                  </a:lnTo>
                  <a:lnTo>
                    <a:pt x="280339" y="563676"/>
                  </a:lnTo>
                  <a:lnTo>
                    <a:pt x="316331" y="537006"/>
                  </a:lnTo>
                  <a:lnTo>
                    <a:pt x="354101" y="514146"/>
                  </a:lnTo>
                  <a:lnTo>
                    <a:pt x="393052" y="496366"/>
                  </a:lnTo>
                  <a:lnTo>
                    <a:pt x="432638" y="482396"/>
                  </a:lnTo>
                  <a:lnTo>
                    <a:pt x="472262" y="472236"/>
                  </a:lnTo>
                  <a:lnTo>
                    <a:pt x="511365" y="465886"/>
                  </a:lnTo>
                  <a:lnTo>
                    <a:pt x="549376" y="463346"/>
                  </a:lnTo>
                  <a:lnTo>
                    <a:pt x="585698" y="463346"/>
                  </a:lnTo>
                  <a:lnTo>
                    <a:pt x="651027" y="469696"/>
                  </a:lnTo>
                  <a:lnTo>
                    <a:pt x="702754" y="484936"/>
                  </a:lnTo>
                  <a:lnTo>
                    <a:pt x="731862" y="526846"/>
                  </a:lnTo>
                  <a:lnTo>
                    <a:pt x="745591" y="557326"/>
                  </a:lnTo>
                  <a:lnTo>
                    <a:pt x="766927" y="594156"/>
                  </a:lnTo>
                  <a:lnTo>
                    <a:pt x="799553" y="647496"/>
                  </a:lnTo>
                  <a:lnTo>
                    <a:pt x="786980" y="691946"/>
                  </a:lnTo>
                  <a:lnTo>
                    <a:pt x="768934" y="733856"/>
                  </a:lnTo>
                  <a:lnTo>
                    <a:pt x="744270" y="774496"/>
                  </a:lnTo>
                  <a:lnTo>
                    <a:pt x="711822" y="812596"/>
                  </a:lnTo>
                  <a:lnTo>
                    <a:pt x="670445" y="850696"/>
                  </a:lnTo>
                  <a:lnTo>
                    <a:pt x="631634" y="878636"/>
                  </a:lnTo>
                  <a:lnTo>
                    <a:pt x="587159" y="904036"/>
                  </a:lnTo>
                  <a:lnTo>
                    <a:pt x="597458" y="883716"/>
                  </a:lnTo>
                  <a:lnTo>
                    <a:pt x="604532" y="860856"/>
                  </a:lnTo>
                  <a:lnTo>
                    <a:pt x="609803" y="837996"/>
                  </a:lnTo>
                  <a:lnTo>
                    <a:pt x="610577" y="834186"/>
                  </a:lnTo>
                  <a:lnTo>
                    <a:pt x="614730" y="813866"/>
                  </a:lnTo>
                  <a:lnTo>
                    <a:pt x="663409" y="746556"/>
                  </a:lnTo>
                  <a:lnTo>
                    <a:pt x="690359" y="707186"/>
                  </a:lnTo>
                  <a:lnTo>
                    <a:pt x="709841" y="680516"/>
                  </a:lnTo>
                  <a:lnTo>
                    <a:pt x="676795" y="710996"/>
                  </a:lnTo>
                  <a:lnTo>
                    <a:pt x="640778" y="745286"/>
                  </a:lnTo>
                  <a:lnTo>
                    <a:pt x="603605" y="783386"/>
                  </a:lnTo>
                  <a:lnTo>
                    <a:pt x="567080" y="822756"/>
                  </a:lnTo>
                  <a:lnTo>
                    <a:pt x="533006" y="863396"/>
                  </a:lnTo>
                  <a:lnTo>
                    <a:pt x="503199" y="902766"/>
                  </a:lnTo>
                  <a:lnTo>
                    <a:pt x="479450" y="939596"/>
                  </a:lnTo>
                  <a:lnTo>
                    <a:pt x="455434" y="985316"/>
                  </a:lnTo>
                  <a:lnTo>
                    <a:pt x="438835" y="1024686"/>
                  </a:lnTo>
                  <a:lnTo>
                    <a:pt x="427202" y="1067866"/>
                  </a:lnTo>
                  <a:lnTo>
                    <a:pt x="418084" y="1123746"/>
                  </a:lnTo>
                  <a:lnTo>
                    <a:pt x="416864" y="1154226"/>
                  </a:lnTo>
                  <a:lnTo>
                    <a:pt x="416979" y="1159306"/>
                  </a:lnTo>
                  <a:lnTo>
                    <a:pt x="417055" y="1163116"/>
                  </a:lnTo>
                  <a:lnTo>
                    <a:pt x="420458" y="1238046"/>
                  </a:lnTo>
                  <a:lnTo>
                    <a:pt x="425119" y="1287576"/>
                  </a:lnTo>
                  <a:lnTo>
                    <a:pt x="431622" y="1340916"/>
                  </a:lnTo>
                  <a:lnTo>
                    <a:pt x="439877" y="1396796"/>
                  </a:lnTo>
                  <a:lnTo>
                    <a:pt x="449821" y="1452676"/>
                  </a:lnTo>
                  <a:lnTo>
                    <a:pt x="461391" y="1507286"/>
                  </a:lnTo>
                  <a:lnTo>
                    <a:pt x="474522" y="1560626"/>
                  </a:lnTo>
                  <a:lnTo>
                    <a:pt x="450176" y="1526336"/>
                  </a:lnTo>
                  <a:lnTo>
                    <a:pt x="418465" y="1484426"/>
                  </a:lnTo>
                  <a:lnTo>
                    <a:pt x="382498" y="1439976"/>
                  </a:lnTo>
                  <a:lnTo>
                    <a:pt x="345376" y="1395526"/>
                  </a:lnTo>
                  <a:lnTo>
                    <a:pt x="310172" y="1358696"/>
                  </a:lnTo>
                  <a:lnTo>
                    <a:pt x="279984" y="1332026"/>
                  </a:lnTo>
                  <a:lnTo>
                    <a:pt x="245719" y="1311706"/>
                  </a:lnTo>
                  <a:lnTo>
                    <a:pt x="179235" y="1295196"/>
                  </a:lnTo>
                  <a:lnTo>
                    <a:pt x="144907" y="1297736"/>
                  </a:lnTo>
                  <a:lnTo>
                    <a:pt x="128320" y="1306626"/>
                  </a:lnTo>
                  <a:lnTo>
                    <a:pt x="169697" y="1311706"/>
                  </a:lnTo>
                  <a:lnTo>
                    <a:pt x="210426" y="1324406"/>
                  </a:lnTo>
                  <a:lnTo>
                    <a:pt x="249377" y="1344726"/>
                  </a:lnTo>
                  <a:lnTo>
                    <a:pt x="285369" y="1372666"/>
                  </a:lnTo>
                  <a:lnTo>
                    <a:pt x="295249" y="1382826"/>
                  </a:lnTo>
                  <a:lnTo>
                    <a:pt x="308190" y="1396796"/>
                  </a:lnTo>
                  <a:lnTo>
                    <a:pt x="329692" y="1419656"/>
                  </a:lnTo>
                  <a:lnTo>
                    <a:pt x="365239" y="1460296"/>
                  </a:lnTo>
                  <a:lnTo>
                    <a:pt x="500392" y="1611426"/>
                  </a:lnTo>
                  <a:lnTo>
                    <a:pt x="489991" y="1578406"/>
                  </a:lnTo>
                  <a:lnTo>
                    <a:pt x="484759" y="1560626"/>
                  </a:lnTo>
                  <a:lnTo>
                    <a:pt x="470458" y="1506016"/>
                  </a:lnTo>
                  <a:lnTo>
                    <a:pt x="462013" y="1462836"/>
                  </a:lnTo>
                  <a:lnTo>
                    <a:pt x="454926" y="1412036"/>
                  </a:lnTo>
                  <a:lnTo>
                    <a:pt x="449503" y="1352346"/>
                  </a:lnTo>
                  <a:lnTo>
                    <a:pt x="446125" y="1281226"/>
                  </a:lnTo>
                  <a:lnTo>
                    <a:pt x="445808" y="1216456"/>
                  </a:lnTo>
                  <a:lnTo>
                    <a:pt x="449478" y="1159306"/>
                  </a:lnTo>
                  <a:lnTo>
                    <a:pt x="456869" y="1107236"/>
                  </a:lnTo>
                  <a:lnTo>
                    <a:pt x="467715" y="1060246"/>
                  </a:lnTo>
                  <a:lnTo>
                    <a:pt x="481774" y="1018336"/>
                  </a:lnTo>
                  <a:lnTo>
                    <a:pt x="498767" y="978966"/>
                  </a:lnTo>
                  <a:lnTo>
                    <a:pt x="518452" y="942136"/>
                  </a:lnTo>
                  <a:lnTo>
                    <a:pt x="540550" y="905306"/>
                  </a:lnTo>
                  <a:lnTo>
                    <a:pt x="564807" y="869746"/>
                  </a:lnTo>
                  <a:lnTo>
                    <a:pt x="590969" y="834186"/>
                  </a:lnTo>
                  <a:lnTo>
                    <a:pt x="583069" y="867206"/>
                  </a:lnTo>
                  <a:lnTo>
                    <a:pt x="573265" y="893876"/>
                  </a:lnTo>
                  <a:lnTo>
                    <a:pt x="563283" y="915466"/>
                  </a:lnTo>
                  <a:lnTo>
                    <a:pt x="554850" y="930706"/>
                  </a:lnTo>
                  <a:lnTo>
                    <a:pt x="568807" y="928166"/>
                  </a:lnTo>
                  <a:lnTo>
                    <a:pt x="647611" y="905306"/>
                  </a:lnTo>
                  <a:lnTo>
                    <a:pt x="693127" y="878636"/>
                  </a:lnTo>
                  <a:lnTo>
                    <a:pt x="732561" y="845616"/>
                  </a:lnTo>
                  <a:lnTo>
                    <a:pt x="765340" y="807516"/>
                  </a:lnTo>
                  <a:lnTo>
                    <a:pt x="790905" y="765606"/>
                  </a:lnTo>
                  <a:lnTo>
                    <a:pt x="808685" y="721156"/>
                  </a:lnTo>
                  <a:lnTo>
                    <a:pt x="818146" y="675436"/>
                  </a:lnTo>
                  <a:lnTo>
                    <a:pt x="837336" y="700836"/>
                  </a:lnTo>
                  <a:lnTo>
                    <a:pt x="881888" y="752906"/>
                  </a:lnTo>
                  <a:lnTo>
                    <a:pt x="935177" y="803706"/>
                  </a:lnTo>
                  <a:lnTo>
                    <a:pt x="965288" y="827836"/>
                  </a:lnTo>
                  <a:lnTo>
                    <a:pt x="997813" y="851966"/>
                  </a:lnTo>
                  <a:lnTo>
                    <a:pt x="1032840" y="876096"/>
                  </a:lnTo>
                  <a:lnTo>
                    <a:pt x="1070432" y="898956"/>
                  </a:lnTo>
                  <a:lnTo>
                    <a:pt x="1110678" y="920546"/>
                  </a:lnTo>
                  <a:lnTo>
                    <a:pt x="1153655" y="940866"/>
                  </a:lnTo>
                  <a:lnTo>
                    <a:pt x="1199438" y="961186"/>
                  </a:lnTo>
                  <a:lnTo>
                    <a:pt x="1248117" y="978966"/>
                  </a:lnTo>
                  <a:lnTo>
                    <a:pt x="1299756" y="996746"/>
                  </a:lnTo>
                  <a:lnTo>
                    <a:pt x="1354429" y="1011986"/>
                  </a:lnTo>
                  <a:lnTo>
                    <a:pt x="1412240" y="1027226"/>
                  </a:lnTo>
                  <a:lnTo>
                    <a:pt x="1473238" y="1039926"/>
                  </a:lnTo>
                  <a:lnTo>
                    <a:pt x="1605140" y="1060246"/>
                  </a:lnTo>
                  <a:lnTo>
                    <a:pt x="1676209" y="1066596"/>
                  </a:lnTo>
                  <a:lnTo>
                    <a:pt x="1651939" y="1050086"/>
                  </a:lnTo>
                  <a:lnTo>
                    <a:pt x="1645323" y="1045006"/>
                  </a:lnTo>
                  <a:lnTo>
                    <a:pt x="1622132" y="1027226"/>
                  </a:lnTo>
                  <a:lnTo>
                    <a:pt x="1587436" y="996746"/>
                  </a:lnTo>
                  <a:lnTo>
                    <a:pt x="1548523" y="959916"/>
                  </a:lnTo>
                  <a:lnTo>
                    <a:pt x="1597291" y="977696"/>
                  </a:lnTo>
                  <a:lnTo>
                    <a:pt x="1698218" y="1015796"/>
                  </a:lnTo>
                  <a:lnTo>
                    <a:pt x="1798802" y="1058976"/>
                  </a:lnTo>
                  <a:lnTo>
                    <a:pt x="1847113" y="1081836"/>
                  </a:lnTo>
                  <a:lnTo>
                    <a:pt x="1893138" y="1107236"/>
                  </a:lnTo>
                  <a:lnTo>
                    <a:pt x="1936127" y="1133906"/>
                  </a:lnTo>
                  <a:lnTo>
                    <a:pt x="1975358" y="1163116"/>
                  </a:lnTo>
                  <a:lnTo>
                    <a:pt x="2010092" y="1194866"/>
                  </a:lnTo>
                  <a:lnTo>
                    <a:pt x="2039581" y="1229156"/>
                  </a:lnTo>
                  <a:lnTo>
                    <a:pt x="2050935" y="1221536"/>
                  </a:lnTo>
                  <a:close/>
                </a:path>
                <a:path w="2217419" h="1611629">
                  <a:moveTo>
                    <a:pt x="2059063" y="1219936"/>
                  </a:moveTo>
                  <a:lnTo>
                    <a:pt x="2045462" y="1170203"/>
                  </a:lnTo>
                  <a:lnTo>
                    <a:pt x="2029104" y="1121638"/>
                  </a:lnTo>
                  <a:lnTo>
                    <a:pt x="2009648" y="1074585"/>
                  </a:lnTo>
                  <a:lnTo>
                    <a:pt x="1986775" y="1029373"/>
                  </a:lnTo>
                  <a:lnTo>
                    <a:pt x="1960194" y="986345"/>
                  </a:lnTo>
                  <a:lnTo>
                    <a:pt x="1929561" y="945845"/>
                  </a:lnTo>
                  <a:lnTo>
                    <a:pt x="1894560" y="908202"/>
                  </a:lnTo>
                  <a:lnTo>
                    <a:pt x="1850923" y="867295"/>
                  </a:lnTo>
                  <a:lnTo>
                    <a:pt x="1809203" y="831418"/>
                  </a:lnTo>
                  <a:lnTo>
                    <a:pt x="1768830" y="800125"/>
                  </a:lnTo>
                  <a:lnTo>
                    <a:pt x="1729232" y="772960"/>
                  </a:lnTo>
                  <a:lnTo>
                    <a:pt x="1689811" y="749490"/>
                  </a:lnTo>
                  <a:lnTo>
                    <a:pt x="1650009" y="729259"/>
                  </a:lnTo>
                  <a:lnTo>
                    <a:pt x="1609217" y="711809"/>
                  </a:lnTo>
                  <a:lnTo>
                    <a:pt x="1566887" y="696696"/>
                  </a:lnTo>
                  <a:lnTo>
                    <a:pt x="1522412" y="683475"/>
                  </a:lnTo>
                  <a:lnTo>
                    <a:pt x="1475219" y="671690"/>
                  </a:lnTo>
                  <a:lnTo>
                    <a:pt x="1424736" y="660908"/>
                  </a:lnTo>
                  <a:lnTo>
                    <a:pt x="1369885" y="651802"/>
                  </a:lnTo>
                  <a:lnTo>
                    <a:pt x="1318158" y="644702"/>
                  </a:lnTo>
                  <a:lnTo>
                    <a:pt x="1269149" y="638949"/>
                  </a:lnTo>
                  <a:lnTo>
                    <a:pt x="1177594" y="628980"/>
                  </a:lnTo>
                  <a:lnTo>
                    <a:pt x="1134224" y="623481"/>
                  </a:lnTo>
                  <a:lnTo>
                    <a:pt x="1091920" y="616788"/>
                  </a:lnTo>
                  <a:lnTo>
                    <a:pt x="1050251" y="608253"/>
                  </a:lnTo>
                  <a:lnTo>
                    <a:pt x="1008799" y="597255"/>
                  </a:lnTo>
                  <a:lnTo>
                    <a:pt x="967168" y="583145"/>
                  </a:lnTo>
                  <a:lnTo>
                    <a:pt x="924928" y="565289"/>
                  </a:lnTo>
                  <a:lnTo>
                    <a:pt x="881659" y="543052"/>
                  </a:lnTo>
                  <a:lnTo>
                    <a:pt x="836968" y="515785"/>
                  </a:lnTo>
                  <a:lnTo>
                    <a:pt x="790422" y="482854"/>
                  </a:lnTo>
                  <a:lnTo>
                    <a:pt x="821143" y="513638"/>
                  </a:lnTo>
                  <a:lnTo>
                    <a:pt x="851903" y="540461"/>
                  </a:lnTo>
                  <a:lnTo>
                    <a:pt x="882713" y="563638"/>
                  </a:lnTo>
                  <a:lnTo>
                    <a:pt x="944702" y="600240"/>
                  </a:lnTo>
                  <a:lnTo>
                    <a:pt x="1007364" y="625881"/>
                  </a:lnTo>
                  <a:lnTo>
                    <a:pt x="1070965" y="643001"/>
                  </a:lnTo>
                  <a:lnTo>
                    <a:pt x="1135786" y="654024"/>
                  </a:lnTo>
                  <a:lnTo>
                    <a:pt x="1202105" y="661390"/>
                  </a:lnTo>
                  <a:lnTo>
                    <a:pt x="1304950" y="670902"/>
                  </a:lnTo>
                  <a:lnTo>
                    <a:pt x="1340269" y="674878"/>
                  </a:lnTo>
                  <a:lnTo>
                    <a:pt x="1412659" y="685876"/>
                  </a:lnTo>
                  <a:lnTo>
                    <a:pt x="1487627" y="702957"/>
                  </a:lnTo>
                  <a:lnTo>
                    <a:pt x="1526146" y="714527"/>
                  </a:lnTo>
                  <a:lnTo>
                    <a:pt x="1565414" y="728548"/>
                  </a:lnTo>
                  <a:lnTo>
                    <a:pt x="1605470" y="745286"/>
                  </a:lnTo>
                  <a:lnTo>
                    <a:pt x="1646326" y="765073"/>
                  </a:lnTo>
                  <a:lnTo>
                    <a:pt x="1688020" y="788212"/>
                  </a:lnTo>
                  <a:lnTo>
                    <a:pt x="1730603" y="814997"/>
                  </a:lnTo>
                  <a:lnTo>
                    <a:pt x="1774088" y="845743"/>
                  </a:lnTo>
                  <a:lnTo>
                    <a:pt x="1818525" y="880732"/>
                  </a:lnTo>
                  <a:lnTo>
                    <a:pt x="1863940" y="920292"/>
                  </a:lnTo>
                  <a:lnTo>
                    <a:pt x="1901266" y="956881"/>
                  </a:lnTo>
                  <a:lnTo>
                    <a:pt x="1935759" y="995451"/>
                  </a:lnTo>
                  <a:lnTo>
                    <a:pt x="1967217" y="1036053"/>
                  </a:lnTo>
                  <a:lnTo>
                    <a:pt x="1995474" y="1078750"/>
                  </a:lnTo>
                  <a:lnTo>
                    <a:pt x="2020328" y="1123607"/>
                  </a:lnTo>
                  <a:lnTo>
                    <a:pt x="2041588" y="1170647"/>
                  </a:lnTo>
                  <a:lnTo>
                    <a:pt x="2059063" y="1219936"/>
                  </a:lnTo>
                  <a:close/>
                </a:path>
                <a:path w="2217419" h="1611629">
                  <a:moveTo>
                    <a:pt x="2216848" y="986561"/>
                  </a:moveTo>
                  <a:lnTo>
                    <a:pt x="2215286" y="938466"/>
                  </a:lnTo>
                  <a:lnTo>
                    <a:pt x="2211489" y="891146"/>
                  </a:lnTo>
                  <a:lnTo>
                    <a:pt x="2205405" y="844677"/>
                  </a:lnTo>
                  <a:lnTo>
                    <a:pt x="2196973" y="799096"/>
                  </a:lnTo>
                  <a:lnTo>
                    <a:pt x="2186140" y="754468"/>
                  </a:lnTo>
                  <a:lnTo>
                    <a:pt x="2172843" y="710844"/>
                  </a:lnTo>
                  <a:lnTo>
                    <a:pt x="2157006" y="668312"/>
                  </a:lnTo>
                  <a:lnTo>
                    <a:pt x="2138591" y="626884"/>
                  </a:lnTo>
                  <a:lnTo>
                    <a:pt x="2117534" y="586651"/>
                  </a:lnTo>
                  <a:lnTo>
                    <a:pt x="2093760" y="547662"/>
                  </a:lnTo>
                  <a:lnTo>
                    <a:pt x="2067217" y="509968"/>
                  </a:lnTo>
                  <a:lnTo>
                    <a:pt x="2037842" y="473633"/>
                  </a:lnTo>
                  <a:lnTo>
                    <a:pt x="2005584" y="438708"/>
                  </a:lnTo>
                  <a:lnTo>
                    <a:pt x="1970379" y="405257"/>
                  </a:lnTo>
                  <a:lnTo>
                    <a:pt x="1932165" y="373329"/>
                  </a:lnTo>
                  <a:lnTo>
                    <a:pt x="1890877" y="342988"/>
                  </a:lnTo>
                  <a:lnTo>
                    <a:pt x="1921179" y="355193"/>
                  </a:lnTo>
                  <a:lnTo>
                    <a:pt x="1888540" y="302031"/>
                  </a:lnTo>
                  <a:lnTo>
                    <a:pt x="1845449" y="249301"/>
                  </a:lnTo>
                  <a:lnTo>
                    <a:pt x="1792516" y="198310"/>
                  </a:lnTo>
                  <a:lnTo>
                    <a:pt x="1762556" y="173888"/>
                  </a:lnTo>
                  <a:lnTo>
                    <a:pt x="1730362" y="150393"/>
                  </a:lnTo>
                  <a:lnTo>
                    <a:pt x="1696034" y="127977"/>
                  </a:lnTo>
                  <a:lnTo>
                    <a:pt x="1659623" y="106832"/>
                  </a:lnTo>
                  <a:lnTo>
                    <a:pt x="1621231" y="87096"/>
                  </a:lnTo>
                  <a:lnTo>
                    <a:pt x="1580921" y="68948"/>
                  </a:lnTo>
                  <a:lnTo>
                    <a:pt x="1538782" y="52552"/>
                  </a:lnTo>
                  <a:lnTo>
                    <a:pt x="1494878" y="38061"/>
                  </a:lnTo>
                  <a:lnTo>
                    <a:pt x="1449298" y="25641"/>
                  </a:lnTo>
                  <a:lnTo>
                    <a:pt x="1402118" y="15455"/>
                  </a:lnTo>
                  <a:lnTo>
                    <a:pt x="1353400" y="7683"/>
                  </a:lnTo>
                  <a:lnTo>
                    <a:pt x="1303248" y="2476"/>
                  </a:lnTo>
                  <a:lnTo>
                    <a:pt x="1251737" y="0"/>
                  </a:lnTo>
                  <a:lnTo>
                    <a:pt x="1198918" y="406"/>
                  </a:lnTo>
                  <a:lnTo>
                    <a:pt x="1144905" y="3886"/>
                  </a:lnTo>
                  <a:lnTo>
                    <a:pt x="1089748" y="10579"/>
                  </a:lnTo>
                  <a:lnTo>
                    <a:pt x="1033526" y="20650"/>
                  </a:lnTo>
                  <a:lnTo>
                    <a:pt x="976337" y="34277"/>
                  </a:lnTo>
                  <a:lnTo>
                    <a:pt x="918248" y="51612"/>
                  </a:lnTo>
                  <a:lnTo>
                    <a:pt x="859332" y="72834"/>
                  </a:lnTo>
                  <a:lnTo>
                    <a:pt x="818210" y="91922"/>
                  </a:lnTo>
                  <a:lnTo>
                    <a:pt x="766737" y="117894"/>
                  </a:lnTo>
                  <a:lnTo>
                    <a:pt x="717054" y="146304"/>
                  </a:lnTo>
                  <a:lnTo>
                    <a:pt x="681266" y="172707"/>
                  </a:lnTo>
                  <a:lnTo>
                    <a:pt x="634174" y="157327"/>
                  </a:lnTo>
                  <a:lnTo>
                    <a:pt x="583907" y="149377"/>
                  </a:lnTo>
                  <a:lnTo>
                    <a:pt x="531888" y="147916"/>
                  </a:lnTo>
                  <a:lnTo>
                    <a:pt x="479501" y="152082"/>
                  </a:lnTo>
                  <a:lnTo>
                    <a:pt x="428155" y="160947"/>
                  </a:lnTo>
                  <a:lnTo>
                    <a:pt x="379260" y="173609"/>
                  </a:lnTo>
                  <a:lnTo>
                    <a:pt x="341845" y="188099"/>
                  </a:lnTo>
                  <a:lnTo>
                    <a:pt x="304406" y="209677"/>
                  </a:lnTo>
                  <a:lnTo>
                    <a:pt x="267817" y="237464"/>
                  </a:lnTo>
                  <a:lnTo>
                    <a:pt x="232943" y="270548"/>
                  </a:lnTo>
                  <a:lnTo>
                    <a:pt x="200685" y="308038"/>
                  </a:lnTo>
                  <a:lnTo>
                    <a:pt x="171894" y="349059"/>
                  </a:lnTo>
                  <a:lnTo>
                    <a:pt x="147447" y="392684"/>
                  </a:lnTo>
                  <a:lnTo>
                    <a:pt x="128219" y="438035"/>
                  </a:lnTo>
                  <a:lnTo>
                    <a:pt x="115100" y="484225"/>
                  </a:lnTo>
                  <a:lnTo>
                    <a:pt x="108940" y="530339"/>
                  </a:lnTo>
                  <a:lnTo>
                    <a:pt x="110629" y="575500"/>
                  </a:lnTo>
                  <a:lnTo>
                    <a:pt x="79095" y="618921"/>
                  </a:lnTo>
                  <a:lnTo>
                    <a:pt x="55753" y="661276"/>
                  </a:lnTo>
                  <a:lnTo>
                    <a:pt x="38836" y="704608"/>
                  </a:lnTo>
                  <a:lnTo>
                    <a:pt x="26568" y="751001"/>
                  </a:lnTo>
                  <a:lnTo>
                    <a:pt x="17208" y="802513"/>
                  </a:lnTo>
                  <a:lnTo>
                    <a:pt x="10947" y="847813"/>
                  </a:lnTo>
                  <a:lnTo>
                    <a:pt x="5753" y="897293"/>
                  </a:lnTo>
                  <a:lnTo>
                    <a:pt x="1981" y="949921"/>
                  </a:lnTo>
                  <a:lnTo>
                    <a:pt x="0" y="1004658"/>
                  </a:lnTo>
                  <a:lnTo>
                    <a:pt x="190" y="1060475"/>
                  </a:lnTo>
                  <a:lnTo>
                    <a:pt x="2908" y="1116330"/>
                  </a:lnTo>
                  <a:lnTo>
                    <a:pt x="8547" y="1171206"/>
                  </a:lnTo>
                  <a:lnTo>
                    <a:pt x="17449" y="1224051"/>
                  </a:lnTo>
                  <a:lnTo>
                    <a:pt x="30010" y="1273835"/>
                  </a:lnTo>
                  <a:lnTo>
                    <a:pt x="46583" y="1319542"/>
                  </a:lnTo>
                  <a:lnTo>
                    <a:pt x="67538" y="1360119"/>
                  </a:lnTo>
                  <a:lnTo>
                    <a:pt x="107302" y="1333169"/>
                  </a:lnTo>
                  <a:lnTo>
                    <a:pt x="85852" y="1291958"/>
                  </a:lnTo>
                  <a:lnTo>
                    <a:pt x="69392" y="1244460"/>
                  </a:lnTo>
                  <a:lnTo>
                    <a:pt x="57353" y="1192491"/>
                  </a:lnTo>
                  <a:lnTo>
                    <a:pt x="49149" y="1137843"/>
                  </a:lnTo>
                  <a:lnTo>
                    <a:pt x="44196" y="1082332"/>
                  </a:lnTo>
                  <a:lnTo>
                    <a:pt x="41935" y="1027760"/>
                  </a:lnTo>
                  <a:lnTo>
                    <a:pt x="41770" y="975918"/>
                  </a:lnTo>
                  <a:lnTo>
                    <a:pt x="43141" y="928636"/>
                  </a:lnTo>
                  <a:lnTo>
                    <a:pt x="47688" y="857415"/>
                  </a:lnTo>
                  <a:lnTo>
                    <a:pt x="54851" y="796239"/>
                  </a:lnTo>
                  <a:lnTo>
                    <a:pt x="64706" y="743775"/>
                  </a:lnTo>
                  <a:lnTo>
                    <a:pt x="77330" y="698690"/>
                  </a:lnTo>
                  <a:lnTo>
                    <a:pt x="92811" y="659663"/>
                  </a:lnTo>
                  <a:lnTo>
                    <a:pt x="111239" y="625360"/>
                  </a:lnTo>
                  <a:lnTo>
                    <a:pt x="157264" y="565594"/>
                  </a:lnTo>
                  <a:lnTo>
                    <a:pt x="185039" y="537464"/>
                  </a:lnTo>
                  <a:lnTo>
                    <a:pt x="228104" y="500748"/>
                  </a:lnTo>
                  <a:lnTo>
                    <a:pt x="274447" y="468426"/>
                  </a:lnTo>
                  <a:lnTo>
                    <a:pt x="322922" y="440499"/>
                  </a:lnTo>
                  <a:lnTo>
                    <a:pt x="372389" y="416966"/>
                  </a:lnTo>
                  <a:lnTo>
                    <a:pt x="421716" y="397802"/>
                  </a:lnTo>
                  <a:lnTo>
                    <a:pt x="469760" y="383006"/>
                  </a:lnTo>
                  <a:lnTo>
                    <a:pt x="515378" y="372567"/>
                  </a:lnTo>
                  <a:lnTo>
                    <a:pt x="557415" y="366458"/>
                  </a:lnTo>
                  <a:lnTo>
                    <a:pt x="594753" y="364693"/>
                  </a:lnTo>
                  <a:lnTo>
                    <a:pt x="626249" y="367233"/>
                  </a:lnTo>
                  <a:lnTo>
                    <a:pt x="580898" y="357174"/>
                  </a:lnTo>
                  <a:lnTo>
                    <a:pt x="531380" y="356476"/>
                  </a:lnTo>
                  <a:lnTo>
                    <a:pt x="479729" y="363347"/>
                  </a:lnTo>
                  <a:lnTo>
                    <a:pt x="427990" y="375983"/>
                  </a:lnTo>
                  <a:lnTo>
                    <a:pt x="378218" y="392595"/>
                  </a:lnTo>
                  <a:lnTo>
                    <a:pt x="332460" y="411391"/>
                  </a:lnTo>
                  <a:lnTo>
                    <a:pt x="292760" y="430568"/>
                  </a:lnTo>
                  <a:lnTo>
                    <a:pt x="303657" y="401332"/>
                  </a:lnTo>
                  <a:lnTo>
                    <a:pt x="346583" y="345655"/>
                  </a:lnTo>
                  <a:lnTo>
                    <a:pt x="377050" y="321322"/>
                  </a:lnTo>
                  <a:lnTo>
                    <a:pt x="412496" y="300748"/>
                  </a:lnTo>
                  <a:lnTo>
                    <a:pt x="452120" y="284988"/>
                  </a:lnTo>
                  <a:lnTo>
                    <a:pt x="495160" y="275094"/>
                  </a:lnTo>
                  <a:lnTo>
                    <a:pt x="540829" y="272135"/>
                  </a:lnTo>
                  <a:lnTo>
                    <a:pt x="588352" y="277164"/>
                  </a:lnTo>
                  <a:lnTo>
                    <a:pt x="636955" y="291236"/>
                  </a:lnTo>
                  <a:lnTo>
                    <a:pt x="685863" y="315417"/>
                  </a:lnTo>
                  <a:lnTo>
                    <a:pt x="642340" y="285038"/>
                  </a:lnTo>
                  <a:lnTo>
                    <a:pt x="596912" y="265163"/>
                  </a:lnTo>
                  <a:lnTo>
                    <a:pt x="550646" y="254901"/>
                  </a:lnTo>
                  <a:lnTo>
                    <a:pt x="504571" y="253301"/>
                  </a:lnTo>
                  <a:lnTo>
                    <a:pt x="459765" y="259448"/>
                  </a:lnTo>
                  <a:lnTo>
                    <a:pt x="417258" y="272402"/>
                  </a:lnTo>
                  <a:lnTo>
                    <a:pt x="378104" y="291274"/>
                  </a:lnTo>
                  <a:lnTo>
                    <a:pt x="343369" y="315099"/>
                  </a:lnTo>
                  <a:lnTo>
                    <a:pt x="314109" y="342976"/>
                  </a:lnTo>
                  <a:lnTo>
                    <a:pt x="291363" y="373964"/>
                  </a:lnTo>
                  <a:lnTo>
                    <a:pt x="269633" y="441604"/>
                  </a:lnTo>
                  <a:lnTo>
                    <a:pt x="244970" y="456501"/>
                  </a:lnTo>
                  <a:lnTo>
                    <a:pt x="226237" y="469303"/>
                  </a:lnTo>
                  <a:lnTo>
                    <a:pt x="200825" y="488721"/>
                  </a:lnTo>
                  <a:lnTo>
                    <a:pt x="217995" y="446379"/>
                  </a:lnTo>
                  <a:lnTo>
                    <a:pt x="238201" y="409790"/>
                  </a:lnTo>
                  <a:lnTo>
                    <a:pt x="262204" y="376212"/>
                  </a:lnTo>
                  <a:lnTo>
                    <a:pt x="290715" y="342938"/>
                  </a:lnTo>
                  <a:lnTo>
                    <a:pt x="247434" y="381762"/>
                  </a:lnTo>
                  <a:lnTo>
                    <a:pt x="216065" y="417385"/>
                  </a:lnTo>
                  <a:lnTo>
                    <a:pt x="192811" y="451815"/>
                  </a:lnTo>
                  <a:lnTo>
                    <a:pt x="173926" y="487019"/>
                  </a:lnTo>
                  <a:lnTo>
                    <a:pt x="155613" y="525005"/>
                  </a:lnTo>
                  <a:lnTo>
                    <a:pt x="146799" y="533768"/>
                  </a:lnTo>
                  <a:lnTo>
                    <a:pt x="138391" y="542874"/>
                  </a:lnTo>
                  <a:lnTo>
                    <a:pt x="121881" y="561771"/>
                  </a:lnTo>
                  <a:lnTo>
                    <a:pt x="121907" y="510717"/>
                  </a:lnTo>
                  <a:lnTo>
                    <a:pt x="132194" y="461492"/>
                  </a:lnTo>
                  <a:lnTo>
                    <a:pt x="151079" y="414477"/>
                  </a:lnTo>
                  <a:lnTo>
                    <a:pt x="176949" y="370065"/>
                  </a:lnTo>
                  <a:lnTo>
                    <a:pt x="208165" y="328599"/>
                  </a:lnTo>
                  <a:lnTo>
                    <a:pt x="243128" y="290487"/>
                  </a:lnTo>
                  <a:lnTo>
                    <a:pt x="273304" y="262013"/>
                  </a:lnTo>
                  <a:lnTo>
                    <a:pt x="305892" y="237312"/>
                  </a:lnTo>
                  <a:lnTo>
                    <a:pt x="343128" y="216623"/>
                  </a:lnTo>
                  <a:lnTo>
                    <a:pt x="387235" y="200177"/>
                  </a:lnTo>
                  <a:lnTo>
                    <a:pt x="471449" y="182181"/>
                  </a:lnTo>
                  <a:lnTo>
                    <a:pt x="542836" y="176834"/>
                  </a:lnTo>
                  <a:lnTo>
                    <a:pt x="602056" y="180581"/>
                  </a:lnTo>
                  <a:lnTo>
                    <a:pt x="649795" y="189890"/>
                  </a:lnTo>
                  <a:lnTo>
                    <a:pt x="686727" y="201218"/>
                  </a:lnTo>
                  <a:lnTo>
                    <a:pt x="713536" y="211035"/>
                  </a:lnTo>
                  <a:lnTo>
                    <a:pt x="730910" y="215811"/>
                  </a:lnTo>
                  <a:lnTo>
                    <a:pt x="725144" y="204876"/>
                  </a:lnTo>
                  <a:lnTo>
                    <a:pt x="717372" y="195414"/>
                  </a:lnTo>
                  <a:lnTo>
                    <a:pt x="707999" y="187325"/>
                  </a:lnTo>
                  <a:lnTo>
                    <a:pt x="697433" y="180530"/>
                  </a:lnTo>
                  <a:lnTo>
                    <a:pt x="737616" y="155625"/>
                  </a:lnTo>
                  <a:lnTo>
                    <a:pt x="778662" y="132892"/>
                  </a:lnTo>
                  <a:lnTo>
                    <a:pt x="820508" y="112331"/>
                  </a:lnTo>
                  <a:lnTo>
                    <a:pt x="863053" y="93954"/>
                  </a:lnTo>
                  <a:lnTo>
                    <a:pt x="906221" y="77762"/>
                  </a:lnTo>
                  <a:lnTo>
                    <a:pt x="949921" y="63766"/>
                  </a:lnTo>
                  <a:lnTo>
                    <a:pt x="994067" y="51968"/>
                  </a:lnTo>
                  <a:lnTo>
                    <a:pt x="1038567" y="42367"/>
                  </a:lnTo>
                  <a:lnTo>
                    <a:pt x="1083348" y="34975"/>
                  </a:lnTo>
                  <a:lnTo>
                    <a:pt x="1128318" y="29794"/>
                  </a:lnTo>
                  <a:lnTo>
                    <a:pt x="1173391" y="26835"/>
                  </a:lnTo>
                  <a:lnTo>
                    <a:pt x="1218476" y="26098"/>
                  </a:lnTo>
                  <a:lnTo>
                    <a:pt x="1263497" y="27584"/>
                  </a:lnTo>
                  <a:lnTo>
                    <a:pt x="1308366" y="31305"/>
                  </a:lnTo>
                  <a:lnTo>
                    <a:pt x="1352981" y="37274"/>
                  </a:lnTo>
                  <a:lnTo>
                    <a:pt x="1397279" y="45478"/>
                  </a:lnTo>
                  <a:lnTo>
                    <a:pt x="1441170" y="55930"/>
                  </a:lnTo>
                  <a:lnTo>
                    <a:pt x="1484566" y="68643"/>
                  </a:lnTo>
                  <a:lnTo>
                    <a:pt x="1527365" y="83616"/>
                  </a:lnTo>
                  <a:lnTo>
                    <a:pt x="1569504" y="100863"/>
                  </a:lnTo>
                  <a:lnTo>
                    <a:pt x="1610893" y="120370"/>
                  </a:lnTo>
                  <a:lnTo>
                    <a:pt x="1651431" y="142151"/>
                  </a:lnTo>
                  <a:lnTo>
                    <a:pt x="1691055" y="166217"/>
                  </a:lnTo>
                  <a:lnTo>
                    <a:pt x="1729651" y="192582"/>
                  </a:lnTo>
                  <a:lnTo>
                    <a:pt x="1767166" y="221221"/>
                  </a:lnTo>
                  <a:lnTo>
                    <a:pt x="1803488" y="252171"/>
                  </a:lnTo>
                  <a:lnTo>
                    <a:pt x="1838540" y="285419"/>
                  </a:lnTo>
                  <a:lnTo>
                    <a:pt x="1872234" y="320967"/>
                  </a:lnTo>
                  <a:lnTo>
                    <a:pt x="1825752" y="301447"/>
                  </a:lnTo>
                  <a:lnTo>
                    <a:pt x="1790750" y="285508"/>
                  </a:lnTo>
                  <a:lnTo>
                    <a:pt x="1761388" y="271805"/>
                  </a:lnTo>
                  <a:lnTo>
                    <a:pt x="1731784" y="258953"/>
                  </a:lnTo>
                  <a:lnTo>
                    <a:pt x="1696097" y="245592"/>
                  </a:lnTo>
                  <a:lnTo>
                    <a:pt x="1648460" y="230339"/>
                  </a:lnTo>
                  <a:lnTo>
                    <a:pt x="1583004" y="211848"/>
                  </a:lnTo>
                  <a:lnTo>
                    <a:pt x="1663115" y="243687"/>
                  </a:lnTo>
                  <a:lnTo>
                    <a:pt x="1723618" y="269824"/>
                  </a:lnTo>
                  <a:lnTo>
                    <a:pt x="1769275" y="292011"/>
                  </a:lnTo>
                  <a:lnTo>
                    <a:pt x="1804835" y="312013"/>
                  </a:lnTo>
                  <a:lnTo>
                    <a:pt x="1898421" y="376580"/>
                  </a:lnTo>
                  <a:lnTo>
                    <a:pt x="1938591" y="411568"/>
                  </a:lnTo>
                  <a:lnTo>
                    <a:pt x="1975332" y="447865"/>
                  </a:lnTo>
                  <a:lnTo>
                    <a:pt x="2008759" y="485419"/>
                  </a:lnTo>
                  <a:lnTo>
                    <a:pt x="2038921" y="524205"/>
                  </a:lnTo>
                  <a:lnTo>
                    <a:pt x="2065947" y="564197"/>
                  </a:lnTo>
                  <a:lnTo>
                    <a:pt x="2089912" y="605345"/>
                  </a:lnTo>
                  <a:lnTo>
                    <a:pt x="2110905" y="647636"/>
                  </a:lnTo>
                  <a:lnTo>
                    <a:pt x="2129028" y="691007"/>
                  </a:lnTo>
                  <a:lnTo>
                    <a:pt x="2144369" y="735457"/>
                  </a:lnTo>
                  <a:lnTo>
                    <a:pt x="2157018" y="780935"/>
                  </a:lnTo>
                  <a:lnTo>
                    <a:pt x="2167077" y="827405"/>
                  </a:lnTo>
                  <a:lnTo>
                    <a:pt x="2174608" y="874852"/>
                  </a:lnTo>
                  <a:lnTo>
                    <a:pt x="2179739" y="923213"/>
                  </a:lnTo>
                  <a:lnTo>
                    <a:pt x="2182533" y="972477"/>
                  </a:lnTo>
                  <a:lnTo>
                    <a:pt x="2183104" y="1022591"/>
                  </a:lnTo>
                  <a:lnTo>
                    <a:pt x="2181529" y="1073543"/>
                  </a:lnTo>
                  <a:lnTo>
                    <a:pt x="2177910" y="1125296"/>
                  </a:lnTo>
                  <a:lnTo>
                    <a:pt x="2172335" y="1177798"/>
                  </a:lnTo>
                  <a:lnTo>
                    <a:pt x="2164880" y="1231023"/>
                  </a:lnTo>
                  <a:lnTo>
                    <a:pt x="2193404" y="1236776"/>
                  </a:lnTo>
                  <a:lnTo>
                    <a:pt x="2202065" y="1185633"/>
                  </a:lnTo>
                  <a:lnTo>
                    <a:pt x="2208809" y="1134986"/>
                  </a:lnTo>
                  <a:lnTo>
                    <a:pt x="2213546" y="1084884"/>
                  </a:lnTo>
                  <a:lnTo>
                    <a:pt x="2216251" y="1035392"/>
                  </a:lnTo>
                  <a:lnTo>
                    <a:pt x="2216848" y="986561"/>
                  </a:lnTo>
                  <a:close/>
                </a:path>
              </a:pathLst>
            </a:custGeom>
            <a:solidFill>
              <a:srgbClr val="482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2" name="object 532"/>
            <p:cNvPicPr/>
            <p:nvPr/>
          </p:nvPicPr>
          <p:blipFill>
            <a:blip r:embed="rId456" cstate="print"/>
            <a:stretch>
              <a:fillRect/>
            </a:stretch>
          </p:blipFill>
          <p:spPr>
            <a:xfrm>
              <a:off x="14625949" y="4464740"/>
              <a:ext cx="113842" cy="120182"/>
            </a:xfrm>
            <a:prstGeom prst="rect">
              <a:avLst/>
            </a:prstGeom>
          </p:spPr>
        </p:pic>
        <p:sp>
          <p:nvSpPr>
            <p:cNvPr id="533" name="object 533"/>
            <p:cNvSpPr/>
            <p:nvPr/>
          </p:nvSpPr>
          <p:spPr>
            <a:xfrm>
              <a:off x="14697545" y="4575060"/>
              <a:ext cx="15240" cy="7620"/>
            </a:xfrm>
            <a:custGeom>
              <a:avLst/>
              <a:gdLst/>
              <a:ahLst/>
              <a:cxnLst/>
              <a:rect l="l" t="t" r="r" b="b"/>
              <a:pathLst>
                <a:path w="15240" h="7620">
                  <a:moveTo>
                    <a:pt x="14986" y="0"/>
                  </a:moveTo>
                  <a:lnTo>
                    <a:pt x="10299" y="2679"/>
                  </a:lnTo>
                  <a:lnTo>
                    <a:pt x="6438" y="4597"/>
                  </a:lnTo>
                  <a:lnTo>
                    <a:pt x="6718" y="4406"/>
                  </a:lnTo>
                  <a:lnTo>
                    <a:pt x="5232" y="5118"/>
                  </a:lnTo>
                  <a:lnTo>
                    <a:pt x="5651" y="5118"/>
                  </a:lnTo>
                  <a:lnTo>
                    <a:pt x="5397" y="5295"/>
                  </a:lnTo>
                  <a:lnTo>
                    <a:pt x="4978" y="5295"/>
                  </a:lnTo>
                  <a:lnTo>
                    <a:pt x="4368" y="5524"/>
                  </a:lnTo>
                  <a:lnTo>
                    <a:pt x="5054" y="5524"/>
                  </a:lnTo>
                  <a:lnTo>
                    <a:pt x="4229" y="5689"/>
                  </a:lnTo>
                  <a:lnTo>
                    <a:pt x="4000" y="5689"/>
                  </a:lnTo>
                  <a:lnTo>
                    <a:pt x="0" y="7340"/>
                  </a:lnTo>
                  <a:lnTo>
                    <a:pt x="5359" y="5689"/>
                  </a:lnTo>
                  <a:lnTo>
                    <a:pt x="10452" y="3162"/>
                  </a:lnTo>
                  <a:lnTo>
                    <a:pt x="14986" y="0"/>
                  </a:lnTo>
                  <a:close/>
                </a:path>
              </a:pathLst>
            </a:custGeom>
            <a:solidFill>
              <a:srgbClr val="7031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4" name="object 534"/>
            <p:cNvPicPr/>
            <p:nvPr/>
          </p:nvPicPr>
          <p:blipFill>
            <a:blip r:embed="rId457" cstate="print"/>
            <a:stretch>
              <a:fillRect/>
            </a:stretch>
          </p:blipFill>
          <p:spPr>
            <a:xfrm>
              <a:off x="14654936" y="4474524"/>
              <a:ext cx="81107" cy="75102"/>
            </a:xfrm>
            <a:prstGeom prst="rect">
              <a:avLst/>
            </a:prstGeom>
          </p:spPr>
        </p:pic>
        <p:pic>
          <p:nvPicPr>
            <p:cNvPr id="535" name="object 535"/>
            <p:cNvPicPr/>
            <p:nvPr/>
          </p:nvPicPr>
          <p:blipFill>
            <a:blip r:embed="rId458" cstate="print"/>
            <a:stretch>
              <a:fillRect/>
            </a:stretch>
          </p:blipFill>
          <p:spPr>
            <a:xfrm>
              <a:off x="13824630" y="4449957"/>
              <a:ext cx="113873" cy="120121"/>
            </a:xfrm>
            <a:prstGeom prst="rect">
              <a:avLst/>
            </a:prstGeom>
          </p:spPr>
        </p:pic>
        <p:sp>
          <p:nvSpPr>
            <p:cNvPr id="536" name="object 536"/>
            <p:cNvSpPr/>
            <p:nvPr/>
          </p:nvSpPr>
          <p:spPr>
            <a:xfrm>
              <a:off x="11832738" y="4873404"/>
              <a:ext cx="1549400" cy="1632585"/>
            </a:xfrm>
            <a:custGeom>
              <a:avLst/>
              <a:gdLst/>
              <a:ahLst/>
              <a:cxnLst/>
              <a:rect l="l" t="t" r="r" b="b"/>
              <a:pathLst>
                <a:path w="1549400" h="1632584">
                  <a:moveTo>
                    <a:pt x="863729" y="1632194"/>
                  </a:moveTo>
                  <a:lnTo>
                    <a:pt x="859984" y="1627286"/>
                  </a:lnTo>
                  <a:lnTo>
                    <a:pt x="849264" y="1612115"/>
                  </a:lnTo>
                  <a:lnTo>
                    <a:pt x="846790" y="1612642"/>
                  </a:lnTo>
                  <a:lnTo>
                    <a:pt x="802369" y="1607589"/>
                  </a:lnTo>
                  <a:lnTo>
                    <a:pt x="772009" y="1588406"/>
                  </a:lnTo>
                  <a:lnTo>
                    <a:pt x="753907" y="1558310"/>
                  </a:lnTo>
                  <a:lnTo>
                    <a:pt x="746263" y="1520515"/>
                  </a:lnTo>
                  <a:lnTo>
                    <a:pt x="747274" y="1478236"/>
                  </a:lnTo>
                  <a:lnTo>
                    <a:pt x="755138" y="1434690"/>
                  </a:lnTo>
                  <a:lnTo>
                    <a:pt x="768056" y="1393091"/>
                  </a:lnTo>
                  <a:lnTo>
                    <a:pt x="784223" y="1356655"/>
                  </a:lnTo>
                  <a:lnTo>
                    <a:pt x="829272" y="1291455"/>
                  </a:lnTo>
                  <a:lnTo>
                    <a:pt x="836570" y="1276692"/>
                  </a:lnTo>
                  <a:lnTo>
                    <a:pt x="829105" y="1277886"/>
                  </a:lnTo>
                  <a:lnTo>
                    <a:pt x="812250" y="1288614"/>
                  </a:lnTo>
                  <a:lnTo>
                    <a:pt x="798974" y="1295855"/>
                  </a:lnTo>
                  <a:lnTo>
                    <a:pt x="788222" y="1298490"/>
                  </a:lnTo>
                  <a:lnTo>
                    <a:pt x="776915" y="1299500"/>
                  </a:lnTo>
                  <a:lnTo>
                    <a:pt x="754852" y="1303161"/>
                  </a:lnTo>
                  <a:lnTo>
                    <a:pt x="747683" y="1303760"/>
                  </a:lnTo>
                  <a:lnTo>
                    <a:pt x="740623" y="1303480"/>
                  </a:lnTo>
                  <a:lnTo>
                    <a:pt x="733828" y="1302136"/>
                  </a:lnTo>
                  <a:lnTo>
                    <a:pt x="711741" y="1296888"/>
                  </a:lnTo>
                  <a:lnTo>
                    <a:pt x="701464" y="1293888"/>
                  </a:lnTo>
                  <a:lnTo>
                    <a:pt x="694314" y="1306937"/>
                  </a:lnTo>
                  <a:lnTo>
                    <a:pt x="667119" y="1341389"/>
                  </a:lnTo>
                  <a:lnTo>
                    <a:pt x="611257" y="1390200"/>
                  </a:lnTo>
                  <a:lnTo>
                    <a:pt x="518112" y="1446329"/>
                  </a:lnTo>
                  <a:lnTo>
                    <a:pt x="454524" y="1464692"/>
                  </a:lnTo>
                  <a:lnTo>
                    <a:pt x="421387" y="1465014"/>
                  </a:lnTo>
                  <a:lnTo>
                    <a:pt x="388522" y="1459377"/>
                  </a:lnTo>
                  <a:lnTo>
                    <a:pt x="350725" y="1443951"/>
                  </a:lnTo>
                  <a:lnTo>
                    <a:pt x="303170" y="1398706"/>
                  </a:lnTo>
                  <a:lnTo>
                    <a:pt x="264865" y="1343925"/>
                  </a:lnTo>
                  <a:lnTo>
                    <a:pt x="249375" y="1312804"/>
                  </a:lnTo>
                  <a:lnTo>
                    <a:pt x="231589" y="1278900"/>
                  </a:lnTo>
                  <a:lnTo>
                    <a:pt x="207961" y="1243172"/>
                  </a:lnTo>
                  <a:lnTo>
                    <a:pt x="183046" y="1208099"/>
                  </a:lnTo>
                  <a:lnTo>
                    <a:pt x="161397" y="1176157"/>
                  </a:lnTo>
                  <a:lnTo>
                    <a:pt x="138070" y="1137048"/>
                  </a:lnTo>
                  <a:lnTo>
                    <a:pt x="115492" y="1095811"/>
                  </a:lnTo>
                  <a:lnTo>
                    <a:pt x="93718" y="1053284"/>
                  </a:lnTo>
                  <a:lnTo>
                    <a:pt x="72802" y="1010304"/>
                  </a:lnTo>
                  <a:lnTo>
                    <a:pt x="52799" y="967708"/>
                  </a:lnTo>
                  <a:lnTo>
                    <a:pt x="33762" y="926334"/>
                  </a:lnTo>
                  <a:lnTo>
                    <a:pt x="14266" y="877710"/>
                  </a:lnTo>
                  <a:lnTo>
                    <a:pt x="2602" y="831145"/>
                  </a:lnTo>
                  <a:lnTo>
                    <a:pt x="0" y="785186"/>
                  </a:lnTo>
                  <a:lnTo>
                    <a:pt x="7688" y="738381"/>
                  </a:lnTo>
                  <a:lnTo>
                    <a:pt x="26897" y="689276"/>
                  </a:lnTo>
                  <a:lnTo>
                    <a:pt x="43954" y="661642"/>
                  </a:lnTo>
                  <a:lnTo>
                    <a:pt x="63784" y="634239"/>
                  </a:lnTo>
                  <a:lnTo>
                    <a:pt x="81672" y="605835"/>
                  </a:lnTo>
                  <a:lnTo>
                    <a:pt x="92906" y="575196"/>
                  </a:lnTo>
                  <a:lnTo>
                    <a:pt x="97129" y="543494"/>
                  </a:lnTo>
                  <a:lnTo>
                    <a:pt x="104788" y="492046"/>
                  </a:lnTo>
                  <a:lnTo>
                    <a:pt x="117635" y="439390"/>
                  </a:lnTo>
                  <a:lnTo>
                    <a:pt x="137423" y="404068"/>
                  </a:lnTo>
                  <a:lnTo>
                    <a:pt x="204298" y="357063"/>
                  </a:lnTo>
                  <a:lnTo>
                    <a:pt x="246208" y="330271"/>
                  </a:lnTo>
                  <a:lnTo>
                    <a:pt x="274142" y="314692"/>
                  </a:lnTo>
                  <a:lnTo>
                    <a:pt x="283472" y="300976"/>
                  </a:lnTo>
                  <a:lnTo>
                    <a:pt x="294565" y="273527"/>
                  </a:lnTo>
                  <a:lnTo>
                    <a:pt x="305717" y="243039"/>
                  </a:lnTo>
                  <a:lnTo>
                    <a:pt x="315226" y="220204"/>
                  </a:lnTo>
                  <a:lnTo>
                    <a:pt x="343300" y="178614"/>
                  </a:lnTo>
                  <a:lnTo>
                    <a:pt x="378540" y="144953"/>
                  </a:lnTo>
                  <a:lnTo>
                    <a:pt x="419515" y="119117"/>
                  </a:lnTo>
                  <a:lnTo>
                    <a:pt x="464792" y="101004"/>
                  </a:lnTo>
                  <a:lnTo>
                    <a:pt x="512938" y="90510"/>
                  </a:lnTo>
                  <a:lnTo>
                    <a:pt x="562520" y="87532"/>
                  </a:lnTo>
                  <a:lnTo>
                    <a:pt x="612106" y="91966"/>
                  </a:lnTo>
                  <a:lnTo>
                    <a:pt x="628888" y="90797"/>
                  </a:lnTo>
                  <a:lnTo>
                    <a:pt x="660464" y="87178"/>
                  </a:lnTo>
                  <a:lnTo>
                    <a:pt x="710495" y="80919"/>
                  </a:lnTo>
                  <a:lnTo>
                    <a:pt x="745329" y="73664"/>
                  </a:lnTo>
                  <a:lnTo>
                    <a:pt x="817583" y="20261"/>
                  </a:lnTo>
                  <a:lnTo>
                    <a:pt x="869596" y="372"/>
                  </a:lnTo>
                  <a:lnTo>
                    <a:pt x="943062" y="8868"/>
                  </a:lnTo>
                  <a:lnTo>
                    <a:pt x="986629" y="25498"/>
                  </a:lnTo>
                  <a:lnTo>
                    <a:pt x="1032224" y="48411"/>
                  </a:lnTo>
                  <a:lnTo>
                    <a:pt x="1077950" y="76126"/>
                  </a:lnTo>
                  <a:lnTo>
                    <a:pt x="1121911" y="107165"/>
                  </a:lnTo>
                  <a:lnTo>
                    <a:pt x="1162210" y="140049"/>
                  </a:lnTo>
                  <a:lnTo>
                    <a:pt x="1196951" y="173298"/>
                  </a:lnTo>
                  <a:lnTo>
                    <a:pt x="1205133" y="178460"/>
                  </a:lnTo>
                  <a:lnTo>
                    <a:pt x="1223590" y="192765"/>
                  </a:lnTo>
                  <a:lnTo>
                    <a:pt x="1231856" y="197866"/>
                  </a:lnTo>
                  <a:lnTo>
                    <a:pt x="1253044" y="208576"/>
                  </a:lnTo>
                  <a:lnTo>
                    <a:pt x="1277975" y="224741"/>
                  </a:lnTo>
                  <a:lnTo>
                    <a:pt x="1304378" y="249432"/>
                  </a:lnTo>
                  <a:lnTo>
                    <a:pt x="1329985" y="285722"/>
                  </a:lnTo>
                  <a:lnTo>
                    <a:pt x="1352527" y="336681"/>
                  </a:lnTo>
                  <a:lnTo>
                    <a:pt x="1369733" y="405380"/>
                  </a:lnTo>
                  <a:lnTo>
                    <a:pt x="1385960" y="426126"/>
                  </a:lnTo>
                  <a:lnTo>
                    <a:pt x="1423356" y="486050"/>
                  </a:lnTo>
                  <a:lnTo>
                    <a:pt x="1442928" y="528778"/>
                  </a:lnTo>
                  <a:lnTo>
                    <a:pt x="1462021" y="582381"/>
                  </a:lnTo>
                  <a:lnTo>
                    <a:pt x="1479837" y="648635"/>
                  </a:lnTo>
                  <a:lnTo>
                    <a:pt x="1495578" y="729313"/>
                  </a:lnTo>
                  <a:lnTo>
                    <a:pt x="1505674" y="762286"/>
                  </a:lnTo>
                  <a:lnTo>
                    <a:pt x="1522906" y="805140"/>
                  </a:lnTo>
                  <a:lnTo>
                    <a:pt x="1539793" y="848072"/>
                  </a:lnTo>
                  <a:lnTo>
                    <a:pt x="1548855" y="881281"/>
                  </a:lnTo>
                  <a:lnTo>
                    <a:pt x="1547496" y="906001"/>
                  </a:lnTo>
                  <a:lnTo>
                    <a:pt x="1540732" y="932784"/>
                  </a:lnTo>
                  <a:lnTo>
                    <a:pt x="1523454" y="982584"/>
                  </a:lnTo>
                  <a:lnTo>
                    <a:pt x="1515806" y="1022831"/>
                  </a:lnTo>
                  <a:lnTo>
                    <a:pt x="1510162" y="1081230"/>
                  </a:lnTo>
                  <a:lnTo>
                    <a:pt x="1506625" y="1144975"/>
                  </a:lnTo>
                  <a:lnTo>
                    <a:pt x="1505303" y="1201258"/>
                  </a:lnTo>
                  <a:lnTo>
                    <a:pt x="1506298" y="1237274"/>
                  </a:lnTo>
                  <a:lnTo>
                    <a:pt x="1505929" y="1265513"/>
                  </a:lnTo>
                  <a:lnTo>
                    <a:pt x="1503272" y="1309997"/>
                  </a:lnTo>
                  <a:lnTo>
                    <a:pt x="1497190" y="1356344"/>
                  </a:lnTo>
                  <a:lnTo>
                    <a:pt x="1476854" y="1409759"/>
                  </a:lnTo>
                  <a:lnTo>
                    <a:pt x="1453395" y="1440153"/>
                  </a:lnTo>
                  <a:lnTo>
                    <a:pt x="1414796" y="1471720"/>
                  </a:lnTo>
                  <a:lnTo>
                    <a:pt x="1359680" y="1494825"/>
                  </a:lnTo>
                  <a:lnTo>
                    <a:pt x="1286674" y="1499833"/>
                  </a:lnTo>
                  <a:lnTo>
                    <a:pt x="1264568" y="1500016"/>
                  </a:lnTo>
                  <a:lnTo>
                    <a:pt x="1241758" y="1503267"/>
                  </a:lnTo>
                  <a:lnTo>
                    <a:pt x="1116268" y="1528750"/>
                  </a:lnTo>
                  <a:lnTo>
                    <a:pt x="1074865" y="1535990"/>
                  </a:lnTo>
                  <a:lnTo>
                    <a:pt x="1053152" y="1536327"/>
                  </a:lnTo>
                  <a:lnTo>
                    <a:pt x="992906" y="1571696"/>
                  </a:lnTo>
                  <a:lnTo>
                    <a:pt x="934839" y="1602412"/>
                  </a:lnTo>
                  <a:lnTo>
                    <a:pt x="889366" y="1623998"/>
                  </a:lnTo>
                  <a:lnTo>
                    <a:pt x="866906" y="1631978"/>
                  </a:lnTo>
                  <a:lnTo>
                    <a:pt x="863729" y="1632194"/>
                  </a:lnTo>
                  <a:close/>
                </a:path>
              </a:pathLst>
            </a:custGeom>
            <a:solidFill>
              <a:srgbClr val="DEA2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7" name="object 537"/>
            <p:cNvPicPr/>
            <p:nvPr/>
          </p:nvPicPr>
          <p:blipFill>
            <a:blip r:embed="rId459" cstate="print"/>
            <a:stretch>
              <a:fillRect/>
            </a:stretch>
          </p:blipFill>
          <p:spPr>
            <a:xfrm>
              <a:off x="12679838" y="6305359"/>
              <a:ext cx="234671" cy="200022"/>
            </a:xfrm>
            <a:prstGeom prst="rect">
              <a:avLst/>
            </a:prstGeom>
          </p:spPr>
        </p:pic>
        <p:sp>
          <p:nvSpPr>
            <p:cNvPr id="538" name="object 538"/>
            <p:cNvSpPr/>
            <p:nvPr/>
          </p:nvSpPr>
          <p:spPr>
            <a:xfrm>
              <a:off x="12945941" y="5827512"/>
              <a:ext cx="5715" cy="6985"/>
            </a:xfrm>
            <a:custGeom>
              <a:avLst/>
              <a:gdLst/>
              <a:ahLst/>
              <a:cxnLst/>
              <a:rect l="l" t="t" r="r" b="b"/>
              <a:pathLst>
                <a:path w="5715" h="6985">
                  <a:moveTo>
                    <a:pt x="0" y="6666"/>
                  </a:moveTo>
                  <a:lnTo>
                    <a:pt x="1162" y="5016"/>
                  </a:lnTo>
                  <a:lnTo>
                    <a:pt x="2473" y="3380"/>
                  </a:lnTo>
                  <a:lnTo>
                    <a:pt x="3906" y="1690"/>
                  </a:lnTo>
                  <a:lnTo>
                    <a:pt x="5434" y="0"/>
                  </a:lnTo>
                  <a:lnTo>
                    <a:pt x="2892" y="3542"/>
                  </a:lnTo>
                  <a:lnTo>
                    <a:pt x="0" y="6666"/>
                  </a:lnTo>
                  <a:close/>
                </a:path>
              </a:pathLst>
            </a:custGeom>
            <a:solidFill>
              <a:srgbClr val="C18F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9" name="object 539"/>
            <p:cNvPicPr/>
            <p:nvPr/>
          </p:nvPicPr>
          <p:blipFill>
            <a:blip r:embed="rId460" cstate="print"/>
            <a:stretch>
              <a:fillRect/>
            </a:stretch>
          </p:blipFill>
          <p:spPr>
            <a:xfrm>
              <a:off x="12620061" y="5972250"/>
              <a:ext cx="678515" cy="446410"/>
            </a:xfrm>
            <a:prstGeom prst="rect">
              <a:avLst/>
            </a:prstGeom>
          </p:spPr>
        </p:pic>
        <p:pic>
          <p:nvPicPr>
            <p:cNvPr id="540" name="object 540"/>
            <p:cNvPicPr/>
            <p:nvPr/>
          </p:nvPicPr>
          <p:blipFill>
            <a:blip r:embed="rId461" cstate="print"/>
            <a:stretch>
              <a:fillRect/>
            </a:stretch>
          </p:blipFill>
          <p:spPr>
            <a:xfrm>
              <a:off x="13040654" y="5497768"/>
              <a:ext cx="303641" cy="484449"/>
            </a:xfrm>
            <a:prstGeom prst="rect">
              <a:avLst/>
            </a:prstGeom>
          </p:spPr>
        </p:pic>
        <p:pic>
          <p:nvPicPr>
            <p:cNvPr id="541" name="object 541"/>
            <p:cNvPicPr/>
            <p:nvPr/>
          </p:nvPicPr>
          <p:blipFill>
            <a:blip r:embed="rId462" cstate="print"/>
            <a:stretch>
              <a:fillRect/>
            </a:stretch>
          </p:blipFill>
          <p:spPr>
            <a:xfrm>
              <a:off x="12997677" y="5083362"/>
              <a:ext cx="234726" cy="641939"/>
            </a:xfrm>
            <a:prstGeom prst="rect">
              <a:avLst/>
            </a:prstGeom>
          </p:spPr>
        </p:pic>
        <p:pic>
          <p:nvPicPr>
            <p:cNvPr id="542" name="object 542"/>
            <p:cNvPicPr/>
            <p:nvPr/>
          </p:nvPicPr>
          <p:blipFill>
            <a:blip r:embed="rId463" cstate="print"/>
            <a:stretch>
              <a:fillRect/>
            </a:stretch>
          </p:blipFill>
          <p:spPr>
            <a:xfrm>
              <a:off x="12899654" y="5391241"/>
              <a:ext cx="329366" cy="465581"/>
            </a:xfrm>
            <a:prstGeom prst="rect">
              <a:avLst/>
            </a:prstGeom>
          </p:spPr>
        </p:pic>
        <p:pic>
          <p:nvPicPr>
            <p:cNvPr id="543" name="object 543"/>
            <p:cNvPicPr/>
            <p:nvPr/>
          </p:nvPicPr>
          <p:blipFill>
            <a:blip r:embed="rId464" cstate="print"/>
            <a:stretch>
              <a:fillRect/>
            </a:stretch>
          </p:blipFill>
          <p:spPr>
            <a:xfrm>
              <a:off x="12954365" y="5618713"/>
              <a:ext cx="9784" cy="15392"/>
            </a:xfrm>
            <a:prstGeom prst="rect">
              <a:avLst/>
            </a:prstGeom>
          </p:spPr>
        </p:pic>
        <p:pic>
          <p:nvPicPr>
            <p:cNvPr id="544" name="object 544"/>
            <p:cNvPicPr/>
            <p:nvPr/>
          </p:nvPicPr>
          <p:blipFill>
            <a:blip r:embed="rId465" cstate="print"/>
            <a:stretch>
              <a:fillRect/>
            </a:stretch>
          </p:blipFill>
          <p:spPr>
            <a:xfrm>
              <a:off x="12995879" y="5314187"/>
              <a:ext cx="7589" cy="29047"/>
            </a:xfrm>
            <a:prstGeom prst="rect">
              <a:avLst/>
            </a:prstGeom>
          </p:spPr>
        </p:pic>
        <p:pic>
          <p:nvPicPr>
            <p:cNvPr id="545" name="object 545"/>
            <p:cNvPicPr/>
            <p:nvPr/>
          </p:nvPicPr>
          <p:blipFill>
            <a:blip r:embed="rId466" cstate="print"/>
            <a:stretch>
              <a:fillRect/>
            </a:stretch>
          </p:blipFill>
          <p:spPr>
            <a:xfrm>
              <a:off x="12913035" y="5736091"/>
              <a:ext cx="153192" cy="251307"/>
            </a:xfrm>
            <a:prstGeom prst="rect">
              <a:avLst/>
            </a:prstGeom>
          </p:spPr>
        </p:pic>
        <p:pic>
          <p:nvPicPr>
            <p:cNvPr id="546" name="object 546"/>
            <p:cNvPicPr/>
            <p:nvPr/>
          </p:nvPicPr>
          <p:blipFill>
            <a:blip r:embed="rId467" cstate="print"/>
            <a:stretch>
              <a:fillRect/>
            </a:stretch>
          </p:blipFill>
          <p:spPr>
            <a:xfrm>
              <a:off x="12931566" y="5541720"/>
              <a:ext cx="142402" cy="336194"/>
            </a:xfrm>
            <a:prstGeom prst="rect">
              <a:avLst/>
            </a:prstGeom>
          </p:spPr>
        </p:pic>
        <p:pic>
          <p:nvPicPr>
            <p:cNvPr id="547" name="object 547"/>
            <p:cNvPicPr/>
            <p:nvPr/>
          </p:nvPicPr>
          <p:blipFill>
            <a:blip r:embed="rId468" cstate="print"/>
            <a:stretch>
              <a:fillRect/>
            </a:stretch>
          </p:blipFill>
          <p:spPr>
            <a:xfrm>
              <a:off x="12968843" y="5808603"/>
              <a:ext cx="132222" cy="227380"/>
            </a:xfrm>
            <a:prstGeom prst="rect">
              <a:avLst/>
            </a:prstGeom>
          </p:spPr>
        </p:pic>
        <p:pic>
          <p:nvPicPr>
            <p:cNvPr id="548" name="object 548"/>
            <p:cNvPicPr/>
            <p:nvPr/>
          </p:nvPicPr>
          <p:blipFill>
            <a:blip r:embed="rId469" cstate="print"/>
            <a:stretch>
              <a:fillRect/>
            </a:stretch>
          </p:blipFill>
          <p:spPr>
            <a:xfrm>
              <a:off x="13298576" y="6135867"/>
              <a:ext cx="3992" cy="32278"/>
            </a:xfrm>
            <a:prstGeom prst="rect">
              <a:avLst/>
            </a:prstGeom>
          </p:spPr>
        </p:pic>
        <p:pic>
          <p:nvPicPr>
            <p:cNvPr id="549" name="object 549"/>
            <p:cNvPicPr/>
            <p:nvPr/>
          </p:nvPicPr>
          <p:blipFill>
            <a:blip r:embed="rId470" cstate="print"/>
            <a:stretch>
              <a:fillRect/>
            </a:stretch>
          </p:blipFill>
          <p:spPr>
            <a:xfrm>
              <a:off x="13040654" y="5858347"/>
              <a:ext cx="261914" cy="305897"/>
            </a:xfrm>
            <a:prstGeom prst="rect">
              <a:avLst/>
            </a:prstGeom>
          </p:spPr>
        </p:pic>
        <p:pic>
          <p:nvPicPr>
            <p:cNvPr id="550" name="object 550"/>
            <p:cNvPicPr/>
            <p:nvPr/>
          </p:nvPicPr>
          <p:blipFill>
            <a:blip r:embed="rId471" cstate="print"/>
            <a:stretch>
              <a:fillRect/>
            </a:stretch>
          </p:blipFill>
          <p:spPr>
            <a:xfrm>
              <a:off x="13014028" y="5868405"/>
              <a:ext cx="72194" cy="148034"/>
            </a:xfrm>
            <a:prstGeom prst="rect">
              <a:avLst/>
            </a:prstGeom>
          </p:spPr>
        </p:pic>
        <p:pic>
          <p:nvPicPr>
            <p:cNvPr id="551" name="object 551"/>
            <p:cNvPicPr/>
            <p:nvPr/>
          </p:nvPicPr>
          <p:blipFill>
            <a:blip r:embed="rId472" cstate="print"/>
            <a:stretch>
              <a:fillRect/>
            </a:stretch>
          </p:blipFill>
          <p:spPr>
            <a:xfrm>
              <a:off x="12866705" y="6006144"/>
              <a:ext cx="417972" cy="182392"/>
            </a:xfrm>
            <a:prstGeom prst="rect">
              <a:avLst/>
            </a:prstGeom>
          </p:spPr>
        </p:pic>
        <p:pic>
          <p:nvPicPr>
            <p:cNvPr id="552" name="object 552"/>
            <p:cNvPicPr/>
            <p:nvPr/>
          </p:nvPicPr>
          <p:blipFill>
            <a:blip r:embed="rId473" cstate="print"/>
            <a:stretch>
              <a:fillRect/>
            </a:stretch>
          </p:blipFill>
          <p:spPr>
            <a:xfrm>
              <a:off x="12875483" y="6244620"/>
              <a:ext cx="412472" cy="165384"/>
            </a:xfrm>
            <a:prstGeom prst="rect">
              <a:avLst/>
            </a:prstGeom>
          </p:spPr>
        </p:pic>
        <p:pic>
          <p:nvPicPr>
            <p:cNvPr id="553" name="object 553"/>
            <p:cNvPicPr/>
            <p:nvPr/>
          </p:nvPicPr>
          <p:blipFill>
            <a:blip r:embed="rId474" cstate="print"/>
            <a:stretch>
              <a:fillRect/>
            </a:stretch>
          </p:blipFill>
          <p:spPr>
            <a:xfrm>
              <a:off x="12657764" y="6365930"/>
              <a:ext cx="255422" cy="126613"/>
            </a:xfrm>
            <a:prstGeom prst="rect">
              <a:avLst/>
            </a:prstGeom>
          </p:spPr>
        </p:pic>
        <p:pic>
          <p:nvPicPr>
            <p:cNvPr id="554" name="object 554"/>
            <p:cNvPicPr/>
            <p:nvPr/>
          </p:nvPicPr>
          <p:blipFill>
            <a:blip r:embed="rId475" cstate="print"/>
            <a:stretch>
              <a:fillRect/>
            </a:stretch>
          </p:blipFill>
          <p:spPr>
            <a:xfrm>
              <a:off x="12655326" y="6168663"/>
              <a:ext cx="521207" cy="284104"/>
            </a:xfrm>
            <a:prstGeom prst="rect">
              <a:avLst/>
            </a:prstGeom>
          </p:spPr>
        </p:pic>
        <p:pic>
          <p:nvPicPr>
            <p:cNvPr id="555" name="object 555"/>
            <p:cNvPicPr/>
            <p:nvPr/>
          </p:nvPicPr>
          <p:blipFill>
            <a:blip r:embed="rId476" cstate="print"/>
            <a:stretch>
              <a:fillRect/>
            </a:stretch>
          </p:blipFill>
          <p:spPr>
            <a:xfrm>
              <a:off x="12679710" y="6305366"/>
              <a:ext cx="234601" cy="147096"/>
            </a:xfrm>
            <a:prstGeom prst="rect">
              <a:avLst/>
            </a:prstGeom>
          </p:spPr>
        </p:pic>
        <p:pic>
          <p:nvPicPr>
            <p:cNvPr id="556" name="object 556"/>
            <p:cNvPicPr/>
            <p:nvPr/>
          </p:nvPicPr>
          <p:blipFill>
            <a:blip r:embed="rId477" cstate="print"/>
            <a:stretch>
              <a:fillRect/>
            </a:stretch>
          </p:blipFill>
          <p:spPr>
            <a:xfrm>
              <a:off x="13284677" y="6188536"/>
              <a:ext cx="16154" cy="29352"/>
            </a:xfrm>
            <a:prstGeom prst="rect">
              <a:avLst/>
            </a:prstGeom>
          </p:spPr>
        </p:pic>
        <p:pic>
          <p:nvPicPr>
            <p:cNvPr id="557" name="object 557"/>
            <p:cNvPicPr/>
            <p:nvPr/>
          </p:nvPicPr>
          <p:blipFill>
            <a:blip r:embed="rId478" cstate="print"/>
            <a:stretch>
              <a:fillRect/>
            </a:stretch>
          </p:blipFill>
          <p:spPr>
            <a:xfrm>
              <a:off x="13176534" y="6201033"/>
              <a:ext cx="120609" cy="125547"/>
            </a:xfrm>
            <a:prstGeom prst="rect">
              <a:avLst/>
            </a:prstGeom>
          </p:spPr>
        </p:pic>
        <p:pic>
          <p:nvPicPr>
            <p:cNvPr id="558" name="object 558"/>
            <p:cNvPicPr/>
            <p:nvPr/>
          </p:nvPicPr>
          <p:blipFill>
            <a:blip r:embed="rId479" cstate="print"/>
            <a:stretch>
              <a:fillRect/>
            </a:stretch>
          </p:blipFill>
          <p:spPr>
            <a:xfrm>
              <a:off x="13077139" y="6168663"/>
              <a:ext cx="213603" cy="116890"/>
            </a:xfrm>
            <a:prstGeom prst="rect">
              <a:avLst/>
            </a:prstGeom>
          </p:spPr>
        </p:pic>
        <p:pic>
          <p:nvPicPr>
            <p:cNvPr id="559" name="object 559"/>
            <p:cNvPicPr/>
            <p:nvPr/>
          </p:nvPicPr>
          <p:blipFill>
            <a:blip r:embed="rId480" cstate="print"/>
            <a:stretch>
              <a:fillRect/>
            </a:stretch>
          </p:blipFill>
          <p:spPr>
            <a:xfrm>
              <a:off x="13048000" y="5528523"/>
              <a:ext cx="65684" cy="144078"/>
            </a:xfrm>
            <a:prstGeom prst="rect">
              <a:avLst/>
            </a:prstGeom>
          </p:spPr>
        </p:pic>
        <p:pic>
          <p:nvPicPr>
            <p:cNvPr id="560" name="object 560"/>
            <p:cNvPicPr/>
            <p:nvPr/>
          </p:nvPicPr>
          <p:blipFill>
            <a:blip r:embed="rId481" cstate="print"/>
            <a:stretch>
              <a:fillRect/>
            </a:stretch>
          </p:blipFill>
          <p:spPr>
            <a:xfrm>
              <a:off x="12921569" y="5688756"/>
              <a:ext cx="98663" cy="153802"/>
            </a:xfrm>
            <a:prstGeom prst="rect">
              <a:avLst/>
            </a:prstGeom>
          </p:spPr>
        </p:pic>
        <p:sp>
          <p:nvSpPr>
            <p:cNvPr id="561" name="object 561"/>
            <p:cNvSpPr/>
            <p:nvPr/>
          </p:nvSpPr>
          <p:spPr>
            <a:xfrm>
              <a:off x="12947020" y="5828994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3230" y="0"/>
                  </a:moveTo>
                  <a:lnTo>
                    <a:pt x="3017" y="0"/>
                  </a:lnTo>
                  <a:lnTo>
                    <a:pt x="2164" y="944"/>
                  </a:lnTo>
                  <a:lnTo>
                    <a:pt x="1371" y="1889"/>
                  </a:lnTo>
                  <a:lnTo>
                    <a:pt x="640" y="2865"/>
                  </a:lnTo>
                  <a:lnTo>
                    <a:pt x="0" y="3809"/>
                  </a:lnTo>
                  <a:lnTo>
                    <a:pt x="640" y="3322"/>
                  </a:lnTo>
                  <a:lnTo>
                    <a:pt x="1798" y="2072"/>
                  </a:lnTo>
                  <a:lnTo>
                    <a:pt x="2926" y="518"/>
                  </a:lnTo>
                  <a:lnTo>
                    <a:pt x="3230" y="0"/>
                  </a:lnTo>
                  <a:close/>
                </a:path>
              </a:pathLst>
            </a:custGeom>
            <a:solidFill>
              <a:srgbClr val="B879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2" name="object 562"/>
            <p:cNvPicPr/>
            <p:nvPr/>
          </p:nvPicPr>
          <p:blipFill>
            <a:blip r:embed="rId482" cstate="print"/>
            <a:stretch>
              <a:fillRect/>
            </a:stretch>
          </p:blipFill>
          <p:spPr>
            <a:xfrm>
              <a:off x="12987863" y="5613013"/>
              <a:ext cx="88270" cy="150906"/>
            </a:xfrm>
            <a:prstGeom prst="rect">
              <a:avLst/>
            </a:prstGeom>
          </p:spPr>
        </p:pic>
        <p:pic>
          <p:nvPicPr>
            <p:cNvPr id="563" name="object 563"/>
            <p:cNvPicPr/>
            <p:nvPr/>
          </p:nvPicPr>
          <p:blipFill>
            <a:blip r:embed="rId483" cstate="print"/>
            <a:stretch>
              <a:fillRect/>
            </a:stretch>
          </p:blipFill>
          <p:spPr>
            <a:xfrm>
              <a:off x="12904165" y="5734141"/>
              <a:ext cx="7776" cy="12893"/>
            </a:xfrm>
            <a:prstGeom prst="rect">
              <a:avLst/>
            </a:prstGeom>
          </p:spPr>
        </p:pic>
        <p:pic>
          <p:nvPicPr>
            <p:cNvPr id="564" name="object 564"/>
            <p:cNvPicPr/>
            <p:nvPr/>
          </p:nvPicPr>
          <p:blipFill>
            <a:blip r:embed="rId484" cstate="print"/>
            <a:stretch>
              <a:fillRect/>
            </a:stretch>
          </p:blipFill>
          <p:spPr>
            <a:xfrm>
              <a:off x="12952780" y="5220431"/>
              <a:ext cx="151363" cy="305226"/>
            </a:xfrm>
            <a:prstGeom prst="rect">
              <a:avLst/>
            </a:prstGeom>
          </p:spPr>
        </p:pic>
        <p:pic>
          <p:nvPicPr>
            <p:cNvPr id="565" name="object 565"/>
            <p:cNvPicPr/>
            <p:nvPr/>
          </p:nvPicPr>
          <p:blipFill>
            <a:blip r:embed="rId485" cstate="print"/>
            <a:stretch>
              <a:fillRect/>
            </a:stretch>
          </p:blipFill>
          <p:spPr>
            <a:xfrm>
              <a:off x="12734330" y="5517306"/>
              <a:ext cx="229270" cy="191201"/>
            </a:xfrm>
            <a:prstGeom prst="rect">
              <a:avLst/>
            </a:prstGeom>
          </p:spPr>
        </p:pic>
        <p:pic>
          <p:nvPicPr>
            <p:cNvPr id="566" name="object 566"/>
            <p:cNvPicPr/>
            <p:nvPr/>
          </p:nvPicPr>
          <p:blipFill>
            <a:blip r:embed="rId486" cstate="print"/>
            <a:stretch>
              <a:fillRect/>
            </a:stretch>
          </p:blipFill>
          <p:spPr>
            <a:xfrm>
              <a:off x="12920776" y="5335157"/>
              <a:ext cx="136356" cy="283555"/>
            </a:xfrm>
            <a:prstGeom prst="rect">
              <a:avLst/>
            </a:prstGeom>
          </p:spPr>
        </p:pic>
        <p:pic>
          <p:nvPicPr>
            <p:cNvPr id="567" name="object 567"/>
            <p:cNvPicPr/>
            <p:nvPr/>
          </p:nvPicPr>
          <p:blipFill>
            <a:blip r:embed="rId487" cstate="print"/>
            <a:stretch>
              <a:fillRect/>
            </a:stretch>
          </p:blipFill>
          <p:spPr>
            <a:xfrm>
              <a:off x="12891790" y="5620267"/>
              <a:ext cx="94213" cy="113873"/>
            </a:xfrm>
            <a:prstGeom prst="rect">
              <a:avLst/>
            </a:prstGeom>
          </p:spPr>
        </p:pic>
        <p:pic>
          <p:nvPicPr>
            <p:cNvPr id="568" name="object 568"/>
            <p:cNvPicPr/>
            <p:nvPr/>
          </p:nvPicPr>
          <p:blipFill>
            <a:blip r:embed="rId488" cstate="print"/>
            <a:stretch>
              <a:fillRect/>
            </a:stretch>
          </p:blipFill>
          <p:spPr>
            <a:xfrm>
              <a:off x="12964149" y="5529346"/>
              <a:ext cx="74462" cy="154289"/>
            </a:xfrm>
            <a:prstGeom prst="rect">
              <a:avLst/>
            </a:prstGeom>
          </p:spPr>
        </p:pic>
        <p:pic>
          <p:nvPicPr>
            <p:cNvPr id="569" name="object 569"/>
            <p:cNvPicPr/>
            <p:nvPr/>
          </p:nvPicPr>
          <p:blipFill>
            <a:blip r:embed="rId489" cstate="print"/>
            <a:stretch>
              <a:fillRect/>
            </a:stretch>
          </p:blipFill>
          <p:spPr>
            <a:xfrm>
              <a:off x="12905201" y="5671687"/>
              <a:ext cx="94061" cy="99578"/>
            </a:xfrm>
            <a:prstGeom prst="rect">
              <a:avLst/>
            </a:prstGeom>
          </p:spPr>
        </p:pic>
        <p:pic>
          <p:nvPicPr>
            <p:cNvPr id="570" name="object 570"/>
            <p:cNvPicPr/>
            <p:nvPr/>
          </p:nvPicPr>
          <p:blipFill>
            <a:blip r:embed="rId490" cstate="print"/>
            <a:stretch>
              <a:fillRect/>
            </a:stretch>
          </p:blipFill>
          <p:spPr>
            <a:xfrm>
              <a:off x="12881061" y="5634105"/>
              <a:ext cx="73304" cy="84856"/>
            </a:xfrm>
            <a:prstGeom prst="rect">
              <a:avLst/>
            </a:prstGeom>
          </p:spPr>
        </p:pic>
        <p:pic>
          <p:nvPicPr>
            <p:cNvPr id="571" name="object 571"/>
            <p:cNvPicPr/>
            <p:nvPr/>
          </p:nvPicPr>
          <p:blipFill>
            <a:blip r:embed="rId491" cstate="print"/>
            <a:stretch>
              <a:fillRect/>
            </a:stretch>
          </p:blipFill>
          <p:spPr>
            <a:xfrm>
              <a:off x="13003529" y="5470610"/>
              <a:ext cx="26029" cy="71109"/>
            </a:xfrm>
            <a:prstGeom prst="rect">
              <a:avLst/>
            </a:prstGeom>
          </p:spPr>
        </p:pic>
        <p:pic>
          <p:nvPicPr>
            <p:cNvPr id="572" name="object 572"/>
            <p:cNvPicPr/>
            <p:nvPr/>
          </p:nvPicPr>
          <p:blipFill>
            <a:blip r:embed="rId492" cstate="print"/>
            <a:stretch>
              <a:fillRect/>
            </a:stretch>
          </p:blipFill>
          <p:spPr>
            <a:xfrm>
              <a:off x="12122231" y="6005778"/>
              <a:ext cx="144810" cy="273862"/>
            </a:xfrm>
            <a:prstGeom prst="rect">
              <a:avLst/>
            </a:prstGeom>
          </p:spPr>
        </p:pic>
        <p:pic>
          <p:nvPicPr>
            <p:cNvPr id="573" name="object 573"/>
            <p:cNvPicPr/>
            <p:nvPr/>
          </p:nvPicPr>
          <p:blipFill>
            <a:blip r:embed="rId493" cstate="print"/>
            <a:stretch>
              <a:fillRect/>
            </a:stretch>
          </p:blipFill>
          <p:spPr>
            <a:xfrm>
              <a:off x="11977695" y="5587776"/>
              <a:ext cx="120975" cy="339882"/>
            </a:xfrm>
            <a:prstGeom prst="rect">
              <a:avLst/>
            </a:prstGeom>
          </p:spPr>
        </p:pic>
        <p:pic>
          <p:nvPicPr>
            <p:cNvPr id="574" name="object 574"/>
            <p:cNvPicPr/>
            <p:nvPr/>
          </p:nvPicPr>
          <p:blipFill>
            <a:blip r:embed="rId494" cstate="print"/>
            <a:stretch>
              <a:fillRect/>
            </a:stretch>
          </p:blipFill>
          <p:spPr>
            <a:xfrm>
              <a:off x="11891406" y="5727649"/>
              <a:ext cx="303763" cy="559643"/>
            </a:xfrm>
            <a:prstGeom prst="rect">
              <a:avLst/>
            </a:prstGeom>
          </p:spPr>
        </p:pic>
        <p:pic>
          <p:nvPicPr>
            <p:cNvPr id="575" name="object 575"/>
            <p:cNvPicPr/>
            <p:nvPr/>
          </p:nvPicPr>
          <p:blipFill>
            <a:blip r:embed="rId495" cstate="print"/>
            <a:stretch>
              <a:fillRect/>
            </a:stretch>
          </p:blipFill>
          <p:spPr>
            <a:xfrm>
              <a:off x="11977674" y="5678941"/>
              <a:ext cx="384983" cy="645322"/>
            </a:xfrm>
            <a:prstGeom prst="rect">
              <a:avLst/>
            </a:prstGeom>
          </p:spPr>
        </p:pic>
        <p:pic>
          <p:nvPicPr>
            <p:cNvPr id="576" name="object 576"/>
            <p:cNvPicPr/>
            <p:nvPr/>
          </p:nvPicPr>
          <p:blipFill>
            <a:blip r:embed="rId496" cstate="print"/>
            <a:stretch>
              <a:fillRect/>
            </a:stretch>
          </p:blipFill>
          <p:spPr>
            <a:xfrm>
              <a:off x="11872020" y="5524926"/>
              <a:ext cx="115702" cy="202722"/>
            </a:xfrm>
            <a:prstGeom prst="rect">
              <a:avLst/>
            </a:prstGeom>
          </p:spPr>
        </p:pic>
        <p:pic>
          <p:nvPicPr>
            <p:cNvPr id="577" name="object 577"/>
            <p:cNvPicPr/>
            <p:nvPr/>
          </p:nvPicPr>
          <p:blipFill>
            <a:blip r:embed="rId497" cstate="print"/>
            <a:stretch>
              <a:fillRect/>
            </a:stretch>
          </p:blipFill>
          <p:spPr>
            <a:xfrm>
              <a:off x="11886712" y="5555284"/>
              <a:ext cx="99608" cy="138653"/>
            </a:xfrm>
            <a:prstGeom prst="rect">
              <a:avLst/>
            </a:prstGeom>
          </p:spPr>
        </p:pic>
        <p:pic>
          <p:nvPicPr>
            <p:cNvPr id="578" name="object 578"/>
            <p:cNvPicPr/>
            <p:nvPr/>
          </p:nvPicPr>
          <p:blipFill>
            <a:blip r:embed="rId498" cstate="print"/>
            <a:stretch>
              <a:fillRect/>
            </a:stretch>
          </p:blipFill>
          <p:spPr>
            <a:xfrm>
              <a:off x="11892107" y="5689304"/>
              <a:ext cx="102382" cy="179191"/>
            </a:xfrm>
            <a:prstGeom prst="rect">
              <a:avLst/>
            </a:prstGeom>
          </p:spPr>
        </p:pic>
        <p:sp>
          <p:nvSpPr>
            <p:cNvPr id="579" name="object 579"/>
            <p:cNvSpPr/>
            <p:nvPr/>
          </p:nvSpPr>
          <p:spPr>
            <a:xfrm>
              <a:off x="11931170" y="5200140"/>
              <a:ext cx="612140" cy="1083945"/>
            </a:xfrm>
            <a:custGeom>
              <a:avLst/>
              <a:gdLst/>
              <a:ahLst/>
              <a:cxnLst/>
              <a:rect l="l" t="t" r="r" b="b"/>
              <a:pathLst>
                <a:path w="612140" h="1083945">
                  <a:moveTo>
                    <a:pt x="430163" y="1083430"/>
                  </a:moveTo>
                  <a:lnTo>
                    <a:pt x="391287" y="1077975"/>
                  </a:lnTo>
                  <a:lnTo>
                    <a:pt x="341492" y="1060063"/>
                  </a:lnTo>
                  <a:lnTo>
                    <a:pt x="294301" y="1031067"/>
                  </a:lnTo>
                  <a:lnTo>
                    <a:pt x="261941" y="987041"/>
                  </a:lnTo>
                  <a:lnTo>
                    <a:pt x="236391" y="925854"/>
                  </a:lnTo>
                  <a:lnTo>
                    <a:pt x="224239" y="901708"/>
                  </a:lnTo>
                  <a:lnTo>
                    <a:pt x="200564" y="836097"/>
                  </a:lnTo>
                  <a:lnTo>
                    <a:pt x="182902" y="778869"/>
                  </a:lnTo>
                  <a:lnTo>
                    <a:pt x="163728" y="714636"/>
                  </a:lnTo>
                  <a:lnTo>
                    <a:pt x="121140" y="570299"/>
                  </a:lnTo>
                  <a:lnTo>
                    <a:pt x="112715" y="542779"/>
                  </a:lnTo>
                  <a:lnTo>
                    <a:pt x="107482" y="527285"/>
                  </a:lnTo>
                  <a:lnTo>
                    <a:pt x="99962" y="507749"/>
                  </a:lnTo>
                  <a:lnTo>
                    <a:pt x="92862" y="486855"/>
                  </a:lnTo>
                  <a:lnTo>
                    <a:pt x="82048" y="451659"/>
                  </a:lnTo>
                  <a:lnTo>
                    <a:pt x="63388" y="389218"/>
                  </a:lnTo>
                  <a:lnTo>
                    <a:pt x="47583" y="353543"/>
                  </a:lnTo>
                  <a:lnTo>
                    <a:pt x="36556" y="325605"/>
                  </a:lnTo>
                  <a:lnTo>
                    <a:pt x="26634" y="297840"/>
                  </a:lnTo>
                  <a:lnTo>
                    <a:pt x="8289" y="253732"/>
                  </a:lnTo>
                  <a:lnTo>
                    <a:pt x="0" y="216453"/>
                  </a:lnTo>
                  <a:lnTo>
                    <a:pt x="2849" y="176331"/>
                  </a:lnTo>
                  <a:lnTo>
                    <a:pt x="17921" y="123697"/>
                  </a:lnTo>
                  <a:lnTo>
                    <a:pt x="33115" y="88233"/>
                  </a:lnTo>
                  <a:lnTo>
                    <a:pt x="77316" y="44565"/>
                  </a:lnTo>
                  <a:lnTo>
                    <a:pt x="101623" y="30768"/>
                  </a:lnTo>
                  <a:lnTo>
                    <a:pt x="122216" y="18379"/>
                  </a:lnTo>
                  <a:lnTo>
                    <a:pt x="129862" y="15870"/>
                  </a:lnTo>
                  <a:lnTo>
                    <a:pt x="153828" y="6613"/>
                  </a:lnTo>
                  <a:lnTo>
                    <a:pt x="161504" y="4073"/>
                  </a:lnTo>
                  <a:lnTo>
                    <a:pt x="200216" y="0"/>
                  </a:lnTo>
                  <a:lnTo>
                    <a:pt x="233402" y="17758"/>
                  </a:lnTo>
                  <a:lnTo>
                    <a:pt x="257478" y="46340"/>
                  </a:lnTo>
                  <a:lnTo>
                    <a:pt x="268861" y="74736"/>
                  </a:lnTo>
                  <a:lnTo>
                    <a:pt x="283656" y="96614"/>
                  </a:lnTo>
                  <a:lnTo>
                    <a:pt x="297351" y="129327"/>
                  </a:lnTo>
                  <a:lnTo>
                    <a:pt x="308947" y="169248"/>
                  </a:lnTo>
                  <a:lnTo>
                    <a:pt x="317445" y="212750"/>
                  </a:lnTo>
                  <a:lnTo>
                    <a:pt x="315954" y="243968"/>
                  </a:lnTo>
                  <a:lnTo>
                    <a:pt x="318230" y="273223"/>
                  </a:lnTo>
                  <a:lnTo>
                    <a:pt x="321684" y="302546"/>
                  </a:lnTo>
                  <a:lnTo>
                    <a:pt x="323728" y="333969"/>
                  </a:lnTo>
                  <a:lnTo>
                    <a:pt x="324850" y="362567"/>
                  </a:lnTo>
                  <a:lnTo>
                    <a:pt x="327273" y="395588"/>
                  </a:lnTo>
                  <a:lnTo>
                    <a:pt x="330776" y="428500"/>
                  </a:lnTo>
                  <a:lnTo>
                    <a:pt x="335135" y="456771"/>
                  </a:lnTo>
                  <a:lnTo>
                    <a:pt x="343406" y="504496"/>
                  </a:lnTo>
                  <a:lnTo>
                    <a:pt x="349973" y="550515"/>
                  </a:lnTo>
                  <a:lnTo>
                    <a:pt x="361831" y="642427"/>
                  </a:lnTo>
                  <a:lnTo>
                    <a:pt x="369037" y="690814"/>
                  </a:lnTo>
                  <a:lnTo>
                    <a:pt x="381818" y="739855"/>
                  </a:lnTo>
                  <a:lnTo>
                    <a:pt x="401757" y="782163"/>
                  </a:lnTo>
                  <a:lnTo>
                    <a:pt x="427292" y="819951"/>
                  </a:lnTo>
                  <a:lnTo>
                    <a:pt x="456863" y="855438"/>
                  </a:lnTo>
                  <a:lnTo>
                    <a:pt x="488908" y="890837"/>
                  </a:lnTo>
                  <a:lnTo>
                    <a:pt x="518339" y="915147"/>
                  </a:lnTo>
                  <a:lnTo>
                    <a:pt x="558189" y="941204"/>
                  </a:lnTo>
                  <a:lnTo>
                    <a:pt x="593434" y="962160"/>
                  </a:lnTo>
                  <a:lnTo>
                    <a:pt x="612063" y="972493"/>
                  </a:lnTo>
                  <a:lnTo>
                    <a:pt x="610265" y="972695"/>
                  </a:lnTo>
                  <a:lnTo>
                    <a:pt x="608467" y="972493"/>
                  </a:lnTo>
                  <a:lnTo>
                    <a:pt x="603059" y="985527"/>
                  </a:lnTo>
                  <a:lnTo>
                    <a:pt x="599977" y="992283"/>
                  </a:lnTo>
                  <a:lnTo>
                    <a:pt x="570629" y="1031303"/>
                  </a:lnTo>
                  <a:lnTo>
                    <a:pt x="520406" y="1062444"/>
                  </a:lnTo>
                  <a:lnTo>
                    <a:pt x="505860" y="1066615"/>
                  </a:lnTo>
                  <a:lnTo>
                    <a:pt x="494174" y="1072692"/>
                  </a:lnTo>
                  <a:lnTo>
                    <a:pt x="478468" y="1078065"/>
                  </a:lnTo>
                  <a:lnTo>
                    <a:pt x="462584" y="1081606"/>
                  </a:lnTo>
                  <a:lnTo>
                    <a:pt x="430163" y="1083430"/>
                  </a:lnTo>
                  <a:close/>
                </a:path>
              </a:pathLst>
            </a:custGeom>
            <a:solidFill>
              <a:srgbClr val="DEA2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80" name="object 580"/>
            <p:cNvPicPr/>
            <p:nvPr/>
          </p:nvPicPr>
          <p:blipFill>
            <a:blip r:embed="rId131" cstate="print"/>
            <a:stretch>
              <a:fillRect/>
            </a:stretch>
          </p:blipFill>
          <p:spPr>
            <a:xfrm>
              <a:off x="12348959" y="6282970"/>
              <a:ext cx="14897" cy="694"/>
            </a:xfrm>
            <a:prstGeom prst="rect">
              <a:avLst/>
            </a:prstGeom>
          </p:spPr>
        </p:pic>
        <p:pic>
          <p:nvPicPr>
            <p:cNvPr id="581" name="object 581"/>
            <p:cNvPicPr/>
            <p:nvPr/>
          </p:nvPicPr>
          <p:blipFill>
            <a:blip r:embed="rId499" cstate="print"/>
            <a:stretch>
              <a:fillRect/>
            </a:stretch>
          </p:blipFill>
          <p:spPr>
            <a:xfrm>
              <a:off x="11994550" y="5583539"/>
              <a:ext cx="439887" cy="700064"/>
            </a:xfrm>
            <a:prstGeom prst="rect">
              <a:avLst/>
            </a:prstGeom>
          </p:spPr>
        </p:pic>
        <p:pic>
          <p:nvPicPr>
            <p:cNvPr id="582" name="object 582"/>
            <p:cNvPicPr/>
            <p:nvPr/>
          </p:nvPicPr>
          <p:blipFill>
            <a:blip r:embed="rId500" cstate="print"/>
            <a:stretch>
              <a:fillRect/>
            </a:stretch>
          </p:blipFill>
          <p:spPr>
            <a:xfrm>
              <a:off x="11959315" y="5218693"/>
              <a:ext cx="93786" cy="238292"/>
            </a:xfrm>
            <a:prstGeom prst="rect">
              <a:avLst/>
            </a:prstGeom>
          </p:spPr>
        </p:pic>
        <p:pic>
          <p:nvPicPr>
            <p:cNvPr id="583" name="object 583"/>
            <p:cNvPicPr/>
            <p:nvPr/>
          </p:nvPicPr>
          <p:blipFill>
            <a:blip r:embed="rId501" cstate="print"/>
            <a:stretch>
              <a:fillRect/>
            </a:stretch>
          </p:blipFill>
          <p:spPr>
            <a:xfrm>
              <a:off x="12179229" y="5413095"/>
              <a:ext cx="234177" cy="868344"/>
            </a:xfrm>
            <a:prstGeom prst="rect">
              <a:avLst/>
            </a:prstGeom>
          </p:spPr>
        </p:pic>
        <p:pic>
          <p:nvPicPr>
            <p:cNvPr id="584" name="object 584"/>
            <p:cNvPicPr/>
            <p:nvPr/>
          </p:nvPicPr>
          <p:blipFill>
            <a:blip r:embed="rId502" cstate="print"/>
            <a:stretch>
              <a:fillRect/>
            </a:stretch>
          </p:blipFill>
          <p:spPr>
            <a:xfrm>
              <a:off x="12085746" y="5370849"/>
              <a:ext cx="223631" cy="766297"/>
            </a:xfrm>
            <a:prstGeom prst="rect">
              <a:avLst/>
            </a:prstGeom>
          </p:spPr>
        </p:pic>
        <p:pic>
          <p:nvPicPr>
            <p:cNvPr id="585" name="object 585"/>
            <p:cNvPicPr/>
            <p:nvPr/>
          </p:nvPicPr>
          <p:blipFill>
            <a:blip r:embed="rId503" cstate="print"/>
            <a:stretch>
              <a:fillRect/>
            </a:stretch>
          </p:blipFill>
          <p:spPr>
            <a:xfrm>
              <a:off x="12134545" y="5861273"/>
              <a:ext cx="97475" cy="278282"/>
            </a:xfrm>
            <a:prstGeom prst="rect">
              <a:avLst/>
            </a:prstGeom>
          </p:spPr>
        </p:pic>
        <p:pic>
          <p:nvPicPr>
            <p:cNvPr id="586" name="object 586"/>
            <p:cNvPicPr/>
            <p:nvPr/>
          </p:nvPicPr>
          <p:blipFill>
            <a:blip r:embed="rId504" cstate="print"/>
            <a:stretch>
              <a:fillRect/>
            </a:stretch>
          </p:blipFill>
          <p:spPr>
            <a:xfrm>
              <a:off x="12172675" y="5449549"/>
              <a:ext cx="171602" cy="677143"/>
            </a:xfrm>
            <a:prstGeom prst="rect">
              <a:avLst/>
            </a:prstGeom>
          </p:spPr>
        </p:pic>
        <p:pic>
          <p:nvPicPr>
            <p:cNvPr id="587" name="object 587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2533711" y="6175003"/>
              <a:ext cx="5029" cy="11887"/>
            </a:xfrm>
            <a:prstGeom prst="rect">
              <a:avLst/>
            </a:prstGeom>
          </p:spPr>
        </p:pic>
        <p:pic>
          <p:nvPicPr>
            <p:cNvPr id="588" name="object 588"/>
            <p:cNvPicPr/>
            <p:nvPr/>
          </p:nvPicPr>
          <p:blipFill>
            <a:blip r:embed="rId505" cstate="print"/>
            <a:stretch>
              <a:fillRect/>
            </a:stretch>
          </p:blipFill>
          <p:spPr>
            <a:xfrm>
              <a:off x="12434437" y="6174943"/>
              <a:ext cx="104119" cy="92293"/>
            </a:xfrm>
            <a:prstGeom prst="rect">
              <a:avLst/>
            </a:prstGeom>
          </p:spPr>
        </p:pic>
        <p:pic>
          <p:nvPicPr>
            <p:cNvPr id="589" name="object 589"/>
            <p:cNvPicPr/>
            <p:nvPr/>
          </p:nvPicPr>
          <p:blipFill>
            <a:blip r:embed="rId506" cstate="print"/>
            <a:stretch>
              <a:fillRect/>
            </a:stretch>
          </p:blipFill>
          <p:spPr>
            <a:xfrm>
              <a:off x="12413406" y="6174119"/>
              <a:ext cx="124541" cy="97383"/>
            </a:xfrm>
            <a:prstGeom prst="rect">
              <a:avLst/>
            </a:prstGeom>
          </p:spPr>
        </p:pic>
        <p:pic>
          <p:nvPicPr>
            <p:cNvPr id="590" name="object 590"/>
            <p:cNvPicPr/>
            <p:nvPr/>
          </p:nvPicPr>
          <p:blipFill>
            <a:blip r:embed="rId507" cstate="print"/>
            <a:stretch>
              <a:fillRect/>
            </a:stretch>
          </p:blipFill>
          <p:spPr>
            <a:xfrm>
              <a:off x="12260488" y="6240230"/>
              <a:ext cx="50109" cy="24932"/>
            </a:xfrm>
            <a:prstGeom prst="rect">
              <a:avLst/>
            </a:prstGeom>
          </p:spPr>
        </p:pic>
        <p:pic>
          <p:nvPicPr>
            <p:cNvPr id="591" name="object 591"/>
            <p:cNvPicPr/>
            <p:nvPr/>
          </p:nvPicPr>
          <p:blipFill>
            <a:blip r:embed="rId508" cstate="print"/>
            <a:stretch>
              <a:fillRect/>
            </a:stretch>
          </p:blipFill>
          <p:spPr>
            <a:xfrm>
              <a:off x="12334006" y="6108100"/>
              <a:ext cx="142097" cy="118567"/>
            </a:xfrm>
            <a:prstGeom prst="rect">
              <a:avLst/>
            </a:prstGeom>
          </p:spPr>
        </p:pic>
        <p:pic>
          <p:nvPicPr>
            <p:cNvPr id="592" name="object 592"/>
            <p:cNvPicPr/>
            <p:nvPr/>
          </p:nvPicPr>
          <p:blipFill>
            <a:blip r:embed="rId509" cstate="print"/>
            <a:stretch>
              <a:fillRect/>
            </a:stretch>
          </p:blipFill>
          <p:spPr>
            <a:xfrm>
              <a:off x="12300996" y="6156319"/>
              <a:ext cx="233598" cy="117195"/>
            </a:xfrm>
            <a:prstGeom prst="rect">
              <a:avLst/>
            </a:prstGeom>
          </p:spPr>
        </p:pic>
        <p:pic>
          <p:nvPicPr>
            <p:cNvPr id="593" name="object 593"/>
            <p:cNvPicPr/>
            <p:nvPr/>
          </p:nvPicPr>
          <p:blipFill>
            <a:blip r:embed="rId510" cstate="print"/>
            <a:stretch>
              <a:fillRect/>
            </a:stretch>
          </p:blipFill>
          <p:spPr>
            <a:xfrm>
              <a:off x="12008022" y="5456986"/>
              <a:ext cx="77723" cy="204094"/>
            </a:xfrm>
            <a:prstGeom prst="rect">
              <a:avLst/>
            </a:prstGeom>
          </p:spPr>
        </p:pic>
        <p:pic>
          <p:nvPicPr>
            <p:cNvPr id="594" name="object 594"/>
            <p:cNvPicPr/>
            <p:nvPr/>
          </p:nvPicPr>
          <p:blipFill>
            <a:blip r:embed="rId511" cstate="print"/>
            <a:stretch>
              <a:fillRect/>
            </a:stretch>
          </p:blipFill>
          <p:spPr>
            <a:xfrm>
              <a:off x="11996714" y="5249692"/>
              <a:ext cx="111831" cy="180533"/>
            </a:xfrm>
            <a:prstGeom prst="rect">
              <a:avLst/>
            </a:prstGeom>
          </p:spPr>
        </p:pic>
        <p:pic>
          <p:nvPicPr>
            <p:cNvPr id="595" name="object 595"/>
            <p:cNvPicPr/>
            <p:nvPr/>
          </p:nvPicPr>
          <p:blipFill>
            <a:blip r:embed="rId512" cstate="print"/>
            <a:stretch>
              <a:fillRect/>
            </a:stretch>
          </p:blipFill>
          <p:spPr>
            <a:xfrm>
              <a:off x="11994276" y="5324215"/>
              <a:ext cx="119573" cy="325831"/>
            </a:xfrm>
            <a:prstGeom prst="rect">
              <a:avLst/>
            </a:prstGeom>
          </p:spPr>
        </p:pic>
        <p:sp>
          <p:nvSpPr>
            <p:cNvPr id="596" name="object 596"/>
            <p:cNvSpPr/>
            <p:nvPr/>
          </p:nvSpPr>
          <p:spPr>
            <a:xfrm>
              <a:off x="12156438" y="4976512"/>
              <a:ext cx="775970" cy="1203325"/>
            </a:xfrm>
            <a:custGeom>
              <a:avLst/>
              <a:gdLst/>
              <a:ahLst/>
              <a:cxnLst/>
              <a:rect l="l" t="t" r="r" b="b"/>
              <a:pathLst>
                <a:path w="775970" h="1203325">
                  <a:moveTo>
                    <a:pt x="424342" y="1203042"/>
                  </a:moveTo>
                  <a:lnTo>
                    <a:pt x="386005" y="1199179"/>
                  </a:lnTo>
                  <a:lnTo>
                    <a:pt x="312915" y="1177312"/>
                  </a:lnTo>
                  <a:lnTo>
                    <a:pt x="253521" y="1147377"/>
                  </a:lnTo>
                  <a:lnTo>
                    <a:pt x="202643" y="1104959"/>
                  </a:lnTo>
                  <a:lnTo>
                    <a:pt x="193504" y="1097066"/>
                  </a:lnTo>
                  <a:lnTo>
                    <a:pt x="185354" y="1087900"/>
                  </a:lnTo>
                  <a:lnTo>
                    <a:pt x="178113" y="1077595"/>
                  </a:lnTo>
                  <a:lnTo>
                    <a:pt x="168905" y="1061690"/>
                  </a:lnTo>
                  <a:lnTo>
                    <a:pt x="169433" y="1061636"/>
                  </a:lnTo>
                  <a:lnTo>
                    <a:pt x="152763" y="1012423"/>
                  </a:lnTo>
                  <a:lnTo>
                    <a:pt x="142686" y="958729"/>
                  </a:lnTo>
                  <a:lnTo>
                    <a:pt x="135660" y="907304"/>
                  </a:lnTo>
                  <a:lnTo>
                    <a:pt x="128138" y="864899"/>
                  </a:lnTo>
                  <a:lnTo>
                    <a:pt x="107003" y="775738"/>
                  </a:lnTo>
                  <a:lnTo>
                    <a:pt x="92528" y="703071"/>
                  </a:lnTo>
                  <a:lnTo>
                    <a:pt x="83702" y="644177"/>
                  </a:lnTo>
                  <a:lnTo>
                    <a:pt x="79513" y="596334"/>
                  </a:lnTo>
                  <a:lnTo>
                    <a:pt x="78952" y="556823"/>
                  </a:lnTo>
                  <a:lnTo>
                    <a:pt x="81007" y="522921"/>
                  </a:lnTo>
                  <a:lnTo>
                    <a:pt x="84666" y="491909"/>
                  </a:lnTo>
                  <a:lnTo>
                    <a:pt x="88920" y="461066"/>
                  </a:lnTo>
                  <a:lnTo>
                    <a:pt x="92757" y="427669"/>
                  </a:lnTo>
                  <a:lnTo>
                    <a:pt x="105378" y="428034"/>
                  </a:lnTo>
                  <a:lnTo>
                    <a:pt x="106018" y="465137"/>
                  </a:lnTo>
                  <a:lnTo>
                    <a:pt x="106190" y="524977"/>
                  </a:lnTo>
                  <a:lnTo>
                    <a:pt x="107302" y="553449"/>
                  </a:lnTo>
                  <a:lnTo>
                    <a:pt x="115526" y="621828"/>
                  </a:lnTo>
                  <a:lnTo>
                    <a:pt x="124218" y="667469"/>
                  </a:lnTo>
                  <a:lnTo>
                    <a:pt x="137017" y="724567"/>
                  </a:lnTo>
                  <a:lnTo>
                    <a:pt x="154712" y="795988"/>
                  </a:lnTo>
                  <a:lnTo>
                    <a:pt x="178093" y="884600"/>
                  </a:lnTo>
                  <a:lnTo>
                    <a:pt x="165473" y="812610"/>
                  </a:lnTo>
                  <a:lnTo>
                    <a:pt x="154266" y="744276"/>
                  </a:lnTo>
                  <a:lnTo>
                    <a:pt x="144296" y="680002"/>
                  </a:lnTo>
                  <a:lnTo>
                    <a:pt x="120039" y="515608"/>
                  </a:lnTo>
                  <a:lnTo>
                    <a:pt x="113249" y="471639"/>
                  </a:lnTo>
                  <a:lnTo>
                    <a:pt x="106811" y="433763"/>
                  </a:lnTo>
                  <a:lnTo>
                    <a:pt x="100550" y="402385"/>
                  </a:lnTo>
                  <a:lnTo>
                    <a:pt x="94288" y="377910"/>
                  </a:lnTo>
                  <a:lnTo>
                    <a:pt x="56320" y="396976"/>
                  </a:lnTo>
                  <a:lnTo>
                    <a:pt x="39457" y="366268"/>
                  </a:lnTo>
                  <a:lnTo>
                    <a:pt x="28074" y="331550"/>
                  </a:lnTo>
                  <a:lnTo>
                    <a:pt x="18484" y="293961"/>
                  </a:lnTo>
                  <a:lnTo>
                    <a:pt x="6998" y="254635"/>
                  </a:lnTo>
                  <a:lnTo>
                    <a:pt x="0" y="209054"/>
                  </a:lnTo>
                  <a:lnTo>
                    <a:pt x="4714" y="157164"/>
                  </a:lnTo>
                  <a:lnTo>
                    <a:pt x="18479" y="106316"/>
                  </a:lnTo>
                  <a:lnTo>
                    <a:pt x="38629" y="63861"/>
                  </a:lnTo>
                  <a:lnTo>
                    <a:pt x="81708" y="25662"/>
                  </a:lnTo>
                  <a:lnTo>
                    <a:pt x="135795" y="108"/>
                  </a:lnTo>
                  <a:lnTo>
                    <a:pt x="152324" y="0"/>
                  </a:lnTo>
                  <a:lnTo>
                    <a:pt x="110286" y="38380"/>
                  </a:lnTo>
                  <a:lnTo>
                    <a:pt x="84903" y="61853"/>
                  </a:lnTo>
                  <a:lnTo>
                    <a:pt x="70905" y="78126"/>
                  </a:lnTo>
                  <a:lnTo>
                    <a:pt x="63026" y="94907"/>
                  </a:lnTo>
                  <a:lnTo>
                    <a:pt x="68719" y="87583"/>
                  </a:lnTo>
                  <a:lnTo>
                    <a:pt x="74862" y="80870"/>
                  </a:lnTo>
                  <a:lnTo>
                    <a:pt x="131018" y="52990"/>
                  </a:lnTo>
                  <a:lnTo>
                    <a:pt x="174115" y="38907"/>
                  </a:lnTo>
                  <a:lnTo>
                    <a:pt x="218250" y="29074"/>
                  </a:lnTo>
                  <a:lnTo>
                    <a:pt x="262950" y="24298"/>
                  </a:lnTo>
                  <a:lnTo>
                    <a:pt x="263676" y="33704"/>
                  </a:lnTo>
                  <a:lnTo>
                    <a:pt x="263616" y="43133"/>
                  </a:lnTo>
                  <a:lnTo>
                    <a:pt x="262882" y="52572"/>
                  </a:lnTo>
                  <a:lnTo>
                    <a:pt x="261585" y="62009"/>
                  </a:lnTo>
                  <a:lnTo>
                    <a:pt x="269088" y="59359"/>
                  </a:lnTo>
                  <a:lnTo>
                    <a:pt x="277484" y="106886"/>
                  </a:lnTo>
                  <a:lnTo>
                    <a:pt x="282998" y="150204"/>
                  </a:lnTo>
                  <a:lnTo>
                    <a:pt x="286565" y="190553"/>
                  </a:lnTo>
                  <a:lnTo>
                    <a:pt x="291592" y="267315"/>
                  </a:lnTo>
                  <a:lnTo>
                    <a:pt x="294922" y="306210"/>
                  </a:lnTo>
                  <a:lnTo>
                    <a:pt x="300042" y="347103"/>
                  </a:lnTo>
                  <a:lnTo>
                    <a:pt x="307886" y="391236"/>
                  </a:lnTo>
                  <a:lnTo>
                    <a:pt x="319390" y="439851"/>
                  </a:lnTo>
                  <a:lnTo>
                    <a:pt x="335487" y="494189"/>
                  </a:lnTo>
                  <a:lnTo>
                    <a:pt x="357112" y="555492"/>
                  </a:lnTo>
                  <a:lnTo>
                    <a:pt x="385199" y="625001"/>
                  </a:lnTo>
                  <a:lnTo>
                    <a:pt x="375047" y="591973"/>
                  </a:lnTo>
                  <a:lnTo>
                    <a:pt x="370481" y="575603"/>
                  </a:lnTo>
                  <a:lnTo>
                    <a:pt x="366354" y="559341"/>
                  </a:lnTo>
                  <a:lnTo>
                    <a:pt x="407828" y="591694"/>
                  </a:lnTo>
                  <a:lnTo>
                    <a:pt x="444898" y="611313"/>
                  </a:lnTo>
                  <a:lnTo>
                    <a:pt x="479859" y="623156"/>
                  </a:lnTo>
                  <a:lnTo>
                    <a:pt x="515006" y="632181"/>
                  </a:lnTo>
                  <a:lnTo>
                    <a:pt x="513789" y="629436"/>
                  </a:lnTo>
                  <a:lnTo>
                    <a:pt x="577259" y="645324"/>
                  </a:lnTo>
                  <a:lnTo>
                    <a:pt x="579832" y="658405"/>
                  </a:lnTo>
                  <a:lnTo>
                    <a:pt x="582930" y="671502"/>
                  </a:lnTo>
                  <a:lnTo>
                    <a:pt x="590102" y="697720"/>
                  </a:lnTo>
                  <a:lnTo>
                    <a:pt x="611067" y="688877"/>
                  </a:lnTo>
                  <a:lnTo>
                    <a:pt x="631905" y="687670"/>
                  </a:lnTo>
                  <a:lnTo>
                    <a:pt x="692882" y="709583"/>
                  </a:lnTo>
                  <a:lnTo>
                    <a:pt x="750504" y="762233"/>
                  </a:lnTo>
                  <a:lnTo>
                    <a:pt x="768535" y="804471"/>
                  </a:lnTo>
                  <a:lnTo>
                    <a:pt x="775580" y="874896"/>
                  </a:lnTo>
                  <a:lnTo>
                    <a:pt x="774099" y="921816"/>
                  </a:lnTo>
                  <a:lnTo>
                    <a:pt x="768846" y="977762"/>
                  </a:lnTo>
                  <a:lnTo>
                    <a:pt x="725152" y="1036568"/>
                  </a:lnTo>
                  <a:lnTo>
                    <a:pt x="683284" y="1069044"/>
                  </a:lnTo>
                  <a:lnTo>
                    <a:pt x="635282" y="1101542"/>
                  </a:lnTo>
                  <a:lnTo>
                    <a:pt x="542516" y="1160518"/>
                  </a:lnTo>
                  <a:lnTo>
                    <a:pt x="543571" y="1160464"/>
                  </a:lnTo>
                  <a:lnTo>
                    <a:pt x="533269" y="1166387"/>
                  </a:lnTo>
                  <a:lnTo>
                    <a:pt x="525402" y="1171660"/>
                  </a:lnTo>
                  <a:lnTo>
                    <a:pt x="526199" y="1170605"/>
                  </a:lnTo>
                  <a:lnTo>
                    <a:pt x="504195" y="1184369"/>
                  </a:lnTo>
                  <a:lnTo>
                    <a:pt x="491705" y="1192758"/>
                  </a:lnTo>
                  <a:lnTo>
                    <a:pt x="481807" y="1197414"/>
                  </a:lnTo>
                  <a:lnTo>
                    <a:pt x="467582" y="1199974"/>
                  </a:lnTo>
                  <a:lnTo>
                    <a:pt x="424342" y="1203042"/>
                  </a:lnTo>
                  <a:close/>
                </a:path>
              </a:pathLst>
            </a:custGeom>
            <a:solidFill>
              <a:srgbClr val="DEA2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97" name="object 597"/>
            <p:cNvPicPr/>
            <p:nvPr/>
          </p:nvPicPr>
          <p:blipFill>
            <a:blip r:embed="rId513" cstate="print"/>
            <a:stretch>
              <a:fillRect/>
            </a:stretch>
          </p:blipFill>
          <p:spPr>
            <a:xfrm>
              <a:off x="12533802" y="6137025"/>
              <a:ext cx="166043" cy="36545"/>
            </a:xfrm>
            <a:prstGeom prst="rect">
              <a:avLst/>
            </a:prstGeom>
          </p:spPr>
        </p:pic>
        <p:pic>
          <p:nvPicPr>
            <p:cNvPr id="598" name="object 598"/>
            <p:cNvPicPr/>
            <p:nvPr/>
          </p:nvPicPr>
          <p:blipFill>
            <a:blip r:embed="rId514" cstate="print"/>
            <a:stretch>
              <a:fillRect/>
            </a:stretch>
          </p:blipFill>
          <p:spPr>
            <a:xfrm>
              <a:off x="12722870" y="5624687"/>
              <a:ext cx="176783" cy="263469"/>
            </a:xfrm>
            <a:prstGeom prst="rect">
              <a:avLst/>
            </a:prstGeom>
          </p:spPr>
        </p:pic>
        <p:pic>
          <p:nvPicPr>
            <p:cNvPr id="599" name="object 599"/>
            <p:cNvPicPr/>
            <p:nvPr/>
          </p:nvPicPr>
          <p:blipFill>
            <a:blip r:embed="rId515" cstate="print"/>
            <a:stretch>
              <a:fillRect/>
            </a:stretch>
          </p:blipFill>
          <p:spPr>
            <a:xfrm>
              <a:off x="12303038" y="5959601"/>
              <a:ext cx="85923" cy="148437"/>
            </a:xfrm>
            <a:prstGeom prst="rect">
              <a:avLst/>
            </a:prstGeom>
          </p:spPr>
        </p:pic>
        <p:pic>
          <p:nvPicPr>
            <p:cNvPr id="600" name="object 600"/>
            <p:cNvPicPr/>
            <p:nvPr/>
          </p:nvPicPr>
          <p:blipFill>
            <a:blip r:embed="rId516" cstate="print"/>
            <a:stretch>
              <a:fillRect/>
            </a:stretch>
          </p:blipFill>
          <p:spPr>
            <a:xfrm>
              <a:off x="12252962" y="5701711"/>
              <a:ext cx="18692" cy="87043"/>
            </a:xfrm>
            <a:prstGeom prst="rect">
              <a:avLst/>
            </a:prstGeom>
          </p:spPr>
        </p:pic>
        <p:pic>
          <p:nvPicPr>
            <p:cNvPr id="601" name="object 601"/>
            <p:cNvPicPr/>
            <p:nvPr/>
          </p:nvPicPr>
          <p:blipFill>
            <a:blip r:embed="rId517" cstate="print"/>
            <a:stretch>
              <a:fillRect/>
            </a:stretch>
          </p:blipFill>
          <p:spPr>
            <a:xfrm>
              <a:off x="12234958" y="5519774"/>
              <a:ext cx="916" cy="40203"/>
            </a:xfrm>
            <a:prstGeom prst="rect">
              <a:avLst/>
            </a:prstGeom>
          </p:spPr>
        </p:pic>
        <p:pic>
          <p:nvPicPr>
            <p:cNvPr id="602" name="object 602"/>
            <p:cNvPicPr/>
            <p:nvPr/>
          </p:nvPicPr>
          <p:blipFill>
            <a:blip r:embed="rId518" cstate="print"/>
            <a:stretch>
              <a:fillRect/>
            </a:stretch>
          </p:blipFill>
          <p:spPr>
            <a:xfrm>
              <a:off x="12235206" y="5404438"/>
              <a:ext cx="193897" cy="692353"/>
            </a:xfrm>
            <a:prstGeom prst="rect">
              <a:avLst/>
            </a:prstGeom>
          </p:spPr>
        </p:pic>
        <p:pic>
          <p:nvPicPr>
            <p:cNvPr id="603" name="object 603"/>
            <p:cNvPicPr/>
            <p:nvPr/>
          </p:nvPicPr>
          <p:blipFill>
            <a:blip r:embed="rId519" cstate="print"/>
            <a:stretch>
              <a:fillRect/>
            </a:stretch>
          </p:blipFill>
          <p:spPr>
            <a:xfrm>
              <a:off x="12896606" y="5960166"/>
              <a:ext cx="27486" cy="39059"/>
            </a:xfrm>
            <a:prstGeom prst="rect">
              <a:avLst/>
            </a:prstGeom>
          </p:spPr>
        </p:pic>
        <p:pic>
          <p:nvPicPr>
            <p:cNvPr id="604" name="object 604"/>
            <p:cNvPicPr/>
            <p:nvPr/>
          </p:nvPicPr>
          <p:blipFill>
            <a:blip r:embed="rId520" cstate="print"/>
            <a:stretch>
              <a:fillRect/>
            </a:stretch>
          </p:blipFill>
          <p:spPr>
            <a:xfrm>
              <a:off x="12748060" y="5663945"/>
              <a:ext cx="183041" cy="348477"/>
            </a:xfrm>
            <a:prstGeom prst="rect">
              <a:avLst/>
            </a:prstGeom>
          </p:spPr>
        </p:pic>
        <p:pic>
          <p:nvPicPr>
            <p:cNvPr id="605" name="object 605"/>
            <p:cNvPicPr/>
            <p:nvPr/>
          </p:nvPicPr>
          <p:blipFill>
            <a:blip r:embed="rId521" cstate="print"/>
            <a:stretch>
              <a:fillRect/>
            </a:stretch>
          </p:blipFill>
          <p:spPr>
            <a:xfrm>
              <a:off x="12682592" y="6051834"/>
              <a:ext cx="147688" cy="95368"/>
            </a:xfrm>
            <a:prstGeom prst="rect">
              <a:avLst/>
            </a:prstGeom>
          </p:spPr>
        </p:pic>
        <p:pic>
          <p:nvPicPr>
            <p:cNvPr id="606" name="object 606"/>
            <p:cNvPicPr/>
            <p:nvPr/>
          </p:nvPicPr>
          <p:blipFill>
            <a:blip r:embed="rId522" cstate="print"/>
            <a:stretch>
              <a:fillRect/>
            </a:stretch>
          </p:blipFill>
          <p:spPr>
            <a:xfrm>
              <a:off x="12764686" y="5732647"/>
              <a:ext cx="125884" cy="167396"/>
            </a:xfrm>
            <a:prstGeom prst="rect">
              <a:avLst/>
            </a:prstGeom>
          </p:spPr>
        </p:pic>
        <p:pic>
          <p:nvPicPr>
            <p:cNvPr id="607" name="object 607"/>
            <p:cNvPicPr/>
            <p:nvPr/>
          </p:nvPicPr>
          <p:blipFill>
            <a:blip r:embed="rId523" cstate="print"/>
            <a:stretch>
              <a:fillRect/>
            </a:stretch>
          </p:blipFill>
          <p:spPr>
            <a:xfrm>
              <a:off x="12156544" y="5061660"/>
              <a:ext cx="94129" cy="311871"/>
            </a:xfrm>
            <a:prstGeom prst="rect">
              <a:avLst/>
            </a:prstGeom>
          </p:spPr>
        </p:pic>
        <p:pic>
          <p:nvPicPr>
            <p:cNvPr id="608" name="object 608"/>
            <p:cNvPicPr/>
            <p:nvPr/>
          </p:nvPicPr>
          <p:blipFill>
            <a:blip r:embed="rId524" cstate="print"/>
            <a:stretch>
              <a:fillRect/>
            </a:stretch>
          </p:blipFill>
          <p:spPr>
            <a:xfrm>
              <a:off x="12252076" y="5359237"/>
              <a:ext cx="82448" cy="501883"/>
            </a:xfrm>
            <a:prstGeom prst="rect">
              <a:avLst/>
            </a:prstGeom>
          </p:spPr>
        </p:pic>
        <p:pic>
          <p:nvPicPr>
            <p:cNvPr id="609" name="object 609"/>
            <p:cNvPicPr/>
            <p:nvPr/>
          </p:nvPicPr>
          <p:blipFill>
            <a:blip r:embed="rId525" cstate="print"/>
            <a:stretch>
              <a:fillRect/>
            </a:stretch>
          </p:blipFill>
          <p:spPr>
            <a:xfrm>
              <a:off x="12431725" y="5064922"/>
              <a:ext cx="73426" cy="310042"/>
            </a:xfrm>
            <a:prstGeom prst="rect">
              <a:avLst/>
            </a:prstGeom>
          </p:spPr>
        </p:pic>
        <p:pic>
          <p:nvPicPr>
            <p:cNvPr id="610" name="object 610"/>
            <p:cNvPicPr/>
            <p:nvPr/>
          </p:nvPicPr>
          <p:blipFill>
            <a:blip r:embed="rId526" cstate="print"/>
            <a:stretch>
              <a:fillRect/>
            </a:stretch>
          </p:blipFill>
          <p:spPr>
            <a:xfrm>
              <a:off x="12252076" y="5069677"/>
              <a:ext cx="631179" cy="994470"/>
            </a:xfrm>
            <a:prstGeom prst="rect">
              <a:avLst/>
            </a:prstGeom>
          </p:spPr>
        </p:pic>
        <p:pic>
          <p:nvPicPr>
            <p:cNvPr id="611" name="object 611"/>
            <p:cNvPicPr/>
            <p:nvPr/>
          </p:nvPicPr>
          <p:blipFill>
            <a:blip r:embed="rId527" cstate="print"/>
            <a:stretch>
              <a:fillRect/>
            </a:stretch>
          </p:blipFill>
          <p:spPr>
            <a:xfrm>
              <a:off x="12288834" y="5682751"/>
              <a:ext cx="258135" cy="413674"/>
            </a:xfrm>
            <a:prstGeom prst="rect">
              <a:avLst/>
            </a:prstGeom>
          </p:spPr>
        </p:pic>
        <p:pic>
          <p:nvPicPr>
            <p:cNvPr id="612" name="object 612"/>
            <p:cNvPicPr/>
            <p:nvPr/>
          </p:nvPicPr>
          <p:blipFill>
            <a:blip r:embed="rId528" cstate="print"/>
            <a:stretch>
              <a:fillRect/>
            </a:stretch>
          </p:blipFill>
          <p:spPr>
            <a:xfrm>
              <a:off x="12257637" y="5404561"/>
              <a:ext cx="4649" cy="40812"/>
            </a:xfrm>
            <a:prstGeom prst="rect">
              <a:avLst/>
            </a:prstGeom>
          </p:spPr>
        </p:pic>
        <p:pic>
          <p:nvPicPr>
            <p:cNvPr id="613" name="object 613"/>
            <p:cNvPicPr/>
            <p:nvPr/>
          </p:nvPicPr>
          <p:blipFill>
            <a:blip r:embed="rId529" cstate="print"/>
            <a:stretch>
              <a:fillRect/>
            </a:stretch>
          </p:blipFill>
          <p:spPr>
            <a:xfrm>
              <a:off x="12844210" y="5900043"/>
              <a:ext cx="46573" cy="82174"/>
            </a:xfrm>
            <a:prstGeom prst="rect">
              <a:avLst/>
            </a:prstGeom>
          </p:spPr>
        </p:pic>
        <p:pic>
          <p:nvPicPr>
            <p:cNvPr id="614" name="object 614"/>
            <p:cNvPicPr/>
            <p:nvPr/>
          </p:nvPicPr>
          <p:blipFill>
            <a:blip r:embed="rId530" cstate="print"/>
            <a:stretch>
              <a:fillRect/>
            </a:stretch>
          </p:blipFill>
          <p:spPr>
            <a:xfrm>
              <a:off x="12505151" y="5002712"/>
              <a:ext cx="58460" cy="75986"/>
            </a:xfrm>
            <a:prstGeom prst="rect">
              <a:avLst/>
            </a:prstGeom>
          </p:spPr>
        </p:pic>
        <p:pic>
          <p:nvPicPr>
            <p:cNvPr id="615" name="object 615"/>
            <p:cNvPicPr/>
            <p:nvPr/>
          </p:nvPicPr>
          <p:blipFill>
            <a:blip r:embed="rId531" cstate="print"/>
            <a:stretch>
              <a:fillRect/>
            </a:stretch>
          </p:blipFill>
          <p:spPr>
            <a:xfrm>
              <a:off x="12605095" y="5590367"/>
              <a:ext cx="121208" cy="276484"/>
            </a:xfrm>
            <a:prstGeom prst="rect">
              <a:avLst/>
            </a:prstGeom>
          </p:spPr>
        </p:pic>
        <p:pic>
          <p:nvPicPr>
            <p:cNvPr id="616" name="object 616"/>
            <p:cNvPicPr/>
            <p:nvPr/>
          </p:nvPicPr>
          <p:blipFill>
            <a:blip r:embed="rId532" cstate="print"/>
            <a:stretch>
              <a:fillRect/>
            </a:stretch>
          </p:blipFill>
          <p:spPr>
            <a:xfrm>
              <a:off x="12673980" y="5614659"/>
              <a:ext cx="95097" cy="273283"/>
            </a:xfrm>
            <a:prstGeom prst="rect">
              <a:avLst/>
            </a:prstGeom>
          </p:spPr>
        </p:pic>
        <p:pic>
          <p:nvPicPr>
            <p:cNvPr id="617" name="object 617"/>
            <p:cNvPicPr/>
            <p:nvPr/>
          </p:nvPicPr>
          <p:blipFill>
            <a:blip r:embed="rId533" cstate="print"/>
            <a:stretch>
              <a:fillRect/>
            </a:stretch>
          </p:blipFill>
          <p:spPr>
            <a:xfrm>
              <a:off x="12465862" y="5055778"/>
              <a:ext cx="124815" cy="545713"/>
            </a:xfrm>
            <a:prstGeom prst="rect">
              <a:avLst/>
            </a:prstGeom>
          </p:spPr>
        </p:pic>
        <p:pic>
          <p:nvPicPr>
            <p:cNvPr id="618" name="object 618"/>
            <p:cNvPicPr/>
            <p:nvPr/>
          </p:nvPicPr>
          <p:blipFill>
            <a:blip r:embed="rId534" cstate="print"/>
            <a:stretch>
              <a:fillRect/>
            </a:stretch>
          </p:blipFill>
          <p:spPr>
            <a:xfrm>
              <a:off x="12465654" y="5374964"/>
              <a:ext cx="264012" cy="599023"/>
            </a:xfrm>
            <a:prstGeom prst="rect">
              <a:avLst/>
            </a:prstGeom>
          </p:spPr>
        </p:pic>
        <p:pic>
          <p:nvPicPr>
            <p:cNvPr id="619" name="object 619"/>
            <p:cNvPicPr/>
            <p:nvPr/>
          </p:nvPicPr>
          <p:blipFill>
            <a:blip r:embed="rId535" cstate="print"/>
            <a:stretch>
              <a:fillRect/>
            </a:stretch>
          </p:blipFill>
          <p:spPr>
            <a:xfrm>
              <a:off x="12778892" y="5793394"/>
              <a:ext cx="105674" cy="138866"/>
            </a:xfrm>
            <a:prstGeom prst="rect">
              <a:avLst/>
            </a:prstGeom>
          </p:spPr>
        </p:pic>
        <p:pic>
          <p:nvPicPr>
            <p:cNvPr id="620" name="object 620"/>
            <p:cNvPicPr/>
            <p:nvPr/>
          </p:nvPicPr>
          <p:blipFill>
            <a:blip r:embed="rId536" cstate="print"/>
            <a:stretch>
              <a:fillRect/>
            </a:stretch>
          </p:blipFill>
          <p:spPr>
            <a:xfrm>
              <a:off x="12391598" y="6042811"/>
              <a:ext cx="381380" cy="126857"/>
            </a:xfrm>
            <a:prstGeom prst="rect">
              <a:avLst/>
            </a:prstGeom>
          </p:spPr>
        </p:pic>
        <p:pic>
          <p:nvPicPr>
            <p:cNvPr id="621" name="object 621"/>
            <p:cNvPicPr/>
            <p:nvPr/>
          </p:nvPicPr>
          <p:blipFill>
            <a:blip r:embed="rId537" cstate="print"/>
            <a:stretch>
              <a:fillRect/>
            </a:stretch>
          </p:blipFill>
          <p:spPr>
            <a:xfrm>
              <a:off x="12366528" y="6086124"/>
              <a:ext cx="321381" cy="86441"/>
            </a:xfrm>
            <a:prstGeom prst="rect">
              <a:avLst/>
            </a:prstGeom>
          </p:spPr>
        </p:pic>
        <p:pic>
          <p:nvPicPr>
            <p:cNvPr id="622" name="object 622"/>
            <p:cNvPicPr/>
            <p:nvPr/>
          </p:nvPicPr>
          <p:blipFill>
            <a:blip r:embed="rId538" cstate="print"/>
            <a:stretch>
              <a:fillRect/>
            </a:stretch>
          </p:blipFill>
          <p:spPr>
            <a:xfrm>
              <a:off x="12691018" y="5951372"/>
              <a:ext cx="227441" cy="184343"/>
            </a:xfrm>
            <a:prstGeom prst="rect">
              <a:avLst/>
            </a:prstGeom>
          </p:spPr>
        </p:pic>
        <p:pic>
          <p:nvPicPr>
            <p:cNvPr id="623" name="object 623"/>
            <p:cNvPicPr/>
            <p:nvPr/>
          </p:nvPicPr>
          <p:blipFill>
            <a:blip r:embed="rId539" cstate="print"/>
            <a:stretch>
              <a:fillRect/>
            </a:stretch>
          </p:blipFill>
          <p:spPr>
            <a:xfrm>
              <a:off x="12429103" y="5969019"/>
              <a:ext cx="419801" cy="153283"/>
            </a:xfrm>
            <a:prstGeom prst="rect">
              <a:avLst/>
            </a:prstGeom>
          </p:spPr>
        </p:pic>
        <p:pic>
          <p:nvPicPr>
            <p:cNvPr id="624" name="object 624"/>
            <p:cNvPicPr/>
            <p:nvPr/>
          </p:nvPicPr>
          <p:blipFill>
            <a:blip r:embed="rId540" cstate="print"/>
            <a:stretch>
              <a:fillRect/>
            </a:stretch>
          </p:blipFill>
          <p:spPr>
            <a:xfrm>
              <a:off x="12199836" y="5000792"/>
              <a:ext cx="219544" cy="357865"/>
            </a:xfrm>
            <a:prstGeom prst="rect">
              <a:avLst/>
            </a:prstGeom>
          </p:spPr>
        </p:pic>
        <p:pic>
          <p:nvPicPr>
            <p:cNvPr id="625" name="object 625"/>
            <p:cNvPicPr/>
            <p:nvPr/>
          </p:nvPicPr>
          <p:blipFill>
            <a:blip r:embed="rId541" cstate="print"/>
            <a:stretch>
              <a:fillRect/>
            </a:stretch>
          </p:blipFill>
          <p:spPr>
            <a:xfrm>
              <a:off x="12216963" y="5069585"/>
              <a:ext cx="230245" cy="386394"/>
            </a:xfrm>
            <a:prstGeom prst="rect">
              <a:avLst/>
            </a:prstGeom>
          </p:spPr>
        </p:pic>
        <p:pic>
          <p:nvPicPr>
            <p:cNvPr id="626" name="object 626"/>
            <p:cNvPicPr/>
            <p:nvPr/>
          </p:nvPicPr>
          <p:blipFill>
            <a:blip r:embed="rId542" cstate="print"/>
            <a:stretch>
              <a:fillRect/>
            </a:stretch>
          </p:blipFill>
          <p:spPr>
            <a:xfrm>
              <a:off x="12215439" y="5131155"/>
              <a:ext cx="90891" cy="222900"/>
            </a:xfrm>
            <a:prstGeom prst="rect">
              <a:avLst/>
            </a:prstGeom>
          </p:spPr>
        </p:pic>
        <p:pic>
          <p:nvPicPr>
            <p:cNvPr id="627" name="object 627"/>
            <p:cNvPicPr/>
            <p:nvPr/>
          </p:nvPicPr>
          <p:blipFill>
            <a:blip r:embed="rId543" cstate="print"/>
            <a:stretch>
              <a:fillRect/>
            </a:stretch>
          </p:blipFill>
          <p:spPr>
            <a:xfrm>
              <a:off x="12830495" y="5739901"/>
              <a:ext cx="29565" cy="18531"/>
            </a:xfrm>
            <a:prstGeom prst="rect">
              <a:avLst/>
            </a:prstGeom>
          </p:spPr>
        </p:pic>
        <p:pic>
          <p:nvPicPr>
            <p:cNvPr id="628" name="object 628"/>
            <p:cNvPicPr/>
            <p:nvPr/>
          </p:nvPicPr>
          <p:blipFill>
            <a:blip r:embed="rId544" cstate="print"/>
            <a:stretch>
              <a:fillRect/>
            </a:stretch>
          </p:blipFill>
          <p:spPr>
            <a:xfrm>
              <a:off x="12746522" y="5670133"/>
              <a:ext cx="113263" cy="84216"/>
            </a:xfrm>
            <a:prstGeom prst="rect">
              <a:avLst/>
            </a:prstGeom>
          </p:spPr>
        </p:pic>
        <p:pic>
          <p:nvPicPr>
            <p:cNvPr id="629" name="object 629"/>
            <p:cNvPicPr/>
            <p:nvPr/>
          </p:nvPicPr>
          <p:blipFill>
            <a:blip r:embed="rId545" cstate="print"/>
            <a:stretch>
              <a:fillRect/>
            </a:stretch>
          </p:blipFill>
          <p:spPr>
            <a:xfrm>
              <a:off x="12764993" y="5729172"/>
              <a:ext cx="95072" cy="100187"/>
            </a:xfrm>
            <a:prstGeom prst="rect">
              <a:avLst/>
            </a:prstGeom>
          </p:spPr>
        </p:pic>
        <p:sp>
          <p:nvSpPr>
            <p:cNvPr id="630" name="object 630"/>
            <p:cNvSpPr/>
            <p:nvPr/>
          </p:nvSpPr>
          <p:spPr>
            <a:xfrm>
              <a:off x="12486926" y="4873438"/>
              <a:ext cx="527685" cy="751205"/>
            </a:xfrm>
            <a:custGeom>
              <a:avLst/>
              <a:gdLst/>
              <a:ahLst/>
              <a:cxnLst/>
              <a:rect l="l" t="t" r="r" b="b"/>
              <a:pathLst>
                <a:path w="527684" h="751204">
                  <a:moveTo>
                    <a:pt x="243718" y="750888"/>
                  </a:moveTo>
                  <a:lnTo>
                    <a:pt x="202283" y="744960"/>
                  </a:lnTo>
                  <a:lnTo>
                    <a:pt x="158318" y="732606"/>
                  </a:lnTo>
                  <a:lnTo>
                    <a:pt x="100122" y="706586"/>
                  </a:lnTo>
                  <a:lnTo>
                    <a:pt x="57080" y="673479"/>
                  </a:lnTo>
                  <a:lnTo>
                    <a:pt x="27367" y="635866"/>
                  </a:lnTo>
                  <a:lnTo>
                    <a:pt x="9164" y="596327"/>
                  </a:lnTo>
                  <a:lnTo>
                    <a:pt x="649" y="557446"/>
                  </a:lnTo>
                  <a:lnTo>
                    <a:pt x="0" y="521802"/>
                  </a:lnTo>
                  <a:lnTo>
                    <a:pt x="5394" y="491978"/>
                  </a:lnTo>
                  <a:lnTo>
                    <a:pt x="9308" y="479831"/>
                  </a:lnTo>
                  <a:lnTo>
                    <a:pt x="13710" y="467727"/>
                  </a:lnTo>
                  <a:lnTo>
                    <a:pt x="18510" y="455664"/>
                  </a:lnTo>
                  <a:lnTo>
                    <a:pt x="23618" y="443639"/>
                  </a:lnTo>
                  <a:lnTo>
                    <a:pt x="19075" y="452198"/>
                  </a:lnTo>
                  <a:lnTo>
                    <a:pt x="24791" y="366565"/>
                  </a:lnTo>
                  <a:lnTo>
                    <a:pt x="30406" y="314737"/>
                  </a:lnTo>
                  <a:lnTo>
                    <a:pt x="36389" y="283369"/>
                  </a:lnTo>
                  <a:lnTo>
                    <a:pt x="43208" y="259112"/>
                  </a:lnTo>
                  <a:lnTo>
                    <a:pt x="51331" y="228621"/>
                  </a:lnTo>
                  <a:lnTo>
                    <a:pt x="55684" y="204371"/>
                  </a:lnTo>
                  <a:lnTo>
                    <a:pt x="57891" y="186659"/>
                  </a:lnTo>
                  <a:lnTo>
                    <a:pt x="62840" y="167955"/>
                  </a:lnTo>
                  <a:lnTo>
                    <a:pt x="75421" y="140731"/>
                  </a:lnTo>
                  <a:lnTo>
                    <a:pt x="79123" y="116582"/>
                  </a:lnTo>
                  <a:lnTo>
                    <a:pt x="85859" y="94315"/>
                  </a:lnTo>
                  <a:lnTo>
                    <a:pt x="152523" y="27796"/>
                  </a:lnTo>
                  <a:lnTo>
                    <a:pt x="210795" y="1521"/>
                  </a:lnTo>
                  <a:lnTo>
                    <a:pt x="248702" y="0"/>
                  </a:lnTo>
                  <a:lnTo>
                    <a:pt x="295376" y="10020"/>
                  </a:lnTo>
                  <a:lnTo>
                    <a:pt x="353007" y="34432"/>
                  </a:lnTo>
                  <a:lnTo>
                    <a:pt x="423784" y="76085"/>
                  </a:lnTo>
                  <a:lnTo>
                    <a:pt x="458942" y="107250"/>
                  </a:lnTo>
                  <a:lnTo>
                    <a:pt x="467300" y="118651"/>
                  </a:lnTo>
                  <a:lnTo>
                    <a:pt x="477319" y="127263"/>
                  </a:lnTo>
                  <a:lnTo>
                    <a:pt x="502204" y="160587"/>
                  </a:lnTo>
                  <a:lnTo>
                    <a:pt x="514498" y="202477"/>
                  </a:lnTo>
                  <a:lnTo>
                    <a:pt x="515800" y="228043"/>
                  </a:lnTo>
                  <a:lnTo>
                    <a:pt x="511073" y="253065"/>
                  </a:lnTo>
                  <a:lnTo>
                    <a:pt x="497934" y="276311"/>
                  </a:lnTo>
                  <a:lnTo>
                    <a:pt x="513905" y="306128"/>
                  </a:lnTo>
                  <a:lnTo>
                    <a:pt x="523545" y="335514"/>
                  </a:lnTo>
                  <a:lnTo>
                    <a:pt x="527294" y="364455"/>
                  </a:lnTo>
                  <a:lnTo>
                    <a:pt x="525593" y="392933"/>
                  </a:lnTo>
                  <a:lnTo>
                    <a:pt x="516193" y="441177"/>
                  </a:lnTo>
                  <a:lnTo>
                    <a:pt x="502069" y="492023"/>
                  </a:lnTo>
                  <a:lnTo>
                    <a:pt x="483420" y="543318"/>
                  </a:lnTo>
                  <a:lnTo>
                    <a:pt x="460447" y="592911"/>
                  </a:lnTo>
                  <a:lnTo>
                    <a:pt x="433352" y="638650"/>
                  </a:lnTo>
                  <a:lnTo>
                    <a:pt x="402336" y="678383"/>
                  </a:lnTo>
                  <a:lnTo>
                    <a:pt x="367600" y="709957"/>
                  </a:lnTo>
                  <a:lnTo>
                    <a:pt x="324900" y="735402"/>
                  </a:lnTo>
                  <a:lnTo>
                    <a:pt x="284098" y="748374"/>
                  </a:lnTo>
                  <a:lnTo>
                    <a:pt x="243718" y="750888"/>
                  </a:lnTo>
                  <a:close/>
                </a:path>
              </a:pathLst>
            </a:custGeom>
            <a:solidFill>
              <a:srgbClr val="DEA2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31" name="object 631"/>
            <p:cNvPicPr/>
            <p:nvPr/>
          </p:nvPicPr>
          <p:blipFill>
            <a:blip r:embed="rId546" cstate="print"/>
            <a:stretch>
              <a:fillRect/>
            </a:stretch>
          </p:blipFill>
          <p:spPr>
            <a:xfrm>
              <a:off x="12790871" y="5547511"/>
              <a:ext cx="44409" cy="17495"/>
            </a:xfrm>
            <a:prstGeom prst="rect">
              <a:avLst/>
            </a:prstGeom>
          </p:spPr>
        </p:pic>
        <p:pic>
          <p:nvPicPr>
            <p:cNvPr id="632" name="object 632"/>
            <p:cNvPicPr/>
            <p:nvPr/>
          </p:nvPicPr>
          <p:blipFill>
            <a:blip r:embed="rId547" cstate="print"/>
            <a:stretch>
              <a:fillRect/>
            </a:stretch>
          </p:blipFill>
          <p:spPr>
            <a:xfrm>
              <a:off x="12531973" y="5333359"/>
              <a:ext cx="352958" cy="177515"/>
            </a:xfrm>
            <a:prstGeom prst="rect">
              <a:avLst/>
            </a:prstGeom>
          </p:spPr>
        </p:pic>
        <p:pic>
          <p:nvPicPr>
            <p:cNvPr id="633" name="object 633"/>
            <p:cNvPicPr/>
            <p:nvPr/>
          </p:nvPicPr>
          <p:blipFill>
            <a:blip r:embed="rId548" cstate="print"/>
            <a:stretch>
              <a:fillRect/>
            </a:stretch>
          </p:blipFill>
          <p:spPr>
            <a:xfrm>
              <a:off x="12573579" y="5089214"/>
              <a:ext cx="429351" cy="480669"/>
            </a:xfrm>
            <a:prstGeom prst="rect">
              <a:avLst/>
            </a:prstGeom>
          </p:spPr>
        </p:pic>
        <p:pic>
          <p:nvPicPr>
            <p:cNvPr id="634" name="object 634"/>
            <p:cNvPicPr/>
            <p:nvPr/>
          </p:nvPicPr>
          <p:blipFill>
            <a:blip r:embed="rId149" cstate="print"/>
            <a:stretch>
              <a:fillRect/>
            </a:stretch>
          </p:blipFill>
          <p:spPr>
            <a:xfrm>
              <a:off x="12734191" y="5623010"/>
              <a:ext cx="29338" cy="2316"/>
            </a:xfrm>
            <a:prstGeom prst="rect">
              <a:avLst/>
            </a:prstGeom>
          </p:spPr>
        </p:pic>
        <p:pic>
          <p:nvPicPr>
            <p:cNvPr id="635" name="object 635"/>
            <p:cNvPicPr/>
            <p:nvPr/>
          </p:nvPicPr>
          <p:blipFill>
            <a:blip r:embed="rId549" cstate="print"/>
            <a:stretch>
              <a:fillRect/>
            </a:stretch>
          </p:blipFill>
          <p:spPr>
            <a:xfrm>
              <a:off x="12699644" y="5620572"/>
              <a:ext cx="34686" cy="4754"/>
            </a:xfrm>
            <a:prstGeom prst="rect">
              <a:avLst/>
            </a:prstGeom>
          </p:spPr>
        </p:pic>
        <p:pic>
          <p:nvPicPr>
            <p:cNvPr id="636" name="object 636"/>
            <p:cNvPicPr/>
            <p:nvPr/>
          </p:nvPicPr>
          <p:blipFill>
            <a:blip r:embed="rId550" cstate="print"/>
            <a:stretch>
              <a:fillRect/>
            </a:stretch>
          </p:blipFill>
          <p:spPr>
            <a:xfrm>
              <a:off x="12604851" y="5589726"/>
              <a:ext cx="26909" cy="11631"/>
            </a:xfrm>
            <a:prstGeom prst="rect">
              <a:avLst/>
            </a:prstGeom>
          </p:spPr>
        </p:pic>
        <p:pic>
          <p:nvPicPr>
            <p:cNvPr id="637" name="object 637"/>
            <p:cNvPicPr/>
            <p:nvPr/>
          </p:nvPicPr>
          <p:blipFill>
            <a:blip r:embed="rId551" cstate="print"/>
            <a:stretch>
              <a:fillRect/>
            </a:stretch>
          </p:blipFill>
          <p:spPr>
            <a:xfrm>
              <a:off x="12512862" y="5506912"/>
              <a:ext cx="92232" cy="83454"/>
            </a:xfrm>
            <a:prstGeom prst="rect">
              <a:avLst/>
            </a:prstGeom>
          </p:spPr>
        </p:pic>
        <p:pic>
          <p:nvPicPr>
            <p:cNvPr id="638" name="object 638"/>
            <p:cNvPicPr/>
            <p:nvPr/>
          </p:nvPicPr>
          <p:blipFill>
            <a:blip r:embed="rId552" cstate="print"/>
            <a:stretch>
              <a:fillRect/>
            </a:stretch>
          </p:blipFill>
          <p:spPr>
            <a:xfrm>
              <a:off x="12856259" y="5451408"/>
              <a:ext cx="98655" cy="130548"/>
            </a:xfrm>
            <a:prstGeom prst="rect">
              <a:avLst/>
            </a:prstGeom>
          </p:spPr>
        </p:pic>
        <p:pic>
          <p:nvPicPr>
            <p:cNvPr id="639" name="object 639"/>
            <p:cNvPicPr/>
            <p:nvPr/>
          </p:nvPicPr>
          <p:blipFill>
            <a:blip r:embed="rId553" cstate="print"/>
            <a:stretch>
              <a:fillRect/>
            </a:stretch>
          </p:blipFill>
          <p:spPr>
            <a:xfrm>
              <a:off x="12496048" y="5318607"/>
              <a:ext cx="13858" cy="35040"/>
            </a:xfrm>
            <a:prstGeom prst="rect">
              <a:avLst/>
            </a:prstGeom>
          </p:spPr>
        </p:pic>
        <p:pic>
          <p:nvPicPr>
            <p:cNvPr id="640" name="object 640"/>
            <p:cNvPicPr/>
            <p:nvPr/>
          </p:nvPicPr>
          <p:blipFill>
            <a:blip r:embed="rId554" cstate="print"/>
            <a:stretch>
              <a:fillRect/>
            </a:stretch>
          </p:blipFill>
          <p:spPr>
            <a:xfrm>
              <a:off x="12486406" y="5251276"/>
              <a:ext cx="476097" cy="373319"/>
            </a:xfrm>
            <a:prstGeom prst="rect">
              <a:avLst/>
            </a:prstGeom>
          </p:spPr>
        </p:pic>
        <p:pic>
          <p:nvPicPr>
            <p:cNvPr id="641" name="object 641"/>
            <p:cNvPicPr/>
            <p:nvPr/>
          </p:nvPicPr>
          <p:blipFill>
            <a:blip r:embed="rId555" cstate="print"/>
            <a:stretch>
              <a:fillRect/>
            </a:stretch>
          </p:blipFill>
          <p:spPr>
            <a:xfrm>
              <a:off x="12521519" y="5349209"/>
              <a:ext cx="441441" cy="255361"/>
            </a:xfrm>
            <a:prstGeom prst="rect">
              <a:avLst/>
            </a:prstGeom>
          </p:spPr>
        </p:pic>
        <p:pic>
          <p:nvPicPr>
            <p:cNvPr id="642" name="object 642"/>
            <p:cNvPicPr/>
            <p:nvPr/>
          </p:nvPicPr>
          <p:blipFill>
            <a:blip r:embed="rId556" cstate="print"/>
            <a:stretch>
              <a:fillRect/>
            </a:stretch>
          </p:blipFill>
          <p:spPr>
            <a:xfrm>
              <a:off x="12835280" y="4954066"/>
              <a:ext cx="178822" cy="593445"/>
            </a:xfrm>
            <a:prstGeom prst="rect">
              <a:avLst/>
            </a:prstGeom>
          </p:spPr>
        </p:pic>
        <p:pic>
          <p:nvPicPr>
            <p:cNvPr id="643" name="object 643"/>
            <p:cNvPicPr/>
            <p:nvPr/>
          </p:nvPicPr>
          <p:blipFill>
            <a:blip r:embed="rId557" cstate="print"/>
            <a:stretch>
              <a:fillRect/>
            </a:stretch>
          </p:blipFill>
          <p:spPr>
            <a:xfrm>
              <a:off x="12573274" y="5510875"/>
              <a:ext cx="217596" cy="74584"/>
            </a:xfrm>
            <a:prstGeom prst="rect">
              <a:avLst/>
            </a:prstGeom>
          </p:spPr>
        </p:pic>
        <p:pic>
          <p:nvPicPr>
            <p:cNvPr id="644" name="object 644"/>
            <p:cNvPicPr/>
            <p:nvPr/>
          </p:nvPicPr>
          <p:blipFill>
            <a:blip r:embed="rId558" cstate="print"/>
            <a:stretch>
              <a:fillRect/>
            </a:stretch>
          </p:blipFill>
          <p:spPr>
            <a:xfrm>
              <a:off x="12953939" y="5110946"/>
              <a:ext cx="31211" cy="41696"/>
            </a:xfrm>
            <a:prstGeom prst="rect">
              <a:avLst/>
            </a:prstGeom>
          </p:spPr>
        </p:pic>
        <p:pic>
          <p:nvPicPr>
            <p:cNvPr id="645" name="object 645"/>
            <p:cNvPicPr/>
            <p:nvPr/>
          </p:nvPicPr>
          <p:blipFill>
            <a:blip r:embed="rId559" cstate="print"/>
            <a:stretch>
              <a:fillRect/>
            </a:stretch>
          </p:blipFill>
          <p:spPr>
            <a:xfrm>
              <a:off x="12953908" y="5374538"/>
              <a:ext cx="9193" cy="78181"/>
            </a:xfrm>
            <a:prstGeom prst="rect">
              <a:avLst/>
            </a:prstGeom>
          </p:spPr>
        </p:pic>
        <p:pic>
          <p:nvPicPr>
            <p:cNvPr id="646" name="object 646"/>
            <p:cNvPicPr/>
            <p:nvPr/>
          </p:nvPicPr>
          <p:blipFill>
            <a:blip r:embed="rId560" cstate="print"/>
            <a:stretch>
              <a:fillRect/>
            </a:stretch>
          </p:blipFill>
          <p:spPr>
            <a:xfrm>
              <a:off x="12533497" y="4904414"/>
              <a:ext cx="423367" cy="456986"/>
            </a:xfrm>
            <a:prstGeom prst="rect">
              <a:avLst/>
            </a:prstGeom>
          </p:spPr>
        </p:pic>
        <p:pic>
          <p:nvPicPr>
            <p:cNvPr id="647" name="object 647"/>
            <p:cNvPicPr/>
            <p:nvPr/>
          </p:nvPicPr>
          <p:blipFill>
            <a:blip r:embed="rId561" cstate="print"/>
            <a:stretch>
              <a:fillRect/>
            </a:stretch>
          </p:blipFill>
          <p:spPr>
            <a:xfrm>
              <a:off x="12560259" y="5047762"/>
              <a:ext cx="137220" cy="123322"/>
            </a:xfrm>
            <a:prstGeom prst="rect">
              <a:avLst/>
            </a:prstGeom>
          </p:spPr>
        </p:pic>
        <p:pic>
          <p:nvPicPr>
            <p:cNvPr id="648" name="object 648"/>
            <p:cNvPicPr/>
            <p:nvPr/>
          </p:nvPicPr>
          <p:blipFill>
            <a:blip r:embed="rId562" cstate="print"/>
            <a:stretch>
              <a:fillRect/>
            </a:stretch>
          </p:blipFill>
          <p:spPr>
            <a:xfrm>
              <a:off x="12531973" y="5253745"/>
              <a:ext cx="381152" cy="199064"/>
            </a:xfrm>
            <a:prstGeom prst="rect">
              <a:avLst/>
            </a:prstGeom>
          </p:spPr>
        </p:pic>
        <p:pic>
          <p:nvPicPr>
            <p:cNvPr id="649" name="object 649"/>
            <p:cNvPicPr/>
            <p:nvPr/>
          </p:nvPicPr>
          <p:blipFill>
            <a:blip r:embed="rId563" cstate="print"/>
            <a:stretch>
              <a:fillRect/>
            </a:stretch>
          </p:blipFill>
          <p:spPr>
            <a:xfrm>
              <a:off x="12789255" y="4971348"/>
              <a:ext cx="170473" cy="379049"/>
            </a:xfrm>
            <a:prstGeom prst="rect">
              <a:avLst/>
            </a:prstGeom>
          </p:spPr>
        </p:pic>
        <p:pic>
          <p:nvPicPr>
            <p:cNvPr id="650" name="object 650"/>
            <p:cNvPicPr/>
            <p:nvPr/>
          </p:nvPicPr>
          <p:blipFill>
            <a:blip r:embed="rId564" cstate="print"/>
            <a:stretch>
              <a:fillRect/>
            </a:stretch>
          </p:blipFill>
          <p:spPr>
            <a:xfrm>
              <a:off x="12521519" y="5374964"/>
              <a:ext cx="19324" cy="91897"/>
            </a:xfrm>
            <a:prstGeom prst="rect">
              <a:avLst/>
            </a:prstGeom>
          </p:spPr>
        </p:pic>
        <p:pic>
          <p:nvPicPr>
            <p:cNvPr id="651" name="object 651"/>
            <p:cNvPicPr/>
            <p:nvPr/>
          </p:nvPicPr>
          <p:blipFill>
            <a:blip r:embed="rId565" cstate="print"/>
            <a:stretch>
              <a:fillRect/>
            </a:stretch>
          </p:blipFill>
          <p:spPr>
            <a:xfrm>
              <a:off x="12508717" y="5122703"/>
              <a:ext cx="185897" cy="209375"/>
            </a:xfrm>
            <a:prstGeom prst="rect">
              <a:avLst/>
            </a:prstGeom>
          </p:spPr>
        </p:pic>
        <p:pic>
          <p:nvPicPr>
            <p:cNvPr id="652" name="object 652"/>
            <p:cNvPicPr/>
            <p:nvPr/>
          </p:nvPicPr>
          <p:blipFill>
            <a:blip r:embed="rId566" cstate="print"/>
            <a:stretch>
              <a:fillRect/>
            </a:stretch>
          </p:blipFill>
          <p:spPr>
            <a:xfrm>
              <a:off x="12833177" y="5201137"/>
              <a:ext cx="122986" cy="149169"/>
            </a:xfrm>
            <a:prstGeom prst="rect">
              <a:avLst/>
            </a:prstGeom>
          </p:spPr>
        </p:pic>
        <p:pic>
          <p:nvPicPr>
            <p:cNvPr id="653" name="object 653"/>
            <p:cNvPicPr/>
            <p:nvPr/>
          </p:nvPicPr>
          <p:blipFill>
            <a:blip r:embed="rId567" cstate="print"/>
            <a:stretch>
              <a:fillRect/>
            </a:stretch>
          </p:blipFill>
          <p:spPr>
            <a:xfrm>
              <a:off x="12871978" y="5227990"/>
              <a:ext cx="81351" cy="122194"/>
            </a:xfrm>
            <a:prstGeom prst="rect">
              <a:avLst/>
            </a:prstGeom>
          </p:spPr>
        </p:pic>
        <p:pic>
          <p:nvPicPr>
            <p:cNvPr id="654" name="object 654"/>
            <p:cNvPicPr/>
            <p:nvPr/>
          </p:nvPicPr>
          <p:blipFill>
            <a:blip r:embed="rId568" cstate="print"/>
            <a:stretch>
              <a:fillRect/>
            </a:stretch>
          </p:blipFill>
          <p:spPr>
            <a:xfrm>
              <a:off x="12806141" y="5031272"/>
              <a:ext cx="145846" cy="81076"/>
            </a:xfrm>
            <a:prstGeom prst="rect">
              <a:avLst/>
            </a:prstGeom>
          </p:spPr>
        </p:pic>
        <p:pic>
          <p:nvPicPr>
            <p:cNvPr id="655" name="object 655"/>
            <p:cNvPicPr/>
            <p:nvPr/>
          </p:nvPicPr>
          <p:blipFill>
            <a:blip r:embed="rId569" cstate="print"/>
            <a:stretch>
              <a:fillRect/>
            </a:stretch>
          </p:blipFill>
          <p:spPr>
            <a:xfrm>
              <a:off x="12870667" y="5079034"/>
              <a:ext cx="88452" cy="107228"/>
            </a:xfrm>
            <a:prstGeom prst="rect">
              <a:avLst/>
            </a:prstGeom>
          </p:spPr>
        </p:pic>
        <p:pic>
          <p:nvPicPr>
            <p:cNvPr id="656" name="object 656"/>
            <p:cNvPicPr/>
            <p:nvPr/>
          </p:nvPicPr>
          <p:blipFill>
            <a:blip r:embed="rId570" cstate="print"/>
            <a:stretch>
              <a:fillRect/>
            </a:stretch>
          </p:blipFill>
          <p:spPr>
            <a:xfrm>
              <a:off x="12543434" y="5059705"/>
              <a:ext cx="1231" cy="11099"/>
            </a:xfrm>
            <a:prstGeom prst="rect">
              <a:avLst/>
            </a:prstGeom>
          </p:spPr>
        </p:pic>
        <p:pic>
          <p:nvPicPr>
            <p:cNvPr id="657" name="object 657"/>
            <p:cNvPicPr/>
            <p:nvPr/>
          </p:nvPicPr>
          <p:blipFill>
            <a:blip r:embed="rId571" cstate="print"/>
            <a:stretch>
              <a:fillRect/>
            </a:stretch>
          </p:blipFill>
          <p:spPr>
            <a:xfrm>
              <a:off x="12505974" y="4977932"/>
              <a:ext cx="87629" cy="347715"/>
            </a:xfrm>
            <a:prstGeom prst="rect">
              <a:avLst/>
            </a:prstGeom>
          </p:spPr>
        </p:pic>
        <p:sp>
          <p:nvSpPr>
            <p:cNvPr id="658" name="object 658"/>
            <p:cNvSpPr/>
            <p:nvPr/>
          </p:nvSpPr>
          <p:spPr>
            <a:xfrm>
              <a:off x="12546177" y="5323476"/>
              <a:ext cx="3810" cy="1905"/>
            </a:xfrm>
            <a:custGeom>
              <a:avLst/>
              <a:gdLst/>
              <a:ahLst/>
              <a:cxnLst/>
              <a:rect l="l" t="t" r="r" b="b"/>
              <a:pathLst>
                <a:path w="3809" h="1904">
                  <a:moveTo>
                    <a:pt x="3812" y="1806"/>
                  </a:moveTo>
                  <a:lnTo>
                    <a:pt x="0" y="1798"/>
                  </a:lnTo>
                  <a:lnTo>
                    <a:pt x="201" y="0"/>
                  </a:lnTo>
                  <a:lnTo>
                    <a:pt x="2382" y="159"/>
                  </a:lnTo>
                  <a:lnTo>
                    <a:pt x="3812" y="1806"/>
                  </a:lnTo>
                  <a:close/>
                </a:path>
              </a:pathLst>
            </a:custGeom>
            <a:solidFill>
              <a:srgbClr val="EAAC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9" name="object 659"/>
            <p:cNvSpPr/>
            <p:nvPr/>
          </p:nvSpPr>
          <p:spPr>
            <a:xfrm>
              <a:off x="12546397" y="5321729"/>
              <a:ext cx="5715" cy="3810"/>
            </a:xfrm>
            <a:custGeom>
              <a:avLst/>
              <a:gdLst/>
              <a:ahLst/>
              <a:cxnLst/>
              <a:rect l="l" t="t" r="r" b="b"/>
              <a:pathLst>
                <a:path w="5715" h="3810">
                  <a:moveTo>
                    <a:pt x="4473" y="3553"/>
                  </a:moveTo>
                  <a:lnTo>
                    <a:pt x="3601" y="3553"/>
                  </a:lnTo>
                  <a:lnTo>
                    <a:pt x="2161" y="1906"/>
                  </a:lnTo>
                  <a:lnTo>
                    <a:pt x="4371" y="1746"/>
                  </a:lnTo>
                  <a:lnTo>
                    <a:pt x="4227" y="1582"/>
                  </a:lnTo>
                  <a:lnTo>
                    <a:pt x="0" y="1582"/>
                  </a:lnTo>
                  <a:lnTo>
                    <a:pt x="176" y="0"/>
                  </a:lnTo>
                  <a:lnTo>
                    <a:pt x="2851" y="0"/>
                  </a:lnTo>
                  <a:lnTo>
                    <a:pt x="5395" y="2925"/>
                  </a:lnTo>
                  <a:lnTo>
                    <a:pt x="4473" y="3553"/>
                  </a:lnTo>
                  <a:close/>
                </a:path>
              </a:pathLst>
            </a:custGeom>
            <a:solidFill>
              <a:srgbClr val="EAACB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0" name="object 660"/>
            <p:cNvSpPr/>
            <p:nvPr/>
          </p:nvSpPr>
          <p:spPr>
            <a:xfrm>
              <a:off x="12546610" y="5317781"/>
              <a:ext cx="8255" cy="6985"/>
            </a:xfrm>
            <a:custGeom>
              <a:avLst/>
              <a:gdLst/>
              <a:ahLst/>
              <a:cxnLst/>
              <a:rect l="l" t="t" r="r" b="b"/>
              <a:pathLst>
                <a:path w="8254" h="6985">
                  <a:moveTo>
                    <a:pt x="8013" y="4851"/>
                  </a:moveTo>
                  <a:lnTo>
                    <a:pt x="4000" y="203"/>
                  </a:lnTo>
                  <a:lnTo>
                    <a:pt x="863" y="0"/>
                  </a:lnTo>
                  <a:lnTo>
                    <a:pt x="800" y="203"/>
                  </a:lnTo>
                  <a:lnTo>
                    <a:pt x="279" y="1879"/>
                  </a:lnTo>
                  <a:lnTo>
                    <a:pt x="3327" y="2095"/>
                  </a:lnTo>
                  <a:lnTo>
                    <a:pt x="215" y="2095"/>
                  </a:lnTo>
                  <a:lnTo>
                    <a:pt x="139" y="2324"/>
                  </a:lnTo>
                  <a:lnTo>
                    <a:pt x="0" y="3594"/>
                  </a:lnTo>
                  <a:lnTo>
                    <a:pt x="4610" y="3594"/>
                  </a:lnTo>
                  <a:lnTo>
                    <a:pt x="4775" y="3784"/>
                  </a:lnTo>
                  <a:lnTo>
                    <a:pt x="2628" y="3949"/>
                  </a:lnTo>
                  <a:lnTo>
                    <a:pt x="5181" y="6883"/>
                  </a:lnTo>
                  <a:lnTo>
                    <a:pt x="6604" y="5905"/>
                  </a:lnTo>
                  <a:lnTo>
                    <a:pt x="7696" y="5156"/>
                  </a:lnTo>
                  <a:lnTo>
                    <a:pt x="8013" y="4851"/>
                  </a:lnTo>
                  <a:close/>
                </a:path>
              </a:pathLst>
            </a:custGeom>
            <a:solidFill>
              <a:srgbClr val="EAADB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1" name="object 661"/>
            <p:cNvSpPr/>
            <p:nvPr/>
          </p:nvSpPr>
          <p:spPr>
            <a:xfrm>
              <a:off x="12547486" y="5315846"/>
              <a:ext cx="8890" cy="6985"/>
            </a:xfrm>
            <a:custGeom>
              <a:avLst/>
              <a:gdLst/>
              <a:ahLst/>
              <a:cxnLst/>
              <a:rect l="l" t="t" r="r" b="b"/>
              <a:pathLst>
                <a:path w="8890" h="6985">
                  <a:moveTo>
                    <a:pt x="7149" y="6777"/>
                  </a:moveTo>
                  <a:lnTo>
                    <a:pt x="3128" y="2136"/>
                  </a:lnTo>
                  <a:lnTo>
                    <a:pt x="0" y="1924"/>
                  </a:lnTo>
                  <a:lnTo>
                    <a:pt x="530" y="230"/>
                  </a:lnTo>
                  <a:lnTo>
                    <a:pt x="602" y="0"/>
                  </a:lnTo>
                  <a:lnTo>
                    <a:pt x="3817" y="230"/>
                  </a:lnTo>
                  <a:lnTo>
                    <a:pt x="8416" y="5547"/>
                  </a:lnTo>
                  <a:lnTo>
                    <a:pt x="7149" y="6777"/>
                  </a:lnTo>
                  <a:close/>
                </a:path>
              </a:pathLst>
            </a:custGeom>
            <a:solidFill>
              <a:srgbClr val="EAAD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2" name="object 662"/>
            <p:cNvSpPr/>
            <p:nvPr/>
          </p:nvSpPr>
          <p:spPr>
            <a:xfrm>
              <a:off x="12548121" y="5314085"/>
              <a:ext cx="10160" cy="7620"/>
            </a:xfrm>
            <a:custGeom>
              <a:avLst/>
              <a:gdLst/>
              <a:ahLst/>
              <a:cxnLst/>
              <a:rect l="l" t="t" r="r" b="b"/>
              <a:pathLst>
                <a:path w="10159" h="7620">
                  <a:moveTo>
                    <a:pt x="10147" y="5016"/>
                  </a:moveTo>
                  <a:lnTo>
                    <a:pt x="5791" y="1638"/>
                  </a:lnTo>
                  <a:lnTo>
                    <a:pt x="5346" y="1308"/>
                  </a:lnTo>
                  <a:lnTo>
                    <a:pt x="508" y="0"/>
                  </a:lnTo>
                  <a:lnTo>
                    <a:pt x="0" y="1638"/>
                  </a:lnTo>
                  <a:lnTo>
                    <a:pt x="3733" y="2654"/>
                  </a:lnTo>
                  <a:lnTo>
                    <a:pt x="7772" y="7315"/>
                  </a:lnTo>
                  <a:lnTo>
                    <a:pt x="8915" y="6197"/>
                  </a:lnTo>
                  <a:lnTo>
                    <a:pt x="10147" y="5016"/>
                  </a:lnTo>
                  <a:close/>
                </a:path>
              </a:pathLst>
            </a:custGeom>
            <a:solidFill>
              <a:srgbClr val="EAAE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3" name="object 663"/>
            <p:cNvSpPr/>
            <p:nvPr/>
          </p:nvSpPr>
          <p:spPr>
            <a:xfrm>
              <a:off x="12548629" y="5309488"/>
              <a:ext cx="13970" cy="10160"/>
            </a:xfrm>
            <a:custGeom>
              <a:avLst/>
              <a:gdLst/>
              <a:ahLst/>
              <a:cxnLst/>
              <a:rect l="l" t="t" r="r" b="b"/>
              <a:pathLst>
                <a:path w="13970" h="10160">
                  <a:moveTo>
                    <a:pt x="13563" y="6159"/>
                  </a:moveTo>
                  <a:lnTo>
                    <a:pt x="7188" y="1219"/>
                  </a:lnTo>
                  <a:lnTo>
                    <a:pt x="2641" y="0"/>
                  </a:lnTo>
                  <a:lnTo>
                    <a:pt x="1320" y="1219"/>
                  </a:lnTo>
                  <a:lnTo>
                    <a:pt x="711" y="1219"/>
                  </a:lnTo>
                  <a:lnTo>
                    <a:pt x="1168" y="1358"/>
                  </a:lnTo>
                  <a:lnTo>
                    <a:pt x="952" y="1562"/>
                  </a:lnTo>
                  <a:lnTo>
                    <a:pt x="520" y="2971"/>
                  </a:lnTo>
                  <a:lnTo>
                    <a:pt x="0" y="4597"/>
                  </a:lnTo>
                  <a:lnTo>
                    <a:pt x="4876" y="5918"/>
                  </a:lnTo>
                  <a:lnTo>
                    <a:pt x="9639" y="9613"/>
                  </a:lnTo>
                  <a:lnTo>
                    <a:pt x="10883" y="8394"/>
                  </a:lnTo>
                  <a:lnTo>
                    <a:pt x="12242" y="7264"/>
                  </a:lnTo>
                  <a:lnTo>
                    <a:pt x="13563" y="6159"/>
                  </a:lnTo>
                  <a:close/>
                </a:path>
              </a:pathLst>
            </a:custGeom>
            <a:solidFill>
              <a:srgbClr val="EAAF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4" name="object 664"/>
            <p:cNvSpPr/>
            <p:nvPr/>
          </p:nvSpPr>
          <p:spPr>
            <a:xfrm>
              <a:off x="12551271" y="5306758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13627" y="6616"/>
                  </a:moveTo>
                  <a:lnTo>
                    <a:pt x="6083" y="800"/>
                  </a:lnTo>
                  <a:lnTo>
                    <a:pt x="3136" y="0"/>
                  </a:lnTo>
                  <a:lnTo>
                    <a:pt x="1473" y="1333"/>
                  </a:lnTo>
                  <a:lnTo>
                    <a:pt x="0" y="2730"/>
                  </a:lnTo>
                  <a:lnTo>
                    <a:pt x="4546" y="3949"/>
                  </a:lnTo>
                  <a:lnTo>
                    <a:pt x="10922" y="8890"/>
                  </a:lnTo>
                  <a:lnTo>
                    <a:pt x="12268" y="7747"/>
                  </a:lnTo>
                  <a:lnTo>
                    <a:pt x="13627" y="6616"/>
                  </a:lnTo>
                  <a:close/>
                </a:path>
              </a:pathLst>
            </a:custGeom>
            <a:solidFill>
              <a:srgbClr val="EAB0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5" name="object 665"/>
            <p:cNvSpPr/>
            <p:nvPr/>
          </p:nvSpPr>
          <p:spPr>
            <a:xfrm>
              <a:off x="12554403" y="5305429"/>
              <a:ext cx="12065" cy="8255"/>
            </a:xfrm>
            <a:custGeom>
              <a:avLst/>
              <a:gdLst/>
              <a:ahLst/>
              <a:cxnLst/>
              <a:rect l="l" t="t" r="r" b="b"/>
              <a:pathLst>
                <a:path w="12065" h="8254">
                  <a:moveTo>
                    <a:pt x="10500" y="7933"/>
                  </a:moveTo>
                  <a:lnTo>
                    <a:pt x="2959" y="2121"/>
                  </a:lnTo>
                  <a:lnTo>
                    <a:pt x="0" y="1322"/>
                  </a:lnTo>
                  <a:lnTo>
                    <a:pt x="1659" y="0"/>
                  </a:lnTo>
                  <a:lnTo>
                    <a:pt x="3720" y="558"/>
                  </a:lnTo>
                  <a:lnTo>
                    <a:pt x="11818" y="6827"/>
                  </a:lnTo>
                  <a:lnTo>
                    <a:pt x="10500" y="7933"/>
                  </a:lnTo>
                  <a:close/>
                </a:path>
              </a:pathLst>
            </a:custGeom>
            <a:solidFill>
              <a:srgbClr val="EAB1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6" name="object 666"/>
            <p:cNvSpPr/>
            <p:nvPr/>
          </p:nvSpPr>
          <p:spPr>
            <a:xfrm>
              <a:off x="12556063" y="5304085"/>
              <a:ext cx="12065" cy="8255"/>
            </a:xfrm>
            <a:custGeom>
              <a:avLst/>
              <a:gdLst/>
              <a:ahLst/>
              <a:cxnLst/>
              <a:rect l="l" t="t" r="r" b="b"/>
              <a:pathLst>
                <a:path w="12065" h="8254">
                  <a:moveTo>
                    <a:pt x="10159" y="8170"/>
                  </a:moveTo>
                  <a:lnTo>
                    <a:pt x="2061" y="1901"/>
                  </a:lnTo>
                  <a:lnTo>
                    <a:pt x="0" y="1343"/>
                  </a:lnTo>
                  <a:lnTo>
                    <a:pt x="1685" y="0"/>
                  </a:lnTo>
                  <a:lnTo>
                    <a:pt x="2834" y="310"/>
                  </a:lnTo>
                  <a:lnTo>
                    <a:pt x="11515" y="7032"/>
                  </a:lnTo>
                  <a:lnTo>
                    <a:pt x="10159" y="8170"/>
                  </a:lnTo>
                  <a:close/>
                </a:path>
              </a:pathLst>
            </a:custGeom>
            <a:solidFill>
              <a:srgbClr val="EAB1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7" name="object 667"/>
            <p:cNvSpPr/>
            <p:nvPr/>
          </p:nvSpPr>
          <p:spPr>
            <a:xfrm>
              <a:off x="12557748" y="5301588"/>
              <a:ext cx="12700" cy="10160"/>
            </a:xfrm>
            <a:custGeom>
              <a:avLst/>
              <a:gdLst/>
              <a:ahLst/>
              <a:cxnLst/>
              <a:rect l="l" t="t" r="r" b="b"/>
              <a:pathLst>
                <a:path w="12700" h="10160">
                  <a:moveTo>
                    <a:pt x="12534" y="7264"/>
                  </a:moveTo>
                  <a:lnTo>
                    <a:pt x="3136" y="0"/>
                  </a:lnTo>
                  <a:lnTo>
                    <a:pt x="1739" y="1117"/>
                  </a:lnTo>
                  <a:lnTo>
                    <a:pt x="0" y="2501"/>
                  </a:lnTo>
                  <a:lnTo>
                    <a:pt x="1143" y="2806"/>
                  </a:lnTo>
                  <a:lnTo>
                    <a:pt x="9829" y="9537"/>
                  </a:lnTo>
                  <a:lnTo>
                    <a:pt x="11176" y="8394"/>
                  </a:lnTo>
                  <a:lnTo>
                    <a:pt x="1803" y="1168"/>
                  </a:lnTo>
                  <a:lnTo>
                    <a:pt x="11176" y="8394"/>
                  </a:lnTo>
                  <a:lnTo>
                    <a:pt x="12534" y="7264"/>
                  </a:lnTo>
                  <a:close/>
                </a:path>
              </a:pathLst>
            </a:custGeom>
            <a:solidFill>
              <a:srgbClr val="EAB2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8" name="object 668"/>
            <p:cNvSpPr/>
            <p:nvPr/>
          </p:nvSpPr>
          <p:spPr>
            <a:xfrm>
              <a:off x="12560891" y="5300492"/>
              <a:ext cx="10795" cy="8890"/>
            </a:xfrm>
            <a:custGeom>
              <a:avLst/>
              <a:gdLst/>
              <a:ahLst/>
              <a:cxnLst/>
              <a:rect l="l" t="t" r="r" b="b"/>
              <a:pathLst>
                <a:path w="10795" h="8889">
                  <a:moveTo>
                    <a:pt x="9392" y="8354"/>
                  </a:moveTo>
                  <a:lnTo>
                    <a:pt x="0" y="1087"/>
                  </a:lnTo>
                  <a:lnTo>
                    <a:pt x="1363" y="0"/>
                  </a:lnTo>
                  <a:lnTo>
                    <a:pt x="10715" y="7243"/>
                  </a:lnTo>
                  <a:lnTo>
                    <a:pt x="9392" y="8354"/>
                  </a:lnTo>
                  <a:close/>
                </a:path>
              </a:pathLst>
            </a:custGeom>
            <a:solidFill>
              <a:srgbClr val="EAB2B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9" name="object 669"/>
            <p:cNvSpPr/>
            <p:nvPr/>
          </p:nvSpPr>
          <p:spPr>
            <a:xfrm>
              <a:off x="12562255" y="5299370"/>
              <a:ext cx="10795" cy="8890"/>
            </a:xfrm>
            <a:custGeom>
              <a:avLst/>
              <a:gdLst/>
              <a:ahLst/>
              <a:cxnLst/>
              <a:rect l="l" t="t" r="r" b="b"/>
              <a:pathLst>
                <a:path w="10795" h="8889">
                  <a:moveTo>
                    <a:pt x="9352" y="8364"/>
                  </a:moveTo>
                  <a:lnTo>
                    <a:pt x="0" y="1121"/>
                  </a:lnTo>
                  <a:lnTo>
                    <a:pt x="1406" y="0"/>
                  </a:lnTo>
                  <a:lnTo>
                    <a:pt x="10733" y="7205"/>
                  </a:lnTo>
                  <a:lnTo>
                    <a:pt x="9352" y="8364"/>
                  </a:lnTo>
                  <a:close/>
                </a:path>
              </a:pathLst>
            </a:custGeom>
            <a:solidFill>
              <a:srgbClr val="EAB3B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0" name="object 670"/>
            <p:cNvSpPr/>
            <p:nvPr/>
          </p:nvSpPr>
          <p:spPr>
            <a:xfrm>
              <a:off x="12563661" y="5298275"/>
              <a:ext cx="10795" cy="8890"/>
            </a:xfrm>
            <a:custGeom>
              <a:avLst/>
              <a:gdLst/>
              <a:ahLst/>
              <a:cxnLst/>
              <a:rect l="l" t="t" r="r" b="b"/>
              <a:pathLst>
                <a:path w="10795" h="8889">
                  <a:moveTo>
                    <a:pt x="9327" y="8300"/>
                  </a:moveTo>
                  <a:lnTo>
                    <a:pt x="0" y="1095"/>
                  </a:lnTo>
                  <a:lnTo>
                    <a:pt x="1374" y="0"/>
                  </a:lnTo>
                  <a:lnTo>
                    <a:pt x="10676" y="7168"/>
                  </a:lnTo>
                  <a:lnTo>
                    <a:pt x="9327" y="8300"/>
                  </a:lnTo>
                  <a:close/>
                </a:path>
              </a:pathLst>
            </a:custGeom>
            <a:solidFill>
              <a:srgbClr val="EBB3B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1" name="object 671"/>
            <p:cNvSpPr/>
            <p:nvPr/>
          </p:nvSpPr>
          <p:spPr>
            <a:xfrm>
              <a:off x="12565025" y="5294972"/>
              <a:ext cx="13335" cy="10795"/>
            </a:xfrm>
            <a:custGeom>
              <a:avLst/>
              <a:gdLst/>
              <a:ahLst/>
              <a:cxnLst/>
              <a:rect l="l" t="t" r="r" b="b"/>
              <a:pathLst>
                <a:path w="13334" h="10795">
                  <a:moveTo>
                    <a:pt x="13335" y="7099"/>
                  </a:moveTo>
                  <a:lnTo>
                    <a:pt x="4152" y="0"/>
                  </a:lnTo>
                  <a:lnTo>
                    <a:pt x="2755" y="1104"/>
                  </a:lnTo>
                  <a:lnTo>
                    <a:pt x="1397" y="2197"/>
                  </a:lnTo>
                  <a:lnTo>
                    <a:pt x="0" y="3314"/>
                  </a:lnTo>
                  <a:lnTo>
                    <a:pt x="9309" y="10477"/>
                  </a:lnTo>
                  <a:lnTo>
                    <a:pt x="10668" y="9334"/>
                  </a:lnTo>
                  <a:lnTo>
                    <a:pt x="11988" y="8229"/>
                  </a:lnTo>
                  <a:lnTo>
                    <a:pt x="13335" y="7099"/>
                  </a:lnTo>
                  <a:close/>
                </a:path>
              </a:pathLst>
            </a:custGeom>
            <a:solidFill>
              <a:srgbClr val="EBB4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2" name="object 672"/>
            <p:cNvSpPr/>
            <p:nvPr/>
          </p:nvSpPr>
          <p:spPr>
            <a:xfrm>
              <a:off x="12569178" y="5291683"/>
              <a:ext cx="13970" cy="10795"/>
            </a:xfrm>
            <a:custGeom>
              <a:avLst/>
              <a:gdLst/>
              <a:ahLst/>
              <a:cxnLst/>
              <a:rect l="l" t="t" r="r" b="b"/>
              <a:pathLst>
                <a:path w="13970" h="10795">
                  <a:moveTo>
                    <a:pt x="13703" y="7416"/>
                  </a:moveTo>
                  <a:lnTo>
                    <a:pt x="4127" y="0"/>
                  </a:lnTo>
                  <a:lnTo>
                    <a:pt x="2755" y="1092"/>
                  </a:lnTo>
                  <a:lnTo>
                    <a:pt x="1384" y="2184"/>
                  </a:lnTo>
                  <a:lnTo>
                    <a:pt x="0" y="3289"/>
                  </a:lnTo>
                  <a:lnTo>
                    <a:pt x="9182" y="10388"/>
                  </a:lnTo>
                  <a:lnTo>
                    <a:pt x="9817" y="9855"/>
                  </a:lnTo>
                  <a:lnTo>
                    <a:pt x="10655" y="9334"/>
                  </a:lnTo>
                  <a:lnTo>
                    <a:pt x="12179" y="8382"/>
                  </a:lnTo>
                  <a:lnTo>
                    <a:pt x="13703" y="7416"/>
                  </a:lnTo>
                  <a:close/>
                </a:path>
              </a:pathLst>
            </a:custGeom>
            <a:solidFill>
              <a:srgbClr val="EBB5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3" name="object 673"/>
            <p:cNvSpPr/>
            <p:nvPr/>
          </p:nvSpPr>
          <p:spPr>
            <a:xfrm>
              <a:off x="12573312" y="5290562"/>
              <a:ext cx="11430" cy="8890"/>
            </a:xfrm>
            <a:custGeom>
              <a:avLst/>
              <a:gdLst/>
              <a:ahLst/>
              <a:cxnLst/>
              <a:rect l="l" t="t" r="r" b="b"/>
              <a:pathLst>
                <a:path w="11429" h="8889">
                  <a:moveTo>
                    <a:pt x="9570" y="8534"/>
                  </a:moveTo>
                  <a:lnTo>
                    <a:pt x="0" y="1114"/>
                  </a:lnTo>
                  <a:lnTo>
                    <a:pt x="1397" y="0"/>
                  </a:lnTo>
                  <a:lnTo>
                    <a:pt x="10841" y="7287"/>
                  </a:lnTo>
                  <a:lnTo>
                    <a:pt x="11029" y="7620"/>
                  </a:lnTo>
                  <a:lnTo>
                    <a:pt x="9570" y="8534"/>
                  </a:lnTo>
                  <a:close/>
                </a:path>
              </a:pathLst>
            </a:custGeom>
            <a:solidFill>
              <a:srgbClr val="EBB6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4" name="object 674"/>
            <p:cNvSpPr/>
            <p:nvPr/>
          </p:nvSpPr>
          <p:spPr>
            <a:xfrm>
              <a:off x="12574709" y="5289471"/>
              <a:ext cx="11430" cy="8890"/>
            </a:xfrm>
            <a:custGeom>
              <a:avLst/>
              <a:gdLst/>
              <a:ahLst/>
              <a:cxnLst/>
              <a:rect l="l" t="t" r="r" b="b"/>
              <a:pathLst>
                <a:path w="11429" h="8889">
                  <a:moveTo>
                    <a:pt x="9631" y="8711"/>
                  </a:moveTo>
                  <a:lnTo>
                    <a:pt x="9444" y="8378"/>
                  </a:lnTo>
                  <a:lnTo>
                    <a:pt x="0" y="1091"/>
                  </a:lnTo>
                  <a:lnTo>
                    <a:pt x="1368" y="0"/>
                  </a:lnTo>
                  <a:lnTo>
                    <a:pt x="10768" y="7269"/>
                  </a:lnTo>
                  <a:lnTo>
                    <a:pt x="11073" y="7807"/>
                  </a:lnTo>
                  <a:lnTo>
                    <a:pt x="9631" y="8711"/>
                  </a:lnTo>
                  <a:close/>
                </a:path>
              </a:pathLst>
            </a:custGeom>
            <a:solidFill>
              <a:srgbClr val="EBB6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5" name="object 675"/>
            <p:cNvSpPr/>
            <p:nvPr/>
          </p:nvSpPr>
          <p:spPr>
            <a:xfrm>
              <a:off x="12576074" y="5287263"/>
              <a:ext cx="12700" cy="10160"/>
            </a:xfrm>
            <a:custGeom>
              <a:avLst/>
              <a:gdLst/>
              <a:ahLst/>
              <a:cxnLst/>
              <a:rect l="l" t="t" r="r" b="b"/>
              <a:pathLst>
                <a:path w="12700" h="10160">
                  <a:moveTo>
                    <a:pt x="12611" y="8191"/>
                  </a:moveTo>
                  <a:lnTo>
                    <a:pt x="12039" y="7175"/>
                  </a:lnTo>
                  <a:lnTo>
                    <a:pt x="2768" y="0"/>
                  </a:lnTo>
                  <a:lnTo>
                    <a:pt x="1371" y="1117"/>
                  </a:lnTo>
                  <a:lnTo>
                    <a:pt x="0" y="2209"/>
                  </a:lnTo>
                  <a:lnTo>
                    <a:pt x="9398" y="9486"/>
                  </a:lnTo>
                  <a:lnTo>
                    <a:pt x="9702" y="10020"/>
                  </a:lnTo>
                  <a:lnTo>
                    <a:pt x="11150" y="9118"/>
                  </a:lnTo>
                  <a:lnTo>
                    <a:pt x="12611" y="8191"/>
                  </a:lnTo>
                  <a:close/>
                </a:path>
              </a:pathLst>
            </a:custGeom>
            <a:solidFill>
              <a:srgbClr val="EBB7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6" name="object 676"/>
            <p:cNvSpPr/>
            <p:nvPr/>
          </p:nvSpPr>
          <p:spPr>
            <a:xfrm>
              <a:off x="12578850" y="5286158"/>
              <a:ext cx="12065" cy="9525"/>
            </a:xfrm>
            <a:custGeom>
              <a:avLst/>
              <a:gdLst/>
              <a:ahLst/>
              <a:cxnLst/>
              <a:rect l="l" t="t" r="r" b="b"/>
              <a:pathLst>
                <a:path w="12065" h="9525">
                  <a:moveTo>
                    <a:pt x="9845" y="9296"/>
                  </a:moveTo>
                  <a:lnTo>
                    <a:pt x="9264" y="8271"/>
                  </a:lnTo>
                  <a:lnTo>
                    <a:pt x="0" y="1104"/>
                  </a:lnTo>
                  <a:lnTo>
                    <a:pt x="1385" y="0"/>
                  </a:lnTo>
                  <a:lnTo>
                    <a:pt x="10589" y="7108"/>
                  </a:lnTo>
                  <a:lnTo>
                    <a:pt x="11247" y="8271"/>
                  </a:lnTo>
                  <a:lnTo>
                    <a:pt x="11481" y="8271"/>
                  </a:lnTo>
                  <a:lnTo>
                    <a:pt x="9845" y="9296"/>
                  </a:lnTo>
                  <a:close/>
                </a:path>
              </a:pathLst>
            </a:custGeom>
            <a:solidFill>
              <a:srgbClr val="EBB7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7" name="object 677"/>
            <p:cNvSpPr/>
            <p:nvPr/>
          </p:nvSpPr>
          <p:spPr>
            <a:xfrm>
              <a:off x="12580227" y="5283961"/>
              <a:ext cx="13335" cy="10795"/>
            </a:xfrm>
            <a:custGeom>
              <a:avLst/>
              <a:gdLst/>
              <a:ahLst/>
              <a:cxnLst/>
              <a:rect l="l" t="t" r="r" b="b"/>
              <a:pathLst>
                <a:path w="13334" h="10795">
                  <a:moveTo>
                    <a:pt x="12827" y="8763"/>
                  </a:moveTo>
                  <a:lnTo>
                    <a:pt x="11849" y="7035"/>
                  </a:lnTo>
                  <a:lnTo>
                    <a:pt x="2755" y="0"/>
                  </a:lnTo>
                  <a:lnTo>
                    <a:pt x="1358" y="1117"/>
                  </a:lnTo>
                  <a:lnTo>
                    <a:pt x="0" y="2197"/>
                  </a:lnTo>
                  <a:lnTo>
                    <a:pt x="9207" y="9309"/>
                  </a:lnTo>
                  <a:lnTo>
                    <a:pt x="9931" y="10579"/>
                  </a:lnTo>
                  <a:lnTo>
                    <a:pt x="11353" y="9690"/>
                  </a:lnTo>
                  <a:lnTo>
                    <a:pt x="12827" y="8763"/>
                  </a:lnTo>
                  <a:close/>
                </a:path>
              </a:pathLst>
            </a:custGeom>
            <a:solidFill>
              <a:srgbClr val="EBB8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8" name="object 678"/>
            <p:cNvSpPr/>
            <p:nvPr/>
          </p:nvSpPr>
          <p:spPr>
            <a:xfrm>
              <a:off x="12582983" y="5280659"/>
              <a:ext cx="14604" cy="12065"/>
            </a:xfrm>
            <a:custGeom>
              <a:avLst/>
              <a:gdLst/>
              <a:ahLst/>
              <a:cxnLst/>
              <a:rect l="l" t="t" r="r" b="b"/>
              <a:pathLst>
                <a:path w="14604" h="12064">
                  <a:moveTo>
                    <a:pt x="14465" y="9309"/>
                  </a:moveTo>
                  <a:lnTo>
                    <a:pt x="13106" y="6908"/>
                  </a:lnTo>
                  <a:lnTo>
                    <a:pt x="4152" y="0"/>
                  </a:lnTo>
                  <a:lnTo>
                    <a:pt x="2743" y="1117"/>
                  </a:lnTo>
                  <a:lnTo>
                    <a:pt x="1384" y="2209"/>
                  </a:lnTo>
                  <a:lnTo>
                    <a:pt x="0" y="3302"/>
                  </a:lnTo>
                  <a:lnTo>
                    <a:pt x="9093" y="10337"/>
                  </a:lnTo>
                  <a:lnTo>
                    <a:pt x="10071" y="12065"/>
                  </a:lnTo>
                  <a:lnTo>
                    <a:pt x="11518" y="11163"/>
                  </a:lnTo>
                  <a:lnTo>
                    <a:pt x="12966" y="10248"/>
                  </a:lnTo>
                  <a:lnTo>
                    <a:pt x="14465" y="9309"/>
                  </a:lnTo>
                  <a:close/>
                </a:path>
              </a:pathLst>
            </a:custGeom>
            <a:solidFill>
              <a:srgbClr val="EBB9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9" name="object 679"/>
            <p:cNvSpPr/>
            <p:nvPr/>
          </p:nvSpPr>
          <p:spPr>
            <a:xfrm>
              <a:off x="12587142" y="5279544"/>
              <a:ext cx="12065" cy="10795"/>
            </a:xfrm>
            <a:custGeom>
              <a:avLst/>
              <a:gdLst/>
              <a:ahLst/>
              <a:cxnLst/>
              <a:rect l="l" t="t" r="r" b="b"/>
              <a:pathLst>
                <a:path w="12065" h="10795">
                  <a:moveTo>
                    <a:pt x="10307" y="10423"/>
                  </a:moveTo>
                  <a:lnTo>
                    <a:pt x="8948" y="8015"/>
                  </a:lnTo>
                  <a:lnTo>
                    <a:pt x="0" y="1106"/>
                  </a:lnTo>
                  <a:lnTo>
                    <a:pt x="1388" y="0"/>
                  </a:lnTo>
                  <a:lnTo>
                    <a:pt x="10259" y="6852"/>
                  </a:lnTo>
                  <a:lnTo>
                    <a:pt x="11761" y="9511"/>
                  </a:lnTo>
                  <a:lnTo>
                    <a:pt x="10307" y="10423"/>
                  </a:lnTo>
                  <a:close/>
                </a:path>
              </a:pathLst>
            </a:custGeom>
            <a:solidFill>
              <a:srgbClr val="EBBA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0" name="object 680"/>
            <p:cNvSpPr/>
            <p:nvPr/>
          </p:nvSpPr>
          <p:spPr>
            <a:xfrm>
              <a:off x="12588520" y="5277548"/>
              <a:ext cx="13335" cy="12065"/>
            </a:xfrm>
            <a:custGeom>
              <a:avLst/>
              <a:gdLst/>
              <a:ahLst/>
              <a:cxnLst/>
              <a:rect l="l" t="t" r="r" b="b"/>
              <a:pathLst>
                <a:path w="13334" h="12064">
                  <a:moveTo>
                    <a:pt x="13284" y="9690"/>
                  </a:moveTo>
                  <a:lnTo>
                    <a:pt x="11531" y="6578"/>
                  </a:lnTo>
                  <a:lnTo>
                    <a:pt x="2997" y="0"/>
                  </a:lnTo>
                  <a:lnTo>
                    <a:pt x="1397" y="939"/>
                  </a:lnTo>
                  <a:lnTo>
                    <a:pt x="2768" y="2006"/>
                  </a:lnTo>
                  <a:lnTo>
                    <a:pt x="1333" y="939"/>
                  </a:lnTo>
                  <a:lnTo>
                    <a:pt x="0" y="2006"/>
                  </a:lnTo>
                  <a:lnTo>
                    <a:pt x="8877" y="8851"/>
                  </a:lnTo>
                  <a:lnTo>
                    <a:pt x="10375" y="11518"/>
                  </a:lnTo>
                  <a:lnTo>
                    <a:pt x="11823" y="10617"/>
                  </a:lnTo>
                  <a:lnTo>
                    <a:pt x="13284" y="9690"/>
                  </a:lnTo>
                  <a:close/>
                </a:path>
              </a:pathLst>
            </a:custGeom>
            <a:solidFill>
              <a:srgbClr val="EBBA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1" name="object 681"/>
            <p:cNvSpPr/>
            <p:nvPr/>
          </p:nvSpPr>
          <p:spPr>
            <a:xfrm>
              <a:off x="12591527" y="5276604"/>
              <a:ext cx="12065" cy="10795"/>
            </a:xfrm>
            <a:custGeom>
              <a:avLst/>
              <a:gdLst/>
              <a:ahLst/>
              <a:cxnLst/>
              <a:rect l="l" t="t" r="r" b="b"/>
              <a:pathLst>
                <a:path w="12065" h="10795">
                  <a:moveTo>
                    <a:pt x="10282" y="10631"/>
                  </a:moveTo>
                  <a:lnTo>
                    <a:pt x="8524" y="7521"/>
                  </a:lnTo>
                  <a:lnTo>
                    <a:pt x="0" y="935"/>
                  </a:lnTo>
                  <a:lnTo>
                    <a:pt x="1598" y="0"/>
                  </a:lnTo>
                  <a:lnTo>
                    <a:pt x="9836" y="6358"/>
                  </a:lnTo>
                  <a:lnTo>
                    <a:pt x="11735" y="9720"/>
                  </a:lnTo>
                  <a:lnTo>
                    <a:pt x="10282" y="10631"/>
                  </a:lnTo>
                  <a:close/>
                </a:path>
              </a:pathLst>
            </a:custGeom>
            <a:solidFill>
              <a:srgbClr val="EBBB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2" name="object 682"/>
            <p:cNvSpPr/>
            <p:nvPr/>
          </p:nvSpPr>
          <p:spPr>
            <a:xfrm>
              <a:off x="12593126" y="5275662"/>
              <a:ext cx="12065" cy="10795"/>
            </a:xfrm>
            <a:custGeom>
              <a:avLst/>
              <a:gdLst/>
              <a:ahLst/>
              <a:cxnLst/>
              <a:rect l="l" t="t" r="r" b="b"/>
              <a:pathLst>
                <a:path w="12065" h="10795">
                  <a:moveTo>
                    <a:pt x="10136" y="10662"/>
                  </a:moveTo>
                  <a:lnTo>
                    <a:pt x="8237" y="7300"/>
                  </a:lnTo>
                  <a:lnTo>
                    <a:pt x="0" y="941"/>
                  </a:lnTo>
                  <a:lnTo>
                    <a:pt x="1609" y="0"/>
                  </a:lnTo>
                  <a:lnTo>
                    <a:pt x="9562" y="6137"/>
                  </a:lnTo>
                  <a:lnTo>
                    <a:pt x="11677" y="9877"/>
                  </a:lnTo>
                  <a:lnTo>
                    <a:pt x="10513" y="10426"/>
                  </a:lnTo>
                  <a:lnTo>
                    <a:pt x="10136" y="10662"/>
                  </a:lnTo>
                  <a:close/>
                </a:path>
              </a:pathLst>
            </a:custGeom>
            <a:solidFill>
              <a:srgbClr val="EBBB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3" name="object 683"/>
            <p:cNvSpPr/>
            <p:nvPr/>
          </p:nvSpPr>
          <p:spPr>
            <a:xfrm>
              <a:off x="12594730" y="5272861"/>
              <a:ext cx="15240" cy="12700"/>
            </a:xfrm>
            <a:custGeom>
              <a:avLst/>
              <a:gdLst/>
              <a:ahLst/>
              <a:cxnLst/>
              <a:rect l="l" t="t" r="r" b="b"/>
              <a:pathLst>
                <a:path w="15240" h="12700">
                  <a:moveTo>
                    <a:pt x="14732" y="10490"/>
                  </a:moveTo>
                  <a:lnTo>
                    <a:pt x="11912" y="5511"/>
                  </a:lnTo>
                  <a:lnTo>
                    <a:pt x="4787" y="0"/>
                  </a:lnTo>
                  <a:lnTo>
                    <a:pt x="3175" y="952"/>
                  </a:lnTo>
                  <a:lnTo>
                    <a:pt x="1574" y="1892"/>
                  </a:lnTo>
                  <a:lnTo>
                    <a:pt x="0" y="2806"/>
                  </a:lnTo>
                  <a:lnTo>
                    <a:pt x="7950" y="8940"/>
                  </a:lnTo>
                  <a:lnTo>
                    <a:pt x="10071" y="12687"/>
                  </a:lnTo>
                  <a:lnTo>
                    <a:pt x="11607" y="11963"/>
                  </a:lnTo>
                  <a:lnTo>
                    <a:pt x="13157" y="11226"/>
                  </a:lnTo>
                  <a:lnTo>
                    <a:pt x="14732" y="10490"/>
                  </a:lnTo>
                  <a:close/>
                </a:path>
              </a:pathLst>
            </a:custGeom>
            <a:solidFill>
              <a:srgbClr val="ECBC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4" name="object 684"/>
            <p:cNvSpPr/>
            <p:nvPr/>
          </p:nvSpPr>
          <p:spPr>
            <a:xfrm>
              <a:off x="12599518" y="5270067"/>
              <a:ext cx="14604" cy="13335"/>
            </a:xfrm>
            <a:custGeom>
              <a:avLst/>
              <a:gdLst/>
              <a:ahLst/>
              <a:cxnLst/>
              <a:rect l="l" t="t" r="r" b="b"/>
              <a:pathLst>
                <a:path w="14604" h="13335">
                  <a:moveTo>
                    <a:pt x="14605" y="11074"/>
                  </a:moveTo>
                  <a:lnTo>
                    <a:pt x="11087" y="4864"/>
                  </a:lnTo>
                  <a:lnTo>
                    <a:pt x="4787" y="0"/>
                  </a:lnTo>
                  <a:lnTo>
                    <a:pt x="3175" y="939"/>
                  </a:lnTo>
                  <a:lnTo>
                    <a:pt x="1600" y="1866"/>
                  </a:lnTo>
                  <a:lnTo>
                    <a:pt x="0" y="2794"/>
                  </a:lnTo>
                  <a:lnTo>
                    <a:pt x="7124" y="8305"/>
                  </a:lnTo>
                  <a:lnTo>
                    <a:pt x="9944" y="13284"/>
                  </a:lnTo>
                  <a:lnTo>
                    <a:pt x="11506" y="12547"/>
                  </a:lnTo>
                  <a:lnTo>
                    <a:pt x="13030" y="11823"/>
                  </a:lnTo>
                  <a:lnTo>
                    <a:pt x="14605" y="11074"/>
                  </a:lnTo>
                  <a:close/>
                </a:path>
              </a:pathLst>
            </a:custGeom>
            <a:solidFill>
              <a:srgbClr val="ECBD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5" name="object 685"/>
            <p:cNvSpPr/>
            <p:nvPr/>
          </p:nvSpPr>
          <p:spPr>
            <a:xfrm>
              <a:off x="12604306" y="5267273"/>
              <a:ext cx="14604" cy="13970"/>
            </a:xfrm>
            <a:custGeom>
              <a:avLst/>
              <a:gdLst/>
              <a:ahLst/>
              <a:cxnLst/>
              <a:rect l="l" t="t" r="r" b="b"/>
              <a:pathLst>
                <a:path w="14604" h="13970">
                  <a:moveTo>
                    <a:pt x="14465" y="11671"/>
                  </a:moveTo>
                  <a:lnTo>
                    <a:pt x="10261" y="4229"/>
                  </a:lnTo>
                  <a:lnTo>
                    <a:pt x="4787" y="0"/>
                  </a:lnTo>
                  <a:lnTo>
                    <a:pt x="3213" y="914"/>
                  </a:lnTo>
                  <a:lnTo>
                    <a:pt x="1612" y="1854"/>
                  </a:lnTo>
                  <a:lnTo>
                    <a:pt x="0" y="2794"/>
                  </a:lnTo>
                  <a:lnTo>
                    <a:pt x="6299" y="7658"/>
                  </a:lnTo>
                  <a:lnTo>
                    <a:pt x="9817" y="13868"/>
                  </a:lnTo>
                  <a:lnTo>
                    <a:pt x="11379" y="13131"/>
                  </a:lnTo>
                  <a:lnTo>
                    <a:pt x="12928" y="12407"/>
                  </a:lnTo>
                  <a:lnTo>
                    <a:pt x="14465" y="11671"/>
                  </a:lnTo>
                  <a:close/>
                </a:path>
              </a:pathLst>
            </a:custGeom>
            <a:solidFill>
              <a:srgbClr val="ECBE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6" name="object 686"/>
            <p:cNvSpPr/>
            <p:nvPr/>
          </p:nvSpPr>
          <p:spPr>
            <a:xfrm>
              <a:off x="12609094" y="5266322"/>
              <a:ext cx="11430" cy="12700"/>
            </a:xfrm>
            <a:custGeom>
              <a:avLst/>
              <a:gdLst/>
              <a:ahLst/>
              <a:cxnLst/>
              <a:rect l="l" t="t" r="r" b="b"/>
              <a:pathLst>
                <a:path w="11429" h="12700">
                  <a:moveTo>
                    <a:pt x="9688" y="12620"/>
                  </a:moveTo>
                  <a:lnTo>
                    <a:pt x="5476" y="5174"/>
                  </a:lnTo>
                  <a:lnTo>
                    <a:pt x="0" y="940"/>
                  </a:lnTo>
                  <a:lnTo>
                    <a:pt x="1607" y="0"/>
                  </a:lnTo>
                  <a:lnTo>
                    <a:pt x="6801" y="4011"/>
                  </a:lnTo>
                  <a:lnTo>
                    <a:pt x="11251" y="11882"/>
                  </a:lnTo>
                  <a:lnTo>
                    <a:pt x="9688" y="12620"/>
                  </a:lnTo>
                  <a:close/>
                </a:path>
              </a:pathLst>
            </a:custGeom>
            <a:solidFill>
              <a:srgbClr val="ECC0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7" name="object 687"/>
            <p:cNvSpPr/>
            <p:nvPr/>
          </p:nvSpPr>
          <p:spPr>
            <a:xfrm>
              <a:off x="12610694" y="5264454"/>
              <a:ext cx="13335" cy="13970"/>
            </a:xfrm>
            <a:custGeom>
              <a:avLst/>
              <a:gdLst/>
              <a:ahLst/>
              <a:cxnLst/>
              <a:rect l="l" t="t" r="r" b="b"/>
              <a:pathLst>
                <a:path w="13334" h="13970">
                  <a:moveTo>
                    <a:pt x="12776" y="12280"/>
                  </a:moveTo>
                  <a:lnTo>
                    <a:pt x="7886" y="3619"/>
                  </a:lnTo>
                  <a:lnTo>
                    <a:pt x="3200" y="0"/>
                  </a:lnTo>
                  <a:lnTo>
                    <a:pt x="1600" y="939"/>
                  </a:lnTo>
                  <a:lnTo>
                    <a:pt x="0" y="1879"/>
                  </a:lnTo>
                  <a:lnTo>
                    <a:pt x="5194" y="5880"/>
                  </a:lnTo>
                  <a:lnTo>
                    <a:pt x="9639" y="13754"/>
                  </a:lnTo>
                  <a:lnTo>
                    <a:pt x="11201" y="13017"/>
                  </a:lnTo>
                  <a:lnTo>
                    <a:pt x="12776" y="12280"/>
                  </a:lnTo>
                  <a:close/>
                </a:path>
              </a:pathLst>
            </a:custGeom>
            <a:solidFill>
              <a:srgbClr val="ECC0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8" name="object 688"/>
            <p:cNvSpPr/>
            <p:nvPr/>
          </p:nvSpPr>
          <p:spPr>
            <a:xfrm>
              <a:off x="12613904" y="5263511"/>
              <a:ext cx="11430" cy="13335"/>
            </a:xfrm>
            <a:custGeom>
              <a:avLst/>
              <a:gdLst/>
              <a:ahLst/>
              <a:cxnLst/>
              <a:rect l="l" t="t" r="r" b="b"/>
              <a:pathLst>
                <a:path w="11429" h="13335">
                  <a:moveTo>
                    <a:pt x="9576" y="13214"/>
                  </a:moveTo>
                  <a:lnTo>
                    <a:pt x="4681" y="4551"/>
                  </a:lnTo>
                  <a:lnTo>
                    <a:pt x="0" y="937"/>
                  </a:lnTo>
                  <a:lnTo>
                    <a:pt x="1603" y="0"/>
                  </a:lnTo>
                  <a:lnTo>
                    <a:pt x="5992" y="3388"/>
                  </a:lnTo>
                  <a:lnTo>
                    <a:pt x="11130" y="12481"/>
                  </a:lnTo>
                  <a:lnTo>
                    <a:pt x="9576" y="13214"/>
                  </a:lnTo>
                  <a:close/>
                </a:path>
              </a:pathLst>
            </a:custGeom>
            <a:solidFill>
              <a:srgbClr val="ECC1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9" name="object 689"/>
            <p:cNvSpPr/>
            <p:nvPr/>
          </p:nvSpPr>
          <p:spPr>
            <a:xfrm>
              <a:off x="12615507" y="5261660"/>
              <a:ext cx="12700" cy="14604"/>
            </a:xfrm>
            <a:custGeom>
              <a:avLst/>
              <a:gdLst/>
              <a:ahLst/>
              <a:cxnLst/>
              <a:rect l="l" t="t" r="r" b="b"/>
              <a:pathLst>
                <a:path w="12700" h="14604">
                  <a:moveTo>
                    <a:pt x="12623" y="12877"/>
                  </a:moveTo>
                  <a:lnTo>
                    <a:pt x="7035" y="2971"/>
                  </a:lnTo>
                  <a:lnTo>
                    <a:pt x="3175" y="0"/>
                  </a:lnTo>
                  <a:lnTo>
                    <a:pt x="1600" y="914"/>
                  </a:lnTo>
                  <a:lnTo>
                    <a:pt x="0" y="1854"/>
                  </a:lnTo>
                  <a:lnTo>
                    <a:pt x="4381" y="5245"/>
                  </a:lnTo>
                  <a:lnTo>
                    <a:pt x="9525" y="14338"/>
                  </a:lnTo>
                  <a:lnTo>
                    <a:pt x="11087" y="13601"/>
                  </a:lnTo>
                  <a:lnTo>
                    <a:pt x="12623" y="12877"/>
                  </a:lnTo>
                  <a:close/>
                </a:path>
              </a:pathLst>
            </a:custGeom>
            <a:solidFill>
              <a:srgbClr val="ECC1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0" name="object 690"/>
            <p:cNvSpPr/>
            <p:nvPr/>
          </p:nvSpPr>
          <p:spPr>
            <a:xfrm>
              <a:off x="12618682" y="5259780"/>
              <a:ext cx="12700" cy="15240"/>
            </a:xfrm>
            <a:custGeom>
              <a:avLst/>
              <a:gdLst/>
              <a:ahLst/>
              <a:cxnLst/>
              <a:rect l="l" t="t" r="r" b="b"/>
              <a:pathLst>
                <a:path w="12700" h="15239">
                  <a:moveTo>
                    <a:pt x="12560" y="13284"/>
                  </a:moveTo>
                  <a:lnTo>
                    <a:pt x="6489" y="2540"/>
                  </a:lnTo>
                  <a:lnTo>
                    <a:pt x="3200" y="0"/>
                  </a:lnTo>
                  <a:lnTo>
                    <a:pt x="1600" y="939"/>
                  </a:lnTo>
                  <a:lnTo>
                    <a:pt x="0" y="1879"/>
                  </a:lnTo>
                  <a:lnTo>
                    <a:pt x="3860" y="4851"/>
                  </a:lnTo>
                  <a:lnTo>
                    <a:pt x="9448" y="14757"/>
                  </a:lnTo>
                  <a:lnTo>
                    <a:pt x="10998" y="14020"/>
                  </a:lnTo>
                  <a:lnTo>
                    <a:pt x="12560" y="13284"/>
                  </a:lnTo>
                  <a:close/>
                </a:path>
              </a:pathLst>
            </a:custGeom>
            <a:solidFill>
              <a:srgbClr val="ECC2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1" name="object 691"/>
            <p:cNvSpPr/>
            <p:nvPr/>
          </p:nvSpPr>
          <p:spPr>
            <a:xfrm>
              <a:off x="12621883" y="5256986"/>
              <a:ext cx="14604" cy="16510"/>
            </a:xfrm>
            <a:custGeom>
              <a:avLst/>
              <a:gdLst/>
              <a:ahLst/>
              <a:cxnLst/>
              <a:rect l="l" t="t" r="r" b="b"/>
              <a:pathLst>
                <a:path w="14604" h="16510">
                  <a:moveTo>
                    <a:pt x="14033" y="13893"/>
                  </a:moveTo>
                  <a:lnTo>
                    <a:pt x="7251" y="1905"/>
                  </a:lnTo>
                  <a:lnTo>
                    <a:pt x="4787" y="0"/>
                  </a:lnTo>
                  <a:lnTo>
                    <a:pt x="3175" y="939"/>
                  </a:lnTo>
                  <a:lnTo>
                    <a:pt x="1612" y="1854"/>
                  </a:lnTo>
                  <a:lnTo>
                    <a:pt x="0" y="2794"/>
                  </a:lnTo>
                  <a:lnTo>
                    <a:pt x="3289" y="5334"/>
                  </a:lnTo>
                  <a:lnTo>
                    <a:pt x="9359" y="16078"/>
                  </a:lnTo>
                  <a:lnTo>
                    <a:pt x="10922" y="15341"/>
                  </a:lnTo>
                  <a:lnTo>
                    <a:pt x="12458" y="14617"/>
                  </a:lnTo>
                  <a:lnTo>
                    <a:pt x="14033" y="13893"/>
                  </a:lnTo>
                  <a:close/>
                </a:path>
              </a:pathLst>
            </a:custGeom>
            <a:solidFill>
              <a:srgbClr val="ECC3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2" name="object 692"/>
            <p:cNvSpPr/>
            <p:nvPr/>
          </p:nvSpPr>
          <p:spPr>
            <a:xfrm>
              <a:off x="12626679" y="5256035"/>
              <a:ext cx="11430" cy="15240"/>
            </a:xfrm>
            <a:custGeom>
              <a:avLst/>
              <a:gdLst/>
              <a:ahLst/>
              <a:cxnLst/>
              <a:rect l="l" t="t" r="r" b="b"/>
              <a:pathLst>
                <a:path w="11429" h="15239">
                  <a:moveTo>
                    <a:pt x="9246" y="14844"/>
                  </a:moveTo>
                  <a:lnTo>
                    <a:pt x="2464" y="2846"/>
                  </a:lnTo>
                  <a:lnTo>
                    <a:pt x="0" y="941"/>
                  </a:lnTo>
                  <a:lnTo>
                    <a:pt x="1609" y="0"/>
                  </a:lnTo>
                  <a:lnTo>
                    <a:pt x="3789" y="1683"/>
                  </a:lnTo>
                  <a:lnTo>
                    <a:pt x="10891" y="14237"/>
                  </a:lnTo>
                  <a:lnTo>
                    <a:pt x="9246" y="14844"/>
                  </a:lnTo>
                  <a:close/>
                </a:path>
              </a:pathLst>
            </a:custGeom>
            <a:solidFill>
              <a:srgbClr val="ECC4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3" name="object 693"/>
            <p:cNvSpPr/>
            <p:nvPr/>
          </p:nvSpPr>
          <p:spPr>
            <a:xfrm>
              <a:off x="12628283" y="5254306"/>
              <a:ext cx="12700" cy="16510"/>
            </a:xfrm>
            <a:custGeom>
              <a:avLst/>
              <a:gdLst/>
              <a:ahLst/>
              <a:cxnLst/>
              <a:rect l="l" t="t" r="r" b="b"/>
              <a:pathLst>
                <a:path w="12700" h="16510">
                  <a:moveTo>
                    <a:pt x="12522" y="14770"/>
                  </a:moveTo>
                  <a:lnTo>
                    <a:pt x="4813" y="1143"/>
                  </a:lnTo>
                  <a:lnTo>
                    <a:pt x="3327" y="0"/>
                  </a:lnTo>
                  <a:lnTo>
                    <a:pt x="2146" y="469"/>
                  </a:lnTo>
                  <a:lnTo>
                    <a:pt x="1562" y="812"/>
                  </a:lnTo>
                  <a:lnTo>
                    <a:pt x="0" y="1739"/>
                  </a:lnTo>
                  <a:lnTo>
                    <a:pt x="2184" y="3416"/>
                  </a:lnTo>
                  <a:lnTo>
                    <a:pt x="9283" y="15976"/>
                  </a:lnTo>
                  <a:lnTo>
                    <a:pt x="10883" y="15379"/>
                  </a:lnTo>
                  <a:lnTo>
                    <a:pt x="12522" y="14770"/>
                  </a:lnTo>
                  <a:close/>
                </a:path>
              </a:pathLst>
            </a:custGeom>
            <a:solidFill>
              <a:srgbClr val="ECC4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4" name="object 694"/>
            <p:cNvSpPr/>
            <p:nvPr/>
          </p:nvSpPr>
          <p:spPr>
            <a:xfrm>
              <a:off x="12631653" y="5253545"/>
              <a:ext cx="10795" cy="15875"/>
            </a:xfrm>
            <a:custGeom>
              <a:avLst/>
              <a:gdLst/>
              <a:ahLst/>
              <a:cxnLst/>
              <a:rect l="l" t="t" r="r" b="b"/>
              <a:pathLst>
                <a:path w="10795" h="15875">
                  <a:moveTo>
                    <a:pt x="9162" y="15529"/>
                  </a:moveTo>
                  <a:lnTo>
                    <a:pt x="1451" y="1901"/>
                  </a:lnTo>
                  <a:lnTo>
                    <a:pt x="0" y="738"/>
                  </a:lnTo>
                  <a:lnTo>
                    <a:pt x="1820" y="0"/>
                  </a:lnTo>
                  <a:lnTo>
                    <a:pt x="2776" y="738"/>
                  </a:lnTo>
                  <a:lnTo>
                    <a:pt x="10799" y="14925"/>
                  </a:lnTo>
                  <a:lnTo>
                    <a:pt x="9162" y="15529"/>
                  </a:lnTo>
                  <a:close/>
                </a:path>
              </a:pathLst>
            </a:custGeom>
            <a:solidFill>
              <a:srgbClr val="ECC5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5" name="object 695"/>
            <p:cNvSpPr/>
            <p:nvPr/>
          </p:nvSpPr>
          <p:spPr>
            <a:xfrm>
              <a:off x="12633474" y="5252815"/>
              <a:ext cx="10795" cy="15875"/>
            </a:xfrm>
            <a:custGeom>
              <a:avLst/>
              <a:gdLst/>
              <a:ahLst/>
              <a:cxnLst/>
              <a:rect l="l" t="t" r="r" b="b"/>
              <a:pathLst>
                <a:path w="10795" h="15875">
                  <a:moveTo>
                    <a:pt x="8979" y="15656"/>
                  </a:moveTo>
                  <a:lnTo>
                    <a:pt x="955" y="1468"/>
                  </a:lnTo>
                  <a:lnTo>
                    <a:pt x="0" y="730"/>
                  </a:lnTo>
                  <a:lnTo>
                    <a:pt x="1801" y="0"/>
                  </a:lnTo>
                  <a:lnTo>
                    <a:pt x="2266" y="360"/>
                  </a:lnTo>
                  <a:lnTo>
                    <a:pt x="10588" y="15062"/>
                  </a:lnTo>
                  <a:lnTo>
                    <a:pt x="8979" y="15656"/>
                  </a:lnTo>
                  <a:close/>
                </a:path>
              </a:pathLst>
            </a:custGeom>
            <a:solidFill>
              <a:srgbClr val="EDC5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6" name="object 696"/>
            <p:cNvSpPr/>
            <p:nvPr/>
          </p:nvSpPr>
          <p:spPr>
            <a:xfrm>
              <a:off x="12635269" y="5251411"/>
              <a:ext cx="12700" cy="16510"/>
            </a:xfrm>
            <a:custGeom>
              <a:avLst/>
              <a:gdLst/>
              <a:ahLst/>
              <a:cxnLst/>
              <a:rect l="l" t="t" r="r" b="b"/>
              <a:pathLst>
                <a:path w="12700" h="16510">
                  <a:moveTo>
                    <a:pt x="10452" y="15862"/>
                  </a:moveTo>
                  <a:lnTo>
                    <a:pt x="1866" y="660"/>
                  </a:lnTo>
                  <a:lnTo>
                    <a:pt x="0" y="1409"/>
                  </a:lnTo>
                  <a:lnTo>
                    <a:pt x="469" y="1765"/>
                  </a:lnTo>
                  <a:lnTo>
                    <a:pt x="8788" y="16471"/>
                  </a:lnTo>
                  <a:lnTo>
                    <a:pt x="10452" y="15862"/>
                  </a:lnTo>
                  <a:close/>
                </a:path>
                <a:path w="12700" h="16510">
                  <a:moveTo>
                    <a:pt x="12103" y="15252"/>
                  </a:moveTo>
                  <a:lnTo>
                    <a:pt x="3479" y="0"/>
                  </a:lnTo>
                  <a:lnTo>
                    <a:pt x="1866" y="660"/>
                  </a:lnTo>
                  <a:lnTo>
                    <a:pt x="10464" y="15849"/>
                  </a:lnTo>
                  <a:lnTo>
                    <a:pt x="12103" y="15252"/>
                  </a:lnTo>
                  <a:close/>
                </a:path>
              </a:pathLst>
            </a:custGeom>
            <a:solidFill>
              <a:srgbClr val="EDC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7" name="object 697"/>
            <p:cNvSpPr/>
            <p:nvPr/>
          </p:nvSpPr>
          <p:spPr>
            <a:xfrm>
              <a:off x="12638748" y="5250116"/>
              <a:ext cx="12065" cy="17145"/>
            </a:xfrm>
            <a:custGeom>
              <a:avLst/>
              <a:gdLst/>
              <a:ahLst/>
              <a:cxnLst/>
              <a:rect l="l" t="t" r="r" b="b"/>
              <a:pathLst>
                <a:path w="12065" h="17145">
                  <a:moveTo>
                    <a:pt x="11874" y="15354"/>
                  </a:moveTo>
                  <a:lnTo>
                    <a:pt x="3187" y="0"/>
                  </a:lnTo>
                  <a:lnTo>
                    <a:pt x="1600" y="647"/>
                  </a:lnTo>
                  <a:lnTo>
                    <a:pt x="0" y="1295"/>
                  </a:lnTo>
                  <a:lnTo>
                    <a:pt x="8623" y="16548"/>
                  </a:lnTo>
                  <a:lnTo>
                    <a:pt x="10248" y="15951"/>
                  </a:lnTo>
                  <a:lnTo>
                    <a:pt x="11874" y="15354"/>
                  </a:lnTo>
                  <a:close/>
                </a:path>
              </a:pathLst>
            </a:custGeom>
            <a:solidFill>
              <a:srgbClr val="EDC6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8" name="object 698"/>
            <p:cNvSpPr/>
            <p:nvPr/>
          </p:nvSpPr>
          <p:spPr>
            <a:xfrm>
              <a:off x="12641946" y="5249460"/>
              <a:ext cx="10795" cy="16510"/>
            </a:xfrm>
            <a:custGeom>
              <a:avLst/>
              <a:gdLst/>
              <a:ahLst/>
              <a:cxnLst/>
              <a:rect l="l" t="t" r="r" b="b"/>
              <a:pathLst>
                <a:path w="10795" h="16510">
                  <a:moveTo>
                    <a:pt x="8676" y="15997"/>
                  </a:moveTo>
                  <a:lnTo>
                    <a:pt x="0" y="649"/>
                  </a:lnTo>
                  <a:lnTo>
                    <a:pt x="1601" y="0"/>
                  </a:lnTo>
                  <a:lnTo>
                    <a:pt x="10307" y="15396"/>
                  </a:lnTo>
                  <a:lnTo>
                    <a:pt x="8676" y="15997"/>
                  </a:lnTo>
                  <a:close/>
                </a:path>
              </a:pathLst>
            </a:custGeom>
            <a:solidFill>
              <a:srgbClr val="EDC6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9" name="object 699"/>
            <p:cNvSpPr/>
            <p:nvPr/>
          </p:nvSpPr>
          <p:spPr>
            <a:xfrm>
              <a:off x="12643536" y="5247461"/>
              <a:ext cx="14604" cy="17780"/>
            </a:xfrm>
            <a:custGeom>
              <a:avLst/>
              <a:gdLst/>
              <a:ahLst/>
              <a:cxnLst/>
              <a:rect l="l" t="t" r="r" b="b"/>
              <a:pathLst>
                <a:path w="14604" h="17779">
                  <a:moveTo>
                    <a:pt x="14414" y="15290"/>
                  </a:moveTo>
                  <a:lnTo>
                    <a:pt x="4953" y="0"/>
                  </a:lnTo>
                  <a:lnTo>
                    <a:pt x="3225" y="698"/>
                  </a:lnTo>
                  <a:lnTo>
                    <a:pt x="1612" y="1346"/>
                  </a:lnTo>
                  <a:lnTo>
                    <a:pt x="0" y="2006"/>
                  </a:lnTo>
                  <a:lnTo>
                    <a:pt x="8712" y="17399"/>
                  </a:lnTo>
                  <a:lnTo>
                    <a:pt x="10350" y="16802"/>
                  </a:lnTo>
                  <a:lnTo>
                    <a:pt x="11988" y="16192"/>
                  </a:lnTo>
                  <a:lnTo>
                    <a:pt x="14414" y="15290"/>
                  </a:lnTo>
                  <a:close/>
                </a:path>
              </a:pathLst>
            </a:custGeom>
            <a:solidFill>
              <a:srgbClr val="EDC7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0" name="object 700"/>
            <p:cNvSpPr/>
            <p:nvPr/>
          </p:nvSpPr>
          <p:spPr>
            <a:xfrm>
              <a:off x="12648489" y="5245480"/>
              <a:ext cx="14604" cy="17780"/>
            </a:xfrm>
            <a:custGeom>
              <a:avLst/>
              <a:gdLst/>
              <a:ahLst/>
              <a:cxnLst/>
              <a:rect l="l" t="t" r="r" b="b"/>
              <a:pathLst>
                <a:path w="14604" h="17779">
                  <a:moveTo>
                    <a:pt x="14427" y="15443"/>
                  </a:moveTo>
                  <a:lnTo>
                    <a:pt x="4864" y="0"/>
                  </a:lnTo>
                  <a:lnTo>
                    <a:pt x="3276" y="647"/>
                  </a:lnTo>
                  <a:lnTo>
                    <a:pt x="1638" y="1320"/>
                  </a:lnTo>
                  <a:lnTo>
                    <a:pt x="0" y="1981"/>
                  </a:lnTo>
                  <a:lnTo>
                    <a:pt x="9461" y="17272"/>
                  </a:lnTo>
                  <a:lnTo>
                    <a:pt x="11125" y="16662"/>
                  </a:lnTo>
                  <a:lnTo>
                    <a:pt x="12788" y="16052"/>
                  </a:lnTo>
                  <a:lnTo>
                    <a:pt x="14427" y="15443"/>
                  </a:lnTo>
                  <a:close/>
                </a:path>
              </a:pathLst>
            </a:custGeom>
            <a:solidFill>
              <a:srgbClr val="EDC8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1" name="object 701"/>
            <p:cNvSpPr/>
            <p:nvPr/>
          </p:nvSpPr>
          <p:spPr>
            <a:xfrm>
              <a:off x="12653365" y="5244816"/>
              <a:ext cx="11430" cy="16510"/>
            </a:xfrm>
            <a:custGeom>
              <a:avLst/>
              <a:gdLst/>
              <a:ahLst/>
              <a:cxnLst/>
              <a:rect l="l" t="t" r="r" b="b"/>
              <a:pathLst>
                <a:path w="11429" h="16510">
                  <a:moveTo>
                    <a:pt x="9554" y="16105"/>
                  </a:moveTo>
                  <a:lnTo>
                    <a:pt x="0" y="662"/>
                  </a:lnTo>
                  <a:lnTo>
                    <a:pt x="1632" y="0"/>
                  </a:lnTo>
                  <a:lnTo>
                    <a:pt x="11213" y="15493"/>
                  </a:lnTo>
                  <a:lnTo>
                    <a:pt x="9554" y="16105"/>
                  </a:lnTo>
                  <a:close/>
                </a:path>
              </a:pathLst>
            </a:custGeom>
            <a:solidFill>
              <a:srgbClr val="EDC9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2" name="object 702"/>
            <p:cNvSpPr/>
            <p:nvPr/>
          </p:nvSpPr>
          <p:spPr>
            <a:xfrm>
              <a:off x="12654991" y="5243499"/>
              <a:ext cx="13335" cy="17145"/>
            </a:xfrm>
            <a:custGeom>
              <a:avLst/>
              <a:gdLst/>
              <a:ahLst/>
              <a:cxnLst/>
              <a:rect l="l" t="t" r="r" b="b"/>
              <a:pathLst>
                <a:path w="13334" h="17145">
                  <a:moveTo>
                    <a:pt x="12890" y="15595"/>
                  </a:moveTo>
                  <a:lnTo>
                    <a:pt x="3251" y="0"/>
                  </a:lnTo>
                  <a:lnTo>
                    <a:pt x="1638" y="660"/>
                  </a:lnTo>
                  <a:lnTo>
                    <a:pt x="0" y="1320"/>
                  </a:lnTo>
                  <a:lnTo>
                    <a:pt x="9575" y="16814"/>
                  </a:lnTo>
                  <a:lnTo>
                    <a:pt x="11252" y="16205"/>
                  </a:lnTo>
                  <a:lnTo>
                    <a:pt x="12890" y="15595"/>
                  </a:lnTo>
                  <a:close/>
                </a:path>
              </a:pathLst>
            </a:custGeom>
            <a:solidFill>
              <a:srgbClr val="ED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3" name="object 703"/>
            <p:cNvSpPr/>
            <p:nvPr/>
          </p:nvSpPr>
          <p:spPr>
            <a:xfrm>
              <a:off x="12658243" y="5242191"/>
              <a:ext cx="13335" cy="17145"/>
            </a:xfrm>
            <a:custGeom>
              <a:avLst/>
              <a:gdLst/>
              <a:ahLst/>
              <a:cxnLst/>
              <a:rect l="l" t="t" r="r" b="b"/>
              <a:pathLst>
                <a:path w="13334" h="17145">
                  <a:moveTo>
                    <a:pt x="12941" y="15684"/>
                  </a:moveTo>
                  <a:lnTo>
                    <a:pt x="3251" y="0"/>
                  </a:lnTo>
                  <a:lnTo>
                    <a:pt x="1612" y="660"/>
                  </a:lnTo>
                  <a:lnTo>
                    <a:pt x="0" y="1308"/>
                  </a:lnTo>
                  <a:lnTo>
                    <a:pt x="9639" y="16903"/>
                  </a:lnTo>
                  <a:lnTo>
                    <a:pt x="11290" y="16294"/>
                  </a:lnTo>
                  <a:lnTo>
                    <a:pt x="12941" y="15684"/>
                  </a:lnTo>
                  <a:close/>
                </a:path>
              </a:pathLst>
            </a:custGeom>
            <a:solidFill>
              <a:srgbClr val="EDCA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4" name="object 704"/>
            <p:cNvSpPr/>
            <p:nvPr/>
          </p:nvSpPr>
          <p:spPr>
            <a:xfrm>
              <a:off x="12661494" y="5240857"/>
              <a:ext cx="13335" cy="17145"/>
            </a:xfrm>
            <a:custGeom>
              <a:avLst/>
              <a:gdLst/>
              <a:ahLst/>
              <a:cxnLst/>
              <a:rect l="l" t="t" r="r" b="b"/>
              <a:pathLst>
                <a:path w="13334" h="17145">
                  <a:moveTo>
                    <a:pt x="13030" y="15786"/>
                  </a:moveTo>
                  <a:lnTo>
                    <a:pt x="3276" y="0"/>
                  </a:lnTo>
                  <a:lnTo>
                    <a:pt x="1625" y="673"/>
                  </a:lnTo>
                  <a:lnTo>
                    <a:pt x="0" y="1333"/>
                  </a:lnTo>
                  <a:lnTo>
                    <a:pt x="9690" y="17018"/>
                  </a:lnTo>
                  <a:lnTo>
                    <a:pt x="11353" y="16408"/>
                  </a:lnTo>
                  <a:lnTo>
                    <a:pt x="13030" y="15786"/>
                  </a:lnTo>
                  <a:close/>
                </a:path>
              </a:pathLst>
            </a:custGeom>
            <a:solidFill>
              <a:srgbClr val="EDCA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5" name="object 705"/>
            <p:cNvSpPr/>
            <p:nvPr/>
          </p:nvSpPr>
          <p:spPr>
            <a:xfrm>
              <a:off x="12664771" y="5238889"/>
              <a:ext cx="15240" cy="17780"/>
            </a:xfrm>
            <a:custGeom>
              <a:avLst/>
              <a:gdLst/>
              <a:ahLst/>
              <a:cxnLst/>
              <a:rect l="l" t="t" r="r" b="b"/>
              <a:pathLst>
                <a:path w="15240" h="17779">
                  <a:moveTo>
                    <a:pt x="14795" y="16065"/>
                  </a:moveTo>
                  <a:lnTo>
                    <a:pt x="4851" y="0"/>
                  </a:lnTo>
                  <a:lnTo>
                    <a:pt x="3251" y="647"/>
                  </a:lnTo>
                  <a:lnTo>
                    <a:pt x="1625" y="1308"/>
                  </a:lnTo>
                  <a:lnTo>
                    <a:pt x="0" y="1968"/>
                  </a:lnTo>
                  <a:lnTo>
                    <a:pt x="9753" y="17754"/>
                  </a:lnTo>
                  <a:lnTo>
                    <a:pt x="11417" y="17145"/>
                  </a:lnTo>
                  <a:lnTo>
                    <a:pt x="12560" y="16725"/>
                  </a:lnTo>
                  <a:lnTo>
                    <a:pt x="13093" y="16560"/>
                  </a:lnTo>
                  <a:lnTo>
                    <a:pt x="14795" y="16065"/>
                  </a:lnTo>
                  <a:close/>
                </a:path>
              </a:pathLst>
            </a:custGeom>
            <a:solidFill>
              <a:srgbClr val="EDCB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6" name="object 706"/>
            <p:cNvSpPr/>
            <p:nvPr/>
          </p:nvSpPr>
          <p:spPr>
            <a:xfrm>
              <a:off x="12669622" y="5236463"/>
              <a:ext cx="17780" cy="19050"/>
            </a:xfrm>
            <a:custGeom>
              <a:avLst/>
              <a:gdLst/>
              <a:ahLst/>
              <a:cxnLst/>
              <a:rect l="l" t="t" r="r" b="b"/>
              <a:pathLst>
                <a:path w="17779" h="19050">
                  <a:moveTo>
                    <a:pt x="17703" y="16217"/>
                  </a:moveTo>
                  <a:lnTo>
                    <a:pt x="7073" y="0"/>
                  </a:lnTo>
                  <a:lnTo>
                    <a:pt x="5295" y="431"/>
                  </a:lnTo>
                  <a:lnTo>
                    <a:pt x="4356" y="660"/>
                  </a:lnTo>
                  <a:lnTo>
                    <a:pt x="3251" y="1104"/>
                  </a:lnTo>
                  <a:lnTo>
                    <a:pt x="1638" y="1765"/>
                  </a:lnTo>
                  <a:lnTo>
                    <a:pt x="0" y="2425"/>
                  </a:lnTo>
                  <a:lnTo>
                    <a:pt x="9944" y="18491"/>
                  </a:lnTo>
                  <a:lnTo>
                    <a:pt x="11658" y="17983"/>
                  </a:lnTo>
                  <a:lnTo>
                    <a:pt x="13385" y="17487"/>
                  </a:lnTo>
                  <a:lnTo>
                    <a:pt x="15976" y="16725"/>
                  </a:lnTo>
                  <a:lnTo>
                    <a:pt x="17703" y="16217"/>
                  </a:lnTo>
                  <a:close/>
                </a:path>
              </a:pathLst>
            </a:custGeom>
            <a:solidFill>
              <a:srgbClr val="EDCCC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7" name="object 707"/>
            <p:cNvSpPr/>
            <p:nvPr/>
          </p:nvSpPr>
          <p:spPr>
            <a:xfrm>
              <a:off x="12676696" y="5235599"/>
              <a:ext cx="14604" cy="17145"/>
            </a:xfrm>
            <a:custGeom>
              <a:avLst/>
              <a:gdLst/>
              <a:ahLst/>
              <a:cxnLst/>
              <a:rect l="l" t="t" r="r" b="b"/>
              <a:pathLst>
                <a:path w="14604" h="17145">
                  <a:moveTo>
                    <a:pt x="14122" y="16065"/>
                  </a:moveTo>
                  <a:lnTo>
                    <a:pt x="3594" y="0"/>
                  </a:lnTo>
                  <a:lnTo>
                    <a:pt x="1790" y="431"/>
                  </a:lnTo>
                  <a:lnTo>
                    <a:pt x="0" y="863"/>
                  </a:lnTo>
                  <a:lnTo>
                    <a:pt x="10629" y="17081"/>
                  </a:lnTo>
                  <a:lnTo>
                    <a:pt x="12369" y="16573"/>
                  </a:lnTo>
                  <a:lnTo>
                    <a:pt x="14122" y="16065"/>
                  </a:lnTo>
                  <a:close/>
                </a:path>
              </a:pathLst>
            </a:custGeom>
            <a:solidFill>
              <a:srgbClr val="EDCD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8" name="object 708"/>
            <p:cNvSpPr/>
            <p:nvPr/>
          </p:nvSpPr>
          <p:spPr>
            <a:xfrm>
              <a:off x="12680290" y="5234736"/>
              <a:ext cx="14604" cy="17145"/>
            </a:xfrm>
            <a:custGeom>
              <a:avLst/>
              <a:gdLst/>
              <a:ahLst/>
              <a:cxnLst/>
              <a:rect l="l" t="t" r="r" b="b"/>
              <a:pathLst>
                <a:path w="14604" h="17145">
                  <a:moveTo>
                    <a:pt x="13995" y="15913"/>
                  </a:moveTo>
                  <a:lnTo>
                    <a:pt x="3556" y="0"/>
                  </a:lnTo>
                  <a:lnTo>
                    <a:pt x="1765" y="431"/>
                  </a:lnTo>
                  <a:lnTo>
                    <a:pt x="0" y="863"/>
                  </a:lnTo>
                  <a:lnTo>
                    <a:pt x="10528" y="16929"/>
                  </a:lnTo>
                  <a:lnTo>
                    <a:pt x="12242" y="16421"/>
                  </a:lnTo>
                  <a:lnTo>
                    <a:pt x="13995" y="15913"/>
                  </a:lnTo>
                  <a:close/>
                </a:path>
              </a:pathLst>
            </a:custGeom>
            <a:solidFill>
              <a:srgbClr val="EECD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9" name="object 709"/>
            <p:cNvSpPr/>
            <p:nvPr/>
          </p:nvSpPr>
          <p:spPr>
            <a:xfrm>
              <a:off x="12683857" y="5234292"/>
              <a:ext cx="12700" cy="16510"/>
            </a:xfrm>
            <a:custGeom>
              <a:avLst/>
              <a:gdLst/>
              <a:ahLst/>
              <a:cxnLst/>
              <a:rect l="l" t="t" r="r" b="b"/>
              <a:pathLst>
                <a:path w="12700" h="16510">
                  <a:moveTo>
                    <a:pt x="10433" y="16347"/>
                  </a:moveTo>
                  <a:lnTo>
                    <a:pt x="0" y="435"/>
                  </a:lnTo>
                  <a:lnTo>
                    <a:pt x="1799" y="0"/>
                  </a:lnTo>
                  <a:lnTo>
                    <a:pt x="12180" y="15835"/>
                  </a:lnTo>
                  <a:lnTo>
                    <a:pt x="10433" y="16347"/>
                  </a:lnTo>
                  <a:close/>
                </a:path>
              </a:pathLst>
            </a:custGeom>
            <a:solidFill>
              <a:srgbClr val="EECE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0" name="object 710"/>
            <p:cNvSpPr/>
            <p:nvPr/>
          </p:nvSpPr>
          <p:spPr>
            <a:xfrm>
              <a:off x="12685649" y="5233440"/>
              <a:ext cx="13970" cy="17145"/>
            </a:xfrm>
            <a:custGeom>
              <a:avLst/>
              <a:gdLst/>
              <a:ahLst/>
              <a:cxnLst/>
              <a:rect l="l" t="t" r="r" b="b"/>
              <a:pathLst>
                <a:path w="13970" h="17145">
                  <a:moveTo>
                    <a:pt x="13855" y="15697"/>
                  </a:moveTo>
                  <a:lnTo>
                    <a:pt x="3556" y="0"/>
                  </a:lnTo>
                  <a:lnTo>
                    <a:pt x="1765" y="431"/>
                  </a:lnTo>
                  <a:lnTo>
                    <a:pt x="0" y="863"/>
                  </a:lnTo>
                  <a:lnTo>
                    <a:pt x="10375" y="16687"/>
                  </a:lnTo>
                  <a:lnTo>
                    <a:pt x="12090" y="16192"/>
                  </a:lnTo>
                  <a:lnTo>
                    <a:pt x="13855" y="15697"/>
                  </a:lnTo>
                  <a:close/>
                </a:path>
              </a:pathLst>
            </a:custGeom>
            <a:solidFill>
              <a:srgbClr val="EECE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1" name="object 711"/>
            <p:cNvSpPr/>
            <p:nvPr/>
          </p:nvSpPr>
          <p:spPr>
            <a:xfrm>
              <a:off x="12689205" y="5232132"/>
              <a:ext cx="15875" cy="17145"/>
            </a:xfrm>
            <a:custGeom>
              <a:avLst/>
              <a:gdLst/>
              <a:ahLst/>
              <a:cxnLst/>
              <a:rect l="l" t="t" r="r" b="b"/>
              <a:pathLst>
                <a:path w="15875" h="17145">
                  <a:moveTo>
                    <a:pt x="15735" y="15786"/>
                  </a:moveTo>
                  <a:lnTo>
                    <a:pt x="5397" y="0"/>
                  </a:lnTo>
                  <a:lnTo>
                    <a:pt x="3594" y="431"/>
                  </a:lnTo>
                  <a:lnTo>
                    <a:pt x="1803" y="863"/>
                  </a:lnTo>
                  <a:lnTo>
                    <a:pt x="0" y="1308"/>
                  </a:lnTo>
                  <a:lnTo>
                    <a:pt x="10299" y="17005"/>
                  </a:lnTo>
                  <a:lnTo>
                    <a:pt x="12115" y="16598"/>
                  </a:lnTo>
                  <a:lnTo>
                    <a:pt x="13919" y="16192"/>
                  </a:lnTo>
                  <a:lnTo>
                    <a:pt x="15735" y="15786"/>
                  </a:lnTo>
                  <a:close/>
                </a:path>
              </a:pathLst>
            </a:custGeom>
            <a:solidFill>
              <a:srgbClr val="EECF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2" name="object 712"/>
            <p:cNvSpPr/>
            <p:nvPr/>
          </p:nvSpPr>
          <p:spPr>
            <a:xfrm>
              <a:off x="12694608" y="5231687"/>
              <a:ext cx="12700" cy="16510"/>
            </a:xfrm>
            <a:custGeom>
              <a:avLst/>
              <a:gdLst/>
              <a:ahLst/>
              <a:cxnLst/>
              <a:rect l="l" t="t" r="r" b="b"/>
              <a:pathLst>
                <a:path w="12700" h="16510">
                  <a:moveTo>
                    <a:pt x="10342" y="16220"/>
                  </a:moveTo>
                  <a:lnTo>
                    <a:pt x="0" y="440"/>
                  </a:lnTo>
                  <a:lnTo>
                    <a:pt x="1821" y="0"/>
                  </a:lnTo>
                  <a:lnTo>
                    <a:pt x="12183" y="15806"/>
                  </a:lnTo>
                  <a:lnTo>
                    <a:pt x="10342" y="16220"/>
                  </a:lnTo>
                  <a:close/>
                </a:path>
              </a:pathLst>
            </a:custGeom>
            <a:solidFill>
              <a:srgbClr val="EECF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3" name="object 713"/>
            <p:cNvSpPr/>
            <p:nvPr/>
          </p:nvSpPr>
          <p:spPr>
            <a:xfrm>
              <a:off x="12696419" y="5229961"/>
              <a:ext cx="17780" cy="17780"/>
            </a:xfrm>
            <a:custGeom>
              <a:avLst/>
              <a:gdLst/>
              <a:ahLst/>
              <a:cxnLst/>
              <a:rect l="l" t="t" r="r" b="b"/>
              <a:pathLst>
                <a:path w="17779" h="17779">
                  <a:moveTo>
                    <a:pt x="17589" y="15913"/>
                  </a:moveTo>
                  <a:lnTo>
                    <a:pt x="7150" y="0"/>
                  </a:lnTo>
                  <a:lnTo>
                    <a:pt x="5359" y="431"/>
                  </a:lnTo>
                  <a:lnTo>
                    <a:pt x="3594" y="863"/>
                  </a:lnTo>
                  <a:lnTo>
                    <a:pt x="1790" y="1295"/>
                  </a:lnTo>
                  <a:lnTo>
                    <a:pt x="0" y="1727"/>
                  </a:lnTo>
                  <a:lnTo>
                    <a:pt x="10363" y="17538"/>
                  </a:lnTo>
                  <a:lnTo>
                    <a:pt x="12166" y="17132"/>
                  </a:lnTo>
                  <a:lnTo>
                    <a:pt x="13982" y="16725"/>
                  </a:lnTo>
                  <a:lnTo>
                    <a:pt x="15773" y="16319"/>
                  </a:lnTo>
                  <a:lnTo>
                    <a:pt x="17589" y="15913"/>
                  </a:lnTo>
                  <a:close/>
                </a:path>
              </a:pathLst>
            </a:custGeom>
            <a:solidFill>
              <a:srgbClr val="EED0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4" name="object 714"/>
            <p:cNvSpPr/>
            <p:nvPr/>
          </p:nvSpPr>
          <p:spPr>
            <a:xfrm>
              <a:off x="12703579" y="5229391"/>
              <a:ext cx="12700" cy="16510"/>
            </a:xfrm>
            <a:custGeom>
              <a:avLst/>
              <a:gdLst/>
              <a:ahLst/>
              <a:cxnLst/>
              <a:rect l="l" t="t" r="r" b="b"/>
              <a:pathLst>
                <a:path w="12700" h="16510">
                  <a:moveTo>
                    <a:pt x="10429" y="16478"/>
                  </a:moveTo>
                  <a:lnTo>
                    <a:pt x="0" y="567"/>
                  </a:lnTo>
                  <a:lnTo>
                    <a:pt x="2345" y="0"/>
                  </a:lnTo>
                  <a:lnTo>
                    <a:pt x="11294" y="13110"/>
                  </a:lnTo>
                  <a:lnTo>
                    <a:pt x="12427" y="16028"/>
                  </a:lnTo>
                  <a:lnTo>
                    <a:pt x="10429" y="16478"/>
                  </a:lnTo>
                  <a:close/>
                </a:path>
              </a:pathLst>
            </a:custGeom>
            <a:solidFill>
              <a:srgbClr val="EED0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5" name="object 715"/>
            <p:cNvSpPr/>
            <p:nvPr/>
          </p:nvSpPr>
          <p:spPr>
            <a:xfrm>
              <a:off x="12705919" y="5227649"/>
              <a:ext cx="17145" cy="17780"/>
            </a:xfrm>
            <a:custGeom>
              <a:avLst/>
              <a:gdLst/>
              <a:ahLst/>
              <a:cxnLst/>
              <a:rect l="l" t="t" r="r" b="b"/>
              <a:pathLst>
                <a:path w="17145" h="17779">
                  <a:moveTo>
                    <a:pt x="16941" y="16230"/>
                  </a:moveTo>
                  <a:lnTo>
                    <a:pt x="15151" y="11607"/>
                  </a:lnTo>
                  <a:lnTo>
                    <a:pt x="7226" y="0"/>
                  </a:lnTo>
                  <a:lnTo>
                    <a:pt x="5422" y="431"/>
                  </a:lnTo>
                  <a:lnTo>
                    <a:pt x="3606" y="876"/>
                  </a:lnTo>
                  <a:lnTo>
                    <a:pt x="1816" y="1308"/>
                  </a:lnTo>
                  <a:lnTo>
                    <a:pt x="0" y="1752"/>
                  </a:lnTo>
                  <a:lnTo>
                    <a:pt x="8953" y="14859"/>
                  </a:lnTo>
                  <a:lnTo>
                    <a:pt x="10083" y="17780"/>
                  </a:lnTo>
                  <a:lnTo>
                    <a:pt x="11811" y="17386"/>
                  </a:lnTo>
                  <a:lnTo>
                    <a:pt x="13500" y="17005"/>
                  </a:lnTo>
                  <a:lnTo>
                    <a:pt x="15227" y="16611"/>
                  </a:lnTo>
                  <a:lnTo>
                    <a:pt x="16941" y="16230"/>
                  </a:lnTo>
                  <a:close/>
                </a:path>
              </a:pathLst>
            </a:custGeom>
            <a:solidFill>
              <a:srgbClr val="EED1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6" name="object 716"/>
            <p:cNvSpPr/>
            <p:nvPr/>
          </p:nvSpPr>
          <p:spPr>
            <a:xfrm>
              <a:off x="12713153" y="5227212"/>
              <a:ext cx="11430" cy="17145"/>
            </a:xfrm>
            <a:custGeom>
              <a:avLst/>
              <a:gdLst/>
              <a:ahLst/>
              <a:cxnLst/>
              <a:rect l="l" t="t" r="r" b="b"/>
              <a:pathLst>
                <a:path w="11429" h="17145">
                  <a:moveTo>
                    <a:pt x="9718" y="16661"/>
                  </a:moveTo>
                  <a:lnTo>
                    <a:pt x="7922" y="12038"/>
                  </a:lnTo>
                  <a:lnTo>
                    <a:pt x="0" y="430"/>
                  </a:lnTo>
                  <a:lnTo>
                    <a:pt x="1781" y="0"/>
                  </a:lnTo>
                  <a:lnTo>
                    <a:pt x="9461" y="11248"/>
                  </a:lnTo>
                  <a:lnTo>
                    <a:pt x="11425" y="16302"/>
                  </a:lnTo>
                  <a:lnTo>
                    <a:pt x="9718" y="16661"/>
                  </a:lnTo>
                  <a:close/>
                </a:path>
              </a:pathLst>
            </a:custGeom>
            <a:solidFill>
              <a:srgbClr val="EED2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7" name="object 717"/>
            <p:cNvSpPr/>
            <p:nvPr/>
          </p:nvSpPr>
          <p:spPr>
            <a:xfrm>
              <a:off x="12714923" y="5225884"/>
              <a:ext cx="17145" cy="17780"/>
            </a:xfrm>
            <a:custGeom>
              <a:avLst/>
              <a:gdLst/>
              <a:ahLst/>
              <a:cxnLst/>
              <a:rect l="l" t="t" r="r" b="b"/>
              <a:pathLst>
                <a:path w="17145" h="17779">
                  <a:moveTo>
                    <a:pt x="16700" y="16560"/>
                  </a:moveTo>
                  <a:lnTo>
                    <a:pt x="13881" y="9321"/>
                  </a:lnTo>
                  <a:lnTo>
                    <a:pt x="7518" y="0"/>
                  </a:lnTo>
                  <a:lnTo>
                    <a:pt x="5511" y="165"/>
                  </a:lnTo>
                  <a:lnTo>
                    <a:pt x="4851" y="165"/>
                  </a:lnTo>
                  <a:lnTo>
                    <a:pt x="3632" y="457"/>
                  </a:lnTo>
                  <a:lnTo>
                    <a:pt x="1816" y="889"/>
                  </a:lnTo>
                  <a:lnTo>
                    <a:pt x="0" y="1333"/>
                  </a:lnTo>
                  <a:lnTo>
                    <a:pt x="7683" y="12585"/>
                  </a:lnTo>
                  <a:lnTo>
                    <a:pt x="9652" y="17640"/>
                  </a:lnTo>
                  <a:lnTo>
                    <a:pt x="11417" y="17373"/>
                  </a:lnTo>
                  <a:lnTo>
                    <a:pt x="13182" y="17094"/>
                  </a:lnTo>
                  <a:lnTo>
                    <a:pt x="14935" y="16840"/>
                  </a:lnTo>
                  <a:lnTo>
                    <a:pt x="16700" y="16560"/>
                  </a:lnTo>
                  <a:close/>
                </a:path>
              </a:pathLst>
            </a:custGeom>
            <a:solidFill>
              <a:srgbClr val="EED2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8" name="object 718"/>
            <p:cNvSpPr/>
            <p:nvPr/>
          </p:nvSpPr>
          <p:spPr>
            <a:xfrm>
              <a:off x="12722441" y="5225554"/>
              <a:ext cx="13335" cy="17145"/>
            </a:xfrm>
            <a:custGeom>
              <a:avLst/>
              <a:gdLst/>
              <a:ahLst/>
              <a:cxnLst/>
              <a:rect l="l" t="t" r="r" b="b"/>
              <a:pathLst>
                <a:path w="13334" h="17145">
                  <a:moveTo>
                    <a:pt x="12712" y="16357"/>
                  </a:moveTo>
                  <a:lnTo>
                    <a:pt x="9461" y="8001"/>
                  </a:lnTo>
                  <a:lnTo>
                    <a:pt x="4000" y="0"/>
                  </a:lnTo>
                  <a:lnTo>
                    <a:pt x="1993" y="165"/>
                  </a:lnTo>
                  <a:lnTo>
                    <a:pt x="0" y="330"/>
                  </a:lnTo>
                  <a:lnTo>
                    <a:pt x="6362" y="9652"/>
                  </a:lnTo>
                  <a:lnTo>
                    <a:pt x="9182" y="16891"/>
                  </a:lnTo>
                  <a:lnTo>
                    <a:pt x="10947" y="16624"/>
                  </a:lnTo>
                  <a:lnTo>
                    <a:pt x="12712" y="16357"/>
                  </a:lnTo>
                  <a:close/>
                </a:path>
              </a:pathLst>
            </a:custGeom>
            <a:solidFill>
              <a:srgbClr val="EED3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9" name="object 719"/>
            <p:cNvSpPr/>
            <p:nvPr/>
          </p:nvSpPr>
          <p:spPr>
            <a:xfrm>
              <a:off x="12726442" y="5225058"/>
              <a:ext cx="14604" cy="17145"/>
            </a:xfrm>
            <a:custGeom>
              <a:avLst/>
              <a:gdLst/>
              <a:ahLst/>
              <a:cxnLst/>
              <a:rect l="l" t="t" r="r" b="b"/>
              <a:pathLst>
                <a:path w="14604" h="17145">
                  <a:moveTo>
                    <a:pt x="14033" y="16052"/>
                  </a:moveTo>
                  <a:lnTo>
                    <a:pt x="10160" y="6070"/>
                  </a:lnTo>
                  <a:lnTo>
                    <a:pt x="6007" y="0"/>
                  </a:lnTo>
                  <a:lnTo>
                    <a:pt x="4000" y="165"/>
                  </a:lnTo>
                  <a:lnTo>
                    <a:pt x="2019" y="330"/>
                  </a:lnTo>
                  <a:lnTo>
                    <a:pt x="0" y="495"/>
                  </a:lnTo>
                  <a:lnTo>
                    <a:pt x="5461" y="8496"/>
                  </a:lnTo>
                  <a:lnTo>
                    <a:pt x="8712" y="16852"/>
                  </a:lnTo>
                  <a:lnTo>
                    <a:pt x="10515" y="16586"/>
                  </a:lnTo>
                  <a:lnTo>
                    <a:pt x="12242" y="16319"/>
                  </a:lnTo>
                  <a:lnTo>
                    <a:pt x="14033" y="16052"/>
                  </a:lnTo>
                  <a:close/>
                </a:path>
              </a:pathLst>
            </a:custGeom>
            <a:solidFill>
              <a:srgbClr val="EED3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0" name="object 720"/>
            <p:cNvSpPr/>
            <p:nvPr/>
          </p:nvSpPr>
          <p:spPr>
            <a:xfrm>
              <a:off x="12732449" y="5224538"/>
              <a:ext cx="15240" cy="17145"/>
            </a:xfrm>
            <a:custGeom>
              <a:avLst/>
              <a:gdLst/>
              <a:ahLst/>
              <a:cxnLst/>
              <a:rect l="l" t="t" r="r" b="b"/>
              <a:pathLst>
                <a:path w="15240" h="17145">
                  <a:moveTo>
                    <a:pt x="15074" y="15494"/>
                  </a:moveTo>
                  <a:lnTo>
                    <a:pt x="8293" y="0"/>
                  </a:lnTo>
                  <a:lnTo>
                    <a:pt x="6400" y="0"/>
                  </a:lnTo>
                  <a:lnTo>
                    <a:pt x="3975" y="203"/>
                  </a:lnTo>
                  <a:lnTo>
                    <a:pt x="1981" y="368"/>
                  </a:lnTo>
                  <a:lnTo>
                    <a:pt x="0" y="520"/>
                  </a:lnTo>
                  <a:lnTo>
                    <a:pt x="4152" y="6591"/>
                  </a:lnTo>
                  <a:lnTo>
                    <a:pt x="8026" y="16573"/>
                  </a:lnTo>
                  <a:lnTo>
                    <a:pt x="9779" y="16306"/>
                  </a:lnTo>
                  <a:lnTo>
                    <a:pt x="11544" y="16040"/>
                  </a:lnTo>
                  <a:lnTo>
                    <a:pt x="13296" y="15773"/>
                  </a:lnTo>
                  <a:lnTo>
                    <a:pt x="15074" y="15494"/>
                  </a:lnTo>
                  <a:close/>
                </a:path>
              </a:pathLst>
            </a:custGeom>
            <a:solidFill>
              <a:srgbClr val="EED4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1" name="object 721"/>
            <p:cNvSpPr/>
            <p:nvPr/>
          </p:nvSpPr>
          <p:spPr>
            <a:xfrm>
              <a:off x="12740678" y="5224233"/>
              <a:ext cx="10795" cy="15875"/>
            </a:xfrm>
            <a:custGeom>
              <a:avLst/>
              <a:gdLst/>
              <a:ahLst/>
              <a:cxnLst/>
              <a:rect l="l" t="t" r="r" b="b"/>
              <a:pathLst>
                <a:path w="10795" h="15875">
                  <a:moveTo>
                    <a:pt x="10439" y="15303"/>
                  </a:moveTo>
                  <a:lnTo>
                    <a:pt x="3733" y="0"/>
                  </a:lnTo>
                  <a:lnTo>
                    <a:pt x="1828" y="0"/>
                  </a:lnTo>
                  <a:lnTo>
                    <a:pt x="1892" y="152"/>
                  </a:lnTo>
                  <a:lnTo>
                    <a:pt x="0" y="152"/>
                  </a:lnTo>
                  <a:lnTo>
                    <a:pt x="6845" y="15798"/>
                  </a:lnTo>
                  <a:lnTo>
                    <a:pt x="8623" y="15532"/>
                  </a:lnTo>
                  <a:lnTo>
                    <a:pt x="10185" y="15303"/>
                  </a:lnTo>
                  <a:lnTo>
                    <a:pt x="10439" y="15303"/>
                  </a:lnTo>
                  <a:close/>
                </a:path>
              </a:pathLst>
            </a:custGeom>
            <a:solidFill>
              <a:srgbClr val="EED4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2" name="object 722"/>
            <p:cNvSpPr/>
            <p:nvPr/>
          </p:nvSpPr>
          <p:spPr>
            <a:xfrm>
              <a:off x="12744349" y="5222341"/>
              <a:ext cx="29209" cy="17145"/>
            </a:xfrm>
            <a:custGeom>
              <a:avLst/>
              <a:gdLst/>
              <a:ahLst/>
              <a:cxnLst/>
              <a:rect l="l" t="t" r="r" b="b"/>
              <a:pathLst>
                <a:path w="29209" h="17145">
                  <a:moveTo>
                    <a:pt x="14173" y="16751"/>
                  </a:moveTo>
                  <a:lnTo>
                    <a:pt x="7404" y="1295"/>
                  </a:lnTo>
                  <a:lnTo>
                    <a:pt x="5499" y="1295"/>
                  </a:lnTo>
                  <a:lnTo>
                    <a:pt x="5562" y="1447"/>
                  </a:lnTo>
                  <a:lnTo>
                    <a:pt x="3657" y="1447"/>
                  </a:lnTo>
                  <a:lnTo>
                    <a:pt x="3721" y="1600"/>
                  </a:lnTo>
                  <a:lnTo>
                    <a:pt x="1828" y="1600"/>
                  </a:lnTo>
                  <a:lnTo>
                    <a:pt x="1892" y="1752"/>
                  </a:lnTo>
                  <a:lnTo>
                    <a:pt x="0" y="1752"/>
                  </a:lnTo>
                  <a:lnTo>
                    <a:pt x="6718" y="17081"/>
                  </a:lnTo>
                  <a:lnTo>
                    <a:pt x="8610" y="17081"/>
                  </a:lnTo>
                  <a:lnTo>
                    <a:pt x="5867" y="10845"/>
                  </a:lnTo>
                  <a:lnTo>
                    <a:pt x="8572" y="16979"/>
                  </a:lnTo>
                  <a:lnTo>
                    <a:pt x="10452" y="16979"/>
                  </a:lnTo>
                  <a:lnTo>
                    <a:pt x="12319" y="16865"/>
                  </a:lnTo>
                  <a:lnTo>
                    <a:pt x="14173" y="16751"/>
                  </a:lnTo>
                  <a:close/>
                </a:path>
                <a:path w="29209" h="17145">
                  <a:moveTo>
                    <a:pt x="29019" y="15887"/>
                  </a:moveTo>
                  <a:lnTo>
                    <a:pt x="22059" y="0"/>
                  </a:lnTo>
                  <a:lnTo>
                    <a:pt x="20167" y="0"/>
                  </a:lnTo>
                  <a:lnTo>
                    <a:pt x="20269" y="241"/>
                  </a:lnTo>
                  <a:lnTo>
                    <a:pt x="18364" y="241"/>
                  </a:lnTo>
                  <a:lnTo>
                    <a:pt x="18427" y="393"/>
                  </a:lnTo>
                  <a:lnTo>
                    <a:pt x="16535" y="393"/>
                  </a:lnTo>
                  <a:lnTo>
                    <a:pt x="16598" y="546"/>
                  </a:lnTo>
                  <a:lnTo>
                    <a:pt x="14706" y="546"/>
                  </a:lnTo>
                  <a:lnTo>
                    <a:pt x="14770" y="698"/>
                  </a:lnTo>
                  <a:lnTo>
                    <a:pt x="12839" y="698"/>
                  </a:lnTo>
                  <a:lnTo>
                    <a:pt x="12903" y="850"/>
                  </a:lnTo>
                  <a:lnTo>
                    <a:pt x="10998" y="850"/>
                  </a:lnTo>
                  <a:lnTo>
                    <a:pt x="11049" y="990"/>
                  </a:lnTo>
                  <a:lnTo>
                    <a:pt x="9169" y="990"/>
                  </a:lnTo>
                  <a:lnTo>
                    <a:pt x="9232" y="1143"/>
                  </a:lnTo>
                  <a:lnTo>
                    <a:pt x="7340" y="1143"/>
                  </a:lnTo>
                  <a:lnTo>
                    <a:pt x="7404" y="1295"/>
                  </a:lnTo>
                  <a:lnTo>
                    <a:pt x="14135" y="16649"/>
                  </a:lnTo>
                  <a:lnTo>
                    <a:pt x="16027" y="16649"/>
                  </a:lnTo>
                  <a:lnTo>
                    <a:pt x="12204" y="7924"/>
                  </a:lnTo>
                  <a:lnTo>
                    <a:pt x="15989" y="16535"/>
                  </a:lnTo>
                  <a:lnTo>
                    <a:pt x="17881" y="16535"/>
                  </a:lnTo>
                  <a:lnTo>
                    <a:pt x="19735" y="16433"/>
                  </a:lnTo>
                  <a:lnTo>
                    <a:pt x="21615" y="16319"/>
                  </a:lnTo>
                  <a:lnTo>
                    <a:pt x="23456" y="16205"/>
                  </a:lnTo>
                  <a:lnTo>
                    <a:pt x="25311" y="16103"/>
                  </a:lnTo>
                  <a:lnTo>
                    <a:pt x="27165" y="15989"/>
                  </a:lnTo>
                  <a:lnTo>
                    <a:pt x="29019" y="15887"/>
                  </a:lnTo>
                  <a:close/>
                </a:path>
              </a:pathLst>
            </a:custGeom>
            <a:solidFill>
              <a:srgbClr val="EED5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3" name="object 723"/>
            <p:cNvSpPr/>
            <p:nvPr/>
          </p:nvSpPr>
          <p:spPr>
            <a:xfrm>
              <a:off x="12766412" y="5222333"/>
              <a:ext cx="9525" cy="16510"/>
            </a:xfrm>
            <a:custGeom>
              <a:avLst/>
              <a:gdLst/>
              <a:ahLst/>
              <a:cxnLst/>
              <a:rect l="l" t="t" r="r" b="b"/>
              <a:pathLst>
                <a:path w="9525" h="16510">
                  <a:moveTo>
                    <a:pt x="9488" y="15739"/>
                  </a:moveTo>
                  <a:lnTo>
                    <a:pt x="6956" y="15887"/>
                  </a:lnTo>
                  <a:lnTo>
                    <a:pt x="0" y="0"/>
                  </a:lnTo>
                  <a:lnTo>
                    <a:pt x="1963" y="0"/>
                  </a:lnTo>
                  <a:lnTo>
                    <a:pt x="9488" y="15739"/>
                  </a:lnTo>
                  <a:close/>
                </a:path>
              </a:pathLst>
            </a:custGeom>
            <a:solidFill>
              <a:srgbClr val="EED4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4" name="object 724"/>
            <p:cNvSpPr/>
            <p:nvPr/>
          </p:nvSpPr>
          <p:spPr>
            <a:xfrm>
              <a:off x="12768390" y="5222379"/>
              <a:ext cx="11430" cy="15875"/>
            </a:xfrm>
            <a:custGeom>
              <a:avLst/>
              <a:gdLst/>
              <a:ahLst/>
              <a:cxnLst/>
              <a:rect l="l" t="t" r="r" b="b"/>
              <a:pathLst>
                <a:path w="11429" h="15875">
                  <a:moveTo>
                    <a:pt x="9410" y="15646"/>
                  </a:moveTo>
                  <a:lnTo>
                    <a:pt x="1930" y="0"/>
                  </a:lnTo>
                  <a:lnTo>
                    <a:pt x="0" y="0"/>
                  </a:lnTo>
                  <a:lnTo>
                    <a:pt x="7480" y="15646"/>
                  </a:lnTo>
                  <a:lnTo>
                    <a:pt x="9410" y="15646"/>
                  </a:lnTo>
                  <a:close/>
                </a:path>
                <a:path w="11429" h="15875">
                  <a:moveTo>
                    <a:pt x="11353" y="15646"/>
                  </a:moveTo>
                  <a:lnTo>
                    <a:pt x="3898" y="38"/>
                  </a:lnTo>
                  <a:lnTo>
                    <a:pt x="1955" y="38"/>
                  </a:lnTo>
                  <a:lnTo>
                    <a:pt x="9410" y="15646"/>
                  </a:lnTo>
                  <a:lnTo>
                    <a:pt x="11353" y="15646"/>
                  </a:lnTo>
                  <a:close/>
                </a:path>
              </a:pathLst>
            </a:custGeom>
            <a:solidFill>
              <a:srgbClr val="EED4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5" name="object 725"/>
            <p:cNvSpPr/>
            <p:nvPr/>
          </p:nvSpPr>
          <p:spPr>
            <a:xfrm>
              <a:off x="12772308" y="5222458"/>
              <a:ext cx="9525" cy="15875"/>
            </a:xfrm>
            <a:custGeom>
              <a:avLst/>
              <a:gdLst/>
              <a:ahLst/>
              <a:cxnLst/>
              <a:rect l="l" t="t" r="r" b="b"/>
              <a:pathLst>
                <a:path w="9525" h="15875">
                  <a:moveTo>
                    <a:pt x="9353" y="15559"/>
                  </a:moveTo>
                  <a:lnTo>
                    <a:pt x="7438" y="15559"/>
                  </a:lnTo>
                  <a:lnTo>
                    <a:pt x="0" y="0"/>
                  </a:lnTo>
                  <a:lnTo>
                    <a:pt x="1913" y="0"/>
                  </a:lnTo>
                  <a:lnTo>
                    <a:pt x="9353" y="15559"/>
                  </a:lnTo>
                  <a:close/>
                </a:path>
              </a:pathLst>
            </a:custGeom>
            <a:solidFill>
              <a:srgbClr val="EED3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6" name="object 726"/>
            <p:cNvSpPr/>
            <p:nvPr/>
          </p:nvSpPr>
          <p:spPr>
            <a:xfrm>
              <a:off x="12774232" y="5222506"/>
              <a:ext cx="11430" cy="15875"/>
            </a:xfrm>
            <a:custGeom>
              <a:avLst/>
              <a:gdLst/>
              <a:ahLst/>
              <a:cxnLst/>
              <a:rect l="l" t="t" r="r" b="b"/>
              <a:pathLst>
                <a:path w="11429" h="15875">
                  <a:moveTo>
                    <a:pt x="11404" y="15773"/>
                  </a:moveTo>
                  <a:lnTo>
                    <a:pt x="11290" y="15519"/>
                  </a:lnTo>
                  <a:lnTo>
                    <a:pt x="3886" y="25"/>
                  </a:lnTo>
                  <a:lnTo>
                    <a:pt x="1943" y="25"/>
                  </a:lnTo>
                  <a:lnTo>
                    <a:pt x="0" y="0"/>
                  </a:lnTo>
                  <a:lnTo>
                    <a:pt x="7505" y="15697"/>
                  </a:lnTo>
                  <a:lnTo>
                    <a:pt x="9436" y="15697"/>
                  </a:lnTo>
                  <a:lnTo>
                    <a:pt x="11404" y="15773"/>
                  </a:lnTo>
                  <a:close/>
                </a:path>
              </a:pathLst>
            </a:custGeom>
            <a:solidFill>
              <a:srgbClr val="EED3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7" name="object 727"/>
            <p:cNvSpPr/>
            <p:nvPr/>
          </p:nvSpPr>
          <p:spPr>
            <a:xfrm>
              <a:off x="12778187" y="5222660"/>
              <a:ext cx="9525" cy="15875"/>
            </a:xfrm>
            <a:custGeom>
              <a:avLst/>
              <a:gdLst/>
              <a:ahLst/>
              <a:cxnLst/>
              <a:rect l="l" t="t" r="r" b="b"/>
              <a:pathLst>
                <a:path w="9525" h="15875">
                  <a:moveTo>
                    <a:pt x="9418" y="15680"/>
                  </a:moveTo>
                  <a:lnTo>
                    <a:pt x="7494" y="15680"/>
                  </a:lnTo>
                  <a:lnTo>
                    <a:pt x="0" y="0"/>
                  </a:lnTo>
                  <a:lnTo>
                    <a:pt x="1920" y="0"/>
                  </a:lnTo>
                  <a:lnTo>
                    <a:pt x="9418" y="15680"/>
                  </a:lnTo>
                  <a:close/>
                </a:path>
              </a:pathLst>
            </a:custGeom>
            <a:solidFill>
              <a:srgbClr val="EED2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8" name="object 728"/>
            <p:cNvSpPr/>
            <p:nvPr/>
          </p:nvSpPr>
          <p:spPr>
            <a:xfrm>
              <a:off x="12780188" y="5222849"/>
              <a:ext cx="12065" cy="16510"/>
            </a:xfrm>
            <a:custGeom>
              <a:avLst/>
              <a:gdLst/>
              <a:ahLst/>
              <a:cxnLst/>
              <a:rect l="l" t="t" r="r" b="b"/>
              <a:pathLst>
                <a:path w="12065" h="16510">
                  <a:moveTo>
                    <a:pt x="11468" y="15887"/>
                  </a:moveTo>
                  <a:lnTo>
                    <a:pt x="11353" y="15633"/>
                  </a:lnTo>
                  <a:lnTo>
                    <a:pt x="3949" y="139"/>
                  </a:lnTo>
                  <a:lnTo>
                    <a:pt x="2006" y="139"/>
                  </a:lnTo>
                  <a:lnTo>
                    <a:pt x="1943" y="0"/>
                  </a:lnTo>
                  <a:lnTo>
                    <a:pt x="0" y="0"/>
                  </a:lnTo>
                  <a:lnTo>
                    <a:pt x="7442" y="15570"/>
                  </a:lnTo>
                  <a:lnTo>
                    <a:pt x="9372" y="15570"/>
                  </a:lnTo>
                  <a:lnTo>
                    <a:pt x="11468" y="15887"/>
                  </a:lnTo>
                  <a:close/>
                </a:path>
              </a:pathLst>
            </a:custGeom>
            <a:solidFill>
              <a:srgbClr val="EED2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9" name="object 729"/>
            <p:cNvSpPr/>
            <p:nvPr/>
          </p:nvSpPr>
          <p:spPr>
            <a:xfrm>
              <a:off x="12784199" y="5223106"/>
              <a:ext cx="9525" cy="15875"/>
            </a:xfrm>
            <a:custGeom>
              <a:avLst/>
              <a:gdLst/>
              <a:ahLst/>
              <a:cxnLst/>
              <a:rect l="l" t="t" r="r" b="b"/>
              <a:pathLst>
                <a:path w="9525" h="15875">
                  <a:moveTo>
                    <a:pt x="9428" y="15876"/>
                  </a:moveTo>
                  <a:lnTo>
                    <a:pt x="7474" y="15635"/>
                  </a:lnTo>
                  <a:lnTo>
                    <a:pt x="0" y="0"/>
                  </a:lnTo>
                  <a:lnTo>
                    <a:pt x="1921" y="0"/>
                  </a:lnTo>
                  <a:lnTo>
                    <a:pt x="9306" y="15438"/>
                  </a:lnTo>
                  <a:lnTo>
                    <a:pt x="9428" y="15876"/>
                  </a:lnTo>
                  <a:close/>
                </a:path>
              </a:pathLst>
            </a:custGeom>
            <a:solidFill>
              <a:srgbClr val="EED1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0" name="object 730"/>
            <p:cNvSpPr/>
            <p:nvPr/>
          </p:nvSpPr>
          <p:spPr>
            <a:xfrm>
              <a:off x="12786183" y="5223236"/>
              <a:ext cx="9525" cy="16510"/>
            </a:xfrm>
            <a:custGeom>
              <a:avLst/>
              <a:gdLst/>
              <a:ahLst/>
              <a:cxnLst/>
              <a:rect l="l" t="t" r="r" b="b"/>
              <a:pathLst>
                <a:path w="9525" h="16510">
                  <a:moveTo>
                    <a:pt x="9312" y="15977"/>
                  </a:moveTo>
                  <a:lnTo>
                    <a:pt x="7444" y="15746"/>
                  </a:lnTo>
                  <a:lnTo>
                    <a:pt x="7322" y="15308"/>
                  </a:lnTo>
                  <a:lnTo>
                    <a:pt x="0" y="0"/>
                  </a:lnTo>
                  <a:lnTo>
                    <a:pt x="1932" y="0"/>
                  </a:lnTo>
                  <a:lnTo>
                    <a:pt x="8980" y="14781"/>
                  </a:lnTo>
                  <a:lnTo>
                    <a:pt x="9126" y="15308"/>
                  </a:lnTo>
                  <a:lnTo>
                    <a:pt x="9248" y="15746"/>
                  </a:lnTo>
                  <a:lnTo>
                    <a:pt x="9312" y="15977"/>
                  </a:lnTo>
                  <a:close/>
                </a:path>
              </a:pathLst>
            </a:custGeom>
            <a:solidFill>
              <a:srgbClr val="EED1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1" name="object 731"/>
            <p:cNvSpPr/>
            <p:nvPr/>
          </p:nvSpPr>
          <p:spPr>
            <a:xfrm>
              <a:off x="12788116" y="5223236"/>
              <a:ext cx="9525" cy="16510"/>
            </a:xfrm>
            <a:custGeom>
              <a:avLst/>
              <a:gdLst/>
              <a:ahLst/>
              <a:cxnLst/>
              <a:rect l="l" t="t" r="r" b="b"/>
              <a:pathLst>
                <a:path w="9525" h="16510">
                  <a:moveTo>
                    <a:pt x="9289" y="16212"/>
                  </a:moveTo>
                  <a:lnTo>
                    <a:pt x="7406" y="15980"/>
                  </a:lnTo>
                  <a:lnTo>
                    <a:pt x="7047" y="14781"/>
                  </a:lnTo>
                  <a:lnTo>
                    <a:pt x="0" y="0"/>
                  </a:lnTo>
                  <a:lnTo>
                    <a:pt x="1972" y="0"/>
                  </a:lnTo>
                  <a:lnTo>
                    <a:pt x="8693" y="14064"/>
                  </a:lnTo>
                  <a:lnTo>
                    <a:pt x="9225" y="15980"/>
                  </a:lnTo>
                  <a:lnTo>
                    <a:pt x="9289" y="16212"/>
                  </a:lnTo>
                  <a:close/>
                </a:path>
              </a:pathLst>
            </a:custGeom>
            <a:solidFill>
              <a:srgbClr val="EED0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2" name="object 732"/>
            <p:cNvSpPr/>
            <p:nvPr/>
          </p:nvSpPr>
          <p:spPr>
            <a:xfrm>
              <a:off x="12790156" y="5223377"/>
              <a:ext cx="9525" cy="16510"/>
            </a:xfrm>
            <a:custGeom>
              <a:avLst/>
              <a:gdLst/>
              <a:ahLst/>
              <a:cxnLst/>
              <a:rect l="l" t="t" r="r" b="b"/>
              <a:pathLst>
                <a:path w="9525" h="16510">
                  <a:moveTo>
                    <a:pt x="9107" y="16301"/>
                  </a:moveTo>
                  <a:lnTo>
                    <a:pt x="7249" y="16072"/>
                  </a:lnTo>
                  <a:lnTo>
                    <a:pt x="6653" y="13924"/>
                  </a:lnTo>
                  <a:lnTo>
                    <a:pt x="105" y="220"/>
                  </a:lnTo>
                  <a:lnTo>
                    <a:pt x="0" y="0"/>
                  </a:lnTo>
                  <a:lnTo>
                    <a:pt x="2022" y="220"/>
                  </a:lnTo>
                  <a:lnTo>
                    <a:pt x="8282" y="13323"/>
                  </a:lnTo>
                  <a:lnTo>
                    <a:pt x="9044" y="16072"/>
                  </a:lnTo>
                  <a:lnTo>
                    <a:pt x="9107" y="16301"/>
                  </a:lnTo>
                  <a:close/>
                </a:path>
              </a:pathLst>
            </a:custGeom>
            <a:solidFill>
              <a:srgbClr val="EDD0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3" name="object 733"/>
            <p:cNvSpPr/>
            <p:nvPr/>
          </p:nvSpPr>
          <p:spPr>
            <a:xfrm>
              <a:off x="12792178" y="5223598"/>
              <a:ext cx="9525" cy="16510"/>
            </a:xfrm>
            <a:custGeom>
              <a:avLst/>
              <a:gdLst/>
              <a:ahLst/>
              <a:cxnLst/>
              <a:rect l="l" t="t" r="r" b="b"/>
              <a:pathLst>
                <a:path w="9525" h="16510">
                  <a:moveTo>
                    <a:pt x="8960" y="16311"/>
                  </a:moveTo>
                  <a:lnTo>
                    <a:pt x="7085" y="16080"/>
                  </a:lnTo>
                  <a:lnTo>
                    <a:pt x="6259" y="13102"/>
                  </a:lnTo>
                  <a:lnTo>
                    <a:pt x="106" y="222"/>
                  </a:lnTo>
                  <a:lnTo>
                    <a:pt x="0" y="0"/>
                  </a:lnTo>
                  <a:lnTo>
                    <a:pt x="2034" y="222"/>
                  </a:lnTo>
                  <a:lnTo>
                    <a:pt x="7904" y="12504"/>
                  </a:lnTo>
                  <a:lnTo>
                    <a:pt x="8896" y="16080"/>
                  </a:lnTo>
                  <a:lnTo>
                    <a:pt x="8960" y="16311"/>
                  </a:lnTo>
                  <a:close/>
                </a:path>
              </a:pathLst>
            </a:custGeom>
            <a:solidFill>
              <a:srgbClr val="EDD0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4" name="object 734"/>
            <p:cNvSpPr/>
            <p:nvPr/>
          </p:nvSpPr>
          <p:spPr>
            <a:xfrm>
              <a:off x="12794209" y="5223827"/>
              <a:ext cx="13335" cy="17780"/>
            </a:xfrm>
            <a:custGeom>
              <a:avLst/>
              <a:gdLst/>
              <a:ahLst/>
              <a:cxnLst/>
              <a:rect l="l" t="t" r="r" b="b"/>
              <a:pathLst>
                <a:path w="13334" h="17779">
                  <a:moveTo>
                    <a:pt x="12725" y="17424"/>
                  </a:moveTo>
                  <a:lnTo>
                    <a:pt x="10769" y="10414"/>
                  </a:lnTo>
                  <a:lnTo>
                    <a:pt x="6121" y="673"/>
                  </a:lnTo>
                  <a:lnTo>
                    <a:pt x="4076" y="444"/>
                  </a:lnTo>
                  <a:lnTo>
                    <a:pt x="4191" y="673"/>
                  </a:lnTo>
                  <a:lnTo>
                    <a:pt x="9144" y="11036"/>
                  </a:lnTo>
                  <a:lnTo>
                    <a:pt x="4076" y="444"/>
                  </a:lnTo>
                  <a:lnTo>
                    <a:pt x="2032" y="215"/>
                  </a:lnTo>
                  <a:lnTo>
                    <a:pt x="0" y="0"/>
                  </a:lnTo>
                  <a:lnTo>
                    <a:pt x="101" y="215"/>
                  </a:lnTo>
                  <a:lnTo>
                    <a:pt x="5867" y="12280"/>
                  </a:lnTo>
                  <a:lnTo>
                    <a:pt x="6921" y="16090"/>
                  </a:lnTo>
                  <a:lnTo>
                    <a:pt x="7112" y="16090"/>
                  </a:lnTo>
                  <a:lnTo>
                    <a:pt x="8839" y="16497"/>
                  </a:lnTo>
                  <a:lnTo>
                    <a:pt x="10782" y="16967"/>
                  </a:lnTo>
                  <a:lnTo>
                    <a:pt x="12725" y="17424"/>
                  </a:lnTo>
                  <a:close/>
                </a:path>
              </a:pathLst>
            </a:custGeom>
            <a:solidFill>
              <a:srgbClr val="EDCF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5" name="object 735"/>
            <p:cNvSpPr/>
            <p:nvPr/>
          </p:nvSpPr>
          <p:spPr>
            <a:xfrm>
              <a:off x="12800407" y="5224665"/>
              <a:ext cx="12700" cy="18415"/>
            </a:xfrm>
            <a:custGeom>
              <a:avLst/>
              <a:gdLst/>
              <a:ahLst/>
              <a:cxnLst/>
              <a:rect l="l" t="t" r="r" b="b"/>
              <a:pathLst>
                <a:path w="12700" h="18414">
                  <a:moveTo>
                    <a:pt x="8191" y="16992"/>
                  </a:moveTo>
                  <a:lnTo>
                    <a:pt x="2743" y="190"/>
                  </a:lnTo>
                  <a:lnTo>
                    <a:pt x="1498" y="0"/>
                  </a:lnTo>
                  <a:lnTo>
                    <a:pt x="0" y="0"/>
                  </a:lnTo>
                  <a:lnTo>
                    <a:pt x="101" y="190"/>
                  </a:lnTo>
                  <a:lnTo>
                    <a:pt x="4572" y="9575"/>
                  </a:lnTo>
                  <a:lnTo>
                    <a:pt x="6527" y="16586"/>
                  </a:lnTo>
                  <a:lnTo>
                    <a:pt x="8191" y="16992"/>
                  </a:lnTo>
                  <a:close/>
                </a:path>
                <a:path w="12700" h="18414">
                  <a:moveTo>
                    <a:pt x="12192" y="17894"/>
                  </a:moveTo>
                  <a:lnTo>
                    <a:pt x="6642" y="800"/>
                  </a:lnTo>
                  <a:lnTo>
                    <a:pt x="4686" y="495"/>
                  </a:lnTo>
                  <a:lnTo>
                    <a:pt x="2743" y="190"/>
                  </a:lnTo>
                  <a:lnTo>
                    <a:pt x="2844" y="495"/>
                  </a:lnTo>
                  <a:lnTo>
                    <a:pt x="8191" y="16992"/>
                  </a:lnTo>
                  <a:lnTo>
                    <a:pt x="10185" y="17462"/>
                  </a:lnTo>
                  <a:lnTo>
                    <a:pt x="12026" y="17894"/>
                  </a:lnTo>
                  <a:lnTo>
                    <a:pt x="12192" y="17894"/>
                  </a:lnTo>
                  <a:close/>
                </a:path>
              </a:pathLst>
            </a:custGeom>
            <a:solidFill>
              <a:srgbClr val="EDCE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6" name="object 736"/>
            <p:cNvSpPr/>
            <p:nvPr/>
          </p:nvSpPr>
          <p:spPr>
            <a:xfrm>
              <a:off x="12807049" y="5225465"/>
              <a:ext cx="12065" cy="20320"/>
            </a:xfrm>
            <a:custGeom>
              <a:avLst/>
              <a:gdLst/>
              <a:ahLst/>
              <a:cxnLst/>
              <a:rect l="l" t="t" r="r" b="b"/>
              <a:pathLst>
                <a:path w="12065" h="20320">
                  <a:moveTo>
                    <a:pt x="7670" y="18021"/>
                  </a:moveTo>
                  <a:lnTo>
                    <a:pt x="1917" y="292"/>
                  </a:lnTo>
                  <a:lnTo>
                    <a:pt x="0" y="0"/>
                  </a:lnTo>
                  <a:lnTo>
                    <a:pt x="88" y="292"/>
                  </a:lnTo>
                  <a:lnTo>
                    <a:pt x="5575" y="17183"/>
                  </a:lnTo>
                  <a:lnTo>
                    <a:pt x="7670" y="18021"/>
                  </a:lnTo>
                  <a:close/>
                </a:path>
                <a:path w="12065" h="20320">
                  <a:moveTo>
                    <a:pt x="11887" y="19697"/>
                  </a:moveTo>
                  <a:lnTo>
                    <a:pt x="5778" y="889"/>
                  </a:lnTo>
                  <a:lnTo>
                    <a:pt x="3848" y="596"/>
                  </a:lnTo>
                  <a:lnTo>
                    <a:pt x="1917" y="292"/>
                  </a:lnTo>
                  <a:lnTo>
                    <a:pt x="2019" y="596"/>
                  </a:lnTo>
                  <a:lnTo>
                    <a:pt x="7670" y="18021"/>
                  </a:lnTo>
                  <a:lnTo>
                    <a:pt x="9779" y="18859"/>
                  </a:lnTo>
                  <a:lnTo>
                    <a:pt x="11887" y="19697"/>
                  </a:lnTo>
                  <a:close/>
                </a:path>
              </a:pathLst>
            </a:custGeom>
            <a:solidFill>
              <a:srgbClr val="EDCDC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7" name="object 737"/>
            <p:cNvSpPr/>
            <p:nvPr/>
          </p:nvSpPr>
          <p:spPr>
            <a:xfrm>
              <a:off x="12812827" y="5226354"/>
              <a:ext cx="9525" cy="20320"/>
            </a:xfrm>
            <a:custGeom>
              <a:avLst/>
              <a:gdLst/>
              <a:ahLst/>
              <a:cxnLst/>
              <a:rect l="l" t="t" r="r" b="b"/>
              <a:pathLst>
                <a:path w="9525" h="20320">
                  <a:moveTo>
                    <a:pt x="5168" y="10261"/>
                  </a:moveTo>
                  <a:lnTo>
                    <a:pt x="3492" y="3009"/>
                  </a:lnTo>
                  <a:lnTo>
                    <a:pt x="2616" y="304"/>
                  </a:lnTo>
                  <a:lnTo>
                    <a:pt x="1930" y="304"/>
                  </a:lnTo>
                  <a:lnTo>
                    <a:pt x="5168" y="10261"/>
                  </a:lnTo>
                  <a:close/>
                </a:path>
                <a:path w="9525" h="20320">
                  <a:moveTo>
                    <a:pt x="8216" y="19646"/>
                  </a:moveTo>
                  <a:lnTo>
                    <a:pt x="1930" y="304"/>
                  </a:lnTo>
                  <a:lnTo>
                    <a:pt x="0" y="0"/>
                  </a:lnTo>
                  <a:lnTo>
                    <a:pt x="101" y="304"/>
                  </a:lnTo>
                  <a:lnTo>
                    <a:pt x="6108" y="18808"/>
                  </a:lnTo>
                  <a:lnTo>
                    <a:pt x="8216" y="19646"/>
                  </a:lnTo>
                  <a:close/>
                </a:path>
                <a:path w="9525" h="20320">
                  <a:moveTo>
                    <a:pt x="9220" y="20053"/>
                  </a:moveTo>
                  <a:lnTo>
                    <a:pt x="7200" y="15722"/>
                  </a:lnTo>
                  <a:lnTo>
                    <a:pt x="5765" y="11671"/>
                  </a:lnTo>
                  <a:lnTo>
                    <a:pt x="5168" y="10261"/>
                  </a:lnTo>
                  <a:lnTo>
                    <a:pt x="8216" y="19646"/>
                  </a:lnTo>
                  <a:lnTo>
                    <a:pt x="9220" y="20053"/>
                  </a:lnTo>
                  <a:close/>
                </a:path>
              </a:pathLst>
            </a:custGeom>
            <a:solidFill>
              <a:srgbClr val="EDCC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8" name="object 738"/>
            <p:cNvSpPr/>
            <p:nvPr/>
          </p:nvSpPr>
          <p:spPr>
            <a:xfrm>
              <a:off x="12549582" y="5308193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685" y="2222"/>
                  </a:moveTo>
                  <a:lnTo>
                    <a:pt x="393" y="1892"/>
                  </a:lnTo>
                  <a:lnTo>
                    <a:pt x="215" y="2197"/>
                  </a:lnTo>
                  <a:lnTo>
                    <a:pt x="0" y="2768"/>
                  </a:lnTo>
                  <a:lnTo>
                    <a:pt x="685" y="2222"/>
                  </a:lnTo>
                  <a:close/>
                </a:path>
                <a:path w="3175" h="3175">
                  <a:moveTo>
                    <a:pt x="3048" y="0"/>
                  </a:moveTo>
                  <a:lnTo>
                    <a:pt x="1498" y="0"/>
                  </a:lnTo>
                  <a:lnTo>
                    <a:pt x="1257" y="406"/>
                  </a:lnTo>
                  <a:lnTo>
                    <a:pt x="2616" y="406"/>
                  </a:lnTo>
                  <a:lnTo>
                    <a:pt x="3048" y="0"/>
                  </a:lnTo>
                  <a:close/>
                </a:path>
              </a:pathLst>
            </a:custGeom>
            <a:solidFill>
              <a:srgbClr val="E68F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9" name="object 739"/>
            <p:cNvSpPr/>
            <p:nvPr/>
          </p:nvSpPr>
          <p:spPr>
            <a:xfrm>
              <a:off x="12551706" y="5305617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40" h="2539">
                  <a:moveTo>
                    <a:pt x="1054" y="2443"/>
                  </a:moveTo>
                  <a:lnTo>
                    <a:pt x="818" y="2443"/>
                  </a:lnTo>
                  <a:lnTo>
                    <a:pt x="0" y="1503"/>
                  </a:lnTo>
                  <a:lnTo>
                    <a:pt x="878" y="0"/>
                  </a:lnTo>
                  <a:lnTo>
                    <a:pt x="2163" y="1503"/>
                  </a:lnTo>
                  <a:lnTo>
                    <a:pt x="1054" y="2443"/>
                  </a:lnTo>
                  <a:close/>
                </a:path>
              </a:pathLst>
            </a:custGeom>
            <a:solidFill>
              <a:srgbClr val="E68F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0" name="object 740"/>
            <p:cNvSpPr/>
            <p:nvPr/>
          </p:nvSpPr>
          <p:spPr>
            <a:xfrm>
              <a:off x="12552566" y="5302655"/>
              <a:ext cx="4445" cy="5080"/>
            </a:xfrm>
            <a:custGeom>
              <a:avLst/>
              <a:gdLst/>
              <a:ahLst/>
              <a:cxnLst/>
              <a:rect l="l" t="t" r="r" b="b"/>
              <a:pathLst>
                <a:path w="4445" h="5079">
                  <a:moveTo>
                    <a:pt x="3886" y="2463"/>
                  </a:moveTo>
                  <a:lnTo>
                    <a:pt x="1752" y="0"/>
                  </a:lnTo>
                  <a:lnTo>
                    <a:pt x="876" y="1485"/>
                  </a:lnTo>
                  <a:lnTo>
                    <a:pt x="0" y="2997"/>
                  </a:lnTo>
                  <a:lnTo>
                    <a:pt x="1308" y="4508"/>
                  </a:lnTo>
                  <a:lnTo>
                    <a:pt x="2590" y="3505"/>
                  </a:lnTo>
                  <a:lnTo>
                    <a:pt x="3886" y="2463"/>
                  </a:lnTo>
                  <a:close/>
                </a:path>
              </a:pathLst>
            </a:custGeom>
            <a:solidFill>
              <a:srgbClr val="E690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1" name="object 741"/>
            <p:cNvSpPr/>
            <p:nvPr/>
          </p:nvSpPr>
          <p:spPr>
            <a:xfrm>
              <a:off x="12554320" y="5302647"/>
              <a:ext cx="3175" cy="2540"/>
            </a:xfrm>
            <a:custGeom>
              <a:avLst/>
              <a:gdLst/>
              <a:ahLst/>
              <a:cxnLst/>
              <a:rect l="l" t="t" r="r" b="b"/>
              <a:pathLst>
                <a:path w="3175" h="2539">
                  <a:moveTo>
                    <a:pt x="2137" y="2466"/>
                  </a:moveTo>
                  <a:lnTo>
                    <a:pt x="0" y="0"/>
                  </a:lnTo>
                  <a:lnTo>
                    <a:pt x="802" y="0"/>
                  </a:lnTo>
                  <a:lnTo>
                    <a:pt x="3052" y="1737"/>
                  </a:lnTo>
                  <a:lnTo>
                    <a:pt x="2137" y="2466"/>
                  </a:lnTo>
                  <a:close/>
                </a:path>
              </a:pathLst>
            </a:custGeom>
            <a:solidFill>
              <a:srgbClr val="E690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2" name="object 742"/>
            <p:cNvSpPr/>
            <p:nvPr/>
          </p:nvSpPr>
          <p:spPr>
            <a:xfrm>
              <a:off x="12554560" y="5300585"/>
              <a:ext cx="5715" cy="3810"/>
            </a:xfrm>
            <a:custGeom>
              <a:avLst/>
              <a:gdLst/>
              <a:ahLst/>
              <a:cxnLst/>
              <a:rect l="l" t="t" r="r" b="b"/>
              <a:pathLst>
                <a:path w="5715" h="3810">
                  <a:moveTo>
                    <a:pt x="5346" y="1778"/>
                  </a:moveTo>
                  <a:lnTo>
                    <a:pt x="3022" y="0"/>
                  </a:lnTo>
                  <a:lnTo>
                    <a:pt x="812" y="266"/>
                  </a:lnTo>
                  <a:lnTo>
                    <a:pt x="0" y="1638"/>
                  </a:lnTo>
                  <a:lnTo>
                    <a:pt x="2806" y="3810"/>
                  </a:lnTo>
                  <a:lnTo>
                    <a:pt x="4076" y="2794"/>
                  </a:lnTo>
                  <a:lnTo>
                    <a:pt x="5346" y="1778"/>
                  </a:lnTo>
                  <a:close/>
                </a:path>
              </a:pathLst>
            </a:custGeom>
            <a:solidFill>
              <a:srgbClr val="E691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3" name="object 743"/>
            <p:cNvSpPr/>
            <p:nvPr/>
          </p:nvSpPr>
          <p:spPr>
            <a:xfrm>
              <a:off x="12556325" y="5297118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6146" y="3200"/>
                  </a:moveTo>
                  <a:lnTo>
                    <a:pt x="1993" y="0"/>
                  </a:lnTo>
                  <a:lnTo>
                    <a:pt x="977" y="1244"/>
                  </a:lnTo>
                  <a:lnTo>
                    <a:pt x="0" y="2476"/>
                  </a:lnTo>
                  <a:lnTo>
                    <a:pt x="3581" y="5245"/>
                  </a:lnTo>
                  <a:lnTo>
                    <a:pt x="4851" y="4229"/>
                  </a:lnTo>
                  <a:lnTo>
                    <a:pt x="6146" y="3200"/>
                  </a:lnTo>
                  <a:close/>
                </a:path>
              </a:pathLst>
            </a:custGeom>
            <a:solidFill>
              <a:srgbClr val="E692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4" name="object 744"/>
            <p:cNvSpPr/>
            <p:nvPr/>
          </p:nvSpPr>
          <p:spPr>
            <a:xfrm>
              <a:off x="12558319" y="5295887"/>
              <a:ext cx="5715" cy="4445"/>
            </a:xfrm>
            <a:custGeom>
              <a:avLst/>
              <a:gdLst/>
              <a:ahLst/>
              <a:cxnLst/>
              <a:rect l="l" t="t" r="r" b="b"/>
              <a:pathLst>
                <a:path w="5715" h="4445">
                  <a:moveTo>
                    <a:pt x="4159" y="4426"/>
                  </a:moveTo>
                  <a:lnTo>
                    <a:pt x="0" y="1227"/>
                  </a:lnTo>
                  <a:lnTo>
                    <a:pt x="989" y="0"/>
                  </a:lnTo>
                  <a:lnTo>
                    <a:pt x="5424" y="3417"/>
                  </a:lnTo>
                  <a:lnTo>
                    <a:pt x="4159" y="4426"/>
                  </a:lnTo>
                  <a:close/>
                </a:path>
              </a:pathLst>
            </a:custGeom>
            <a:solidFill>
              <a:srgbClr val="E693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5" name="object 745"/>
            <p:cNvSpPr/>
            <p:nvPr/>
          </p:nvSpPr>
          <p:spPr>
            <a:xfrm>
              <a:off x="12559308" y="5294653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5" h="5079">
                  <a:moveTo>
                    <a:pt x="4435" y="4651"/>
                  </a:moveTo>
                  <a:lnTo>
                    <a:pt x="0" y="1233"/>
                  </a:lnTo>
                  <a:lnTo>
                    <a:pt x="994" y="0"/>
                  </a:lnTo>
                  <a:lnTo>
                    <a:pt x="5707" y="3637"/>
                  </a:lnTo>
                  <a:lnTo>
                    <a:pt x="4435" y="4651"/>
                  </a:lnTo>
                  <a:close/>
                </a:path>
              </a:pathLst>
            </a:custGeom>
            <a:solidFill>
              <a:srgbClr val="E693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6" name="object 746"/>
            <p:cNvSpPr/>
            <p:nvPr/>
          </p:nvSpPr>
          <p:spPr>
            <a:xfrm>
              <a:off x="12560300" y="5292178"/>
              <a:ext cx="7620" cy="6350"/>
            </a:xfrm>
            <a:custGeom>
              <a:avLst/>
              <a:gdLst/>
              <a:ahLst/>
              <a:cxnLst/>
              <a:rect l="l" t="t" r="r" b="b"/>
              <a:pathLst>
                <a:path w="7620" h="6350">
                  <a:moveTo>
                    <a:pt x="7264" y="4089"/>
                  </a:moveTo>
                  <a:lnTo>
                    <a:pt x="1993" y="0"/>
                  </a:lnTo>
                  <a:lnTo>
                    <a:pt x="1003" y="1231"/>
                  </a:lnTo>
                  <a:lnTo>
                    <a:pt x="0" y="2476"/>
                  </a:lnTo>
                  <a:lnTo>
                    <a:pt x="4711" y="6121"/>
                  </a:lnTo>
                  <a:lnTo>
                    <a:pt x="5981" y="5105"/>
                  </a:lnTo>
                  <a:lnTo>
                    <a:pt x="7264" y="4089"/>
                  </a:lnTo>
                  <a:close/>
                </a:path>
              </a:pathLst>
            </a:custGeom>
            <a:solidFill>
              <a:srgbClr val="E694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7" name="object 747"/>
            <p:cNvSpPr/>
            <p:nvPr/>
          </p:nvSpPr>
          <p:spPr>
            <a:xfrm>
              <a:off x="12562301" y="5290908"/>
              <a:ext cx="6985" cy="5715"/>
            </a:xfrm>
            <a:custGeom>
              <a:avLst/>
              <a:gdLst/>
              <a:ahLst/>
              <a:cxnLst/>
              <a:rect l="l" t="t" r="r" b="b"/>
              <a:pathLst>
                <a:path w="6984" h="5714">
                  <a:moveTo>
                    <a:pt x="5267" y="5347"/>
                  </a:moveTo>
                  <a:lnTo>
                    <a:pt x="0" y="1265"/>
                  </a:lnTo>
                  <a:lnTo>
                    <a:pt x="1019" y="0"/>
                  </a:lnTo>
                  <a:lnTo>
                    <a:pt x="6594" y="4289"/>
                  </a:lnTo>
                  <a:lnTo>
                    <a:pt x="5267" y="5347"/>
                  </a:lnTo>
                  <a:close/>
                </a:path>
              </a:pathLst>
            </a:custGeom>
            <a:solidFill>
              <a:srgbClr val="E694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8" name="object 748"/>
            <p:cNvSpPr/>
            <p:nvPr/>
          </p:nvSpPr>
          <p:spPr>
            <a:xfrm>
              <a:off x="12563321" y="5289675"/>
              <a:ext cx="6985" cy="5715"/>
            </a:xfrm>
            <a:custGeom>
              <a:avLst/>
              <a:gdLst/>
              <a:ahLst/>
              <a:cxnLst/>
              <a:rect l="l" t="t" r="r" b="b"/>
              <a:pathLst>
                <a:path w="6984" h="5714">
                  <a:moveTo>
                    <a:pt x="5574" y="5522"/>
                  </a:moveTo>
                  <a:lnTo>
                    <a:pt x="0" y="1233"/>
                  </a:lnTo>
                  <a:lnTo>
                    <a:pt x="993" y="0"/>
                  </a:lnTo>
                  <a:lnTo>
                    <a:pt x="6840" y="4513"/>
                  </a:lnTo>
                  <a:lnTo>
                    <a:pt x="5574" y="5522"/>
                  </a:lnTo>
                  <a:close/>
                </a:path>
              </a:pathLst>
            </a:custGeom>
            <a:solidFill>
              <a:srgbClr val="E795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9" name="object 749"/>
            <p:cNvSpPr/>
            <p:nvPr/>
          </p:nvSpPr>
          <p:spPr>
            <a:xfrm>
              <a:off x="12564315" y="5288442"/>
              <a:ext cx="7620" cy="6350"/>
            </a:xfrm>
            <a:custGeom>
              <a:avLst/>
              <a:gdLst/>
              <a:ahLst/>
              <a:cxnLst/>
              <a:rect l="l" t="t" r="r" b="b"/>
              <a:pathLst>
                <a:path w="7620" h="6350">
                  <a:moveTo>
                    <a:pt x="5846" y="5746"/>
                  </a:moveTo>
                  <a:lnTo>
                    <a:pt x="0" y="1232"/>
                  </a:lnTo>
                  <a:lnTo>
                    <a:pt x="993" y="0"/>
                  </a:lnTo>
                  <a:lnTo>
                    <a:pt x="7118" y="4732"/>
                  </a:lnTo>
                  <a:lnTo>
                    <a:pt x="5846" y="5746"/>
                  </a:lnTo>
                  <a:close/>
                </a:path>
              </a:pathLst>
            </a:custGeom>
            <a:solidFill>
              <a:srgbClr val="E795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0" name="object 750"/>
            <p:cNvSpPr/>
            <p:nvPr/>
          </p:nvSpPr>
          <p:spPr>
            <a:xfrm>
              <a:off x="12565304" y="5285968"/>
              <a:ext cx="8890" cy="7620"/>
            </a:xfrm>
            <a:custGeom>
              <a:avLst/>
              <a:gdLst/>
              <a:ahLst/>
              <a:cxnLst/>
              <a:rect l="l" t="t" r="r" b="b"/>
              <a:pathLst>
                <a:path w="8890" h="7620">
                  <a:moveTo>
                    <a:pt x="8686" y="5168"/>
                  </a:moveTo>
                  <a:lnTo>
                    <a:pt x="1993" y="0"/>
                  </a:lnTo>
                  <a:lnTo>
                    <a:pt x="990" y="1244"/>
                  </a:lnTo>
                  <a:lnTo>
                    <a:pt x="0" y="2476"/>
                  </a:lnTo>
                  <a:lnTo>
                    <a:pt x="6121" y="7213"/>
                  </a:lnTo>
                  <a:lnTo>
                    <a:pt x="7391" y="6197"/>
                  </a:lnTo>
                  <a:lnTo>
                    <a:pt x="8686" y="5168"/>
                  </a:lnTo>
                  <a:close/>
                </a:path>
              </a:pathLst>
            </a:custGeom>
            <a:solidFill>
              <a:srgbClr val="E796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1" name="object 751"/>
            <p:cNvSpPr/>
            <p:nvPr/>
          </p:nvSpPr>
          <p:spPr>
            <a:xfrm>
              <a:off x="12567298" y="5283643"/>
              <a:ext cx="9525" cy="7620"/>
            </a:xfrm>
            <a:custGeom>
              <a:avLst/>
              <a:gdLst/>
              <a:ahLst/>
              <a:cxnLst/>
              <a:rect l="l" t="t" r="r" b="b"/>
              <a:pathLst>
                <a:path w="9525" h="7620">
                  <a:moveTo>
                    <a:pt x="9232" y="5461"/>
                  </a:moveTo>
                  <a:lnTo>
                    <a:pt x="2146" y="0"/>
                  </a:lnTo>
                  <a:lnTo>
                    <a:pt x="1041" y="1130"/>
                  </a:lnTo>
                  <a:lnTo>
                    <a:pt x="622" y="1562"/>
                  </a:lnTo>
                  <a:lnTo>
                    <a:pt x="0" y="2324"/>
                  </a:lnTo>
                  <a:lnTo>
                    <a:pt x="6692" y="7493"/>
                  </a:lnTo>
                  <a:lnTo>
                    <a:pt x="7962" y="6477"/>
                  </a:lnTo>
                  <a:lnTo>
                    <a:pt x="9232" y="5461"/>
                  </a:lnTo>
                  <a:close/>
                </a:path>
              </a:pathLst>
            </a:custGeom>
            <a:solidFill>
              <a:srgbClr val="E797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2" name="object 752"/>
            <p:cNvSpPr/>
            <p:nvPr/>
          </p:nvSpPr>
          <p:spPr>
            <a:xfrm>
              <a:off x="12569452" y="5282501"/>
              <a:ext cx="8890" cy="6985"/>
            </a:xfrm>
            <a:custGeom>
              <a:avLst/>
              <a:gdLst/>
              <a:ahLst/>
              <a:cxnLst/>
              <a:rect l="l" t="t" r="r" b="b"/>
              <a:pathLst>
                <a:path w="8890" h="6985">
                  <a:moveTo>
                    <a:pt x="7088" y="6602"/>
                  </a:moveTo>
                  <a:lnTo>
                    <a:pt x="0" y="1137"/>
                  </a:lnTo>
                  <a:lnTo>
                    <a:pt x="1114" y="0"/>
                  </a:lnTo>
                  <a:lnTo>
                    <a:pt x="8353" y="5593"/>
                  </a:lnTo>
                  <a:lnTo>
                    <a:pt x="7088" y="6602"/>
                  </a:lnTo>
                  <a:close/>
                </a:path>
              </a:pathLst>
            </a:custGeom>
            <a:solidFill>
              <a:srgbClr val="E799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3" name="object 753"/>
            <p:cNvSpPr/>
            <p:nvPr/>
          </p:nvSpPr>
          <p:spPr>
            <a:xfrm>
              <a:off x="12570562" y="5280202"/>
              <a:ext cx="10160" cy="8255"/>
            </a:xfrm>
            <a:custGeom>
              <a:avLst/>
              <a:gdLst/>
              <a:ahLst/>
              <a:cxnLst/>
              <a:rect l="l" t="t" r="r" b="b"/>
              <a:pathLst>
                <a:path w="10159" h="8254">
                  <a:moveTo>
                    <a:pt x="9817" y="5842"/>
                  </a:moveTo>
                  <a:lnTo>
                    <a:pt x="2260" y="0"/>
                  </a:lnTo>
                  <a:lnTo>
                    <a:pt x="1117" y="1168"/>
                  </a:lnTo>
                  <a:lnTo>
                    <a:pt x="0" y="2298"/>
                  </a:lnTo>
                  <a:lnTo>
                    <a:pt x="7239" y="7899"/>
                  </a:lnTo>
                  <a:lnTo>
                    <a:pt x="8521" y="6883"/>
                  </a:lnTo>
                  <a:lnTo>
                    <a:pt x="9817" y="5842"/>
                  </a:lnTo>
                  <a:close/>
                </a:path>
              </a:pathLst>
            </a:custGeom>
            <a:solidFill>
              <a:srgbClr val="E799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4" name="object 754"/>
            <p:cNvSpPr/>
            <p:nvPr/>
          </p:nvSpPr>
          <p:spPr>
            <a:xfrm>
              <a:off x="12572826" y="5279043"/>
              <a:ext cx="8890" cy="6985"/>
            </a:xfrm>
            <a:custGeom>
              <a:avLst/>
              <a:gdLst/>
              <a:ahLst/>
              <a:cxnLst/>
              <a:rect l="l" t="t" r="r" b="b"/>
              <a:pathLst>
                <a:path w="8890" h="6985">
                  <a:moveTo>
                    <a:pt x="7563" y="6990"/>
                  </a:moveTo>
                  <a:lnTo>
                    <a:pt x="0" y="1152"/>
                  </a:lnTo>
                  <a:lnTo>
                    <a:pt x="1129" y="0"/>
                  </a:lnTo>
                  <a:lnTo>
                    <a:pt x="8860" y="5957"/>
                  </a:lnTo>
                  <a:lnTo>
                    <a:pt x="7563" y="6990"/>
                  </a:lnTo>
                  <a:close/>
                </a:path>
              </a:pathLst>
            </a:custGeom>
            <a:solidFill>
              <a:srgbClr val="E79A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5" name="object 755"/>
            <p:cNvSpPr/>
            <p:nvPr/>
          </p:nvSpPr>
          <p:spPr>
            <a:xfrm>
              <a:off x="12573953" y="5275642"/>
              <a:ext cx="12065" cy="9525"/>
            </a:xfrm>
            <a:custGeom>
              <a:avLst/>
              <a:gdLst/>
              <a:ahLst/>
              <a:cxnLst/>
              <a:rect l="l" t="t" r="r" b="b"/>
              <a:pathLst>
                <a:path w="12065" h="9525">
                  <a:moveTo>
                    <a:pt x="11531" y="6324"/>
                  </a:moveTo>
                  <a:lnTo>
                    <a:pt x="3340" y="0"/>
                  </a:lnTo>
                  <a:lnTo>
                    <a:pt x="2235" y="1130"/>
                  </a:lnTo>
                  <a:lnTo>
                    <a:pt x="1117" y="2260"/>
                  </a:lnTo>
                  <a:lnTo>
                    <a:pt x="0" y="3403"/>
                  </a:lnTo>
                  <a:lnTo>
                    <a:pt x="7721" y="9359"/>
                  </a:lnTo>
                  <a:lnTo>
                    <a:pt x="9004" y="8356"/>
                  </a:lnTo>
                  <a:lnTo>
                    <a:pt x="10274" y="7340"/>
                  </a:lnTo>
                  <a:lnTo>
                    <a:pt x="11531" y="6324"/>
                  </a:lnTo>
                  <a:close/>
                </a:path>
              </a:pathLst>
            </a:custGeom>
            <a:solidFill>
              <a:srgbClr val="E79AA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6" name="object 756"/>
            <p:cNvSpPr/>
            <p:nvPr/>
          </p:nvSpPr>
          <p:spPr>
            <a:xfrm>
              <a:off x="12577293" y="5273369"/>
              <a:ext cx="10795" cy="8890"/>
            </a:xfrm>
            <a:custGeom>
              <a:avLst/>
              <a:gdLst/>
              <a:ahLst/>
              <a:cxnLst/>
              <a:rect l="l" t="t" r="r" b="b"/>
              <a:pathLst>
                <a:path w="10795" h="8889">
                  <a:moveTo>
                    <a:pt x="10731" y="6578"/>
                  </a:moveTo>
                  <a:lnTo>
                    <a:pt x="2235" y="0"/>
                  </a:lnTo>
                  <a:lnTo>
                    <a:pt x="1117" y="1130"/>
                  </a:lnTo>
                  <a:lnTo>
                    <a:pt x="0" y="2273"/>
                  </a:lnTo>
                  <a:lnTo>
                    <a:pt x="8191" y="8597"/>
                  </a:lnTo>
                  <a:lnTo>
                    <a:pt x="9461" y="7594"/>
                  </a:lnTo>
                  <a:lnTo>
                    <a:pt x="10731" y="6578"/>
                  </a:lnTo>
                  <a:close/>
                </a:path>
              </a:pathLst>
            </a:custGeom>
            <a:solidFill>
              <a:srgbClr val="E79B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7" name="object 757"/>
            <p:cNvSpPr/>
            <p:nvPr/>
          </p:nvSpPr>
          <p:spPr>
            <a:xfrm>
              <a:off x="12579528" y="5272198"/>
              <a:ext cx="10160" cy="8255"/>
            </a:xfrm>
            <a:custGeom>
              <a:avLst/>
              <a:gdLst/>
              <a:ahLst/>
              <a:cxnLst/>
              <a:rect l="l" t="t" r="r" b="b"/>
              <a:pathLst>
                <a:path w="10159" h="8254">
                  <a:moveTo>
                    <a:pt x="8506" y="7741"/>
                  </a:moveTo>
                  <a:lnTo>
                    <a:pt x="0" y="1158"/>
                  </a:lnTo>
                  <a:lnTo>
                    <a:pt x="1135" y="0"/>
                  </a:lnTo>
                  <a:lnTo>
                    <a:pt x="9811" y="6700"/>
                  </a:lnTo>
                  <a:lnTo>
                    <a:pt x="8506" y="7741"/>
                  </a:lnTo>
                  <a:close/>
                </a:path>
              </a:pathLst>
            </a:custGeom>
            <a:solidFill>
              <a:srgbClr val="E79C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8" name="object 758"/>
            <p:cNvSpPr/>
            <p:nvPr/>
          </p:nvSpPr>
          <p:spPr>
            <a:xfrm>
              <a:off x="12580658" y="5269940"/>
              <a:ext cx="12065" cy="9525"/>
            </a:xfrm>
            <a:custGeom>
              <a:avLst/>
              <a:gdLst/>
              <a:ahLst/>
              <a:cxnLst/>
              <a:rect l="l" t="t" r="r" b="b"/>
              <a:pathLst>
                <a:path w="12065" h="9525">
                  <a:moveTo>
                    <a:pt x="11557" y="7200"/>
                  </a:moveTo>
                  <a:lnTo>
                    <a:pt x="2222" y="0"/>
                  </a:lnTo>
                  <a:lnTo>
                    <a:pt x="1117" y="1130"/>
                  </a:lnTo>
                  <a:lnTo>
                    <a:pt x="0" y="2260"/>
                  </a:lnTo>
                  <a:lnTo>
                    <a:pt x="8674" y="8966"/>
                  </a:lnTo>
                  <a:lnTo>
                    <a:pt x="9055" y="8661"/>
                  </a:lnTo>
                  <a:lnTo>
                    <a:pt x="10083" y="8064"/>
                  </a:lnTo>
                  <a:lnTo>
                    <a:pt x="11557" y="7200"/>
                  </a:lnTo>
                  <a:close/>
                </a:path>
              </a:pathLst>
            </a:custGeom>
            <a:solidFill>
              <a:srgbClr val="E79CA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9" name="object 759"/>
            <p:cNvSpPr/>
            <p:nvPr/>
          </p:nvSpPr>
          <p:spPr>
            <a:xfrm>
              <a:off x="12582890" y="5268770"/>
              <a:ext cx="10795" cy="8890"/>
            </a:xfrm>
            <a:custGeom>
              <a:avLst/>
              <a:gdLst/>
              <a:ahLst/>
              <a:cxnLst/>
              <a:rect l="l" t="t" r="r" b="b"/>
              <a:pathLst>
                <a:path w="10795" h="8889">
                  <a:moveTo>
                    <a:pt x="9336" y="8360"/>
                  </a:moveTo>
                  <a:lnTo>
                    <a:pt x="0" y="1157"/>
                  </a:lnTo>
                  <a:lnTo>
                    <a:pt x="1134" y="0"/>
                  </a:lnTo>
                  <a:lnTo>
                    <a:pt x="10550" y="7270"/>
                  </a:lnTo>
                  <a:lnTo>
                    <a:pt x="10712" y="7555"/>
                  </a:lnTo>
                  <a:lnTo>
                    <a:pt x="9336" y="8360"/>
                  </a:lnTo>
                  <a:close/>
                </a:path>
              </a:pathLst>
            </a:custGeom>
            <a:solidFill>
              <a:srgbClr val="E89DA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0" name="object 760"/>
            <p:cNvSpPr/>
            <p:nvPr/>
          </p:nvSpPr>
          <p:spPr>
            <a:xfrm>
              <a:off x="12584024" y="5267615"/>
              <a:ext cx="11430" cy="8890"/>
            </a:xfrm>
            <a:custGeom>
              <a:avLst/>
              <a:gdLst/>
              <a:ahLst/>
              <a:cxnLst/>
              <a:rect l="l" t="t" r="r" b="b"/>
              <a:pathLst>
                <a:path w="11429" h="8889">
                  <a:moveTo>
                    <a:pt x="9577" y="8710"/>
                  </a:moveTo>
                  <a:lnTo>
                    <a:pt x="9416" y="8425"/>
                  </a:lnTo>
                  <a:lnTo>
                    <a:pt x="0" y="1154"/>
                  </a:lnTo>
                  <a:lnTo>
                    <a:pt x="1131" y="0"/>
                  </a:lnTo>
                  <a:lnTo>
                    <a:pt x="10687" y="7370"/>
                  </a:lnTo>
                  <a:lnTo>
                    <a:pt x="10980" y="7889"/>
                  </a:lnTo>
                  <a:lnTo>
                    <a:pt x="9577" y="8710"/>
                  </a:lnTo>
                  <a:close/>
                </a:path>
              </a:pathLst>
            </a:custGeom>
            <a:solidFill>
              <a:srgbClr val="E89D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1" name="object 761"/>
            <p:cNvSpPr/>
            <p:nvPr/>
          </p:nvSpPr>
          <p:spPr>
            <a:xfrm>
              <a:off x="12585157" y="5266539"/>
              <a:ext cx="11430" cy="9525"/>
            </a:xfrm>
            <a:custGeom>
              <a:avLst/>
              <a:gdLst/>
              <a:ahLst/>
              <a:cxnLst/>
              <a:rect l="l" t="t" r="r" b="b"/>
              <a:pathLst>
                <a:path w="11429" h="9525">
                  <a:moveTo>
                    <a:pt x="9848" y="8964"/>
                  </a:moveTo>
                  <a:lnTo>
                    <a:pt x="9555" y="8445"/>
                  </a:lnTo>
                  <a:lnTo>
                    <a:pt x="0" y="1075"/>
                  </a:lnTo>
                  <a:lnTo>
                    <a:pt x="450" y="615"/>
                  </a:lnTo>
                  <a:lnTo>
                    <a:pt x="1196" y="0"/>
                  </a:lnTo>
                  <a:lnTo>
                    <a:pt x="10771" y="7390"/>
                  </a:lnTo>
                  <a:lnTo>
                    <a:pt x="11210" y="8168"/>
                  </a:lnTo>
                  <a:lnTo>
                    <a:pt x="9848" y="8964"/>
                  </a:lnTo>
                  <a:close/>
                </a:path>
              </a:pathLst>
            </a:custGeom>
            <a:solidFill>
              <a:srgbClr val="E89E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2" name="object 762"/>
            <p:cNvSpPr/>
            <p:nvPr/>
          </p:nvSpPr>
          <p:spPr>
            <a:xfrm>
              <a:off x="12586353" y="5265509"/>
              <a:ext cx="11430" cy="9525"/>
            </a:xfrm>
            <a:custGeom>
              <a:avLst/>
              <a:gdLst/>
              <a:ahLst/>
              <a:cxnLst/>
              <a:rect l="l" t="t" r="r" b="b"/>
              <a:pathLst>
                <a:path w="11429" h="9525">
                  <a:moveTo>
                    <a:pt x="10014" y="9199"/>
                  </a:moveTo>
                  <a:lnTo>
                    <a:pt x="9549" y="8402"/>
                  </a:lnTo>
                  <a:lnTo>
                    <a:pt x="0" y="1031"/>
                  </a:lnTo>
                  <a:lnTo>
                    <a:pt x="1250" y="0"/>
                  </a:lnTo>
                  <a:lnTo>
                    <a:pt x="10791" y="7367"/>
                  </a:lnTo>
                  <a:lnTo>
                    <a:pt x="11376" y="8402"/>
                  </a:lnTo>
                  <a:lnTo>
                    <a:pt x="10014" y="9199"/>
                  </a:lnTo>
                  <a:close/>
                </a:path>
              </a:pathLst>
            </a:custGeom>
            <a:solidFill>
              <a:srgbClr val="E89E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3" name="object 763"/>
            <p:cNvSpPr/>
            <p:nvPr/>
          </p:nvSpPr>
          <p:spPr>
            <a:xfrm>
              <a:off x="12587593" y="5263451"/>
              <a:ext cx="13335" cy="10795"/>
            </a:xfrm>
            <a:custGeom>
              <a:avLst/>
              <a:gdLst/>
              <a:ahLst/>
              <a:cxnLst/>
              <a:rect l="l" t="t" r="r" b="b"/>
              <a:pathLst>
                <a:path w="13334" h="10795">
                  <a:moveTo>
                    <a:pt x="12852" y="8877"/>
                  </a:moveTo>
                  <a:lnTo>
                    <a:pt x="11976" y="7327"/>
                  </a:lnTo>
                  <a:lnTo>
                    <a:pt x="2501" y="0"/>
                  </a:lnTo>
                  <a:lnTo>
                    <a:pt x="1257" y="1028"/>
                  </a:lnTo>
                  <a:lnTo>
                    <a:pt x="0" y="2070"/>
                  </a:lnTo>
                  <a:lnTo>
                    <a:pt x="9550" y="9436"/>
                  </a:lnTo>
                  <a:lnTo>
                    <a:pt x="10134" y="10464"/>
                  </a:lnTo>
                  <a:lnTo>
                    <a:pt x="11493" y="9664"/>
                  </a:lnTo>
                  <a:lnTo>
                    <a:pt x="12852" y="8877"/>
                  </a:lnTo>
                  <a:close/>
                </a:path>
              </a:pathLst>
            </a:custGeom>
            <a:solidFill>
              <a:srgbClr val="E89F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4" name="object 764"/>
            <p:cNvSpPr/>
            <p:nvPr/>
          </p:nvSpPr>
          <p:spPr>
            <a:xfrm>
              <a:off x="12590095" y="5260339"/>
              <a:ext cx="14604" cy="12065"/>
            </a:xfrm>
            <a:custGeom>
              <a:avLst/>
              <a:gdLst/>
              <a:ahLst/>
              <a:cxnLst/>
              <a:rect l="l" t="t" r="r" b="b"/>
              <a:pathLst>
                <a:path w="14604" h="12064">
                  <a:moveTo>
                    <a:pt x="14478" y="9575"/>
                  </a:moveTo>
                  <a:lnTo>
                    <a:pt x="13169" y="7251"/>
                  </a:lnTo>
                  <a:lnTo>
                    <a:pt x="3771" y="0"/>
                  </a:lnTo>
                  <a:lnTo>
                    <a:pt x="2527" y="1028"/>
                  </a:lnTo>
                  <a:lnTo>
                    <a:pt x="1282" y="2057"/>
                  </a:lnTo>
                  <a:lnTo>
                    <a:pt x="0" y="3111"/>
                  </a:lnTo>
                  <a:lnTo>
                    <a:pt x="9474" y="10439"/>
                  </a:lnTo>
                  <a:lnTo>
                    <a:pt x="10350" y="11988"/>
                  </a:lnTo>
                  <a:lnTo>
                    <a:pt x="11747" y="11163"/>
                  </a:lnTo>
                  <a:lnTo>
                    <a:pt x="13119" y="10363"/>
                  </a:lnTo>
                  <a:lnTo>
                    <a:pt x="14478" y="9575"/>
                  </a:lnTo>
                  <a:close/>
                </a:path>
              </a:pathLst>
            </a:custGeom>
            <a:solidFill>
              <a:srgbClr val="E8A0A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5" name="object 765"/>
            <p:cNvSpPr/>
            <p:nvPr/>
          </p:nvSpPr>
          <p:spPr>
            <a:xfrm>
              <a:off x="12593866" y="5258282"/>
              <a:ext cx="13970" cy="12065"/>
            </a:xfrm>
            <a:custGeom>
              <a:avLst/>
              <a:gdLst/>
              <a:ahLst/>
              <a:cxnLst/>
              <a:rect l="l" t="t" r="r" b="b"/>
              <a:pathLst>
                <a:path w="13970" h="12064">
                  <a:moveTo>
                    <a:pt x="13436" y="10033"/>
                  </a:moveTo>
                  <a:lnTo>
                    <a:pt x="11823" y="7200"/>
                  </a:lnTo>
                  <a:lnTo>
                    <a:pt x="2501" y="0"/>
                  </a:lnTo>
                  <a:lnTo>
                    <a:pt x="1257" y="1028"/>
                  </a:lnTo>
                  <a:lnTo>
                    <a:pt x="0" y="2057"/>
                  </a:lnTo>
                  <a:lnTo>
                    <a:pt x="9398" y="9309"/>
                  </a:lnTo>
                  <a:lnTo>
                    <a:pt x="10706" y="11633"/>
                  </a:lnTo>
                  <a:lnTo>
                    <a:pt x="12065" y="10833"/>
                  </a:lnTo>
                  <a:lnTo>
                    <a:pt x="13436" y="10033"/>
                  </a:lnTo>
                  <a:close/>
                </a:path>
              </a:pathLst>
            </a:custGeom>
            <a:solidFill>
              <a:srgbClr val="E8A1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6" name="object 766"/>
            <p:cNvSpPr/>
            <p:nvPr/>
          </p:nvSpPr>
          <p:spPr>
            <a:xfrm>
              <a:off x="12596380" y="5257226"/>
              <a:ext cx="12700" cy="11430"/>
            </a:xfrm>
            <a:custGeom>
              <a:avLst/>
              <a:gdLst/>
              <a:ahLst/>
              <a:cxnLst/>
              <a:rect l="l" t="t" r="r" b="b"/>
              <a:pathLst>
                <a:path w="12700" h="11429">
                  <a:moveTo>
                    <a:pt x="10925" y="11082"/>
                  </a:moveTo>
                  <a:lnTo>
                    <a:pt x="9322" y="8252"/>
                  </a:lnTo>
                  <a:lnTo>
                    <a:pt x="0" y="1044"/>
                  </a:lnTo>
                  <a:lnTo>
                    <a:pt x="1266" y="0"/>
                  </a:lnTo>
                  <a:lnTo>
                    <a:pt x="10579" y="7198"/>
                  </a:lnTo>
                  <a:lnTo>
                    <a:pt x="12317" y="10268"/>
                  </a:lnTo>
                  <a:lnTo>
                    <a:pt x="10925" y="11082"/>
                  </a:lnTo>
                  <a:close/>
                </a:path>
              </a:pathLst>
            </a:custGeom>
            <a:solidFill>
              <a:srgbClr val="E8A2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7" name="object 767"/>
            <p:cNvSpPr/>
            <p:nvPr/>
          </p:nvSpPr>
          <p:spPr>
            <a:xfrm>
              <a:off x="12597647" y="5256174"/>
              <a:ext cx="12700" cy="11430"/>
            </a:xfrm>
            <a:custGeom>
              <a:avLst/>
              <a:gdLst/>
              <a:ahLst/>
              <a:cxnLst/>
              <a:rect l="l" t="t" r="r" b="b"/>
              <a:pathLst>
                <a:path w="12700" h="11429">
                  <a:moveTo>
                    <a:pt x="11050" y="11320"/>
                  </a:moveTo>
                  <a:lnTo>
                    <a:pt x="9312" y="8250"/>
                  </a:lnTo>
                  <a:lnTo>
                    <a:pt x="0" y="1052"/>
                  </a:lnTo>
                  <a:lnTo>
                    <a:pt x="1276" y="0"/>
                  </a:lnTo>
                  <a:lnTo>
                    <a:pt x="10529" y="7141"/>
                  </a:lnTo>
                  <a:lnTo>
                    <a:pt x="12433" y="10511"/>
                  </a:lnTo>
                  <a:lnTo>
                    <a:pt x="11050" y="11320"/>
                  </a:lnTo>
                  <a:close/>
                </a:path>
              </a:pathLst>
            </a:custGeom>
            <a:solidFill>
              <a:srgbClr val="E8A2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8" name="object 768"/>
            <p:cNvSpPr/>
            <p:nvPr/>
          </p:nvSpPr>
          <p:spPr>
            <a:xfrm>
              <a:off x="12598921" y="5254116"/>
              <a:ext cx="13970" cy="12700"/>
            </a:xfrm>
            <a:custGeom>
              <a:avLst/>
              <a:gdLst/>
              <a:ahLst/>
              <a:cxnLst/>
              <a:rect l="l" t="t" r="r" b="b"/>
              <a:pathLst>
                <a:path w="13970" h="12700">
                  <a:moveTo>
                    <a:pt x="13881" y="10985"/>
                  </a:moveTo>
                  <a:lnTo>
                    <a:pt x="11684" y="7099"/>
                  </a:lnTo>
                  <a:lnTo>
                    <a:pt x="2501" y="0"/>
                  </a:lnTo>
                  <a:lnTo>
                    <a:pt x="1244" y="1028"/>
                  </a:lnTo>
                  <a:lnTo>
                    <a:pt x="0" y="2070"/>
                  </a:lnTo>
                  <a:lnTo>
                    <a:pt x="9245" y="9207"/>
                  </a:lnTo>
                  <a:lnTo>
                    <a:pt x="11150" y="12573"/>
                  </a:lnTo>
                  <a:lnTo>
                    <a:pt x="12522" y="11772"/>
                  </a:lnTo>
                  <a:lnTo>
                    <a:pt x="13881" y="10985"/>
                  </a:lnTo>
                  <a:close/>
                </a:path>
              </a:pathLst>
            </a:custGeom>
            <a:solidFill>
              <a:srgbClr val="E8A3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9" name="object 769"/>
            <p:cNvSpPr/>
            <p:nvPr/>
          </p:nvSpPr>
          <p:spPr>
            <a:xfrm>
              <a:off x="12601423" y="5251004"/>
              <a:ext cx="15875" cy="14604"/>
            </a:xfrm>
            <a:custGeom>
              <a:avLst/>
              <a:gdLst/>
              <a:ahLst/>
              <a:cxnLst/>
              <a:rect l="l" t="t" r="r" b="b"/>
              <a:pathLst>
                <a:path w="15875" h="14604">
                  <a:moveTo>
                    <a:pt x="15494" y="11684"/>
                  </a:moveTo>
                  <a:lnTo>
                    <a:pt x="12865" y="7035"/>
                  </a:lnTo>
                  <a:lnTo>
                    <a:pt x="3771" y="0"/>
                  </a:lnTo>
                  <a:lnTo>
                    <a:pt x="2527" y="1028"/>
                  </a:lnTo>
                  <a:lnTo>
                    <a:pt x="1257" y="2070"/>
                  </a:lnTo>
                  <a:lnTo>
                    <a:pt x="0" y="3111"/>
                  </a:lnTo>
                  <a:lnTo>
                    <a:pt x="9182" y="10210"/>
                  </a:lnTo>
                  <a:lnTo>
                    <a:pt x="11379" y="14097"/>
                  </a:lnTo>
                  <a:lnTo>
                    <a:pt x="12750" y="13296"/>
                  </a:lnTo>
                  <a:lnTo>
                    <a:pt x="14147" y="12471"/>
                  </a:lnTo>
                  <a:lnTo>
                    <a:pt x="15494" y="11684"/>
                  </a:lnTo>
                  <a:close/>
                </a:path>
              </a:pathLst>
            </a:custGeom>
            <a:solidFill>
              <a:srgbClr val="E8A4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0" name="object 770"/>
            <p:cNvSpPr/>
            <p:nvPr/>
          </p:nvSpPr>
          <p:spPr>
            <a:xfrm>
              <a:off x="12605195" y="5248985"/>
              <a:ext cx="14604" cy="13970"/>
            </a:xfrm>
            <a:custGeom>
              <a:avLst/>
              <a:gdLst/>
              <a:ahLst/>
              <a:cxnLst/>
              <a:rect l="l" t="t" r="r" b="b"/>
              <a:pathLst>
                <a:path w="14604" h="13970">
                  <a:moveTo>
                    <a:pt x="14452" y="12103"/>
                  </a:moveTo>
                  <a:lnTo>
                    <a:pt x="11531" y="6946"/>
                  </a:lnTo>
                  <a:lnTo>
                    <a:pt x="2552" y="0"/>
                  </a:lnTo>
                  <a:lnTo>
                    <a:pt x="2032" y="342"/>
                  </a:lnTo>
                  <a:lnTo>
                    <a:pt x="1244" y="990"/>
                  </a:lnTo>
                  <a:lnTo>
                    <a:pt x="0" y="2019"/>
                  </a:lnTo>
                  <a:lnTo>
                    <a:pt x="9093" y="9055"/>
                  </a:lnTo>
                  <a:lnTo>
                    <a:pt x="11722" y="13703"/>
                  </a:lnTo>
                  <a:lnTo>
                    <a:pt x="13093" y="12903"/>
                  </a:lnTo>
                  <a:lnTo>
                    <a:pt x="14452" y="12103"/>
                  </a:lnTo>
                  <a:close/>
                </a:path>
              </a:pathLst>
            </a:custGeom>
            <a:solidFill>
              <a:srgbClr val="E9A5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1" name="object 771"/>
            <p:cNvSpPr/>
            <p:nvPr/>
          </p:nvSpPr>
          <p:spPr>
            <a:xfrm>
              <a:off x="12607759" y="5248071"/>
              <a:ext cx="13335" cy="13335"/>
            </a:xfrm>
            <a:custGeom>
              <a:avLst/>
              <a:gdLst/>
              <a:ahLst/>
              <a:cxnLst/>
              <a:rect l="l" t="t" r="r" b="b"/>
              <a:pathLst>
                <a:path w="13334" h="13335">
                  <a:moveTo>
                    <a:pt x="11897" y="13012"/>
                  </a:moveTo>
                  <a:lnTo>
                    <a:pt x="8974" y="7848"/>
                  </a:lnTo>
                  <a:lnTo>
                    <a:pt x="0" y="911"/>
                  </a:lnTo>
                  <a:lnTo>
                    <a:pt x="1409" y="0"/>
                  </a:lnTo>
                  <a:lnTo>
                    <a:pt x="10190" y="6794"/>
                  </a:lnTo>
                  <a:lnTo>
                    <a:pt x="13259" y="12216"/>
                  </a:lnTo>
                  <a:lnTo>
                    <a:pt x="11897" y="13012"/>
                  </a:lnTo>
                  <a:close/>
                </a:path>
              </a:pathLst>
            </a:custGeom>
            <a:solidFill>
              <a:srgbClr val="E9A6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2" name="object 772"/>
            <p:cNvSpPr/>
            <p:nvPr/>
          </p:nvSpPr>
          <p:spPr>
            <a:xfrm>
              <a:off x="12609169" y="5247124"/>
              <a:ext cx="13335" cy="13335"/>
            </a:xfrm>
            <a:custGeom>
              <a:avLst/>
              <a:gdLst/>
              <a:ahLst/>
              <a:cxnLst/>
              <a:rect l="l" t="t" r="r" b="b"/>
              <a:pathLst>
                <a:path w="13334" h="13335">
                  <a:moveTo>
                    <a:pt x="11849" y="13163"/>
                  </a:moveTo>
                  <a:lnTo>
                    <a:pt x="8780" y="7741"/>
                  </a:lnTo>
                  <a:lnTo>
                    <a:pt x="0" y="947"/>
                  </a:lnTo>
                  <a:lnTo>
                    <a:pt x="1464" y="0"/>
                  </a:lnTo>
                  <a:lnTo>
                    <a:pt x="10051" y="6632"/>
                  </a:lnTo>
                  <a:lnTo>
                    <a:pt x="13271" y="12331"/>
                  </a:lnTo>
                  <a:lnTo>
                    <a:pt x="11849" y="13163"/>
                  </a:lnTo>
                  <a:close/>
                </a:path>
              </a:pathLst>
            </a:custGeom>
            <a:solidFill>
              <a:srgbClr val="E9A6A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3" name="object 773"/>
            <p:cNvSpPr/>
            <p:nvPr/>
          </p:nvSpPr>
          <p:spPr>
            <a:xfrm>
              <a:off x="12610634" y="5246221"/>
              <a:ext cx="13335" cy="13335"/>
            </a:xfrm>
            <a:custGeom>
              <a:avLst/>
              <a:gdLst/>
              <a:ahLst/>
              <a:cxnLst/>
              <a:rect l="l" t="t" r="r" b="b"/>
              <a:pathLst>
                <a:path w="13334" h="13335">
                  <a:moveTo>
                    <a:pt x="11806" y="13234"/>
                  </a:moveTo>
                  <a:lnTo>
                    <a:pt x="8586" y="7535"/>
                  </a:lnTo>
                  <a:lnTo>
                    <a:pt x="0" y="902"/>
                  </a:lnTo>
                  <a:lnTo>
                    <a:pt x="1396" y="0"/>
                  </a:lnTo>
                  <a:lnTo>
                    <a:pt x="9790" y="6480"/>
                  </a:lnTo>
                  <a:lnTo>
                    <a:pt x="13161" y="12441"/>
                  </a:lnTo>
                  <a:lnTo>
                    <a:pt x="11806" y="13234"/>
                  </a:lnTo>
                  <a:close/>
                </a:path>
              </a:pathLst>
            </a:custGeom>
            <a:solidFill>
              <a:srgbClr val="E9A7A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4" name="object 774"/>
            <p:cNvSpPr/>
            <p:nvPr/>
          </p:nvSpPr>
          <p:spPr>
            <a:xfrm>
              <a:off x="12612030" y="5245312"/>
              <a:ext cx="13335" cy="13970"/>
            </a:xfrm>
            <a:custGeom>
              <a:avLst/>
              <a:gdLst/>
              <a:ahLst/>
              <a:cxnLst/>
              <a:rect l="l" t="t" r="r" b="b"/>
              <a:pathLst>
                <a:path w="13334" h="13970">
                  <a:moveTo>
                    <a:pt x="11764" y="13351"/>
                  </a:moveTo>
                  <a:lnTo>
                    <a:pt x="8393" y="7389"/>
                  </a:lnTo>
                  <a:lnTo>
                    <a:pt x="0" y="909"/>
                  </a:lnTo>
                  <a:lnTo>
                    <a:pt x="1406" y="0"/>
                  </a:lnTo>
                  <a:lnTo>
                    <a:pt x="9610" y="6335"/>
                  </a:lnTo>
                  <a:lnTo>
                    <a:pt x="13127" y="12554"/>
                  </a:lnTo>
                  <a:lnTo>
                    <a:pt x="11764" y="13351"/>
                  </a:lnTo>
                  <a:close/>
                </a:path>
              </a:pathLst>
            </a:custGeom>
            <a:solidFill>
              <a:srgbClr val="E9A7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5" name="object 775"/>
            <p:cNvSpPr/>
            <p:nvPr/>
          </p:nvSpPr>
          <p:spPr>
            <a:xfrm>
              <a:off x="12613437" y="5243473"/>
              <a:ext cx="14604" cy="14604"/>
            </a:xfrm>
            <a:custGeom>
              <a:avLst/>
              <a:gdLst/>
              <a:ahLst/>
              <a:cxnLst/>
              <a:rect l="l" t="t" r="r" b="b"/>
              <a:pathLst>
                <a:path w="14604" h="14604">
                  <a:moveTo>
                    <a:pt x="14478" y="12776"/>
                  </a:moveTo>
                  <a:lnTo>
                    <a:pt x="10680" y="6057"/>
                  </a:lnTo>
                  <a:lnTo>
                    <a:pt x="2844" y="0"/>
                  </a:lnTo>
                  <a:lnTo>
                    <a:pt x="1409" y="927"/>
                  </a:lnTo>
                  <a:lnTo>
                    <a:pt x="0" y="1841"/>
                  </a:lnTo>
                  <a:lnTo>
                    <a:pt x="8191" y="8178"/>
                  </a:lnTo>
                  <a:lnTo>
                    <a:pt x="11709" y="14401"/>
                  </a:lnTo>
                  <a:lnTo>
                    <a:pt x="13081" y="13601"/>
                  </a:lnTo>
                  <a:lnTo>
                    <a:pt x="14478" y="12776"/>
                  </a:lnTo>
                  <a:close/>
                </a:path>
              </a:pathLst>
            </a:custGeom>
            <a:solidFill>
              <a:srgbClr val="E9A8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6" name="object 776"/>
            <p:cNvSpPr/>
            <p:nvPr/>
          </p:nvSpPr>
          <p:spPr>
            <a:xfrm>
              <a:off x="12616285" y="5242561"/>
              <a:ext cx="13335" cy="13970"/>
            </a:xfrm>
            <a:custGeom>
              <a:avLst/>
              <a:gdLst/>
              <a:ahLst/>
              <a:cxnLst/>
              <a:rect l="l" t="t" r="r" b="b"/>
              <a:pathLst>
                <a:path w="13334" h="13970">
                  <a:moveTo>
                    <a:pt x="11641" y="13685"/>
                  </a:moveTo>
                  <a:lnTo>
                    <a:pt x="7843" y="6963"/>
                  </a:lnTo>
                  <a:lnTo>
                    <a:pt x="0" y="909"/>
                  </a:lnTo>
                  <a:lnTo>
                    <a:pt x="1406" y="0"/>
                  </a:lnTo>
                  <a:lnTo>
                    <a:pt x="9060" y="5908"/>
                  </a:lnTo>
                  <a:lnTo>
                    <a:pt x="13003" y="12888"/>
                  </a:lnTo>
                  <a:lnTo>
                    <a:pt x="11641" y="13685"/>
                  </a:lnTo>
                  <a:close/>
                </a:path>
              </a:pathLst>
            </a:custGeom>
            <a:solidFill>
              <a:srgbClr val="E9A8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7" name="object 777"/>
            <p:cNvSpPr/>
            <p:nvPr/>
          </p:nvSpPr>
          <p:spPr>
            <a:xfrm>
              <a:off x="12617692" y="5240756"/>
              <a:ext cx="14604" cy="15240"/>
            </a:xfrm>
            <a:custGeom>
              <a:avLst/>
              <a:gdLst/>
              <a:ahLst/>
              <a:cxnLst/>
              <a:rect l="l" t="t" r="r" b="b"/>
              <a:pathLst>
                <a:path w="14604" h="15239">
                  <a:moveTo>
                    <a:pt x="14439" y="13335"/>
                  </a:moveTo>
                  <a:lnTo>
                    <a:pt x="10071" y="5613"/>
                  </a:lnTo>
                  <a:lnTo>
                    <a:pt x="2806" y="0"/>
                  </a:lnTo>
                  <a:lnTo>
                    <a:pt x="1397" y="901"/>
                  </a:lnTo>
                  <a:lnTo>
                    <a:pt x="0" y="1816"/>
                  </a:lnTo>
                  <a:lnTo>
                    <a:pt x="7645" y="7721"/>
                  </a:lnTo>
                  <a:lnTo>
                    <a:pt x="11595" y="14693"/>
                  </a:lnTo>
                  <a:lnTo>
                    <a:pt x="12979" y="13931"/>
                  </a:lnTo>
                  <a:lnTo>
                    <a:pt x="14439" y="13335"/>
                  </a:lnTo>
                  <a:close/>
                </a:path>
              </a:pathLst>
            </a:custGeom>
            <a:solidFill>
              <a:srgbClr val="E9A9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8" name="object 778"/>
            <p:cNvSpPr/>
            <p:nvPr/>
          </p:nvSpPr>
          <p:spPr>
            <a:xfrm>
              <a:off x="12620499" y="5238927"/>
              <a:ext cx="14604" cy="15240"/>
            </a:xfrm>
            <a:custGeom>
              <a:avLst/>
              <a:gdLst/>
              <a:ahLst/>
              <a:cxnLst/>
              <a:rect l="l" t="t" r="r" b="b"/>
              <a:pathLst>
                <a:path w="14604" h="15239">
                  <a:moveTo>
                    <a:pt x="14579" y="13970"/>
                  </a:moveTo>
                  <a:lnTo>
                    <a:pt x="9690" y="5334"/>
                  </a:lnTo>
                  <a:lnTo>
                    <a:pt x="2806" y="0"/>
                  </a:lnTo>
                  <a:lnTo>
                    <a:pt x="1409" y="914"/>
                  </a:lnTo>
                  <a:lnTo>
                    <a:pt x="0" y="1828"/>
                  </a:lnTo>
                  <a:lnTo>
                    <a:pt x="7264" y="7442"/>
                  </a:lnTo>
                  <a:lnTo>
                    <a:pt x="11633" y="15163"/>
                  </a:lnTo>
                  <a:lnTo>
                    <a:pt x="13106" y="14566"/>
                  </a:lnTo>
                  <a:lnTo>
                    <a:pt x="14579" y="13970"/>
                  </a:lnTo>
                  <a:close/>
                </a:path>
              </a:pathLst>
            </a:custGeom>
            <a:solidFill>
              <a:srgbClr val="E9AA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9" name="object 779"/>
            <p:cNvSpPr/>
            <p:nvPr/>
          </p:nvSpPr>
          <p:spPr>
            <a:xfrm>
              <a:off x="12623315" y="5237977"/>
              <a:ext cx="13335" cy="15240"/>
            </a:xfrm>
            <a:custGeom>
              <a:avLst/>
              <a:gdLst/>
              <a:ahLst/>
              <a:cxnLst/>
              <a:rect l="l" t="t" r="r" b="b"/>
              <a:pathLst>
                <a:path w="13334" h="15239">
                  <a:moveTo>
                    <a:pt x="11772" y="14914"/>
                  </a:moveTo>
                  <a:lnTo>
                    <a:pt x="6883" y="6273"/>
                  </a:lnTo>
                  <a:lnTo>
                    <a:pt x="0" y="948"/>
                  </a:lnTo>
                  <a:lnTo>
                    <a:pt x="1466" y="0"/>
                  </a:lnTo>
                  <a:lnTo>
                    <a:pt x="8154" y="5165"/>
                  </a:lnTo>
                  <a:lnTo>
                    <a:pt x="13310" y="14290"/>
                  </a:lnTo>
                  <a:lnTo>
                    <a:pt x="11772" y="14914"/>
                  </a:lnTo>
                  <a:close/>
                </a:path>
              </a:pathLst>
            </a:custGeom>
            <a:solidFill>
              <a:srgbClr val="E9AB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0" name="object 780"/>
            <p:cNvSpPr/>
            <p:nvPr/>
          </p:nvSpPr>
          <p:spPr>
            <a:xfrm>
              <a:off x="12624782" y="5237062"/>
              <a:ext cx="13335" cy="15240"/>
            </a:xfrm>
            <a:custGeom>
              <a:avLst/>
              <a:gdLst/>
              <a:ahLst/>
              <a:cxnLst/>
              <a:rect l="l" t="t" r="r" b="b"/>
              <a:pathLst>
                <a:path w="13334" h="15239">
                  <a:moveTo>
                    <a:pt x="11843" y="15205"/>
                  </a:moveTo>
                  <a:lnTo>
                    <a:pt x="6687" y="6080"/>
                  </a:lnTo>
                  <a:lnTo>
                    <a:pt x="0" y="915"/>
                  </a:lnTo>
                  <a:lnTo>
                    <a:pt x="1415" y="0"/>
                  </a:lnTo>
                  <a:lnTo>
                    <a:pt x="7903" y="5012"/>
                  </a:lnTo>
                  <a:lnTo>
                    <a:pt x="13326" y="14603"/>
                  </a:lnTo>
                  <a:lnTo>
                    <a:pt x="11843" y="15205"/>
                  </a:lnTo>
                  <a:close/>
                </a:path>
              </a:pathLst>
            </a:custGeom>
            <a:solidFill>
              <a:srgbClr val="E9AB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1" name="object 781"/>
            <p:cNvSpPr/>
            <p:nvPr/>
          </p:nvSpPr>
          <p:spPr>
            <a:xfrm>
              <a:off x="12626188" y="5235256"/>
              <a:ext cx="15240" cy="16510"/>
            </a:xfrm>
            <a:custGeom>
              <a:avLst/>
              <a:gdLst/>
              <a:ahLst/>
              <a:cxnLst/>
              <a:rect l="l" t="t" r="r" b="b"/>
              <a:pathLst>
                <a:path w="15240" h="16510">
                  <a:moveTo>
                    <a:pt x="14859" y="15227"/>
                  </a:moveTo>
                  <a:lnTo>
                    <a:pt x="8915" y="4711"/>
                  </a:lnTo>
                  <a:lnTo>
                    <a:pt x="2806" y="0"/>
                  </a:lnTo>
                  <a:lnTo>
                    <a:pt x="1409" y="901"/>
                  </a:lnTo>
                  <a:lnTo>
                    <a:pt x="0" y="1816"/>
                  </a:lnTo>
                  <a:lnTo>
                    <a:pt x="6489" y="6819"/>
                  </a:lnTo>
                  <a:lnTo>
                    <a:pt x="11912" y="16421"/>
                  </a:lnTo>
                  <a:lnTo>
                    <a:pt x="13385" y="15811"/>
                  </a:lnTo>
                  <a:lnTo>
                    <a:pt x="14859" y="15227"/>
                  </a:lnTo>
                  <a:close/>
                </a:path>
              </a:pathLst>
            </a:custGeom>
            <a:solidFill>
              <a:srgbClr val="E9AC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2" name="object 782"/>
            <p:cNvSpPr/>
            <p:nvPr/>
          </p:nvSpPr>
          <p:spPr>
            <a:xfrm>
              <a:off x="12629000" y="5234340"/>
              <a:ext cx="13970" cy="16510"/>
            </a:xfrm>
            <a:custGeom>
              <a:avLst/>
              <a:gdLst/>
              <a:ahLst/>
              <a:cxnLst/>
              <a:rect l="l" t="t" r="r" b="b"/>
              <a:pathLst>
                <a:path w="13970" h="16510">
                  <a:moveTo>
                    <a:pt x="12047" y="16134"/>
                  </a:moveTo>
                  <a:lnTo>
                    <a:pt x="6105" y="5624"/>
                  </a:lnTo>
                  <a:lnTo>
                    <a:pt x="0" y="909"/>
                  </a:lnTo>
                  <a:lnTo>
                    <a:pt x="1407" y="0"/>
                  </a:lnTo>
                  <a:lnTo>
                    <a:pt x="7322" y="4570"/>
                  </a:lnTo>
                  <a:lnTo>
                    <a:pt x="13528" y="15533"/>
                  </a:lnTo>
                  <a:lnTo>
                    <a:pt x="12047" y="16134"/>
                  </a:lnTo>
                  <a:close/>
                </a:path>
              </a:pathLst>
            </a:custGeom>
            <a:solidFill>
              <a:srgbClr val="E9ACB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3" name="object 783"/>
            <p:cNvSpPr/>
            <p:nvPr/>
          </p:nvSpPr>
          <p:spPr>
            <a:xfrm>
              <a:off x="12630405" y="5232513"/>
              <a:ext cx="15240" cy="17780"/>
            </a:xfrm>
            <a:custGeom>
              <a:avLst/>
              <a:gdLst/>
              <a:ahLst/>
              <a:cxnLst/>
              <a:rect l="l" t="t" r="r" b="b"/>
              <a:pathLst>
                <a:path w="15240" h="17779">
                  <a:moveTo>
                    <a:pt x="15100" y="16154"/>
                  </a:moveTo>
                  <a:lnTo>
                    <a:pt x="8394" y="4292"/>
                  </a:lnTo>
                  <a:lnTo>
                    <a:pt x="2832" y="0"/>
                  </a:lnTo>
                  <a:lnTo>
                    <a:pt x="1397" y="927"/>
                  </a:lnTo>
                  <a:lnTo>
                    <a:pt x="0" y="1828"/>
                  </a:lnTo>
                  <a:lnTo>
                    <a:pt x="5918" y="6400"/>
                  </a:lnTo>
                  <a:lnTo>
                    <a:pt x="12115" y="17360"/>
                  </a:lnTo>
                  <a:lnTo>
                    <a:pt x="13589" y="16764"/>
                  </a:lnTo>
                  <a:lnTo>
                    <a:pt x="15100" y="16154"/>
                  </a:lnTo>
                  <a:close/>
                </a:path>
              </a:pathLst>
            </a:custGeom>
            <a:solidFill>
              <a:srgbClr val="EAADB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4" name="object 784"/>
            <p:cNvSpPr/>
            <p:nvPr/>
          </p:nvSpPr>
          <p:spPr>
            <a:xfrm>
              <a:off x="12633237" y="5230685"/>
              <a:ext cx="15240" cy="18415"/>
            </a:xfrm>
            <a:custGeom>
              <a:avLst/>
              <a:gdLst/>
              <a:ahLst/>
              <a:cxnLst/>
              <a:rect l="l" t="t" r="r" b="b"/>
              <a:pathLst>
                <a:path w="15240" h="18414">
                  <a:moveTo>
                    <a:pt x="15227" y="16789"/>
                  </a:moveTo>
                  <a:lnTo>
                    <a:pt x="8001" y="4013"/>
                  </a:lnTo>
                  <a:lnTo>
                    <a:pt x="2819" y="0"/>
                  </a:lnTo>
                  <a:lnTo>
                    <a:pt x="1409" y="914"/>
                  </a:lnTo>
                  <a:lnTo>
                    <a:pt x="0" y="1828"/>
                  </a:lnTo>
                  <a:lnTo>
                    <a:pt x="5562" y="6121"/>
                  </a:lnTo>
                  <a:lnTo>
                    <a:pt x="12268" y="17983"/>
                  </a:lnTo>
                  <a:lnTo>
                    <a:pt x="13754" y="17386"/>
                  </a:lnTo>
                  <a:lnTo>
                    <a:pt x="15227" y="16789"/>
                  </a:lnTo>
                  <a:close/>
                </a:path>
              </a:pathLst>
            </a:custGeom>
            <a:solidFill>
              <a:srgbClr val="EAAE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5" name="object 785"/>
            <p:cNvSpPr/>
            <p:nvPr/>
          </p:nvSpPr>
          <p:spPr>
            <a:xfrm>
              <a:off x="12636056" y="5228831"/>
              <a:ext cx="15875" cy="19050"/>
            </a:xfrm>
            <a:custGeom>
              <a:avLst/>
              <a:gdLst/>
              <a:ahLst/>
              <a:cxnLst/>
              <a:rect l="l" t="t" r="r" b="b"/>
              <a:pathLst>
                <a:path w="15875" h="19050">
                  <a:moveTo>
                    <a:pt x="15417" y="17424"/>
                  </a:moveTo>
                  <a:lnTo>
                    <a:pt x="7658" y="3695"/>
                  </a:lnTo>
                  <a:lnTo>
                    <a:pt x="2870" y="0"/>
                  </a:lnTo>
                  <a:lnTo>
                    <a:pt x="1409" y="952"/>
                  </a:lnTo>
                  <a:lnTo>
                    <a:pt x="0" y="1854"/>
                  </a:lnTo>
                  <a:lnTo>
                    <a:pt x="5181" y="5867"/>
                  </a:lnTo>
                  <a:lnTo>
                    <a:pt x="12407" y="18643"/>
                  </a:lnTo>
                  <a:lnTo>
                    <a:pt x="13881" y="18046"/>
                  </a:lnTo>
                  <a:lnTo>
                    <a:pt x="15417" y="17424"/>
                  </a:lnTo>
                  <a:close/>
                </a:path>
              </a:pathLst>
            </a:custGeom>
            <a:solidFill>
              <a:srgbClr val="EAAF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6" name="object 786"/>
            <p:cNvSpPr/>
            <p:nvPr/>
          </p:nvSpPr>
          <p:spPr>
            <a:xfrm>
              <a:off x="12638938" y="5227915"/>
              <a:ext cx="14604" cy="18415"/>
            </a:xfrm>
            <a:custGeom>
              <a:avLst/>
              <a:gdLst/>
              <a:ahLst/>
              <a:cxnLst/>
              <a:rect l="l" t="t" r="r" b="b"/>
              <a:pathLst>
                <a:path w="14604" h="18414">
                  <a:moveTo>
                    <a:pt x="12538" y="18329"/>
                  </a:moveTo>
                  <a:lnTo>
                    <a:pt x="4779" y="4599"/>
                  </a:lnTo>
                  <a:lnTo>
                    <a:pt x="0" y="909"/>
                  </a:lnTo>
                  <a:lnTo>
                    <a:pt x="1406" y="0"/>
                  </a:lnTo>
                  <a:lnTo>
                    <a:pt x="5995" y="3544"/>
                  </a:lnTo>
                  <a:lnTo>
                    <a:pt x="14015" y="17730"/>
                  </a:lnTo>
                  <a:lnTo>
                    <a:pt x="12538" y="18329"/>
                  </a:lnTo>
                  <a:close/>
                </a:path>
              </a:pathLst>
            </a:custGeom>
            <a:solidFill>
              <a:srgbClr val="EAB0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7" name="object 787"/>
            <p:cNvSpPr/>
            <p:nvPr/>
          </p:nvSpPr>
          <p:spPr>
            <a:xfrm>
              <a:off x="12640336" y="5226024"/>
              <a:ext cx="16510" cy="19685"/>
            </a:xfrm>
            <a:custGeom>
              <a:avLst/>
              <a:gdLst/>
              <a:ahLst/>
              <a:cxnLst/>
              <a:rect l="l" t="t" r="r" b="b"/>
              <a:pathLst>
                <a:path w="16509" h="19685">
                  <a:moveTo>
                    <a:pt x="16192" y="18173"/>
                  </a:moveTo>
                  <a:lnTo>
                    <a:pt x="7023" y="3327"/>
                  </a:lnTo>
                  <a:lnTo>
                    <a:pt x="4229" y="990"/>
                  </a:lnTo>
                  <a:lnTo>
                    <a:pt x="2933" y="0"/>
                  </a:lnTo>
                  <a:lnTo>
                    <a:pt x="1409" y="990"/>
                  </a:lnTo>
                  <a:lnTo>
                    <a:pt x="0" y="1892"/>
                  </a:lnTo>
                  <a:lnTo>
                    <a:pt x="4597" y="5435"/>
                  </a:lnTo>
                  <a:lnTo>
                    <a:pt x="12611" y="19621"/>
                  </a:lnTo>
                  <a:lnTo>
                    <a:pt x="14084" y="19024"/>
                  </a:lnTo>
                  <a:lnTo>
                    <a:pt x="16192" y="18173"/>
                  </a:lnTo>
                  <a:close/>
                </a:path>
              </a:pathLst>
            </a:custGeom>
            <a:solidFill>
              <a:srgbClr val="EAB0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8" name="object 788"/>
            <p:cNvSpPr/>
            <p:nvPr/>
          </p:nvSpPr>
          <p:spPr>
            <a:xfrm>
              <a:off x="12643389" y="5225275"/>
              <a:ext cx="15240" cy="19050"/>
            </a:xfrm>
            <a:custGeom>
              <a:avLst/>
              <a:gdLst/>
              <a:ahLst/>
              <a:cxnLst/>
              <a:rect l="l" t="t" r="r" b="b"/>
              <a:pathLst>
                <a:path w="15240" h="19050">
                  <a:moveTo>
                    <a:pt x="13150" y="18915"/>
                  </a:moveTo>
                  <a:lnTo>
                    <a:pt x="3977" y="4075"/>
                  </a:lnTo>
                  <a:lnTo>
                    <a:pt x="0" y="744"/>
                  </a:lnTo>
                  <a:lnTo>
                    <a:pt x="1585" y="0"/>
                  </a:lnTo>
                  <a:lnTo>
                    <a:pt x="5194" y="3021"/>
                  </a:lnTo>
                  <a:lnTo>
                    <a:pt x="14656" y="18305"/>
                  </a:lnTo>
                  <a:lnTo>
                    <a:pt x="13150" y="18915"/>
                  </a:lnTo>
                  <a:close/>
                </a:path>
              </a:pathLst>
            </a:custGeom>
            <a:solidFill>
              <a:srgbClr val="EAB1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9" name="object 789"/>
            <p:cNvSpPr/>
            <p:nvPr/>
          </p:nvSpPr>
          <p:spPr>
            <a:xfrm>
              <a:off x="12645021" y="5224554"/>
              <a:ext cx="14604" cy="19050"/>
            </a:xfrm>
            <a:custGeom>
              <a:avLst/>
              <a:gdLst/>
              <a:ahLst/>
              <a:cxnLst/>
              <a:rect l="l" t="t" r="r" b="b"/>
              <a:pathLst>
                <a:path w="14604" h="19050">
                  <a:moveTo>
                    <a:pt x="13024" y="19026"/>
                  </a:moveTo>
                  <a:lnTo>
                    <a:pt x="3563" y="3741"/>
                  </a:lnTo>
                  <a:lnTo>
                    <a:pt x="0" y="758"/>
                  </a:lnTo>
                  <a:lnTo>
                    <a:pt x="1609" y="0"/>
                  </a:lnTo>
                  <a:lnTo>
                    <a:pt x="4820" y="2687"/>
                  </a:lnTo>
                  <a:lnTo>
                    <a:pt x="14543" y="18410"/>
                  </a:lnTo>
                  <a:lnTo>
                    <a:pt x="13024" y="19026"/>
                  </a:lnTo>
                  <a:close/>
                </a:path>
              </a:pathLst>
            </a:custGeom>
            <a:solidFill>
              <a:srgbClr val="EAB1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0" name="object 790"/>
            <p:cNvSpPr/>
            <p:nvPr/>
          </p:nvSpPr>
          <p:spPr>
            <a:xfrm>
              <a:off x="12646622" y="5223065"/>
              <a:ext cx="16510" cy="20320"/>
            </a:xfrm>
            <a:custGeom>
              <a:avLst/>
              <a:gdLst/>
              <a:ahLst/>
              <a:cxnLst/>
              <a:rect l="l" t="t" r="r" b="b"/>
              <a:pathLst>
                <a:path w="16509" h="20320">
                  <a:moveTo>
                    <a:pt x="15925" y="18694"/>
                  </a:moveTo>
                  <a:lnTo>
                    <a:pt x="5651" y="2070"/>
                  </a:lnTo>
                  <a:lnTo>
                    <a:pt x="3175" y="0"/>
                  </a:lnTo>
                  <a:lnTo>
                    <a:pt x="1587" y="749"/>
                  </a:lnTo>
                  <a:lnTo>
                    <a:pt x="0" y="1498"/>
                  </a:lnTo>
                  <a:lnTo>
                    <a:pt x="3213" y="4178"/>
                  </a:lnTo>
                  <a:lnTo>
                    <a:pt x="12941" y="19900"/>
                  </a:lnTo>
                  <a:lnTo>
                    <a:pt x="14427" y="19304"/>
                  </a:lnTo>
                  <a:lnTo>
                    <a:pt x="15925" y="18694"/>
                  </a:lnTo>
                  <a:close/>
                </a:path>
              </a:pathLst>
            </a:custGeom>
            <a:solidFill>
              <a:srgbClr val="EAB2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1" name="object 791"/>
            <p:cNvSpPr/>
            <p:nvPr/>
          </p:nvSpPr>
          <p:spPr>
            <a:xfrm>
              <a:off x="12649797" y="5221553"/>
              <a:ext cx="15875" cy="20320"/>
            </a:xfrm>
            <a:custGeom>
              <a:avLst/>
              <a:gdLst/>
              <a:ahLst/>
              <a:cxnLst/>
              <a:rect l="l" t="t" r="r" b="b"/>
              <a:pathLst>
                <a:path w="15875" h="20320">
                  <a:moveTo>
                    <a:pt x="15786" y="18973"/>
                  </a:moveTo>
                  <a:lnTo>
                    <a:pt x="4953" y="1460"/>
                  </a:lnTo>
                  <a:lnTo>
                    <a:pt x="3213" y="0"/>
                  </a:lnTo>
                  <a:lnTo>
                    <a:pt x="1587" y="762"/>
                  </a:lnTo>
                  <a:lnTo>
                    <a:pt x="0" y="1511"/>
                  </a:lnTo>
                  <a:lnTo>
                    <a:pt x="2476" y="3581"/>
                  </a:lnTo>
                  <a:lnTo>
                    <a:pt x="12750" y="20205"/>
                  </a:lnTo>
                  <a:lnTo>
                    <a:pt x="14249" y="19596"/>
                  </a:lnTo>
                  <a:lnTo>
                    <a:pt x="15786" y="18973"/>
                  </a:lnTo>
                  <a:close/>
                </a:path>
              </a:pathLst>
            </a:custGeom>
            <a:solidFill>
              <a:srgbClr val="EAB3B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2" name="object 792"/>
            <p:cNvSpPr/>
            <p:nvPr/>
          </p:nvSpPr>
          <p:spPr>
            <a:xfrm>
              <a:off x="12653012" y="5220782"/>
              <a:ext cx="14604" cy="20320"/>
            </a:xfrm>
            <a:custGeom>
              <a:avLst/>
              <a:gdLst/>
              <a:ahLst/>
              <a:cxnLst/>
              <a:rect l="l" t="t" r="r" b="b"/>
              <a:pathLst>
                <a:path w="14604" h="20320">
                  <a:moveTo>
                    <a:pt x="12572" y="19740"/>
                  </a:moveTo>
                  <a:lnTo>
                    <a:pt x="1749" y="2226"/>
                  </a:lnTo>
                  <a:lnTo>
                    <a:pt x="0" y="762"/>
                  </a:lnTo>
                  <a:lnTo>
                    <a:pt x="1616" y="0"/>
                  </a:lnTo>
                  <a:lnTo>
                    <a:pt x="2952" y="1118"/>
                  </a:lnTo>
                  <a:lnTo>
                    <a:pt x="14086" y="19126"/>
                  </a:lnTo>
                  <a:lnTo>
                    <a:pt x="12572" y="19740"/>
                  </a:lnTo>
                  <a:close/>
                </a:path>
              </a:pathLst>
            </a:custGeom>
            <a:solidFill>
              <a:srgbClr val="EAB4B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3" name="object 793"/>
            <p:cNvSpPr/>
            <p:nvPr/>
          </p:nvSpPr>
          <p:spPr>
            <a:xfrm>
              <a:off x="12654623" y="5219293"/>
              <a:ext cx="15875" cy="20955"/>
            </a:xfrm>
            <a:custGeom>
              <a:avLst/>
              <a:gdLst/>
              <a:ahLst/>
              <a:cxnLst/>
              <a:rect l="l" t="t" r="r" b="b"/>
              <a:pathLst>
                <a:path w="15875" h="20954">
                  <a:moveTo>
                    <a:pt x="15455" y="19405"/>
                  </a:moveTo>
                  <a:lnTo>
                    <a:pt x="3771" y="508"/>
                  </a:lnTo>
                  <a:lnTo>
                    <a:pt x="3200" y="38"/>
                  </a:lnTo>
                  <a:lnTo>
                    <a:pt x="3200" y="2616"/>
                  </a:lnTo>
                  <a:lnTo>
                    <a:pt x="2476" y="1498"/>
                  </a:lnTo>
                  <a:lnTo>
                    <a:pt x="3200" y="2616"/>
                  </a:lnTo>
                  <a:lnTo>
                    <a:pt x="3200" y="38"/>
                  </a:lnTo>
                  <a:lnTo>
                    <a:pt x="1587" y="749"/>
                  </a:lnTo>
                  <a:lnTo>
                    <a:pt x="0" y="1498"/>
                  </a:lnTo>
                  <a:lnTo>
                    <a:pt x="1333" y="2616"/>
                  </a:lnTo>
                  <a:lnTo>
                    <a:pt x="12471" y="20624"/>
                  </a:lnTo>
                  <a:lnTo>
                    <a:pt x="13970" y="20015"/>
                  </a:lnTo>
                  <a:lnTo>
                    <a:pt x="15455" y="19405"/>
                  </a:lnTo>
                  <a:close/>
                </a:path>
              </a:pathLst>
            </a:custGeom>
            <a:solidFill>
              <a:srgbClr val="EAB4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4" name="object 794"/>
            <p:cNvSpPr/>
            <p:nvPr/>
          </p:nvSpPr>
          <p:spPr>
            <a:xfrm>
              <a:off x="12657797" y="5218540"/>
              <a:ext cx="13970" cy="20320"/>
            </a:xfrm>
            <a:custGeom>
              <a:avLst/>
              <a:gdLst/>
              <a:ahLst/>
              <a:cxnLst/>
              <a:rect l="l" t="t" r="r" b="b"/>
              <a:pathLst>
                <a:path w="13970" h="20320">
                  <a:moveTo>
                    <a:pt x="12290" y="20154"/>
                  </a:moveTo>
                  <a:lnTo>
                    <a:pt x="600" y="1249"/>
                  </a:lnTo>
                  <a:lnTo>
                    <a:pt x="0" y="746"/>
                  </a:lnTo>
                  <a:lnTo>
                    <a:pt x="1584" y="0"/>
                  </a:lnTo>
                  <a:lnTo>
                    <a:pt x="1817" y="195"/>
                  </a:lnTo>
                  <a:lnTo>
                    <a:pt x="13783" y="19549"/>
                  </a:lnTo>
                  <a:lnTo>
                    <a:pt x="12290" y="20154"/>
                  </a:lnTo>
                  <a:close/>
                </a:path>
              </a:pathLst>
            </a:custGeom>
            <a:solidFill>
              <a:srgbClr val="EBB5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5" name="object 795"/>
            <p:cNvSpPr/>
            <p:nvPr/>
          </p:nvSpPr>
          <p:spPr>
            <a:xfrm>
              <a:off x="12659381" y="5217804"/>
              <a:ext cx="13970" cy="20320"/>
            </a:xfrm>
            <a:custGeom>
              <a:avLst/>
              <a:gdLst/>
              <a:ahLst/>
              <a:cxnLst/>
              <a:rect l="l" t="t" r="r" b="b"/>
              <a:pathLst>
                <a:path w="13970" h="20320">
                  <a:moveTo>
                    <a:pt x="12199" y="20285"/>
                  </a:moveTo>
                  <a:lnTo>
                    <a:pt x="233" y="931"/>
                  </a:lnTo>
                  <a:lnTo>
                    <a:pt x="0" y="736"/>
                  </a:lnTo>
                  <a:lnTo>
                    <a:pt x="1561" y="0"/>
                  </a:lnTo>
                  <a:lnTo>
                    <a:pt x="13726" y="19666"/>
                  </a:lnTo>
                  <a:lnTo>
                    <a:pt x="12199" y="20285"/>
                  </a:lnTo>
                  <a:close/>
                </a:path>
              </a:pathLst>
            </a:custGeom>
            <a:solidFill>
              <a:srgbClr val="EBB5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6" name="object 796"/>
            <p:cNvSpPr/>
            <p:nvPr/>
          </p:nvSpPr>
          <p:spPr>
            <a:xfrm>
              <a:off x="12660935" y="5216448"/>
              <a:ext cx="15875" cy="21590"/>
            </a:xfrm>
            <a:custGeom>
              <a:avLst/>
              <a:gdLst/>
              <a:ahLst/>
              <a:cxnLst/>
              <a:rect l="l" t="t" r="r" b="b"/>
              <a:pathLst>
                <a:path w="15875" h="21589">
                  <a:moveTo>
                    <a:pt x="15341" y="20116"/>
                  </a:moveTo>
                  <a:lnTo>
                    <a:pt x="2895" y="0"/>
                  </a:lnTo>
                  <a:lnTo>
                    <a:pt x="1460" y="673"/>
                  </a:lnTo>
                  <a:lnTo>
                    <a:pt x="0" y="1358"/>
                  </a:lnTo>
                  <a:lnTo>
                    <a:pt x="12179" y="21031"/>
                  </a:lnTo>
                  <a:lnTo>
                    <a:pt x="13042" y="20675"/>
                  </a:lnTo>
                  <a:lnTo>
                    <a:pt x="13728" y="20510"/>
                  </a:lnTo>
                  <a:lnTo>
                    <a:pt x="15341" y="20116"/>
                  </a:lnTo>
                  <a:close/>
                </a:path>
              </a:pathLst>
            </a:custGeom>
            <a:solidFill>
              <a:srgbClr val="EBB6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7" name="object 797"/>
            <p:cNvSpPr/>
            <p:nvPr/>
          </p:nvSpPr>
          <p:spPr>
            <a:xfrm>
              <a:off x="12663831" y="5215064"/>
              <a:ext cx="15875" cy="21590"/>
            </a:xfrm>
            <a:custGeom>
              <a:avLst/>
              <a:gdLst/>
              <a:ahLst/>
              <a:cxnLst/>
              <a:rect l="l" t="t" r="r" b="b"/>
              <a:pathLst>
                <a:path w="15875" h="21589">
                  <a:moveTo>
                    <a:pt x="15735" y="20701"/>
                  </a:moveTo>
                  <a:lnTo>
                    <a:pt x="2933" y="0"/>
                  </a:lnTo>
                  <a:lnTo>
                    <a:pt x="1460" y="698"/>
                  </a:lnTo>
                  <a:lnTo>
                    <a:pt x="0" y="1384"/>
                  </a:lnTo>
                  <a:lnTo>
                    <a:pt x="12446" y="21501"/>
                  </a:lnTo>
                  <a:lnTo>
                    <a:pt x="14084" y="21107"/>
                  </a:lnTo>
                  <a:lnTo>
                    <a:pt x="15735" y="20701"/>
                  </a:lnTo>
                  <a:close/>
                </a:path>
              </a:pathLst>
            </a:custGeom>
            <a:solidFill>
              <a:srgbClr val="EBB7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8" name="object 798"/>
            <p:cNvSpPr/>
            <p:nvPr/>
          </p:nvSpPr>
          <p:spPr>
            <a:xfrm>
              <a:off x="12666767" y="5214356"/>
              <a:ext cx="14604" cy="21590"/>
            </a:xfrm>
            <a:custGeom>
              <a:avLst/>
              <a:gdLst/>
              <a:ahLst/>
              <a:cxnLst/>
              <a:rect l="l" t="t" r="r" b="b"/>
              <a:pathLst>
                <a:path w="14604" h="21589">
                  <a:moveTo>
                    <a:pt x="12799" y="21408"/>
                  </a:moveTo>
                  <a:lnTo>
                    <a:pt x="0" y="701"/>
                  </a:lnTo>
                  <a:lnTo>
                    <a:pt x="1488" y="0"/>
                  </a:lnTo>
                  <a:lnTo>
                    <a:pt x="14465" y="21005"/>
                  </a:lnTo>
                  <a:lnTo>
                    <a:pt x="12799" y="21408"/>
                  </a:lnTo>
                  <a:close/>
                </a:path>
              </a:pathLst>
            </a:custGeom>
            <a:solidFill>
              <a:srgbClr val="EBB7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9" name="object 799"/>
            <p:cNvSpPr/>
            <p:nvPr/>
          </p:nvSpPr>
          <p:spPr>
            <a:xfrm>
              <a:off x="12668250" y="5212968"/>
              <a:ext cx="17145" cy="22860"/>
            </a:xfrm>
            <a:custGeom>
              <a:avLst/>
              <a:gdLst/>
              <a:ahLst/>
              <a:cxnLst/>
              <a:rect l="l" t="t" r="r" b="b"/>
              <a:pathLst>
                <a:path w="17145" h="22860">
                  <a:moveTo>
                    <a:pt x="17005" y="21424"/>
                  </a:moveTo>
                  <a:lnTo>
                    <a:pt x="2959" y="0"/>
                  </a:lnTo>
                  <a:lnTo>
                    <a:pt x="1447" y="711"/>
                  </a:lnTo>
                  <a:lnTo>
                    <a:pt x="0" y="1397"/>
                  </a:lnTo>
                  <a:lnTo>
                    <a:pt x="12979" y="22402"/>
                  </a:lnTo>
                  <a:lnTo>
                    <a:pt x="14617" y="22009"/>
                  </a:lnTo>
                  <a:lnTo>
                    <a:pt x="17005" y="21424"/>
                  </a:lnTo>
                  <a:close/>
                </a:path>
              </a:pathLst>
            </a:custGeom>
            <a:solidFill>
              <a:srgbClr val="EBB8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0" name="object 800"/>
            <p:cNvSpPr/>
            <p:nvPr/>
          </p:nvSpPr>
          <p:spPr>
            <a:xfrm>
              <a:off x="12671209" y="5211584"/>
              <a:ext cx="17780" cy="22860"/>
            </a:xfrm>
            <a:custGeom>
              <a:avLst/>
              <a:gdLst/>
              <a:ahLst/>
              <a:cxnLst/>
              <a:rect l="l" t="t" r="r" b="b"/>
              <a:pathLst>
                <a:path w="17779" h="22860">
                  <a:moveTo>
                    <a:pt x="17348" y="22009"/>
                  </a:moveTo>
                  <a:lnTo>
                    <a:pt x="2921" y="0"/>
                  </a:lnTo>
                  <a:lnTo>
                    <a:pt x="1460" y="698"/>
                  </a:lnTo>
                  <a:lnTo>
                    <a:pt x="0" y="1384"/>
                  </a:lnTo>
                  <a:lnTo>
                    <a:pt x="14046" y="22809"/>
                  </a:lnTo>
                  <a:lnTo>
                    <a:pt x="15697" y="22415"/>
                  </a:lnTo>
                  <a:lnTo>
                    <a:pt x="17348" y="22009"/>
                  </a:lnTo>
                  <a:close/>
                </a:path>
              </a:pathLst>
            </a:custGeom>
            <a:solidFill>
              <a:srgbClr val="EBB9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1" name="object 801"/>
            <p:cNvSpPr/>
            <p:nvPr/>
          </p:nvSpPr>
          <p:spPr>
            <a:xfrm>
              <a:off x="12674134" y="5211005"/>
              <a:ext cx="16510" cy="22860"/>
            </a:xfrm>
            <a:custGeom>
              <a:avLst/>
              <a:gdLst/>
              <a:ahLst/>
              <a:cxnLst/>
              <a:rect l="l" t="t" r="r" b="b"/>
              <a:pathLst>
                <a:path w="16509" h="22860">
                  <a:moveTo>
                    <a:pt x="14432" y="22583"/>
                  </a:moveTo>
                  <a:lnTo>
                    <a:pt x="0" y="579"/>
                  </a:lnTo>
                  <a:lnTo>
                    <a:pt x="702" y="247"/>
                  </a:lnTo>
                  <a:lnTo>
                    <a:pt x="1580" y="0"/>
                  </a:lnTo>
                  <a:lnTo>
                    <a:pt x="16110" y="22177"/>
                  </a:lnTo>
                  <a:lnTo>
                    <a:pt x="14432" y="22583"/>
                  </a:lnTo>
                  <a:close/>
                </a:path>
              </a:pathLst>
            </a:custGeom>
            <a:solidFill>
              <a:srgbClr val="EBBA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2" name="object 802"/>
            <p:cNvSpPr/>
            <p:nvPr/>
          </p:nvSpPr>
          <p:spPr>
            <a:xfrm>
              <a:off x="12675714" y="5210550"/>
              <a:ext cx="16510" cy="22860"/>
            </a:xfrm>
            <a:custGeom>
              <a:avLst/>
              <a:gdLst/>
              <a:ahLst/>
              <a:cxnLst/>
              <a:rect l="l" t="t" r="r" b="b"/>
              <a:pathLst>
                <a:path w="16509" h="22860">
                  <a:moveTo>
                    <a:pt x="14530" y="22631"/>
                  </a:moveTo>
                  <a:lnTo>
                    <a:pt x="0" y="454"/>
                  </a:lnTo>
                  <a:lnTo>
                    <a:pt x="1610" y="0"/>
                  </a:lnTo>
                  <a:lnTo>
                    <a:pt x="16183" y="22232"/>
                  </a:lnTo>
                  <a:lnTo>
                    <a:pt x="14530" y="22631"/>
                  </a:lnTo>
                  <a:close/>
                </a:path>
              </a:pathLst>
            </a:custGeom>
            <a:solidFill>
              <a:srgbClr val="EBBA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3" name="object 803"/>
            <p:cNvSpPr/>
            <p:nvPr/>
          </p:nvSpPr>
          <p:spPr>
            <a:xfrm>
              <a:off x="12677318" y="5209653"/>
              <a:ext cx="18415" cy="23495"/>
            </a:xfrm>
            <a:custGeom>
              <a:avLst/>
              <a:gdLst/>
              <a:ahLst/>
              <a:cxnLst/>
              <a:rect l="l" t="t" r="r" b="b"/>
              <a:pathLst>
                <a:path w="18415" h="23495">
                  <a:moveTo>
                    <a:pt x="17868" y="22339"/>
                  </a:moveTo>
                  <a:lnTo>
                    <a:pt x="3213" y="0"/>
                  </a:lnTo>
                  <a:lnTo>
                    <a:pt x="1612" y="444"/>
                  </a:lnTo>
                  <a:lnTo>
                    <a:pt x="0" y="901"/>
                  </a:lnTo>
                  <a:lnTo>
                    <a:pt x="14579" y="23139"/>
                  </a:lnTo>
                  <a:lnTo>
                    <a:pt x="16217" y="22733"/>
                  </a:lnTo>
                  <a:lnTo>
                    <a:pt x="17868" y="22339"/>
                  </a:lnTo>
                  <a:close/>
                </a:path>
              </a:pathLst>
            </a:custGeom>
            <a:solidFill>
              <a:srgbClr val="EBBB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4" name="object 804"/>
            <p:cNvSpPr/>
            <p:nvPr/>
          </p:nvSpPr>
          <p:spPr>
            <a:xfrm>
              <a:off x="12680543" y="5209180"/>
              <a:ext cx="16510" cy="22860"/>
            </a:xfrm>
            <a:custGeom>
              <a:avLst/>
              <a:gdLst/>
              <a:ahLst/>
              <a:cxnLst/>
              <a:rect l="l" t="t" r="r" b="b"/>
              <a:pathLst>
                <a:path w="16509" h="22860">
                  <a:moveTo>
                    <a:pt x="14652" y="22805"/>
                  </a:moveTo>
                  <a:lnTo>
                    <a:pt x="0" y="462"/>
                  </a:lnTo>
                  <a:lnTo>
                    <a:pt x="1637" y="0"/>
                  </a:lnTo>
                  <a:lnTo>
                    <a:pt x="16319" y="22402"/>
                  </a:lnTo>
                  <a:lnTo>
                    <a:pt x="14652" y="22805"/>
                  </a:lnTo>
                  <a:close/>
                </a:path>
              </a:pathLst>
            </a:custGeom>
            <a:solidFill>
              <a:srgbClr val="EBBB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5" name="object 805"/>
            <p:cNvSpPr/>
            <p:nvPr/>
          </p:nvSpPr>
          <p:spPr>
            <a:xfrm>
              <a:off x="12682170" y="5208269"/>
              <a:ext cx="18415" cy="23495"/>
            </a:xfrm>
            <a:custGeom>
              <a:avLst/>
              <a:gdLst/>
              <a:ahLst/>
              <a:cxnLst/>
              <a:rect l="l" t="t" r="r" b="b"/>
              <a:pathLst>
                <a:path w="18415" h="23495">
                  <a:moveTo>
                    <a:pt x="18021" y="22517"/>
                  </a:moveTo>
                  <a:lnTo>
                    <a:pt x="3276" y="0"/>
                  </a:lnTo>
                  <a:lnTo>
                    <a:pt x="1612" y="457"/>
                  </a:lnTo>
                  <a:lnTo>
                    <a:pt x="0" y="914"/>
                  </a:lnTo>
                  <a:lnTo>
                    <a:pt x="14681" y="23317"/>
                  </a:lnTo>
                  <a:lnTo>
                    <a:pt x="16344" y="22923"/>
                  </a:lnTo>
                  <a:lnTo>
                    <a:pt x="18021" y="22517"/>
                  </a:lnTo>
                  <a:close/>
                </a:path>
              </a:pathLst>
            </a:custGeom>
            <a:solidFill>
              <a:srgbClr val="EBBC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6" name="object 806"/>
            <p:cNvSpPr/>
            <p:nvPr/>
          </p:nvSpPr>
          <p:spPr>
            <a:xfrm>
              <a:off x="12685446" y="5207355"/>
              <a:ext cx="18415" cy="23495"/>
            </a:xfrm>
            <a:custGeom>
              <a:avLst/>
              <a:gdLst/>
              <a:ahLst/>
              <a:cxnLst/>
              <a:rect l="l" t="t" r="r" b="b"/>
              <a:pathLst>
                <a:path w="18415" h="23495">
                  <a:moveTo>
                    <a:pt x="18046" y="22631"/>
                  </a:moveTo>
                  <a:lnTo>
                    <a:pt x="3213" y="0"/>
                  </a:lnTo>
                  <a:lnTo>
                    <a:pt x="1600" y="457"/>
                  </a:lnTo>
                  <a:lnTo>
                    <a:pt x="0" y="914"/>
                  </a:lnTo>
                  <a:lnTo>
                    <a:pt x="14744" y="23431"/>
                  </a:lnTo>
                  <a:lnTo>
                    <a:pt x="16395" y="23025"/>
                  </a:lnTo>
                  <a:lnTo>
                    <a:pt x="18046" y="22631"/>
                  </a:lnTo>
                  <a:close/>
                </a:path>
              </a:pathLst>
            </a:custGeom>
            <a:solidFill>
              <a:srgbClr val="ECBD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7" name="object 807"/>
            <p:cNvSpPr/>
            <p:nvPr/>
          </p:nvSpPr>
          <p:spPr>
            <a:xfrm>
              <a:off x="12688667" y="5206897"/>
              <a:ext cx="16510" cy="23495"/>
            </a:xfrm>
            <a:custGeom>
              <a:avLst/>
              <a:gdLst/>
              <a:ahLst/>
              <a:cxnLst/>
              <a:rect l="l" t="t" r="r" b="b"/>
              <a:pathLst>
                <a:path w="16509" h="23495">
                  <a:moveTo>
                    <a:pt x="14831" y="23080"/>
                  </a:moveTo>
                  <a:lnTo>
                    <a:pt x="0" y="452"/>
                  </a:lnTo>
                  <a:lnTo>
                    <a:pt x="1602" y="0"/>
                  </a:lnTo>
                  <a:lnTo>
                    <a:pt x="16481" y="22681"/>
                  </a:lnTo>
                  <a:lnTo>
                    <a:pt x="14831" y="23080"/>
                  </a:lnTo>
                  <a:close/>
                </a:path>
              </a:pathLst>
            </a:custGeom>
            <a:solidFill>
              <a:srgbClr val="EC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8" name="object 808"/>
            <p:cNvSpPr/>
            <p:nvPr/>
          </p:nvSpPr>
          <p:spPr>
            <a:xfrm>
              <a:off x="12690270" y="5206440"/>
              <a:ext cx="17145" cy="23495"/>
            </a:xfrm>
            <a:custGeom>
              <a:avLst/>
              <a:gdLst/>
              <a:ahLst/>
              <a:cxnLst/>
              <a:rect l="l" t="t" r="r" b="b"/>
              <a:pathLst>
                <a:path w="17145" h="23495">
                  <a:moveTo>
                    <a:pt x="14878" y="23137"/>
                  </a:moveTo>
                  <a:lnTo>
                    <a:pt x="0" y="456"/>
                  </a:lnTo>
                  <a:lnTo>
                    <a:pt x="1616" y="0"/>
                  </a:lnTo>
                  <a:lnTo>
                    <a:pt x="16528" y="22738"/>
                  </a:lnTo>
                  <a:lnTo>
                    <a:pt x="14878" y="23137"/>
                  </a:lnTo>
                  <a:close/>
                </a:path>
              </a:pathLst>
            </a:custGeom>
            <a:solidFill>
              <a:srgbClr val="ECBE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9" name="object 809"/>
            <p:cNvSpPr/>
            <p:nvPr/>
          </p:nvSpPr>
          <p:spPr>
            <a:xfrm>
              <a:off x="12691885" y="5205526"/>
              <a:ext cx="18415" cy="24130"/>
            </a:xfrm>
            <a:custGeom>
              <a:avLst/>
              <a:gdLst/>
              <a:ahLst/>
              <a:cxnLst/>
              <a:rect l="l" t="t" r="r" b="b"/>
              <a:pathLst>
                <a:path w="18415" h="24129">
                  <a:moveTo>
                    <a:pt x="18237" y="22860"/>
                  </a:moveTo>
                  <a:lnTo>
                    <a:pt x="3251" y="0"/>
                  </a:lnTo>
                  <a:lnTo>
                    <a:pt x="1651" y="457"/>
                  </a:lnTo>
                  <a:lnTo>
                    <a:pt x="0" y="914"/>
                  </a:lnTo>
                  <a:lnTo>
                    <a:pt x="14909" y="23660"/>
                  </a:lnTo>
                  <a:lnTo>
                    <a:pt x="16586" y="23253"/>
                  </a:lnTo>
                  <a:lnTo>
                    <a:pt x="18237" y="22860"/>
                  </a:lnTo>
                  <a:close/>
                </a:path>
              </a:pathLst>
            </a:custGeom>
            <a:solidFill>
              <a:srgbClr val="ECC0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0" name="object 810"/>
            <p:cNvSpPr/>
            <p:nvPr/>
          </p:nvSpPr>
          <p:spPr>
            <a:xfrm>
              <a:off x="12695148" y="5205064"/>
              <a:ext cx="17145" cy="23495"/>
            </a:xfrm>
            <a:custGeom>
              <a:avLst/>
              <a:gdLst/>
              <a:ahLst/>
              <a:cxnLst/>
              <a:rect l="l" t="t" r="r" b="b"/>
              <a:pathLst>
                <a:path w="17145" h="23495">
                  <a:moveTo>
                    <a:pt x="14977" y="23310"/>
                  </a:moveTo>
                  <a:lnTo>
                    <a:pt x="0" y="455"/>
                  </a:lnTo>
                  <a:lnTo>
                    <a:pt x="1613" y="0"/>
                  </a:lnTo>
                  <a:lnTo>
                    <a:pt x="16636" y="22909"/>
                  </a:lnTo>
                  <a:lnTo>
                    <a:pt x="14977" y="23310"/>
                  </a:lnTo>
                  <a:close/>
                </a:path>
              </a:pathLst>
            </a:custGeom>
            <a:solidFill>
              <a:srgbClr val="ECC0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1" name="object 811"/>
            <p:cNvSpPr/>
            <p:nvPr/>
          </p:nvSpPr>
          <p:spPr>
            <a:xfrm>
              <a:off x="12696762" y="5204602"/>
              <a:ext cx="17145" cy="23495"/>
            </a:xfrm>
            <a:custGeom>
              <a:avLst/>
              <a:gdLst/>
              <a:ahLst/>
              <a:cxnLst/>
              <a:rect l="l" t="t" r="r" b="b"/>
              <a:pathLst>
                <a:path w="17145" h="23495">
                  <a:moveTo>
                    <a:pt x="15022" y="23371"/>
                  </a:moveTo>
                  <a:lnTo>
                    <a:pt x="0" y="461"/>
                  </a:lnTo>
                  <a:lnTo>
                    <a:pt x="1636" y="0"/>
                  </a:lnTo>
                  <a:lnTo>
                    <a:pt x="16689" y="22968"/>
                  </a:lnTo>
                  <a:lnTo>
                    <a:pt x="15022" y="23371"/>
                  </a:lnTo>
                  <a:close/>
                </a:path>
              </a:pathLst>
            </a:custGeom>
            <a:solidFill>
              <a:srgbClr val="ECC1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2" name="object 812"/>
            <p:cNvSpPr/>
            <p:nvPr/>
          </p:nvSpPr>
          <p:spPr>
            <a:xfrm>
              <a:off x="12698398" y="5204073"/>
              <a:ext cx="17780" cy="23495"/>
            </a:xfrm>
            <a:custGeom>
              <a:avLst/>
              <a:gdLst/>
              <a:ahLst/>
              <a:cxnLst/>
              <a:rect l="l" t="t" r="r" b="b"/>
              <a:pathLst>
                <a:path w="17779" h="23495">
                  <a:moveTo>
                    <a:pt x="15052" y="23497"/>
                  </a:moveTo>
                  <a:lnTo>
                    <a:pt x="0" y="529"/>
                  </a:lnTo>
                  <a:lnTo>
                    <a:pt x="1874" y="0"/>
                  </a:lnTo>
                  <a:lnTo>
                    <a:pt x="17525" y="22899"/>
                  </a:lnTo>
                  <a:lnTo>
                    <a:pt x="15052" y="23497"/>
                  </a:lnTo>
                  <a:close/>
                </a:path>
              </a:pathLst>
            </a:custGeom>
            <a:solidFill>
              <a:srgbClr val="ECC1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3" name="object 813"/>
            <p:cNvSpPr/>
            <p:nvPr/>
          </p:nvSpPr>
          <p:spPr>
            <a:xfrm>
              <a:off x="12700267" y="5203138"/>
              <a:ext cx="19050" cy="24130"/>
            </a:xfrm>
            <a:custGeom>
              <a:avLst/>
              <a:gdLst/>
              <a:ahLst/>
              <a:cxnLst/>
              <a:rect l="l" t="t" r="r" b="b"/>
              <a:pathLst>
                <a:path w="19050" h="24129">
                  <a:moveTo>
                    <a:pt x="19037" y="22999"/>
                  </a:moveTo>
                  <a:lnTo>
                    <a:pt x="3314" y="0"/>
                  </a:lnTo>
                  <a:lnTo>
                    <a:pt x="1689" y="457"/>
                  </a:lnTo>
                  <a:lnTo>
                    <a:pt x="0" y="939"/>
                  </a:lnTo>
                  <a:lnTo>
                    <a:pt x="15646" y="23837"/>
                  </a:lnTo>
                  <a:lnTo>
                    <a:pt x="17373" y="23418"/>
                  </a:lnTo>
                  <a:lnTo>
                    <a:pt x="19037" y="22999"/>
                  </a:lnTo>
                  <a:close/>
                </a:path>
              </a:pathLst>
            </a:custGeom>
            <a:solidFill>
              <a:srgbClr val="ECC2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4" name="object 814"/>
            <p:cNvSpPr/>
            <p:nvPr/>
          </p:nvSpPr>
          <p:spPr>
            <a:xfrm>
              <a:off x="12703569" y="5202516"/>
              <a:ext cx="19050" cy="23495"/>
            </a:xfrm>
            <a:custGeom>
              <a:avLst/>
              <a:gdLst/>
              <a:ahLst/>
              <a:cxnLst/>
              <a:rect l="l" t="t" r="r" b="b"/>
              <a:pathLst>
                <a:path w="19050" h="23495">
                  <a:moveTo>
                    <a:pt x="19050" y="23355"/>
                  </a:moveTo>
                  <a:lnTo>
                    <a:pt x="18554" y="22072"/>
                  </a:lnTo>
                  <a:lnTo>
                    <a:pt x="3479" y="0"/>
                  </a:lnTo>
                  <a:lnTo>
                    <a:pt x="1651" y="177"/>
                  </a:lnTo>
                  <a:lnTo>
                    <a:pt x="1955" y="635"/>
                  </a:lnTo>
                  <a:lnTo>
                    <a:pt x="1587" y="177"/>
                  </a:lnTo>
                  <a:lnTo>
                    <a:pt x="0" y="635"/>
                  </a:lnTo>
                  <a:lnTo>
                    <a:pt x="15595" y="23495"/>
                  </a:lnTo>
                  <a:lnTo>
                    <a:pt x="17373" y="23495"/>
                  </a:lnTo>
                  <a:lnTo>
                    <a:pt x="19050" y="23355"/>
                  </a:lnTo>
                  <a:close/>
                </a:path>
              </a:pathLst>
            </a:custGeom>
            <a:solidFill>
              <a:srgbClr val="ECC3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5" name="object 815"/>
            <p:cNvSpPr/>
            <p:nvPr/>
          </p:nvSpPr>
          <p:spPr>
            <a:xfrm>
              <a:off x="12707052" y="5202333"/>
              <a:ext cx="17780" cy="24130"/>
            </a:xfrm>
            <a:custGeom>
              <a:avLst/>
              <a:gdLst/>
              <a:ahLst/>
              <a:cxnLst/>
              <a:rect l="l" t="t" r="r" b="b"/>
              <a:pathLst>
                <a:path w="17779" h="24129">
                  <a:moveTo>
                    <a:pt x="15574" y="23529"/>
                  </a:moveTo>
                  <a:lnTo>
                    <a:pt x="15075" y="22247"/>
                  </a:lnTo>
                  <a:lnTo>
                    <a:pt x="0" y="179"/>
                  </a:lnTo>
                  <a:lnTo>
                    <a:pt x="1810" y="0"/>
                  </a:lnTo>
                  <a:lnTo>
                    <a:pt x="16497" y="21504"/>
                  </a:lnTo>
                  <a:lnTo>
                    <a:pt x="17231" y="23394"/>
                  </a:lnTo>
                  <a:lnTo>
                    <a:pt x="15574" y="23529"/>
                  </a:lnTo>
                  <a:close/>
                </a:path>
              </a:pathLst>
            </a:custGeom>
            <a:solidFill>
              <a:srgbClr val="ECC4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6" name="object 816"/>
            <p:cNvSpPr/>
            <p:nvPr/>
          </p:nvSpPr>
          <p:spPr>
            <a:xfrm>
              <a:off x="12708852" y="5201970"/>
              <a:ext cx="19050" cy="24130"/>
            </a:xfrm>
            <a:custGeom>
              <a:avLst/>
              <a:gdLst/>
              <a:ahLst/>
              <a:cxnLst/>
              <a:rect l="l" t="t" r="r" b="b"/>
              <a:pathLst>
                <a:path w="19050" h="24129">
                  <a:moveTo>
                    <a:pt x="18770" y="23495"/>
                  </a:moveTo>
                  <a:lnTo>
                    <a:pt x="17576" y="20383"/>
                  </a:lnTo>
                  <a:lnTo>
                    <a:pt x="3657" y="0"/>
                  </a:lnTo>
                  <a:lnTo>
                    <a:pt x="1854" y="190"/>
                  </a:lnTo>
                  <a:lnTo>
                    <a:pt x="0" y="368"/>
                  </a:lnTo>
                  <a:lnTo>
                    <a:pt x="14693" y="21869"/>
                  </a:lnTo>
                  <a:lnTo>
                    <a:pt x="15430" y="23761"/>
                  </a:lnTo>
                  <a:lnTo>
                    <a:pt x="17119" y="23622"/>
                  </a:lnTo>
                  <a:lnTo>
                    <a:pt x="18770" y="23495"/>
                  </a:lnTo>
                  <a:close/>
                </a:path>
              </a:pathLst>
            </a:custGeom>
            <a:solidFill>
              <a:srgbClr val="ECC4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7" name="object 817"/>
            <p:cNvSpPr/>
            <p:nvPr/>
          </p:nvSpPr>
          <p:spPr>
            <a:xfrm>
              <a:off x="12712520" y="5201788"/>
              <a:ext cx="17145" cy="24130"/>
            </a:xfrm>
            <a:custGeom>
              <a:avLst/>
              <a:gdLst/>
              <a:ahLst/>
              <a:cxnLst/>
              <a:rect l="l" t="t" r="r" b="b"/>
              <a:pathLst>
                <a:path w="17145" h="24129">
                  <a:moveTo>
                    <a:pt x="15114" y="23665"/>
                  </a:moveTo>
                  <a:lnTo>
                    <a:pt x="13908" y="20561"/>
                  </a:lnTo>
                  <a:lnTo>
                    <a:pt x="0" y="181"/>
                  </a:lnTo>
                  <a:lnTo>
                    <a:pt x="1825" y="0"/>
                  </a:lnTo>
                  <a:lnTo>
                    <a:pt x="15352" y="19801"/>
                  </a:lnTo>
                  <a:lnTo>
                    <a:pt x="16801" y="23527"/>
                  </a:lnTo>
                  <a:lnTo>
                    <a:pt x="15114" y="23665"/>
                  </a:lnTo>
                  <a:close/>
                </a:path>
              </a:pathLst>
            </a:custGeom>
            <a:solidFill>
              <a:srgbClr val="ECC5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8" name="object 818"/>
            <p:cNvSpPr/>
            <p:nvPr/>
          </p:nvSpPr>
          <p:spPr>
            <a:xfrm>
              <a:off x="12714346" y="5201607"/>
              <a:ext cx="17145" cy="24130"/>
            </a:xfrm>
            <a:custGeom>
              <a:avLst/>
              <a:gdLst/>
              <a:ahLst/>
              <a:cxnLst/>
              <a:rect l="l" t="t" r="r" b="b"/>
              <a:pathLst>
                <a:path w="17145" h="24129">
                  <a:moveTo>
                    <a:pt x="14975" y="23708"/>
                  </a:moveTo>
                  <a:lnTo>
                    <a:pt x="13527" y="19982"/>
                  </a:lnTo>
                  <a:lnTo>
                    <a:pt x="0" y="180"/>
                  </a:lnTo>
                  <a:lnTo>
                    <a:pt x="1814" y="0"/>
                  </a:lnTo>
                  <a:lnTo>
                    <a:pt x="14954" y="19234"/>
                  </a:lnTo>
                  <a:lnTo>
                    <a:pt x="16640" y="23572"/>
                  </a:lnTo>
                  <a:lnTo>
                    <a:pt x="14975" y="23708"/>
                  </a:lnTo>
                  <a:close/>
                </a:path>
              </a:pathLst>
            </a:custGeom>
            <a:solidFill>
              <a:srgbClr val="ECC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9" name="object 819"/>
            <p:cNvSpPr/>
            <p:nvPr/>
          </p:nvSpPr>
          <p:spPr>
            <a:xfrm>
              <a:off x="12716155" y="5201246"/>
              <a:ext cx="18415" cy="24130"/>
            </a:xfrm>
            <a:custGeom>
              <a:avLst/>
              <a:gdLst/>
              <a:ahLst/>
              <a:cxnLst/>
              <a:rect l="l" t="t" r="r" b="b"/>
              <a:pathLst>
                <a:path w="18415" h="24129">
                  <a:moveTo>
                    <a:pt x="18211" y="23660"/>
                  </a:moveTo>
                  <a:lnTo>
                    <a:pt x="16027" y="18072"/>
                  </a:lnTo>
                  <a:lnTo>
                    <a:pt x="3695" y="0"/>
                  </a:lnTo>
                  <a:lnTo>
                    <a:pt x="1879" y="177"/>
                  </a:lnTo>
                  <a:lnTo>
                    <a:pt x="0" y="368"/>
                  </a:lnTo>
                  <a:lnTo>
                    <a:pt x="13144" y="19608"/>
                  </a:lnTo>
                  <a:lnTo>
                    <a:pt x="14820" y="23939"/>
                  </a:lnTo>
                  <a:lnTo>
                    <a:pt x="16522" y="23799"/>
                  </a:lnTo>
                  <a:lnTo>
                    <a:pt x="18211" y="23660"/>
                  </a:lnTo>
                  <a:close/>
                </a:path>
              </a:pathLst>
            </a:custGeom>
            <a:solidFill>
              <a:srgbClr val="EDC6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0" name="object 820"/>
            <p:cNvSpPr/>
            <p:nvPr/>
          </p:nvSpPr>
          <p:spPr>
            <a:xfrm>
              <a:off x="12719851" y="5200890"/>
              <a:ext cx="18415" cy="24130"/>
            </a:xfrm>
            <a:custGeom>
              <a:avLst/>
              <a:gdLst/>
              <a:ahLst/>
              <a:cxnLst/>
              <a:rect l="l" t="t" r="r" b="b"/>
              <a:pathLst>
                <a:path w="18415" h="24129">
                  <a:moveTo>
                    <a:pt x="17843" y="23749"/>
                  </a:moveTo>
                  <a:lnTo>
                    <a:pt x="15189" y="16929"/>
                  </a:lnTo>
                  <a:lnTo>
                    <a:pt x="3632" y="0"/>
                  </a:lnTo>
                  <a:lnTo>
                    <a:pt x="1816" y="177"/>
                  </a:lnTo>
                  <a:lnTo>
                    <a:pt x="0" y="355"/>
                  </a:lnTo>
                  <a:lnTo>
                    <a:pt x="12331" y="18427"/>
                  </a:lnTo>
                  <a:lnTo>
                    <a:pt x="14516" y="24015"/>
                  </a:lnTo>
                  <a:lnTo>
                    <a:pt x="16179" y="23888"/>
                  </a:lnTo>
                  <a:lnTo>
                    <a:pt x="17843" y="23749"/>
                  </a:lnTo>
                  <a:close/>
                </a:path>
              </a:pathLst>
            </a:custGeom>
            <a:solidFill>
              <a:srgbClr val="EDC7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1" name="object 821"/>
            <p:cNvSpPr/>
            <p:nvPr/>
          </p:nvSpPr>
          <p:spPr>
            <a:xfrm>
              <a:off x="12723486" y="5200698"/>
              <a:ext cx="16510" cy="24130"/>
            </a:xfrm>
            <a:custGeom>
              <a:avLst/>
              <a:gdLst/>
              <a:ahLst/>
              <a:cxnLst/>
              <a:rect l="l" t="t" r="r" b="b"/>
              <a:pathLst>
                <a:path w="16509" h="24129">
                  <a:moveTo>
                    <a:pt x="14209" y="23933"/>
                  </a:moveTo>
                  <a:lnTo>
                    <a:pt x="11559" y="17114"/>
                  </a:lnTo>
                  <a:lnTo>
                    <a:pt x="0" y="181"/>
                  </a:lnTo>
                  <a:lnTo>
                    <a:pt x="1824" y="0"/>
                  </a:lnTo>
                  <a:lnTo>
                    <a:pt x="12996" y="16355"/>
                  </a:lnTo>
                  <a:lnTo>
                    <a:pt x="15888" y="23796"/>
                  </a:lnTo>
                  <a:lnTo>
                    <a:pt x="14209" y="23933"/>
                  </a:lnTo>
                  <a:close/>
                </a:path>
              </a:pathLst>
            </a:custGeom>
            <a:solidFill>
              <a:srgbClr val="EDC8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2" name="object 822"/>
            <p:cNvSpPr/>
            <p:nvPr/>
          </p:nvSpPr>
          <p:spPr>
            <a:xfrm>
              <a:off x="12725299" y="5200344"/>
              <a:ext cx="17780" cy="24765"/>
            </a:xfrm>
            <a:custGeom>
              <a:avLst/>
              <a:gdLst/>
              <a:ahLst/>
              <a:cxnLst/>
              <a:rect l="l" t="t" r="r" b="b"/>
              <a:pathLst>
                <a:path w="17779" h="24764">
                  <a:moveTo>
                    <a:pt x="17424" y="23888"/>
                  </a:moveTo>
                  <a:lnTo>
                    <a:pt x="14071" y="15227"/>
                  </a:lnTo>
                  <a:lnTo>
                    <a:pt x="3670" y="0"/>
                  </a:lnTo>
                  <a:lnTo>
                    <a:pt x="1854" y="177"/>
                  </a:lnTo>
                  <a:lnTo>
                    <a:pt x="0" y="355"/>
                  </a:lnTo>
                  <a:lnTo>
                    <a:pt x="11176" y="16713"/>
                  </a:lnTo>
                  <a:lnTo>
                    <a:pt x="14071" y="24155"/>
                  </a:lnTo>
                  <a:lnTo>
                    <a:pt x="15760" y="24015"/>
                  </a:lnTo>
                  <a:lnTo>
                    <a:pt x="17424" y="23888"/>
                  </a:lnTo>
                  <a:close/>
                </a:path>
              </a:pathLst>
            </a:custGeom>
            <a:solidFill>
              <a:srgbClr val="EDC8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3" name="object 823"/>
            <p:cNvSpPr/>
            <p:nvPr/>
          </p:nvSpPr>
          <p:spPr>
            <a:xfrm>
              <a:off x="12728969" y="5199925"/>
              <a:ext cx="17145" cy="24765"/>
            </a:xfrm>
            <a:custGeom>
              <a:avLst/>
              <a:gdLst/>
              <a:ahLst/>
              <a:cxnLst/>
              <a:rect l="l" t="t" r="r" b="b"/>
              <a:pathLst>
                <a:path w="17145" h="24764">
                  <a:moveTo>
                    <a:pt x="17018" y="24041"/>
                  </a:moveTo>
                  <a:lnTo>
                    <a:pt x="10261" y="8636"/>
                  </a:lnTo>
                  <a:lnTo>
                    <a:pt x="4178" y="0"/>
                  </a:lnTo>
                  <a:lnTo>
                    <a:pt x="1816" y="228"/>
                  </a:lnTo>
                  <a:lnTo>
                    <a:pt x="0" y="419"/>
                  </a:lnTo>
                  <a:lnTo>
                    <a:pt x="10401" y="15646"/>
                  </a:lnTo>
                  <a:lnTo>
                    <a:pt x="13754" y="24307"/>
                  </a:lnTo>
                  <a:lnTo>
                    <a:pt x="15430" y="24168"/>
                  </a:lnTo>
                  <a:lnTo>
                    <a:pt x="17018" y="24041"/>
                  </a:lnTo>
                  <a:close/>
                </a:path>
              </a:pathLst>
            </a:custGeom>
            <a:solidFill>
              <a:srgbClr val="ED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4" name="object 824"/>
            <p:cNvSpPr/>
            <p:nvPr/>
          </p:nvSpPr>
          <p:spPr>
            <a:xfrm>
              <a:off x="12733158" y="5199766"/>
              <a:ext cx="14604" cy="24765"/>
            </a:xfrm>
            <a:custGeom>
              <a:avLst/>
              <a:gdLst/>
              <a:ahLst/>
              <a:cxnLst/>
              <a:rect l="l" t="t" r="r" b="b"/>
              <a:pathLst>
                <a:path w="14604" h="24764">
                  <a:moveTo>
                    <a:pt x="12830" y="24189"/>
                  </a:moveTo>
                  <a:lnTo>
                    <a:pt x="6082" y="8788"/>
                  </a:lnTo>
                  <a:lnTo>
                    <a:pt x="0" y="152"/>
                  </a:lnTo>
                  <a:lnTo>
                    <a:pt x="1537" y="0"/>
                  </a:lnTo>
                  <a:lnTo>
                    <a:pt x="1846" y="0"/>
                  </a:lnTo>
                  <a:lnTo>
                    <a:pt x="7483" y="8005"/>
                  </a:lnTo>
                  <a:lnTo>
                    <a:pt x="14514" y="24051"/>
                  </a:lnTo>
                  <a:lnTo>
                    <a:pt x="12830" y="24189"/>
                  </a:lnTo>
                  <a:close/>
                </a:path>
              </a:pathLst>
            </a:custGeom>
            <a:solidFill>
              <a:srgbClr val="EDCA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5" name="object 825"/>
            <p:cNvSpPr/>
            <p:nvPr/>
          </p:nvSpPr>
          <p:spPr>
            <a:xfrm>
              <a:off x="12735005" y="5199766"/>
              <a:ext cx="14604" cy="24130"/>
            </a:xfrm>
            <a:custGeom>
              <a:avLst/>
              <a:gdLst/>
              <a:ahLst/>
              <a:cxnLst/>
              <a:rect l="l" t="t" r="r" b="b"/>
              <a:pathLst>
                <a:path w="14604" h="24129">
                  <a:moveTo>
                    <a:pt x="12667" y="24051"/>
                  </a:moveTo>
                  <a:lnTo>
                    <a:pt x="5637" y="8005"/>
                  </a:lnTo>
                  <a:lnTo>
                    <a:pt x="0" y="0"/>
                  </a:lnTo>
                  <a:lnTo>
                    <a:pt x="2024" y="0"/>
                  </a:lnTo>
                  <a:lnTo>
                    <a:pt x="7078" y="7186"/>
                  </a:lnTo>
                  <a:lnTo>
                    <a:pt x="14398" y="23910"/>
                  </a:lnTo>
                  <a:lnTo>
                    <a:pt x="12667" y="24051"/>
                  </a:lnTo>
                  <a:close/>
                </a:path>
              </a:pathLst>
            </a:custGeom>
            <a:solidFill>
              <a:srgbClr val="EDCA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6" name="object 826"/>
            <p:cNvSpPr/>
            <p:nvPr/>
          </p:nvSpPr>
          <p:spPr>
            <a:xfrm>
              <a:off x="12737021" y="5199773"/>
              <a:ext cx="15875" cy="24130"/>
            </a:xfrm>
            <a:custGeom>
              <a:avLst/>
              <a:gdLst/>
              <a:ahLst/>
              <a:cxnLst/>
              <a:rect l="l" t="t" r="r" b="b"/>
              <a:pathLst>
                <a:path w="15875" h="24129">
                  <a:moveTo>
                    <a:pt x="15773" y="23634"/>
                  </a:moveTo>
                  <a:lnTo>
                    <a:pt x="7874" y="5588"/>
                  </a:lnTo>
                  <a:lnTo>
                    <a:pt x="3937" y="0"/>
                  </a:lnTo>
                  <a:lnTo>
                    <a:pt x="1981" y="0"/>
                  </a:lnTo>
                  <a:lnTo>
                    <a:pt x="0" y="0"/>
                  </a:lnTo>
                  <a:lnTo>
                    <a:pt x="5054" y="7188"/>
                  </a:lnTo>
                  <a:lnTo>
                    <a:pt x="12382" y="23914"/>
                  </a:lnTo>
                  <a:lnTo>
                    <a:pt x="14084" y="23774"/>
                  </a:lnTo>
                  <a:lnTo>
                    <a:pt x="15773" y="23634"/>
                  </a:lnTo>
                  <a:close/>
                </a:path>
              </a:pathLst>
            </a:custGeom>
            <a:solidFill>
              <a:srgbClr val="EDCB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7" name="object 827"/>
            <p:cNvSpPr/>
            <p:nvPr/>
          </p:nvSpPr>
          <p:spPr>
            <a:xfrm>
              <a:off x="12740958" y="5199773"/>
              <a:ext cx="17145" cy="24130"/>
            </a:xfrm>
            <a:custGeom>
              <a:avLst/>
              <a:gdLst/>
              <a:ahLst/>
              <a:cxnLst/>
              <a:rect l="l" t="t" r="r" b="b"/>
              <a:pathLst>
                <a:path w="17145" h="24129">
                  <a:moveTo>
                    <a:pt x="16954" y="23215"/>
                  </a:moveTo>
                  <a:lnTo>
                    <a:pt x="8204" y="3225"/>
                  </a:lnTo>
                  <a:lnTo>
                    <a:pt x="5930" y="0"/>
                  </a:lnTo>
                  <a:lnTo>
                    <a:pt x="3924" y="0"/>
                  </a:lnTo>
                  <a:lnTo>
                    <a:pt x="1955" y="0"/>
                  </a:lnTo>
                  <a:lnTo>
                    <a:pt x="0" y="0"/>
                  </a:lnTo>
                  <a:lnTo>
                    <a:pt x="3937" y="5588"/>
                  </a:lnTo>
                  <a:lnTo>
                    <a:pt x="11836" y="23634"/>
                  </a:lnTo>
                  <a:lnTo>
                    <a:pt x="13525" y="23495"/>
                  </a:lnTo>
                  <a:lnTo>
                    <a:pt x="15227" y="23355"/>
                  </a:lnTo>
                  <a:lnTo>
                    <a:pt x="16954" y="23215"/>
                  </a:lnTo>
                  <a:close/>
                </a:path>
              </a:pathLst>
            </a:custGeom>
            <a:solidFill>
              <a:srgbClr val="EDCCC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8" name="object 828"/>
            <p:cNvSpPr/>
            <p:nvPr/>
          </p:nvSpPr>
          <p:spPr>
            <a:xfrm>
              <a:off x="12746914" y="5199811"/>
              <a:ext cx="14604" cy="23495"/>
            </a:xfrm>
            <a:custGeom>
              <a:avLst/>
              <a:gdLst/>
              <a:ahLst/>
              <a:cxnLst/>
              <a:rect l="l" t="t" r="r" b="b"/>
              <a:pathLst>
                <a:path w="14604" h="23495">
                  <a:moveTo>
                    <a:pt x="14389" y="22898"/>
                  </a:moveTo>
                  <a:lnTo>
                    <a:pt x="5067" y="1625"/>
                  </a:lnTo>
                  <a:lnTo>
                    <a:pt x="3949" y="38"/>
                  </a:lnTo>
                  <a:lnTo>
                    <a:pt x="1981" y="38"/>
                  </a:lnTo>
                  <a:lnTo>
                    <a:pt x="0" y="0"/>
                  </a:lnTo>
                  <a:lnTo>
                    <a:pt x="2247" y="3187"/>
                  </a:lnTo>
                  <a:lnTo>
                    <a:pt x="10998" y="23177"/>
                  </a:lnTo>
                  <a:lnTo>
                    <a:pt x="12674" y="23037"/>
                  </a:lnTo>
                  <a:lnTo>
                    <a:pt x="14389" y="22898"/>
                  </a:lnTo>
                  <a:close/>
                </a:path>
              </a:pathLst>
            </a:custGeom>
            <a:solidFill>
              <a:srgbClr val="EDCD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9" name="object 829"/>
            <p:cNvSpPr/>
            <p:nvPr/>
          </p:nvSpPr>
          <p:spPr>
            <a:xfrm>
              <a:off x="12750897" y="5199880"/>
              <a:ext cx="12700" cy="22860"/>
            </a:xfrm>
            <a:custGeom>
              <a:avLst/>
              <a:gdLst/>
              <a:ahLst/>
              <a:cxnLst/>
              <a:rect l="l" t="t" r="r" b="b"/>
              <a:pathLst>
                <a:path w="12700" h="22860">
                  <a:moveTo>
                    <a:pt x="10408" y="22823"/>
                  </a:moveTo>
                  <a:lnTo>
                    <a:pt x="1087" y="1545"/>
                  </a:lnTo>
                  <a:lnTo>
                    <a:pt x="0" y="0"/>
                  </a:lnTo>
                  <a:lnTo>
                    <a:pt x="1956" y="0"/>
                  </a:lnTo>
                  <a:lnTo>
                    <a:pt x="2479" y="743"/>
                  </a:lnTo>
                  <a:lnTo>
                    <a:pt x="12095" y="22686"/>
                  </a:lnTo>
                  <a:lnTo>
                    <a:pt x="10408" y="22823"/>
                  </a:lnTo>
                  <a:close/>
                </a:path>
              </a:pathLst>
            </a:custGeom>
            <a:solidFill>
              <a:srgbClr val="EECE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0" name="object 830"/>
            <p:cNvSpPr/>
            <p:nvPr/>
          </p:nvSpPr>
          <p:spPr>
            <a:xfrm>
              <a:off x="12752882" y="5199920"/>
              <a:ext cx="12065" cy="22860"/>
            </a:xfrm>
            <a:custGeom>
              <a:avLst/>
              <a:gdLst/>
              <a:ahLst/>
              <a:cxnLst/>
              <a:rect l="l" t="t" r="r" b="b"/>
              <a:pathLst>
                <a:path w="12065" h="22860">
                  <a:moveTo>
                    <a:pt x="10110" y="22646"/>
                  </a:moveTo>
                  <a:lnTo>
                    <a:pt x="495" y="703"/>
                  </a:lnTo>
                  <a:lnTo>
                    <a:pt x="0" y="0"/>
                  </a:lnTo>
                  <a:lnTo>
                    <a:pt x="1880" y="0"/>
                  </a:lnTo>
                  <a:lnTo>
                    <a:pt x="11772" y="22510"/>
                  </a:lnTo>
                  <a:lnTo>
                    <a:pt x="10110" y="22646"/>
                  </a:lnTo>
                  <a:close/>
                </a:path>
              </a:pathLst>
            </a:custGeom>
            <a:solidFill>
              <a:srgbClr val="EECE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1" name="object 831"/>
            <p:cNvSpPr/>
            <p:nvPr/>
          </p:nvSpPr>
          <p:spPr>
            <a:xfrm>
              <a:off x="12754776" y="5199963"/>
              <a:ext cx="13970" cy="22860"/>
            </a:xfrm>
            <a:custGeom>
              <a:avLst/>
              <a:gdLst/>
              <a:ahLst/>
              <a:cxnLst/>
              <a:rect l="l" t="t" r="r" b="b"/>
              <a:pathLst>
                <a:path w="13970" h="22860">
                  <a:moveTo>
                    <a:pt x="11620" y="22364"/>
                  </a:moveTo>
                  <a:lnTo>
                    <a:pt x="1816" y="0"/>
                  </a:lnTo>
                  <a:lnTo>
                    <a:pt x="0" y="0"/>
                  </a:lnTo>
                  <a:lnTo>
                    <a:pt x="9855" y="22364"/>
                  </a:lnTo>
                  <a:lnTo>
                    <a:pt x="11620" y="22364"/>
                  </a:lnTo>
                  <a:close/>
                </a:path>
                <a:path w="13970" h="22860">
                  <a:moveTo>
                    <a:pt x="13423" y="22364"/>
                  </a:moveTo>
                  <a:lnTo>
                    <a:pt x="3733" y="254"/>
                  </a:lnTo>
                  <a:lnTo>
                    <a:pt x="1866" y="114"/>
                  </a:lnTo>
                  <a:lnTo>
                    <a:pt x="1930" y="254"/>
                  </a:lnTo>
                  <a:lnTo>
                    <a:pt x="11620" y="22364"/>
                  </a:lnTo>
                  <a:lnTo>
                    <a:pt x="13423" y="22364"/>
                  </a:lnTo>
                  <a:close/>
                </a:path>
              </a:pathLst>
            </a:custGeom>
            <a:solidFill>
              <a:srgbClr val="EECF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2" name="object 832"/>
            <p:cNvSpPr/>
            <p:nvPr/>
          </p:nvSpPr>
          <p:spPr>
            <a:xfrm>
              <a:off x="12758573" y="5200344"/>
              <a:ext cx="15240" cy="22225"/>
            </a:xfrm>
            <a:custGeom>
              <a:avLst/>
              <a:gdLst/>
              <a:ahLst/>
              <a:cxnLst/>
              <a:rect l="l" t="t" r="r" b="b"/>
              <a:pathLst>
                <a:path w="15240" h="22225">
                  <a:moveTo>
                    <a:pt x="14871" y="21983"/>
                  </a:moveTo>
                  <a:lnTo>
                    <a:pt x="5359" y="266"/>
                  </a:lnTo>
                  <a:lnTo>
                    <a:pt x="3606" y="266"/>
                  </a:lnTo>
                  <a:lnTo>
                    <a:pt x="4635" y="2654"/>
                  </a:lnTo>
                  <a:lnTo>
                    <a:pt x="3543" y="139"/>
                  </a:lnTo>
                  <a:lnTo>
                    <a:pt x="1803" y="139"/>
                  </a:lnTo>
                  <a:lnTo>
                    <a:pt x="1752" y="0"/>
                  </a:lnTo>
                  <a:lnTo>
                    <a:pt x="0" y="0"/>
                  </a:lnTo>
                  <a:lnTo>
                    <a:pt x="9626" y="21983"/>
                  </a:lnTo>
                  <a:lnTo>
                    <a:pt x="11379" y="21983"/>
                  </a:lnTo>
                  <a:lnTo>
                    <a:pt x="13055" y="21983"/>
                  </a:lnTo>
                  <a:lnTo>
                    <a:pt x="14871" y="21983"/>
                  </a:lnTo>
                  <a:close/>
                </a:path>
              </a:pathLst>
            </a:custGeom>
            <a:solidFill>
              <a:srgbClr val="EED0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3" name="object 833"/>
            <p:cNvSpPr/>
            <p:nvPr/>
          </p:nvSpPr>
          <p:spPr>
            <a:xfrm>
              <a:off x="12763996" y="5200750"/>
              <a:ext cx="13970" cy="22225"/>
            </a:xfrm>
            <a:custGeom>
              <a:avLst/>
              <a:gdLst/>
              <a:ahLst/>
              <a:cxnLst/>
              <a:rect l="l" t="t" r="r" b="b"/>
              <a:pathLst>
                <a:path w="13970" h="22225">
                  <a:moveTo>
                    <a:pt x="13728" y="21780"/>
                  </a:moveTo>
                  <a:lnTo>
                    <a:pt x="13639" y="21577"/>
                  </a:lnTo>
                  <a:lnTo>
                    <a:pt x="3314" y="0"/>
                  </a:lnTo>
                  <a:lnTo>
                    <a:pt x="1790" y="0"/>
                  </a:lnTo>
                  <a:lnTo>
                    <a:pt x="0" y="0"/>
                  </a:lnTo>
                  <a:lnTo>
                    <a:pt x="9525" y="21742"/>
                  </a:lnTo>
                  <a:lnTo>
                    <a:pt x="11303" y="21742"/>
                  </a:lnTo>
                  <a:lnTo>
                    <a:pt x="13728" y="21780"/>
                  </a:lnTo>
                  <a:close/>
                </a:path>
              </a:pathLst>
            </a:custGeom>
            <a:solidFill>
              <a:srgbClr val="EED1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4" name="object 834"/>
            <p:cNvSpPr/>
            <p:nvPr/>
          </p:nvSpPr>
          <p:spPr>
            <a:xfrm>
              <a:off x="12767374" y="5200865"/>
              <a:ext cx="14604" cy="22225"/>
            </a:xfrm>
            <a:custGeom>
              <a:avLst/>
              <a:gdLst/>
              <a:ahLst/>
              <a:cxnLst/>
              <a:rect l="l" t="t" r="r" b="b"/>
              <a:pathLst>
                <a:path w="14604" h="22225">
                  <a:moveTo>
                    <a:pt x="14008" y="21818"/>
                  </a:moveTo>
                  <a:lnTo>
                    <a:pt x="3822" y="520"/>
                  </a:lnTo>
                  <a:lnTo>
                    <a:pt x="1905" y="228"/>
                  </a:lnTo>
                  <a:lnTo>
                    <a:pt x="368" y="0"/>
                  </a:lnTo>
                  <a:lnTo>
                    <a:pt x="0" y="0"/>
                  </a:lnTo>
                  <a:lnTo>
                    <a:pt x="114" y="228"/>
                  </a:lnTo>
                  <a:lnTo>
                    <a:pt x="10375" y="21717"/>
                  </a:lnTo>
                  <a:lnTo>
                    <a:pt x="12179" y="21717"/>
                  </a:lnTo>
                  <a:lnTo>
                    <a:pt x="14008" y="21818"/>
                  </a:lnTo>
                  <a:close/>
                </a:path>
              </a:pathLst>
            </a:custGeom>
            <a:solidFill>
              <a:srgbClr val="EED2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5" name="object 835"/>
            <p:cNvSpPr/>
            <p:nvPr/>
          </p:nvSpPr>
          <p:spPr>
            <a:xfrm>
              <a:off x="12771203" y="5201382"/>
              <a:ext cx="12065" cy="21590"/>
            </a:xfrm>
            <a:custGeom>
              <a:avLst/>
              <a:gdLst/>
              <a:ahLst/>
              <a:cxnLst/>
              <a:rect l="l" t="t" r="r" b="b"/>
              <a:pathLst>
                <a:path w="12065" h="21589">
                  <a:moveTo>
                    <a:pt x="12017" y="21420"/>
                  </a:moveTo>
                  <a:lnTo>
                    <a:pt x="10239" y="21420"/>
                  </a:lnTo>
                  <a:lnTo>
                    <a:pt x="0" y="0"/>
                  </a:lnTo>
                  <a:lnTo>
                    <a:pt x="1915" y="290"/>
                  </a:lnTo>
                  <a:lnTo>
                    <a:pt x="12017" y="21420"/>
                  </a:lnTo>
                  <a:close/>
                </a:path>
              </a:pathLst>
            </a:custGeom>
            <a:solidFill>
              <a:srgbClr val="EED3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6" name="object 836"/>
            <p:cNvSpPr/>
            <p:nvPr/>
          </p:nvSpPr>
          <p:spPr>
            <a:xfrm>
              <a:off x="12773119" y="5201672"/>
              <a:ext cx="12065" cy="21590"/>
            </a:xfrm>
            <a:custGeom>
              <a:avLst/>
              <a:gdLst/>
              <a:ahLst/>
              <a:cxnLst/>
              <a:rect l="l" t="t" r="r" b="b"/>
              <a:pathLst>
                <a:path w="12065" h="21589">
                  <a:moveTo>
                    <a:pt x="11989" y="21249"/>
                  </a:moveTo>
                  <a:lnTo>
                    <a:pt x="10158" y="21249"/>
                  </a:lnTo>
                  <a:lnTo>
                    <a:pt x="0" y="0"/>
                  </a:lnTo>
                  <a:lnTo>
                    <a:pt x="1978" y="299"/>
                  </a:lnTo>
                  <a:lnTo>
                    <a:pt x="11989" y="21249"/>
                  </a:lnTo>
                  <a:close/>
                </a:path>
              </a:pathLst>
            </a:custGeom>
            <a:solidFill>
              <a:srgbClr val="EED3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7" name="object 837"/>
            <p:cNvSpPr/>
            <p:nvPr/>
          </p:nvSpPr>
          <p:spPr>
            <a:xfrm>
              <a:off x="12775095" y="5201983"/>
              <a:ext cx="13970" cy="21590"/>
            </a:xfrm>
            <a:custGeom>
              <a:avLst/>
              <a:gdLst/>
              <a:ahLst/>
              <a:cxnLst/>
              <a:rect l="l" t="t" r="r" b="b"/>
              <a:pathLst>
                <a:path w="13970" h="21589">
                  <a:moveTo>
                    <a:pt x="13677" y="21183"/>
                  </a:moveTo>
                  <a:lnTo>
                    <a:pt x="3835" y="571"/>
                  </a:lnTo>
                  <a:lnTo>
                    <a:pt x="1905" y="279"/>
                  </a:lnTo>
                  <a:lnTo>
                    <a:pt x="0" y="0"/>
                  </a:lnTo>
                  <a:lnTo>
                    <a:pt x="10071" y="21069"/>
                  </a:lnTo>
                  <a:lnTo>
                    <a:pt x="11836" y="21069"/>
                  </a:lnTo>
                  <a:lnTo>
                    <a:pt x="13677" y="21183"/>
                  </a:lnTo>
                  <a:close/>
                </a:path>
              </a:pathLst>
            </a:custGeom>
            <a:solidFill>
              <a:srgbClr val="EED4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8" name="object 838"/>
            <p:cNvSpPr/>
            <p:nvPr/>
          </p:nvSpPr>
          <p:spPr>
            <a:xfrm>
              <a:off x="12778932" y="5202553"/>
              <a:ext cx="12065" cy="20955"/>
            </a:xfrm>
            <a:custGeom>
              <a:avLst/>
              <a:gdLst/>
              <a:ahLst/>
              <a:cxnLst/>
              <a:rect l="l" t="t" r="r" b="b"/>
              <a:pathLst>
                <a:path w="12065" h="20954">
                  <a:moveTo>
                    <a:pt x="11680" y="20730"/>
                  </a:moveTo>
                  <a:lnTo>
                    <a:pt x="9907" y="20730"/>
                  </a:lnTo>
                  <a:lnTo>
                    <a:pt x="107" y="224"/>
                  </a:lnTo>
                  <a:lnTo>
                    <a:pt x="0" y="0"/>
                  </a:lnTo>
                  <a:lnTo>
                    <a:pt x="1482" y="224"/>
                  </a:lnTo>
                  <a:lnTo>
                    <a:pt x="1881" y="224"/>
                  </a:lnTo>
                  <a:lnTo>
                    <a:pt x="11680" y="20730"/>
                  </a:lnTo>
                  <a:close/>
                </a:path>
              </a:pathLst>
            </a:custGeom>
            <a:solidFill>
              <a:srgbClr val="EED4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9" name="object 839"/>
            <p:cNvSpPr/>
            <p:nvPr/>
          </p:nvSpPr>
          <p:spPr>
            <a:xfrm>
              <a:off x="12780861" y="5202910"/>
              <a:ext cx="17145" cy="21590"/>
            </a:xfrm>
            <a:custGeom>
              <a:avLst/>
              <a:gdLst/>
              <a:ahLst/>
              <a:cxnLst/>
              <a:rect l="l" t="t" r="r" b="b"/>
              <a:pathLst>
                <a:path w="17145" h="21589">
                  <a:moveTo>
                    <a:pt x="17081" y="21336"/>
                  </a:moveTo>
                  <a:lnTo>
                    <a:pt x="4127" y="1104"/>
                  </a:lnTo>
                  <a:lnTo>
                    <a:pt x="2070" y="546"/>
                  </a:lnTo>
                  <a:lnTo>
                    <a:pt x="0" y="0"/>
                  </a:lnTo>
                  <a:lnTo>
                    <a:pt x="9817" y="20535"/>
                  </a:lnTo>
                  <a:lnTo>
                    <a:pt x="11722" y="20739"/>
                  </a:lnTo>
                  <a:lnTo>
                    <a:pt x="13639" y="20955"/>
                  </a:lnTo>
                  <a:lnTo>
                    <a:pt x="15341" y="21145"/>
                  </a:lnTo>
                  <a:lnTo>
                    <a:pt x="17081" y="21336"/>
                  </a:lnTo>
                  <a:close/>
                </a:path>
              </a:pathLst>
            </a:custGeom>
            <a:solidFill>
              <a:srgbClr val="EED5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0" name="object 840"/>
            <p:cNvSpPr/>
            <p:nvPr/>
          </p:nvSpPr>
          <p:spPr>
            <a:xfrm>
              <a:off x="12789104" y="5205120"/>
              <a:ext cx="12700" cy="19685"/>
            </a:xfrm>
            <a:custGeom>
              <a:avLst/>
              <a:gdLst/>
              <a:ahLst/>
              <a:cxnLst/>
              <a:rect l="l" t="t" r="r" b="b"/>
              <a:pathLst>
                <a:path w="12700" h="19685">
                  <a:moveTo>
                    <a:pt x="12280" y="19507"/>
                  </a:moveTo>
                  <a:lnTo>
                    <a:pt x="12230" y="19316"/>
                  </a:lnTo>
                  <a:lnTo>
                    <a:pt x="11442" y="16484"/>
                  </a:lnTo>
                  <a:lnTo>
                    <a:pt x="4419" y="1790"/>
                  </a:lnTo>
                  <a:lnTo>
                    <a:pt x="2552" y="685"/>
                  </a:lnTo>
                  <a:lnTo>
                    <a:pt x="2095" y="685"/>
                  </a:lnTo>
                  <a:lnTo>
                    <a:pt x="2032" y="546"/>
                  </a:lnTo>
                  <a:lnTo>
                    <a:pt x="0" y="0"/>
                  </a:lnTo>
                  <a:lnTo>
                    <a:pt x="8432" y="17640"/>
                  </a:lnTo>
                  <a:lnTo>
                    <a:pt x="8839" y="19126"/>
                  </a:lnTo>
                  <a:lnTo>
                    <a:pt x="10528" y="19304"/>
                  </a:lnTo>
                  <a:lnTo>
                    <a:pt x="10477" y="19126"/>
                  </a:lnTo>
                  <a:lnTo>
                    <a:pt x="9944" y="17208"/>
                  </a:lnTo>
                  <a:lnTo>
                    <a:pt x="10553" y="19316"/>
                  </a:lnTo>
                  <a:lnTo>
                    <a:pt x="12280" y="19507"/>
                  </a:lnTo>
                  <a:close/>
                </a:path>
              </a:pathLst>
            </a:custGeom>
            <a:solidFill>
              <a:srgbClr val="EED4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1" name="object 841"/>
            <p:cNvSpPr/>
            <p:nvPr/>
          </p:nvSpPr>
          <p:spPr>
            <a:xfrm>
              <a:off x="12793534" y="5206903"/>
              <a:ext cx="10160" cy="18415"/>
            </a:xfrm>
            <a:custGeom>
              <a:avLst/>
              <a:gdLst/>
              <a:ahLst/>
              <a:cxnLst/>
              <a:rect l="l" t="t" r="r" b="b"/>
              <a:pathLst>
                <a:path w="10159" h="18414">
                  <a:moveTo>
                    <a:pt x="9638" y="17952"/>
                  </a:moveTo>
                  <a:lnTo>
                    <a:pt x="8935" y="15417"/>
                  </a:lnTo>
                  <a:lnTo>
                    <a:pt x="7858" y="17711"/>
                  </a:lnTo>
                  <a:lnTo>
                    <a:pt x="7020" y="14688"/>
                  </a:lnTo>
                  <a:lnTo>
                    <a:pt x="0" y="0"/>
                  </a:lnTo>
                  <a:lnTo>
                    <a:pt x="2543" y="1498"/>
                  </a:lnTo>
                  <a:lnTo>
                    <a:pt x="8577" y="14126"/>
                  </a:lnTo>
                  <a:lnTo>
                    <a:pt x="9571" y="17711"/>
                  </a:lnTo>
                  <a:lnTo>
                    <a:pt x="9638" y="17952"/>
                  </a:lnTo>
                  <a:close/>
                </a:path>
              </a:pathLst>
            </a:custGeom>
            <a:solidFill>
              <a:srgbClr val="EED3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2" name="object 842"/>
            <p:cNvSpPr/>
            <p:nvPr/>
          </p:nvSpPr>
          <p:spPr>
            <a:xfrm>
              <a:off x="12796078" y="5208402"/>
              <a:ext cx="8890" cy="17145"/>
            </a:xfrm>
            <a:custGeom>
              <a:avLst/>
              <a:gdLst/>
              <a:ahLst/>
              <a:cxnLst/>
              <a:rect l="l" t="t" r="r" b="b"/>
              <a:pathLst>
                <a:path w="8890" h="17145">
                  <a:moveTo>
                    <a:pt x="8827" y="16721"/>
                  </a:moveTo>
                  <a:lnTo>
                    <a:pt x="7094" y="16453"/>
                  </a:lnTo>
                  <a:lnTo>
                    <a:pt x="6034" y="12627"/>
                  </a:lnTo>
                  <a:lnTo>
                    <a:pt x="0" y="0"/>
                  </a:lnTo>
                  <a:lnTo>
                    <a:pt x="1319" y="777"/>
                  </a:lnTo>
                  <a:lnTo>
                    <a:pt x="2537" y="1607"/>
                  </a:lnTo>
                  <a:lnTo>
                    <a:pt x="7537" y="12070"/>
                  </a:lnTo>
                  <a:lnTo>
                    <a:pt x="8753" y="16453"/>
                  </a:lnTo>
                  <a:lnTo>
                    <a:pt x="8827" y="16721"/>
                  </a:lnTo>
                  <a:close/>
                </a:path>
              </a:pathLst>
            </a:custGeom>
            <a:solidFill>
              <a:srgbClr val="EED2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3" name="object 843"/>
            <p:cNvSpPr/>
            <p:nvPr/>
          </p:nvSpPr>
          <p:spPr>
            <a:xfrm>
              <a:off x="12798615" y="5210009"/>
              <a:ext cx="8255" cy="15875"/>
            </a:xfrm>
            <a:custGeom>
              <a:avLst/>
              <a:gdLst/>
              <a:ahLst/>
              <a:cxnLst/>
              <a:rect l="l" t="t" r="r" b="b"/>
              <a:pathLst>
                <a:path w="8254" h="15875">
                  <a:moveTo>
                    <a:pt x="8022" y="15381"/>
                  </a:moveTo>
                  <a:lnTo>
                    <a:pt x="6290" y="15114"/>
                  </a:lnTo>
                  <a:lnTo>
                    <a:pt x="5000" y="10463"/>
                  </a:lnTo>
                  <a:lnTo>
                    <a:pt x="0" y="0"/>
                  </a:lnTo>
                  <a:lnTo>
                    <a:pt x="2624" y="1789"/>
                  </a:lnTo>
                  <a:lnTo>
                    <a:pt x="6503" y="9907"/>
                  </a:lnTo>
                  <a:lnTo>
                    <a:pt x="7947" y="15114"/>
                  </a:lnTo>
                  <a:lnTo>
                    <a:pt x="8022" y="15381"/>
                  </a:lnTo>
                  <a:close/>
                </a:path>
              </a:pathLst>
            </a:custGeom>
            <a:solidFill>
              <a:srgbClr val="EED2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4" name="object 844"/>
            <p:cNvSpPr/>
            <p:nvPr/>
          </p:nvSpPr>
          <p:spPr>
            <a:xfrm>
              <a:off x="12801239" y="5211798"/>
              <a:ext cx="7620" cy="13970"/>
            </a:xfrm>
            <a:custGeom>
              <a:avLst/>
              <a:gdLst/>
              <a:ahLst/>
              <a:cxnLst/>
              <a:rect l="l" t="t" r="r" b="b"/>
              <a:pathLst>
                <a:path w="7620" h="13970">
                  <a:moveTo>
                    <a:pt x="7144" y="13862"/>
                  </a:moveTo>
                  <a:lnTo>
                    <a:pt x="5397" y="13592"/>
                  </a:lnTo>
                  <a:lnTo>
                    <a:pt x="3879" y="8117"/>
                  </a:lnTo>
                  <a:lnTo>
                    <a:pt x="0" y="0"/>
                  </a:lnTo>
                  <a:lnTo>
                    <a:pt x="1575" y="1073"/>
                  </a:lnTo>
                  <a:lnTo>
                    <a:pt x="2725" y="1961"/>
                  </a:lnTo>
                  <a:lnTo>
                    <a:pt x="5389" y="7533"/>
                  </a:lnTo>
                  <a:lnTo>
                    <a:pt x="7069" y="13592"/>
                  </a:lnTo>
                  <a:lnTo>
                    <a:pt x="7144" y="13862"/>
                  </a:lnTo>
                  <a:close/>
                </a:path>
              </a:pathLst>
            </a:custGeom>
            <a:solidFill>
              <a:srgbClr val="EED1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5" name="object 845"/>
            <p:cNvSpPr/>
            <p:nvPr/>
          </p:nvSpPr>
          <p:spPr>
            <a:xfrm>
              <a:off x="12803965" y="5213759"/>
              <a:ext cx="6350" cy="12700"/>
            </a:xfrm>
            <a:custGeom>
              <a:avLst/>
              <a:gdLst/>
              <a:ahLst/>
              <a:cxnLst/>
              <a:rect l="l" t="t" r="r" b="b"/>
              <a:pathLst>
                <a:path w="6350" h="12700">
                  <a:moveTo>
                    <a:pt x="5881" y="12127"/>
                  </a:moveTo>
                  <a:lnTo>
                    <a:pt x="4723" y="8561"/>
                  </a:lnTo>
                  <a:lnTo>
                    <a:pt x="4419" y="11901"/>
                  </a:lnTo>
                  <a:lnTo>
                    <a:pt x="2663" y="5572"/>
                  </a:lnTo>
                  <a:lnTo>
                    <a:pt x="0" y="0"/>
                  </a:lnTo>
                  <a:lnTo>
                    <a:pt x="2591" y="1998"/>
                  </a:lnTo>
                  <a:lnTo>
                    <a:pt x="5808" y="11901"/>
                  </a:lnTo>
                  <a:lnTo>
                    <a:pt x="5881" y="12127"/>
                  </a:lnTo>
                  <a:close/>
                </a:path>
              </a:pathLst>
            </a:custGeom>
            <a:solidFill>
              <a:srgbClr val="EED1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6" name="object 846"/>
            <p:cNvSpPr/>
            <p:nvPr/>
          </p:nvSpPr>
          <p:spPr>
            <a:xfrm>
              <a:off x="12806557" y="5215758"/>
              <a:ext cx="5715" cy="10795"/>
            </a:xfrm>
            <a:custGeom>
              <a:avLst/>
              <a:gdLst/>
              <a:ahLst/>
              <a:cxnLst/>
              <a:rect l="l" t="t" r="r" b="b"/>
              <a:pathLst>
                <a:path w="5715" h="10795">
                  <a:moveTo>
                    <a:pt x="5092" y="10407"/>
                  </a:moveTo>
                  <a:lnTo>
                    <a:pt x="3844" y="6562"/>
                  </a:lnTo>
                  <a:lnTo>
                    <a:pt x="3290" y="10128"/>
                  </a:lnTo>
                  <a:lnTo>
                    <a:pt x="0" y="0"/>
                  </a:lnTo>
                  <a:lnTo>
                    <a:pt x="1372" y="1058"/>
                  </a:lnTo>
                  <a:lnTo>
                    <a:pt x="2320" y="1870"/>
                  </a:lnTo>
                  <a:lnTo>
                    <a:pt x="5001" y="10128"/>
                  </a:lnTo>
                  <a:lnTo>
                    <a:pt x="5092" y="10407"/>
                  </a:lnTo>
                  <a:close/>
                </a:path>
              </a:pathLst>
            </a:custGeom>
            <a:solidFill>
              <a:srgbClr val="EDD0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7" name="object 847"/>
            <p:cNvSpPr/>
            <p:nvPr/>
          </p:nvSpPr>
          <p:spPr>
            <a:xfrm>
              <a:off x="12808878" y="5217629"/>
              <a:ext cx="5080" cy="8890"/>
            </a:xfrm>
            <a:custGeom>
              <a:avLst/>
              <a:gdLst/>
              <a:ahLst/>
              <a:cxnLst/>
              <a:rect l="l" t="t" r="r" b="b"/>
              <a:pathLst>
                <a:path w="5079" h="8889">
                  <a:moveTo>
                    <a:pt x="4553" y="8812"/>
                  </a:moveTo>
                  <a:lnTo>
                    <a:pt x="3215" y="4691"/>
                  </a:lnTo>
                  <a:lnTo>
                    <a:pt x="2771" y="8536"/>
                  </a:lnTo>
                  <a:lnTo>
                    <a:pt x="0" y="0"/>
                  </a:lnTo>
                  <a:lnTo>
                    <a:pt x="2344" y="2007"/>
                  </a:lnTo>
                  <a:lnTo>
                    <a:pt x="4464" y="8536"/>
                  </a:lnTo>
                  <a:lnTo>
                    <a:pt x="4553" y="8812"/>
                  </a:lnTo>
                  <a:close/>
                </a:path>
              </a:pathLst>
            </a:custGeom>
            <a:solidFill>
              <a:srgbClr val="EDD0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8" name="object 848"/>
            <p:cNvSpPr/>
            <p:nvPr/>
          </p:nvSpPr>
          <p:spPr>
            <a:xfrm>
              <a:off x="12811223" y="5219637"/>
              <a:ext cx="4445" cy="7620"/>
            </a:xfrm>
            <a:custGeom>
              <a:avLst/>
              <a:gdLst/>
              <a:ahLst/>
              <a:cxnLst/>
              <a:rect l="l" t="t" r="r" b="b"/>
              <a:pathLst>
                <a:path w="4445" h="7620">
                  <a:moveTo>
                    <a:pt x="4002" y="7081"/>
                  </a:moveTo>
                  <a:lnTo>
                    <a:pt x="2704" y="3086"/>
                  </a:lnTo>
                  <a:lnTo>
                    <a:pt x="2208" y="6804"/>
                  </a:lnTo>
                  <a:lnTo>
                    <a:pt x="0" y="0"/>
                  </a:lnTo>
                  <a:lnTo>
                    <a:pt x="1532" y="1312"/>
                  </a:lnTo>
                  <a:lnTo>
                    <a:pt x="2369" y="2683"/>
                  </a:lnTo>
                  <a:lnTo>
                    <a:pt x="2704" y="3086"/>
                  </a:lnTo>
                  <a:lnTo>
                    <a:pt x="3912" y="6804"/>
                  </a:lnTo>
                  <a:lnTo>
                    <a:pt x="4002" y="7081"/>
                  </a:lnTo>
                  <a:close/>
                </a:path>
              </a:pathLst>
            </a:custGeom>
            <a:solidFill>
              <a:srgbClr val="EDCF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9" name="object 849"/>
            <p:cNvSpPr/>
            <p:nvPr/>
          </p:nvSpPr>
          <p:spPr>
            <a:xfrm>
              <a:off x="12813927" y="5222723"/>
              <a:ext cx="1905" cy="4445"/>
            </a:xfrm>
            <a:custGeom>
              <a:avLst/>
              <a:gdLst/>
              <a:ahLst/>
              <a:cxnLst/>
              <a:rect l="l" t="t" r="r" b="b"/>
              <a:pathLst>
                <a:path w="1904" h="4445">
                  <a:moveTo>
                    <a:pt x="1542" y="3995"/>
                  </a:moveTo>
                  <a:lnTo>
                    <a:pt x="1297" y="3995"/>
                  </a:lnTo>
                  <a:lnTo>
                    <a:pt x="0" y="0"/>
                  </a:lnTo>
                  <a:lnTo>
                    <a:pt x="869" y="1975"/>
                  </a:lnTo>
                  <a:lnTo>
                    <a:pt x="1542" y="3995"/>
                  </a:lnTo>
                  <a:close/>
                </a:path>
              </a:pathLst>
            </a:custGeom>
            <a:solidFill>
              <a:srgbClr val="EDCF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50" name="object 850"/>
            <p:cNvPicPr/>
            <p:nvPr/>
          </p:nvPicPr>
          <p:blipFill>
            <a:blip r:embed="rId572" cstate="print"/>
            <a:stretch>
              <a:fillRect/>
            </a:stretch>
          </p:blipFill>
          <p:spPr>
            <a:xfrm>
              <a:off x="12564557" y="5172303"/>
              <a:ext cx="268894" cy="112349"/>
            </a:xfrm>
            <a:prstGeom prst="rect">
              <a:avLst/>
            </a:prstGeom>
          </p:spPr>
        </p:pic>
        <p:pic>
          <p:nvPicPr>
            <p:cNvPr id="851" name="object 851"/>
            <p:cNvPicPr/>
            <p:nvPr/>
          </p:nvPicPr>
          <p:blipFill>
            <a:blip r:embed="rId573" cstate="print"/>
            <a:stretch>
              <a:fillRect/>
            </a:stretch>
          </p:blipFill>
          <p:spPr>
            <a:xfrm>
              <a:off x="12553827" y="5179344"/>
              <a:ext cx="124266" cy="104729"/>
            </a:xfrm>
            <a:prstGeom prst="rect">
              <a:avLst/>
            </a:prstGeom>
          </p:spPr>
        </p:pic>
        <p:pic>
          <p:nvPicPr>
            <p:cNvPr id="852" name="object 852"/>
            <p:cNvPicPr/>
            <p:nvPr/>
          </p:nvPicPr>
          <p:blipFill>
            <a:blip r:embed="rId574" cstate="print"/>
            <a:stretch>
              <a:fillRect/>
            </a:stretch>
          </p:blipFill>
          <p:spPr>
            <a:xfrm>
              <a:off x="12791663" y="5205800"/>
              <a:ext cx="21092" cy="15148"/>
            </a:xfrm>
            <a:prstGeom prst="rect">
              <a:avLst/>
            </a:prstGeom>
          </p:spPr>
        </p:pic>
        <p:pic>
          <p:nvPicPr>
            <p:cNvPr id="853" name="object 853"/>
            <p:cNvPicPr/>
            <p:nvPr/>
          </p:nvPicPr>
          <p:blipFill>
            <a:blip r:embed="rId575" cstate="print"/>
            <a:stretch>
              <a:fillRect/>
            </a:stretch>
          </p:blipFill>
          <p:spPr>
            <a:xfrm>
              <a:off x="12578475" y="6156258"/>
              <a:ext cx="120467" cy="329945"/>
            </a:xfrm>
            <a:prstGeom prst="rect">
              <a:avLst/>
            </a:prstGeom>
          </p:spPr>
        </p:pic>
        <p:pic>
          <p:nvPicPr>
            <p:cNvPr id="854" name="object 854"/>
            <p:cNvPicPr/>
            <p:nvPr/>
          </p:nvPicPr>
          <p:blipFill>
            <a:blip r:embed="rId576" cstate="print"/>
            <a:stretch>
              <a:fillRect/>
            </a:stretch>
          </p:blipFill>
          <p:spPr>
            <a:xfrm>
              <a:off x="12893588" y="4951750"/>
              <a:ext cx="488624" cy="1458925"/>
            </a:xfrm>
            <a:prstGeom prst="rect">
              <a:avLst/>
            </a:prstGeom>
          </p:spPr>
        </p:pic>
        <p:pic>
          <p:nvPicPr>
            <p:cNvPr id="855" name="object 855"/>
            <p:cNvPicPr/>
            <p:nvPr/>
          </p:nvPicPr>
          <p:blipFill>
            <a:blip r:embed="rId577" cstate="print"/>
            <a:stretch>
              <a:fillRect/>
            </a:stretch>
          </p:blipFill>
          <p:spPr>
            <a:xfrm>
              <a:off x="13274954" y="5566805"/>
              <a:ext cx="67817" cy="181234"/>
            </a:xfrm>
            <a:prstGeom prst="rect">
              <a:avLst/>
            </a:prstGeom>
          </p:spPr>
        </p:pic>
        <p:pic>
          <p:nvPicPr>
            <p:cNvPr id="856" name="object 856"/>
            <p:cNvPicPr/>
            <p:nvPr/>
          </p:nvPicPr>
          <p:blipFill>
            <a:blip r:embed="rId578" cstate="print"/>
            <a:stretch>
              <a:fillRect/>
            </a:stretch>
          </p:blipFill>
          <p:spPr>
            <a:xfrm>
              <a:off x="13143158" y="5203941"/>
              <a:ext cx="68397" cy="160934"/>
            </a:xfrm>
            <a:prstGeom prst="rect">
              <a:avLst/>
            </a:prstGeom>
          </p:spPr>
        </p:pic>
        <p:pic>
          <p:nvPicPr>
            <p:cNvPr id="857" name="object 857"/>
            <p:cNvPicPr/>
            <p:nvPr/>
          </p:nvPicPr>
          <p:blipFill>
            <a:blip r:embed="rId579" cstate="print"/>
            <a:stretch>
              <a:fillRect/>
            </a:stretch>
          </p:blipFill>
          <p:spPr>
            <a:xfrm>
              <a:off x="13046354" y="5092963"/>
              <a:ext cx="17647" cy="11460"/>
            </a:xfrm>
            <a:prstGeom prst="rect">
              <a:avLst/>
            </a:prstGeom>
          </p:spPr>
        </p:pic>
        <p:pic>
          <p:nvPicPr>
            <p:cNvPr id="858" name="object 858"/>
            <p:cNvPicPr/>
            <p:nvPr/>
          </p:nvPicPr>
          <p:blipFill>
            <a:blip r:embed="rId580" cstate="print"/>
            <a:stretch>
              <a:fillRect/>
            </a:stretch>
          </p:blipFill>
          <p:spPr>
            <a:xfrm>
              <a:off x="13296869" y="5982217"/>
              <a:ext cx="15670" cy="186781"/>
            </a:xfrm>
            <a:prstGeom prst="rect">
              <a:avLst/>
            </a:prstGeom>
          </p:spPr>
        </p:pic>
        <p:pic>
          <p:nvPicPr>
            <p:cNvPr id="859" name="object 859"/>
            <p:cNvPicPr/>
            <p:nvPr/>
          </p:nvPicPr>
          <p:blipFill>
            <a:blip r:embed="rId581" cstate="print"/>
            <a:stretch>
              <a:fillRect/>
            </a:stretch>
          </p:blipFill>
          <p:spPr>
            <a:xfrm>
              <a:off x="12896179" y="6192377"/>
              <a:ext cx="432815" cy="210433"/>
            </a:xfrm>
            <a:prstGeom prst="rect">
              <a:avLst/>
            </a:prstGeom>
          </p:spPr>
        </p:pic>
        <p:pic>
          <p:nvPicPr>
            <p:cNvPr id="860" name="object 860"/>
            <p:cNvPicPr/>
            <p:nvPr/>
          </p:nvPicPr>
          <p:blipFill>
            <a:blip r:embed="rId582" cstate="print"/>
            <a:stretch>
              <a:fillRect/>
            </a:stretch>
          </p:blipFill>
          <p:spPr>
            <a:xfrm>
              <a:off x="12082089" y="6186190"/>
              <a:ext cx="58216" cy="91226"/>
            </a:xfrm>
            <a:prstGeom prst="rect">
              <a:avLst/>
            </a:prstGeom>
          </p:spPr>
        </p:pic>
        <p:pic>
          <p:nvPicPr>
            <p:cNvPr id="861" name="object 861"/>
            <p:cNvPicPr/>
            <p:nvPr/>
          </p:nvPicPr>
          <p:blipFill>
            <a:blip r:embed="rId570" cstate="print"/>
            <a:stretch>
              <a:fillRect/>
            </a:stretch>
          </p:blipFill>
          <p:spPr>
            <a:xfrm>
              <a:off x="11925635" y="5442536"/>
              <a:ext cx="1031" cy="6067"/>
            </a:xfrm>
            <a:prstGeom prst="rect">
              <a:avLst/>
            </a:prstGeom>
          </p:spPr>
        </p:pic>
        <p:pic>
          <p:nvPicPr>
            <p:cNvPr id="862" name="object 862"/>
            <p:cNvPicPr/>
            <p:nvPr/>
          </p:nvPicPr>
          <p:blipFill>
            <a:blip r:embed="rId583" cstate="print"/>
            <a:stretch>
              <a:fillRect/>
            </a:stretch>
          </p:blipFill>
          <p:spPr>
            <a:xfrm>
              <a:off x="11833067" y="5410646"/>
              <a:ext cx="607649" cy="928370"/>
            </a:xfrm>
            <a:prstGeom prst="rect">
              <a:avLst/>
            </a:prstGeom>
          </p:spPr>
        </p:pic>
        <p:pic>
          <p:nvPicPr>
            <p:cNvPr id="863" name="object 863"/>
            <p:cNvPicPr/>
            <p:nvPr/>
          </p:nvPicPr>
          <p:blipFill>
            <a:blip r:embed="rId584" cstate="print"/>
            <a:stretch>
              <a:fillRect/>
            </a:stretch>
          </p:blipFill>
          <p:spPr>
            <a:xfrm>
              <a:off x="12053444" y="5188731"/>
              <a:ext cx="51901" cy="29778"/>
            </a:xfrm>
            <a:prstGeom prst="rect">
              <a:avLst/>
            </a:prstGeom>
          </p:spPr>
        </p:pic>
        <p:pic>
          <p:nvPicPr>
            <p:cNvPr id="864" name="object 864"/>
            <p:cNvPicPr/>
            <p:nvPr/>
          </p:nvPicPr>
          <p:blipFill>
            <a:blip r:embed="rId585" cstate="print"/>
            <a:stretch>
              <a:fillRect/>
            </a:stretch>
          </p:blipFill>
          <p:spPr>
            <a:xfrm>
              <a:off x="12057065" y="4897108"/>
              <a:ext cx="588393" cy="320305"/>
            </a:xfrm>
            <a:prstGeom prst="rect">
              <a:avLst/>
            </a:prstGeom>
          </p:spPr>
        </p:pic>
        <p:pic>
          <p:nvPicPr>
            <p:cNvPr id="865" name="object 865"/>
            <p:cNvPicPr/>
            <p:nvPr/>
          </p:nvPicPr>
          <p:blipFill>
            <a:blip r:embed="rId586" cstate="print"/>
            <a:stretch>
              <a:fillRect/>
            </a:stretch>
          </p:blipFill>
          <p:spPr>
            <a:xfrm>
              <a:off x="11979219" y="5954267"/>
              <a:ext cx="435833" cy="381426"/>
            </a:xfrm>
            <a:prstGeom prst="rect">
              <a:avLst/>
            </a:prstGeom>
          </p:spPr>
        </p:pic>
        <p:pic>
          <p:nvPicPr>
            <p:cNvPr id="866" name="object 866"/>
            <p:cNvPicPr/>
            <p:nvPr/>
          </p:nvPicPr>
          <p:blipFill>
            <a:blip r:embed="rId587" cstate="print"/>
            <a:stretch>
              <a:fillRect/>
            </a:stretch>
          </p:blipFill>
          <p:spPr>
            <a:xfrm>
              <a:off x="11930816" y="5269401"/>
              <a:ext cx="45025" cy="206879"/>
            </a:xfrm>
            <a:prstGeom prst="rect">
              <a:avLst/>
            </a:prstGeom>
          </p:spPr>
        </p:pic>
        <p:pic>
          <p:nvPicPr>
            <p:cNvPr id="867" name="object 867"/>
            <p:cNvPicPr/>
            <p:nvPr/>
          </p:nvPicPr>
          <p:blipFill>
            <a:blip r:embed="rId588" cstate="print"/>
            <a:stretch>
              <a:fillRect/>
            </a:stretch>
          </p:blipFill>
          <p:spPr>
            <a:xfrm>
              <a:off x="11859310" y="5572353"/>
              <a:ext cx="33588" cy="114360"/>
            </a:xfrm>
            <a:prstGeom prst="rect">
              <a:avLst/>
            </a:prstGeom>
          </p:spPr>
        </p:pic>
        <p:pic>
          <p:nvPicPr>
            <p:cNvPr id="868" name="object 868"/>
            <p:cNvPicPr/>
            <p:nvPr/>
          </p:nvPicPr>
          <p:blipFill>
            <a:blip r:embed="rId589" cstate="print"/>
            <a:stretch>
              <a:fillRect/>
            </a:stretch>
          </p:blipFill>
          <p:spPr>
            <a:xfrm>
              <a:off x="12006072" y="5198516"/>
              <a:ext cx="126766" cy="88727"/>
            </a:xfrm>
            <a:prstGeom prst="rect">
              <a:avLst/>
            </a:prstGeom>
          </p:spPr>
        </p:pic>
        <p:pic>
          <p:nvPicPr>
            <p:cNvPr id="869" name="object 869"/>
            <p:cNvPicPr/>
            <p:nvPr/>
          </p:nvPicPr>
          <p:blipFill>
            <a:blip r:embed="rId590" cstate="print"/>
            <a:stretch>
              <a:fillRect/>
            </a:stretch>
          </p:blipFill>
          <p:spPr>
            <a:xfrm>
              <a:off x="11938992" y="5204215"/>
              <a:ext cx="153672" cy="214701"/>
            </a:xfrm>
            <a:prstGeom prst="rect">
              <a:avLst/>
            </a:prstGeom>
          </p:spPr>
        </p:pic>
        <p:pic>
          <p:nvPicPr>
            <p:cNvPr id="870" name="object 870"/>
            <p:cNvPicPr/>
            <p:nvPr/>
          </p:nvPicPr>
          <p:blipFill>
            <a:blip r:embed="rId591" cstate="print"/>
            <a:stretch>
              <a:fillRect/>
            </a:stretch>
          </p:blipFill>
          <p:spPr>
            <a:xfrm>
              <a:off x="12209221" y="4991028"/>
              <a:ext cx="62788" cy="70419"/>
            </a:xfrm>
            <a:prstGeom prst="rect">
              <a:avLst/>
            </a:prstGeom>
          </p:spPr>
        </p:pic>
        <p:pic>
          <p:nvPicPr>
            <p:cNvPr id="871" name="object 871"/>
            <p:cNvPicPr/>
            <p:nvPr/>
          </p:nvPicPr>
          <p:blipFill>
            <a:blip r:embed="rId592" cstate="print"/>
            <a:stretch>
              <a:fillRect/>
            </a:stretch>
          </p:blipFill>
          <p:spPr>
            <a:xfrm>
              <a:off x="12157039" y="4976621"/>
              <a:ext cx="151546" cy="188701"/>
            </a:xfrm>
            <a:prstGeom prst="rect">
              <a:avLst/>
            </a:prstGeom>
          </p:spPr>
        </p:pic>
        <p:pic>
          <p:nvPicPr>
            <p:cNvPr id="872" name="object 872"/>
            <p:cNvPicPr/>
            <p:nvPr/>
          </p:nvPicPr>
          <p:blipFill>
            <a:blip r:embed="rId593" cstate="print"/>
            <a:stretch>
              <a:fillRect/>
            </a:stretch>
          </p:blipFill>
          <p:spPr>
            <a:xfrm>
              <a:off x="12685684" y="4872410"/>
              <a:ext cx="45787" cy="5394"/>
            </a:xfrm>
            <a:prstGeom prst="rect">
              <a:avLst/>
            </a:prstGeom>
          </p:spPr>
        </p:pic>
        <p:pic>
          <p:nvPicPr>
            <p:cNvPr id="873" name="object 873"/>
            <p:cNvPicPr/>
            <p:nvPr/>
          </p:nvPicPr>
          <p:blipFill>
            <a:blip r:embed="rId594" cstate="print"/>
            <a:stretch>
              <a:fillRect/>
            </a:stretch>
          </p:blipFill>
          <p:spPr>
            <a:xfrm>
              <a:off x="12954712" y="4992488"/>
              <a:ext cx="28487" cy="32047"/>
            </a:xfrm>
            <a:prstGeom prst="rect">
              <a:avLst/>
            </a:prstGeom>
          </p:spPr>
        </p:pic>
        <p:pic>
          <p:nvPicPr>
            <p:cNvPr id="874" name="object 874"/>
            <p:cNvPicPr/>
            <p:nvPr/>
          </p:nvPicPr>
          <p:blipFill>
            <a:blip r:embed="rId595" cstate="print"/>
            <a:stretch>
              <a:fillRect/>
            </a:stretch>
          </p:blipFill>
          <p:spPr>
            <a:xfrm>
              <a:off x="12566873" y="4872776"/>
              <a:ext cx="423008" cy="162305"/>
            </a:xfrm>
            <a:prstGeom prst="rect">
              <a:avLst/>
            </a:prstGeom>
          </p:spPr>
        </p:pic>
        <p:pic>
          <p:nvPicPr>
            <p:cNvPr id="875" name="object 875"/>
            <p:cNvPicPr/>
            <p:nvPr/>
          </p:nvPicPr>
          <p:blipFill>
            <a:blip r:embed="rId596" cstate="print"/>
            <a:stretch>
              <a:fillRect/>
            </a:stretch>
          </p:blipFill>
          <p:spPr>
            <a:xfrm>
              <a:off x="12875209" y="4953853"/>
              <a:ext cx="114452" cy="81137"/>
            </a:xfrm>
            <a:prstGeom prst="rect">
              <a:avLst/>
            </a:prstGeom>
          </p:spPr>
        </p:pic>
        <p:pic>
          <p:nvPicPr>
            <p:cNvPr id="876" name="object 876"/>
            <p:cNvPicPr/>
            <p:nvPr/>
          </p:nvPicPr>
          <p:blipFill>
            <a:blip r:embed="rId597" cstate="print"/>
            <a:stretch>
              <a:fillRect/>
            </a:stretch>
          </p:blipFill>
          <p:spPr>
            <a:xfrm>
              <a:off x="12579644" y="4891460"/>
              <a:ext cx="286481" cy="90738"/>
            </a:xfrm>
            <a:prstGeom prst="rect">
              <a:avLst/>
            </a:prstGeom>
          </p:spPr>
        </p:pic>
        <p:pic>
          <p:nvPicPr>
            <p:cNvPr id="877" name="object 877"/>
            <p:cNvPicPr/>
            <p:nvPr/>
          </p:nvPicPr>
          <p:blipFill>
            <a:blip r:embed="rId598" cstate="print"/>
            <a:stretch>
              <a:fillRect/>
            </a:stretch>
          </p:blipFill>
          <p:spPr>
            <a:xfrm>
              <a:off x="11814704" y="4193825"/>
              <a:ext cx="1581895" cy="2307941"/>
            </a:xfrm>
            <a:prstGeom prst="rect">
              <a:avLst/>
            </a:prstGeom>
          </p:spPr>
        </p:pic>
        <p:sp>
          <p:nvSpPr>
            <p:cNvPr id="878" name="object 878"/>
            <p:cNvSpPr/>
            <p:nvPr/>
          </p:nvSpPr>
          <p:spPr>
            <a:xfrm>
              <a:off x="14888722" y="4106742"/>
              <a:ext cx="245745" cy="722630"/>
            </a:xfrm>
            <a:custGeom>
              <a:avLst/>
              <a:gdLst/>
              <a:ahLst/>
              <a:cxnLst/>
              <a:rect l="l" t="t" r="r" b="b"/>
              <a:pathLst>
                <a:path w="245744" h="722629">
                  <a:moveTo>
                    <a:pt x="57494" y="722562"/>
                  </a:moveTo>
                  <a:lnTo>
                    <a:pt x="41759" y="683904"/>
                  </a:lnTo>
                  <a:lnTo>
                    <a:pt x="73024" y="661567"/>
                  </a:lnTo>
                  <a:lnTo>
                    <a:pt x="100601" y="628108"/>
                  </a:lnTo>
                  <a:lnTo>
                    <a:pt x="124605" y="586053"/>
                  </a:lnTo>
                  <a:lnTo>
                    <a:pt x="145150" y="537931"/>
                  </a:lnTo>
                  <a:lnTo>
                    <a:pt x="162351" y="486269"/>
                  </a:lnTo>
                  <a:lnTo>
                    <a:pt x="176325" y="433596"/>
                  </a:lnTo>
                  <a:lnTo>
                    <a:pt x="187184" y="382439"/>
                  </a:lnTo>
                  <a:lnTo>
                    <a:pt x="195045" y="335326"/>
                  </a:lnTo>
                  <a:lnTo>
                    <a:pt x="200022" y="294784"/>
                  </a:lnTo>
                  <a:lnTo>
                    <a:pt x="203964" y="249262"/>
                  </a:lnTo>
                  <a:lnTo>
                    <a:pt x="205179" y="203203"/>
                  </a:lnTo>
                  <a:lnTo>
                    <a:pt x="201558" y="157499"/>
                  </a:lnTo>
                  <a:lnTo>
                    <a:pt x="190991" y="113042"/>
                  </a:lnTo>
                  <a:lnTo>
                    <a:pt x="176476" y="77053"/>
                  </a:lnTo>
                  <a:lnTo>
                    <a:pt x="152450" y="47125"/>
                  </a:lnTo>
                  <a:lnTo>
                    <a:pt x="105421" y="36383"/>
                  </a:lnTo>
                  <a:lnTo>
                    <a:pt x="77088" y="48247"/>
                  </a:lnTo>
                  <a:lnTo>
                    <a:pt x="49207" y="76545"/>
                  </a:lnTo>
                  <a:lnTo>
                    <a:pt x="37510" y="96523"/>
                  </a:lnTo>
                  <a:lnTo>
                    <a:pt x="30729" y="108855"/>
                  </a:lnTo>
                  <a:lnTo>
                    <a:pt x="28186" y="114521"/>
                  </a:lnTo>
                  <a:lnTo>
                    <a:pt x="0" y="104169"/>
                  </a:lnTo>
                  <a:lnTo>
                    <a:pt x="30180" y="47643"/>
                  </a:lnTo>
                  <a:lnTo>
                    <a:pt x="65316" y="14343"/>
                  </a:lnTo>
                  <a:lnTo>
                    <a:pt x="102138" y="0"/>
                  </a:lnTo>
                  <a:lnTo>
                    <a:pt x="137378" y="342"/>
                  </a:lnTo>
                  <a:lnTo>
                    <a:pt x="190985" y="30303"/>
                  </a:lnTo>
                  <a:lnTo>
                    <a:pt x="224657" y="89930"/>
                  </a:lnTo>
                  <a:lnTo>
                    <a:pt x="235431" y="128483"/>
                  </a:lnTo>
                  <a:lnTo>
                    <a:pt x="242378" y="171613"/>
                  </a:lnTo>
                  <a:lnTo>
                    <a:pt x="245659" y="218383"/>
                  </a:lnTo>
                  <a:lnTo>
                    <a:pt x="245434" y="267857"/>
                  </a:lnTo>
                  <a:lnTo>
                    <a:pt x="241864" y="319098"/>
                  </a:lnTo>
                  <a:lnTo>
                    <a:pt x="235109" y="371169"/>
                  </a:lnTo>
                  <a:lnTo>
                    <a:pt x="225330" y="423132"/>
                  </a:lnTo>
                  <a:lnTo>
                    <a:pt x="212688" y="474051"/>
                  </a:lnTo>
                  <a:lnTo>
                    <a:pt x="197342" y="522990"/>
                  </a:lnTo>
                  <a:lnTo>
                    <a:pt x="179454" y="569011"/>
                  </a:lnTo>
                  <a:lnTo>
                    <a:pt x="159184" y="611178"/>
                  </a:lnTo>
                  <a:lnTo>
                    <a:pt x="136692" y="648553"/>
                  </a:lnTo>
                  <a:lnTo>
                    <a:pt x="112140" y="680200"/>
                  </a:lnTo>
                  <a:lnTo>
                    <a:pt x="85687" y="705182"/>
                  </a:lnTo>
                  <a:lnTo>
                    <a:pt x="57494" y="722562"/>
                  </a:lnTo>
                  <a:close/>
                </a:path>
              </a:pathLst>
            </a:custGeom>
            <a:solidFill>
              <a:srgbClr val="7031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79" name="object 879"/>
            <p:cNvPicPr/>
            <p:nvPr/>
          </p:nvPicPr>
          <p:blipFill>
            <a:blip r:embed="rId599" cstate="print"/>
            <a:stretch>
              <a:fillRect/>
            </a:stretch>
          </p:blipFill>
          <p:spPr>
            <a:xfrm>
              <a:off x="14912709" y="4205576"/>
              <a:ext cx="119649" cy="151167"/>
            </a:xfrm>
            <a:prstGeom prst="rect">
              <a:avLst/>
            </a:prstGeom>
          </p:spPr>
        </p:pic>
        <p:sp>
          <p:nvSpPr>
            <p:cNvPr id="880" name="object 880"/>
            <p:cNvSpPr/>
            <p:nvPr/>
          </p:nvSpPr>
          <p:spPr>
            <a:xfrm>
              <a:off x="14935023" y="4226445"/>
              <a:ext cx="103505" cy="447675"/>
            </a:xfrm>
            <a:custGeom>
              <a:avLst/>
              <a:gdLst/>
              <a:ahLst/>
              <a:cxnLst/>
              <a:rect l="l" t="t" r="r" b="b"/>
              <a:pathLst>
                <a:path w="103505" h="447675">
                  <a:moveTo>
                    <a:pt x="34632" y="391388"/>
                  </a:moveTo>
                  <a:lnTo>
                    <a:pt x="28435" y="362724"/>
                  </a:lnTo>
                  <a:lnTo>
                    <a:pt x="15049" y="333489"/>
                  </a:lnTo>
                  <a:lnTo>
                    <a:pt x="21005" y="379514"/>
                  </a:lnTo>
                  <a:lnTo>
                    <a:pt x="14909" y="408774"/>
                  </a:lnTo>
                  <a:lnTo>
                    <a:pt x="5118" y="424180"/>
                  </a:lnTo>
                  <a:lnTo>
                    <a:pt x="0" y="428663"/>
                  </a:lnTo>
                  <a:lnTo>
                    <a:pt x="18491" y="447255"/>
                  </a:lnTo>
                  <a:lnTo>
                    <a:pt x="31902" y="419531"/>
                  </a:lnTo>
                  <a:lnTo>
                    <a:pt x="34632" y="391388"/>
                  </a:lnTo>
                  <a:close/>
                </a:path>
                <a:path w="103505" h="447675">
                  <a:moveTo>
                    <a:pt x="103339" y="123012"/>
                  </a:moveTo>
                  <a:lnTo>
                    <a:pt x="101574" y="86690"/>
                  </a:lnTo>
                  <a:lnTo>
                    <a:pt x="94996" y="51943"/>
                  </a:lnTo>
                  <a:lnTo>
                    <a:pt x="80543" y="21983"/>
                  </a:lnTo>
                  <a:lnTo>
                    <a:pt x="55130" y="0"/>
                  </a:lnTo>
                  <a:lnTo>
                    <a:pt x="39916" y="6184"/>
                  </a:lnTo>
                  <a:lnTo>
                    <a:pt x="55968" y="12433"/>
                  </a:lnTo>
                  <a:lnTo>
                    <a:pt x="65913" y="26936"/>
                  </a:lnTo>
                  <a:lnTo>
                    <a:pt x="73901" y="60845"/>
                  </a:lnTo>
                  <a:lnTo>
                    <a:pt x="84074" y="125336"/>
                  </a:lnTo>
                  <a:lnTo>
                    <a:pt x="87617" y="163004"/>
                  </a:lnTo>
                  <a:lnTo>
                    <a:pt x="86182" y="195846"/>
                  </a:lnTo>
                  <a:lnTo>
                    <a:pt x="80391" y="226733"/>
                  </a:lnTo>
                  <a:lnTo>
                    <a:pt x="70878" y="258546"/>
                  </a:lnTo>
                  <a:lnTo>
                    <a:pt x="84378" y="229476"/>
                  </a:lnTo>
                  <a:lnTo>
                    <a:pt x="94805" y="199161"/>
                  </a:lnTo>
                  <a:lnTo>
                    <a:pt x="101384" y="164655"/>
                  </a:lnTo>
                  <a:lnTo>
                    <a:pt x="103339" y="123012"/>
                  </a:lnTo>
                  <a:close/>
                </a:path>
              </a:pathLst>
            </a:custGeom>
            <a:solidFill>
              <a:srgbClr val="7031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1" name="object 881"/>
            <p:cNvSpPr/>
            <p:nvPr/>
          </p:nvSpPr>
          <p:spPr>
            <a:xfrm>
              <a:off x="10205923" y="1931889"/>
              <a:ext cx="2030730" cy="2125980"/>
            </a:xfrm>
            <a:custGeom>
              <a:avLst/>
              <a:gdLst/>
              <a:ahLst/>
              <a:cxnLst/>
              <a:rect l="l" t="t" r="r" b="b"/>
              <a:pathLst>
                <a:path w="2030729" h="2125979">
                  <a:moveTo>
                    <a:pt x="511899" y="2125827"/>
                  </a:moveTo>
                  <a:lnTo>
                    <a:pt x="596713" y="1683907"/>
                  </a:lnTo>
                  <a:lnTo>
                    <a:pt x="633974" y="1439610"/>
                  </a:lnTo>
                  <a:lnTo>
                    <a:pt x="631776" y="1305643"/>
                  </a:lnTo>
                  <a:lnTo>
                    <a:pt x="598207" y="1194715"/>
                  </a:lnTo>
                  <a:lnTo>
                    <a:pt x="478012" y="1135371"/>
                  </a:lnTo>
                  <a:lnTo>
                    <a:pt x="275347" y="1174360"/>
                  </a:lnTo>
                  <a:lnTo>
                    <a:pt x="84561" y="1245954"/>
                  </a:lnTo>
                  <a:lnTo>
                    <a:pt x="0" y="1284425"/>
                  </a:lnTo>
                  <a:lnTo>
                    <a:pt x="240444" y="1143708"/>
                  </a:lnTo>
                  <a:lnTo>
                    <a:pt x="370638" y="1056323"/>
                  </a:lnTo>
                  <a:lnTo>
                    <a:pt x="435621" y="985839"/>
                  </a:lnTo>
                  <a:lnTo>
                    <a:pt x="480437" y="895823"/>
                  </a:lnTo>
                  <a:lnTo>
                    <a:pt x="446809" y="743461"/>
                  </a:lnTo>
                  <a:lnTo>
                    <a:pt x="296552" y="580297"/>
                  </a:lnTo>
                  <a:lnTo>
                    <a:pt x="131628" y="450217"/>
                  </a:lnTo>
                  <a:lnTo>
                    <a:pt x="53996" y="397104"/>
                  </a:lnTo>
                  <a:lnTo>
                    <a:pt x="231608" y="502771"/>
                  </a:lnTo>
                  <a:lnTo>
                    <a:pt x="339707" y="550483"/>
                  </a:lnTo>
                  <a:lnTo>
                    <a:pt x="422295" y="551479"/>
                  </a:lnTo>
                  <a:lnTo>
                    <a:pt x="523378" y="517001"/>
                  </a:lnTo>
                  <a:lnTo>
                    <a:pt x="637409" y="419459"/>
                  </a:lnTo>
                  <a:lnTo>
                    <a:pt x="687226" y="283213"/>
                  </a:lnTo>
                  <a:lnTo>
                    <a:pt x="698380" y="162034"/>
                  </a:lnTo>
                  <a:lnTo>
                    <a:pt x="696421" y="109692"/>
                  </a:lnTo>
                  <a:lnTo>
                    <a:pt x="763105" y="304279"/>
                  </a:lnTo>
                  <a:lnTo>
                    <a:pt x="815361" y="400452"/>
                  </a:lnTo>
                  <a:lnTo>
                    <a:pt x="880212" y="426394"/>
                  </a:lnTo>
                  <a:lnTo>
                    <a:pt x="984683" y="410284"/>
                  </a:lnTo>
                  <a:lnTo>
                    <a:pt x="1139709" y="330572"/>
                  </a:lnTo>
                  <a:lnTo>
                    <a:pt x="1307490" y="191271"/>
                  </a:lnTo>
                  <a:lnTo>
                    <a:pt x="1441948" y="58905"/>
                  </a:lnTo>
                  <a:lnTo>
                    <a:pt x="1497007" y="0"/>
                  </a:lnTo>
                  <a:lnTo>
                    <a:pt x="1314585" y="242855"/>
                  </a:lnTo>
                  <a:lnTo>
                    <a:pt x="1228622" y="386741"/>
                  </a:lnTo>
                  <a:lnTo>
                    <a:pt x="1216478" y="488295"/>
                  </a:lnTo>
                  <a:lnTo>
                    <a:pt x="1255513" y="604160"/>
                  </a:lnTo>
                  <a:lnTo>
                    <a:pt x="1423726" y="774100"/>
                  </a:lnTo>
                  <a:lnTo>
                    <a:pt x="1684771" y="877275"/>
                  </a:lnTo>
                  <a:lnTo>
                    <a:pt x="1924850" y="928395"/>
                  </a:lnTo>
                  <a:lnTo>
                    <a:pt x="2030165" y="942166"/>
                  </a:lnTo>
                  <a:lnTo>
                    <a:pt x="1628450" y="910757"/>
                  </a:lnTo>
                  <a:lnTo>
                    <a:pt x="1412081" y="917294"/>
                  </a:lnTo>
                  <a:lnTo>
                    <a:pt x="1306839" y="977083"/>
                  </a:lnTo>
                  <a:lnTo>
                    <a:pt x="1238507" y="1105430"/>
                  </a:lnTo>
                  <a:lnTo>
                    <a:pt x="1218351" y="1257566"/>
                  </a:lnTo>
                  <a:lnTo>
                    <a:pt x="1253600" y="1412771"/>
                  </a:lnTo>
                  <a:lnTo>
                    <a:pt x="1304155" y="1533459"/>
                  </a:lnTo>
                  <a:lnTo>
                    <a:pt x="1329917" y="1582040"/>
                  </a:lnTo>
                  <a:lnTo>
                    <a:pt x="1179442" y="1344984"/>
                  </a:lnTo>
                  <a:lnTo>
                    <a:pt x="1082737" y="1232129"/>
                  </a:lnTo>
                  <a:lnTo>
                    <a:pt x="997910" y="1213023"/>
                  </a:lnTo>
                  <a:lnTo>
                    <a:pt x="883068" y="1257214"/>
                  </a:lnTo>
                  <a:lnTo>
                    <a:pt x="742564" y="1430781"/>
                  </a:lnTo>
                  <a:lnTo>
                    <a:pt x="624143" y="1725162"/>
                  </a:lnTo>
                  <a:lnTo>
                    <a:pt x="542391" y="2002722"/>
                  </a:lnTo>
                  <a:lnTo>
                    <a:pt x="511899" y="2125827"/>
                  </a:lnTo>
                  <a:close/>
                </a:path>
              </a:pathLst>
            </a:custGeom>
            <a:solidFill>
              <a:srgbClr val="C986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2" name="object 882"/>
            <p:cNvSpPr/>
            <p:nvPr/>
          </p:nvSpPr>
          <p:spPr>
            <a:xfrm>
              <a:off x="10336449" y="2109183"/>
              <a:ext cx="1794510" cy="1866900"/>
            </a:xfrm>
            <a:custGeom>
              <a:avLst/>
              <a:gdLst/>
              <a:ahLst/>
              <a:cxnLst/>
              <a:rect l="l" t="t" r="r" b="b"/>
              <a:pathLst>
                <a:path w="1794509" h="1866900">
                  <a:moveTo>
                    <a:pt x="888370" y="368299"/>
                  </a:moveTo>
                  <a:lnTo>
                    <a:pt x="830348" y="368299"/>
                  </a:lnTo>
                  <a:lnTo>
                    <a:pt x="846524" y="355599"/>
                  </a:lnTo>
                  <a:lnTo>
                    <a:pt x="862501" y="355599"/>
                  </a:lnTo>
                  <a:lnTo>
                    <a:pt x="878239" y="342899"/>
                  </a:lnTo>
                  <a:lnTo>
                    <a:pt x="893697" y="330199"/>
                  </a:lnTo>
                  <a:lnTo>
                    <a:pt x="908851" y="330199"/>
                  </a:lnTo>
                  <a:lnTo>
                    <a:pt x="923725" y="317499"/>
                  </a:lnTo>
                  <a:lnTo>
                    <a:pt x="938360" y="304799"/>
                  </a:lnTo>
                  <a:lnTo>
                    <a:pt x="952795" y="292099"/>
                  </a:lnTo>
                  <a:lnTo>
                    <a:pt x="980863" y="279399"/>
                  </a:lnTo>
                  <a:lnTo>
                    <a:pt x="1035244" y="228599"/>
                  </a:lnTo>
                  <a:lnTo>
                    <a:pt x="1087619" y="177799"/>
                  </a:lnTo>
                  <a:lnTo>
                    <a:pt x="1138467" y="126999"/>
                  </a:lnTo>
                  <a:lnTo>
                    <a:pt x="1187958" y="76199"/>
                  </a:lnTo>
                  <a:lnTo>
                    <a:pt x="1236255" y="25399"/>
                  </a:lnTo>
                  <a:lnTo>
                    <a:pt x="1259765" y="0"/>
                  </a:lnTo>
                  <a:lnTo>
                    <a:pt x="1272945" y="0"/>
                  </a:lnTo>
                  <a:lnTo>
                    <a:pt x="1247601" y="38099"/>
                  </a:lnTo>
                  <a:lnTo>
                    <a:pt x="1223254" y="76199"/>
                  </a:lnTo>
                  <a:lnTo>
                    <a:pt x="1199943" y="114299"/>
                  </a:lnTo>
                  <a:lnTo>
                    <a:pt x="1176007" y="114299"/>
                  </a:lnTo>
                  <a:lnTo>
                    <a:pt x="1126476" y="165099"/>
                  </a:lnTo>
                  <a:lnTo>
                    <a:pt x="1075668" y="215899"/>
                  </a:lnTo>
                  <a:lnTo>
                    <a:pt x="1022044" y="266699"/>
                  </a:lnTo>
                  <a:lnTo>
                    <a:pt x="965550" y="317499"/>
                  </a:lnTo>
                  <a:lnTo>
                    <a:pt x="950789" y="317499"/>
                  </a:lnTo>
                  <a:lnTo>
                    <a:pt x="935789" y="330199"/>
                  </a:lnTo>
                  <a:lnTo>
                    <a:pt x="920470" y="342899"/>
                  </a:lnTo>
                  <a:lnTo>
                    <a:pt x="904752" y="355599"/>
                  </a:lnTo>
                  <a:lnTo>
                    <a:pt x="888370" y="368299"/>
                  </a:lnTo>
                  <a:close/>
                </a:path>
                <a:path w="1794509" h="1866900">
                  <a:moveTo>
                    <a:pt x="510198" y="444499"/>
                  </a:moveTo>
                  <a:lnTo>
                    <a:pt x="475600" y="444499"/>
                  </a:lnTo>
                  <a:lnTo>
                    <a:pt x="484655" y="431799"/>
                  </a:lnTo>
                  <a:lnTo>
                    <a:pt x="493192" y="419099"/>
                  </a:lnTo>
                  <a:lnTo>
                    <a:pt x="520774" y="380999"/>
                  </a:lnTo>
                  <a:lnTo>
                    <a:pt x="539109" y="330199"/>
                  </a:lnTo>
                  <a:lnTo>
                    <a:pt x="549845" y="279399"/>
                  </a:lnTo>
                  <a:lnTo>
                    <a:pt x="554841" y="228599"/>
                  </a:lnTo>
                  <a:lnTo>
                    <a:pt x="555478" y="203199"/>
                  </a:lnTo>
                  <a:lnTo>
                    <a:pt x="555319" y="190499"/>
                  </a:lnTo>
                  <a:lnTo>
                    <a:pt x="553193" y="152399"/>
                  </a:lnTo>
                  <a:lnTo>
                    <a:pt x="541660" y="50799"/>
                  </a:lnTo>
                  <a:lnTo>
                    <a:pt x="566745" y="126999"/>
                  </a:lnTo>
                  <a:lnTo>
                    <a:pt x="577022" y="139699"/>
                  </a:lnTo>
                  <a:lnTo>
                    <a:pt x="588057" y="165099"/>
                  </a:lnTo>
                  <a:lnTo>
                    <a:pt x="593932" y="177799"/>
                  </a:lnTo>
                  <a:lnTo>
                    <a:pt x="574823" y="177799"/>
                  </a:lnTo>
                  <a:lnTo>
                    <a:pt x="575620" y="190499"/>
                  </a:lnTo>
                  <a:lnTo>
                    <a:pt x="576099" y="203199"/>
                  </a:lnTo>
                  <a:lnTo>
                    <a:pt x="576258" y="215899"/>
                  </a:lnTo>
                  <a:lnTo>
                    <a:pt x="576099" y="228599"/>
                  </a:lnTo>
                  <a:lnTo>
                    <a:pt x="574783" y="266699"/>
                  </a:lnTo>
                  <a:lnTo>
                    <a:pt x="567370" y="317499"/>
                  </a:lnTo>
                  <a:lnTo>
                    <a:pt x="552230" y="368299"/>
                  </a:lnTo>
                  <a:lnTo>
                    <a:pt x="527132" y="419099"/>
                  </a:lnTo>
                  <a:lnTo>
                    <a:pt x="510198" y="444499"/>
                  </a:lnTo>
                  <a:close/>
                </a:path>
                <a:path w="1794509" h="1866900">
                  <a:moveTo>
                    <a:pt x="1089008" y="520699"/>
                  </a:moveTo>
                  <a:lnTo>
                    <a:pt x="1069291" y="520699"/>
                  </a:lnTo>
                  <a:lnTo>
                    <a:pt x="1068015" y="507999"/>
                  </a:lnTo>
                  <a:lnTo>
                    <a:pt x="1065464" y="507999"/>
                  </a:lnTo>
                  <a:lnTo>
                    <a:pt x="1057811" y="469899"/>
                  </a:lnTo>
                  <a:lnTo>
                    <a:pt x="1055612" y="444499"/>
                  </a:lnTo>
                  <a:lnTo>
                    <a:pt x="1056483" y="419099"/>
                  </a:lnTo>
                  <a:lnTo>
                    <a:pt x="1058868" y="393699"/>
                  </a:lnTo>
                  <a:lnTo>
                    <a:pt x="1062488" y="368299"/>
                  </a:lnTo>
                  <a:lnTo>
                    <a:pt x="1067417" y="355599"/>
                  </a:lnTo>
                  <a:lnTo>
                    <a:pt x="1073224" y="330199"/>
                  </a:lnTo>
                  <a:lnTo>
                    <a:pt x="1079827" y="304799"/>
                  </a:lnTo>
                  <a:lnTo>
                    <a:pt x="1087148" y="292099"/>
                  </a:lnTo>
                  <a:lnTo>
                    <a:pt x="1103523" y="253999"/>
                  </a:lnTo>
                  <a:lnTo>
                    <a:pt x="1121852" y="215899"/>
                  </a:lnTo>
                  <a:lnTo>
                    <a:pt x="1141855" y="177799"/>
                  </a:lnTo>
                  <a:lnTo>
                    <a:pt x="1163252" y="139699"/>
                  </a:lnTo>
                  <a:lnTo>
                    <a:pt x="1167504" y="126999"/>
                  </a:lnTo>
                  <a:lnTo>
                    <a:pt x="1171756" y="126999"/>
                  </a:lnTo>
                  <a:lnTo>
                    <a:pt x="1176007" y="114299"/>
                  </a:lnTo>
                  <a:lnTo>
                    <a:pt x="1199943" y="114299"/>
                  </a:lnTo>
                  <a:lnTo>
                    <a:pt x="1156629" y="177799"/>
                  </a:lnTo>
                  <a:lnTo>
                    <a:pt x="1136945" y="215899"/>
                  </a:lnTo>
                  <a:lnTo>
                    <a:pt x="1118936" y="253999"/>
                  </a:lnTo>
                  <a:lnTo>
                    <a:pt x="1102879" y="292099"/>
                  </a:lnTo>
                  <a:lnTo>
                    <a:pt x="1095811" y="317499"/>
                  </a:lnTo>
                  <a:lnTo>
                    <a:pt x="1089380" y="330199"/>
                  </a:lnTo>
                  <a:lnTo>
                    <a:pt x="1083746" y="355599"/>
                  </a:lnTo>
                  <a:lnTo>
                    <a:pt x="1079070" y="380999"/>
                  </a:lnTo>
                  <a:lnTo>
                    <a:pt x="1075449" y="393699"/>
                  </a:lnTo>
                  <a:lnTo>
                    <a:pt x="1073064" y="419099"/>
                  </a:lnTo>
                  <a:lnTo>
                    <a:pt x="1072194" y="444499"/>
                  </a:lnTo>
                  <a:lnTo>
                    <a:pt x="1073117" y="457199"/>
                  </a:lnTo>
                  <a:lnTo>
                    <a:pt x="1074320" y="469899"/>
                  </a:lnTo>
                  <a:lnTo>
                    <a:pt x="1076040" y="482599"/>
                  </a:lnTo>
                  <a:lnTo>
                    <a:pt x="1078319" y="495299"/>
                  </a:lnTo>
                  <a:lnTo>
                    <a:pt x="1081195" y="495299"/>
                  </a:lnTo>
                  <a:lnTo>
                    <a:pt x="1084763" y="507999"/>
                  </a:lnTo>
                  <a:lnTo>
                    <a:pt x="1089008" y="520699"/>
                  </a:lnTo>
                  <a:close/>
                </a:path>
                <a:path w="1794509" h="1866900">
                  <a:moveTo>
                    <a:pt x="774199" y="368299"/>
                  </a:moveTo>
                  <a:lnTo>
                    <a:pt x="732560" y="368299"/>
                  </a:lnTo>
                  <a:lnTo>
                    <a:pt x="710597" y="355599"/>
                  </a:lnTo>
                  <a:lnTo>
                    <a:pt x="690468" y="342899"/>
                  </a:lnTo>
                  <a:lnTo>
                    <a:pt x="671934" y="317499"/>
                  </a:lnTo>
                  <a:lnTo>
                    <a:pt x="654754" y="304799"/>
                  </a:lnTo>
                  <a:lnTo>
                    <a:pt x="638963" y="279399"/>
                  </a:lnTo>
                  <a:lnTo>
                    <a:pt x="624089" y="266699"/>
                  </a:lnTo>
                  <a:lnTo>
                    <a:pt x="610092" y="241299"/>
                  </a:lnTo>
                  <a:lnTo>
                    <a:pt x="596932" y="215899"/>
                  </a:lnTo>
                  <a:lnTo>
                    <a:pt x="591205" y="215899"/>
                  </a:lnTo>
                  <a:lnTo>
                    <a:pt x="585559" y="203199"/>
                  </a:lnTo>
                  <a:lnTo>
                    <a:pt x="580071" y="190499"/>
                  </a:lnTo>
                  <a:lnTo>
                    <a:pt x="574823" y="177799"/>
                  </a:lnTo>
                  <a:lnTo>
                    <a:pt x="593932" y="177799"/>
                  </a:lnTo>
                  <a:lnTo>
                    <a:pt x="599808" y="190499"/>
                  </a:lnTo>
                  <a:lnTo>
                    <a:pt x="612238" y="203199"/>
                  </a:lnTo>
                  <a:lnTo>
                    <a:pt x="625325" y="228599"/>
                  </a:lnTo>
                  <a:lnTo>
                    <a:pt x="639130" y="253999"/>
                  </a:lnTo>
                  <a:lnTo>
                    <a:pt x="653731" y="266699"/>
                  </a:lnTo>
                  <a:lnTo>
                    <a:pt x="669210" y="292099"/>
                  </a:lnTo>
                  <a:lnTo>
                    <a:pt x="685652" y="304799"/>
                  </a:lnTo>
                  <a:lnTo>
                    <a:pt x="703170" y="317499"/>
                  </a:lnTo>
                  <a:lnTo>
                    <a:pt x="721884" y="342899"/>
                  </a:lnTo>
                  <a:lnTo>
                    <a:pt x="741913" y="342899"/>
                  </a:lnTo>
                  <a:lnTo>
                    <a:pt x="752516" y="355599"/>
                  </a:lnTo>
                  <a:lnTo>
                    <a:pt x="763278" y="355599"/>
                  </a:lnTo>
                  <a:lnTo>
                    <a:pt x="774199" y="368299"/>
                  </a:lnTo>
                  <a:close/>
                </a:path>
                <a:path w="1794509" h="1866900">
                  <a:moveTo>
                    <a:pt x="854170" y="380999"/>
                  </a:moveTo>
                  <a:lnTo>
                    <a:pt x="756635" y="380999"/>
                  </a:lnTo>
                  <a:lnTo>
                    <a:pt x="744338" y="368299"/>
                  </a:lnTo>
                  <a:lnTo>
                    <a:pt x="871589" y="368299"/>
                  </a:lnTo>
                  <a:lnTo>
                    <a:pt x="854170" y="380999"/>
                  </a:lnTo>
                  <a:close/>
                </a:path>
                <a:path w="1794509" h="1866900">
                  <a:moveTo>
                    <a:pt x="809249" y="393699"/>
                  </a:moveTo>
                  <a:lnTo>
                    <a:pt x="795757" y="393699"/>
                  </a:lnTo>
                  <a:lnTo>
                    <a:pt x="782304" y="380999"/>
                  </a:lnTo>
                  <a:lnTo>
                    <a:pt x="822662" y="380999"/>
                  </a:lnTo>
                  <a:lnTo>
                    <a:pt x="809249" y="393699"/>
                  </a:lnTo>
                  <a:close/>
                </a:path>
                <a:path w="1794509" h="1866900">
                  <a:moveTo>
                    <a:pt x="424740" y="800099"/>
                  </a:moveTo>
                  <a:lnTo>
                    <a:pt x="406883" y="800099"/>
                  </a:lnTo>
                  <a:lnTo>
                    <a:pt x="407733" y="787399"/>
                  </a:lnTo>
                  <a:lnTo>
                    <a:pt x="408158" y="787399"/>
                  </a:lnTo>
                  <a:lnTo>
                    <a:pt x="408158" y="774699"/>
                  </a:lnTo>
                  <a:lnTo>
                    <a:pt x="406338" y="761999"/>
                  </a:lnTo>
                  <a:lnTo>
                    <a:pt x="401887" y="749299"/>
                  </a:lnTo>
                  <a:lnTo>
                    <a:pt x="395364" y="736599"/>
                  </a:lnTo>
                  <a:lnTo>
                    <a:pt x="387325" y="711199"/>
                  </a:lnTo>
                  <a:lnTo>
                    <a:pt x="356833" y="673099"/>
                  </a:lnTo>
                  <a:lnTo>
                    <a:pt x="320568" y="634999"/>
                  </a:lnTo>
                  <a:lnTo>
                    <a:pt x="267568" y="584199"/>
                  </a:lnTo>
                  <a:lnTo>
                    <a:pt x="211360" y="546099"/>
                  </a:lnTo>
                  <a:lnTo>
                    <a:pt x="182289" y="520699"/>
                  </a:lnTo>
                  <a:lnTo>
                    <a:pt x="152740" y="495299"/>
                  </a:lnTo>
                  <a:lnTo>
                    <a:pt x="122872" y="482599"/>
                  </a:lnTo>
                  <a:lnTo>
                    <a:pt x="92672" y="457199"/>
                  </a:lnTo>
                  <a:lnTo>
                    <a:pt x="62074" y="444499"/>
                  </a:lnTo>
                  <a:lnTo>
                    <a:pt x="31156" y="419099"/>
                  </a:lnTo>
                  <a:lnTo>
                    <a:pt x="0" y="406399"/>
                  </a:lnTo>
                  <a:lnTo>
                    <a:pt x="7652" y="393699"/>
                  </a:lnTo>
                  <a:lnTo>
                    <a:pt x="56254" y="406399"/>
                  </a:lnTo>
                  <a:lnTo>
                    <a:pt x="105653" y="431799"/>
                  </a:lnTo>
                  <a:lnTo>
                    <a:pt x="206205" y="457199"/>
                  </a:lnTo>
                  <a:lnTo>
                    <a:pt x="115605" y="457199"/>
                  </a:lnTo>
                  <a:lnTo>
                    <a:pt x="126739" y="469899"/>
                  </a:lnTo>
                  <a:lnTo>
                    <a:pt x="132226" y="469899"/>
                  </a:lnTo>
                  <a:lnTo>
                    <a:pt x="162353" y="482599"/>
                  </a:lnTo>
                  <a:lnTo>
                    <a:pt x="192121" y="507999"/>
                  </a:lnTo>
                  <a:lnTo>
                    <a:pt x="221491" y="533399"/>
                  </a:lnTo>
                  <a:lnTo>
                    <a:pt x="250422" y="558799"/>
                  </a:lnTo>
                  <a:lnTo>
                    <a:pt x="278589" y="571499"/>
                  </a:lnTo>
                  <a:lnTo>
                    <a:pt x="332692" y="622299"/>
                  </a:lnTo>
                  <a:lnTo>
                    <a:pt x="369920" y="660399"/>
                  </a:lnTo>
                  <a:lnTo>
                    <a:pt x="392188" y="698499"/>
                  </a:lnTo>
                  <a:lnTo>
                    <a:pt x="402206" y="711199"/>
                  </a:lnTo>
                  <a:lnTo>
                    <a:pt x="406577" y="723899"/>
                  </a:lnTo>
                  <a:lnTo>
                    <a:pt x="410709" y="723899"/>
                  </a:lnTo>
                  <a:lnTo>
                    <a:pt x="414523" y="736599"/>
                  </a:lnTo>
                  <a:lnTo>
                    <a:pt x="417937" y="749299"/>
                  </a:lnTo>
                  <a:lnTo>
                    <a:pt x="420860" y="749299"/>
                  </a:lnTo>
                  <a:lnTo>
                    <a:pt x="423145" y="761999"/>
                  </a:lnTo>
                  <a:lnTo>
                    <a:pt x="424634" y="774699"/>
                  </a:lnTo>
                  <a:lnTo>
                    <a:pt x="425165" y="787399"/>
                  </a:lnTo>
                  <a:lnTo>
                    <a:pt x="424740" y="800099"/>
                  </a:lnTo>
                  <a:close/>
                </a:path>
                <a:path w="1794509" h="1866900">
                  <a:moveTo>
                    <a:pt x="467682" y="482599"/>
                  </a:moveTo>
                  <a:lnTo>
                    <a:pt x="410709" y="482599"/>
                  </a:lnTo>
                  <a:lnTo>
                    <a:pt x="422415" y="469899"/>
                  </a:lnTo>
                  <a:lnTo>
                    <a:pt x="433881" y="469899"/>
                  </a:lnTo>
                  <a:lnTo>
                    <a:pt x="445028" y="457199"/>
                  </a:lnTo>
                  <a:lnTo>
                    <a:pt x="455777" y="457199"/>
                  </a:lnTo>
                  <a:lnTo>
                    <a:pt x="465988" y="444499"/>
                  </a:lnTo>
                  <a:lnTo>
                    <a:pt x="500565" y="444499"/>
                  </a:lnTo>
                  <a:lnTo>
                    <a:pt x="490215" y="457199"/>
                  </a:lnTo>
                  <a:lnTo>
                    <a:pt x="479227" y="469899"/>
                  </a:lnTo>
                  <a:lnTo>
                    <a:pt x="467682" y="482599"/>
                  </a:lnTo>
                  <a:close/>
                </a:path>
                <a:path w="1794509" h="1866900">
                  <a:moveTo>
                    <a:pt x="283273" y="482599"/>
                  </a:moveTo>
                  <a:lnTo>
                    <a:pt x="178157" y="482599"/>
                  </a:lnTo>
                  <a:lnTo>
                    <a:pt x="132585" y="457199"/>
                  </a:lnTo>
                  <a:lnTo>
                    <a:pt x="206205" y="457199"/>
                  </a:lnTo>
                  <a:lnTo>
                    <a:pt x="231788" y="469899"/>
                  </a:lnTo>
                  <a:lnTo>
                    <a:pt x="257490" y="469899"/>
                  </a:lnTo>
                  <a:lnTo>
                    <a:pt x="283273" y="482599"/>
                  </a:lnTo>
                  <a:close/>
                </a:path>
                <a:path w="1794509" h="1866900">
                  <a:moveTo>
                    <a:pt x="443128" y="495299"/>
                  </a:moveTo>
                  <a:lnTo>
                    <a:pt x="227091" y="495299"/>
                  </a:lnTo>
                  <a:lnTo>
                    <a:pt x="201103" y="482599"/>
                  </a:lnTo>
                  <a:lnTo>
                    <a:pt x="455644" y="482599"/>
                  </a:lnTo>
                  <a:lnTo>
                    <a:pt x="443128" y="495299"/>
                  </a:lnTo>
                  <a:close/>
                </a:path>
                <a:path w="1794509" h="1866900">
                  <a:moveTo>
                    <a:pt x="402884" y="507999"/>
                  </a:moveTo>
                  <a:lnTo>
                    <a:pt x="306969" y="507999"/>
                  </a:lnTo>
                  <a:lnTo>
                    <a:pt x="280024" y="495299"/>
                  </a:lnTo>
                  <a:lnTo>
                    <a:pt x="416662" y="495299"/>
                  </a:lnTo>
                  <a:lnTo>
                    <a:pt x="402884" y="507999"/>
                  </a:lnTo>
                  <a:close/>
                </a:path>
                <a:path w="1794509" h="1866900">
                  <a:moveTo>
                    <a:pt x="1110744" y="558799"/>
                  </a:moveTo>
                  <a:lnTo>
                    <a:pt x="1091174" y="558799"/>
                  </a:lnTo>
                  <a:lnTo>
                    <a:pt x="1085022" y="546099"/>
                  </a:lnTo>
                  <a:lnTo>
                    <a:pt x="1077369" y="533399"/>
                  </a:lnTo>
                  <a:lnTo>
                    <a:pt x="1072267" y="520699"/>
                  </a:lnTo>
                  <a:lnTo>
                    <a:pt x="1093811" y="520699"/>
                  </a:lnTo>
                  <a:lnTo>
                    <a:pt x="1099052" y="533399"/>
                  </a:lnTo>
                  <a:lnTo>
                    <a:pt x="1104699" y="546099"/>
                  </a:lnTo>
                  <a:lnTo>
                    <a:pt x="1110744" y="558799"/>
                  </a:lnTo>
                  <a:close/>
                </a:path>
                <a:path w="1794509" h="1866900">
                  <a:moveTo>
                    <a:pt x="1582486" y="761999"/>
                  </a:moveTo>
                  <a:lnTo>
                    <a:pt x="1489819" y="761999"/>
                  </a:lnTo>
                  <a:lnTo>
                    <a:pt x="1453640" y="749299"/>
                  </a:lnTo>
                  <a:lnTo>
                    <a:pt x="1412041" y="736599"/>
                  </a:lnTo>
                  <a:lnTo>
                    <a:pt x="1370839" y="736599"/>
                  </a:lnTo>
                  <a:lnTo>
                    <a:pt x="1330117" y="711199"/>
                  </a:lnTo>
                  <a:lnTo>
                    <a:pt x="1250571" y="685799"/>
                  </a:lnTo>
                  <a:lnTo>
                    <a:pt x="1212465" y="660399"/>
                  </a:lnTo>
                  <a:lnTo>
                    <a:pt x="1176114" y="634999"/>
                  </a:lnTo>
                  <a:lnTo>
                    <a:pt x="1141994" y="609599"/>
                  </a:lnTo>
                  <a:lnTo>
                    <a:pt x="1134042" y="609599"/>
                  </a:lnTo>
                  <a:lnTo>
                    <a:pt x="1126210" y="596899"/>
                  </a:lnTo>
                  <a:lnTo>
                    <a:pt x="1118617" y="584199"/>
                  </a:lnTo>
                  <a:lnTo>
                    <a:pt x="1111382" y="584199"/>
                  </a:lnTo>
                  <a:lnTo>
                    <a:pt x="1104274" y="571499"/>
                  </a:lnTo>
                  <a:lnTo>
                    <a:pt x="1097564" y="558799"/>
                  </a:lnTo>
                  <a:lnTo>
                    <a:pt x="1117109" y="558799"/>
                  </a:lnTo>
                  <a:lnTo>
                    <a:pt x="1123712" y="571499"/>
                  </a:lnTo>
                  <a:lnTo>
                    <a:pt x="1130628" y="571499"/>
                  </a:lnTo>
                  <a:lnTo>
                    <a:pt x="1137902" y="584199"/>
                  </a:lnTo>
                  <a:lnTo>
                    <a:pt x="1145415" y="596899"/>
                  </a:lnTo>
                  <a:lnTo>
                    <a:pt x="1153048" y="596899"/>
                  </a:lnTo>
                  <a:lnTo>
                    <a:pt x="1185720" y="622299"/>
                  </a:lnTo>
                  <a:lnTo>
                    <a:pt x="1220862" y="647699"/>
                  </a:lnTo>
                  <a:lnTo>
                    <a:pt x="1257918" y="673099"/>
                  </a:lnTo>
                  <a:lnTo>
                    <a:pt x="1375782" y="711199"/>
                  </a:lnTo>
                  <a:lnTo>
                    <a:pt x="1498821" y="749299"/>
                  </a:lnTo>
                  <a:lnTo>
                    <a:pt x="1540534" y="749299"/>
                  </a:lnTo>
                  <a:lnTo>
                    <a:pt x="1582486" y="761999"/>
                  </a:lnTo>
                  <a:close/>
                </a:path>
                <a:path w="1794509" h="1866900">
                  <a:moveTo>
                    <a:pt x="1660975" y="774699"/>
                  </a:moveTo>
                  <a:lnTo>
                    <a:pt x="1562815" y="774699"/>
                  </a:lnTo>
                  <a:lnTo>
                    <a:pt x="1526237" y="761999"/>
                  </a:lnTo>
                  <a:lnTo>
                    <a:pt x="1624557" y="761999"/>
                  </a:lnTo>
                  <a:lnTo>
                    <a:pt x="1660975" y="774699"/>
                  </a:lnTo>
                  <a:close/>
                </a:path>
                <a:path w="1794509" h="1866900">
                  <a:moveTo>
                    <a:pt x="1793348" y="800099"/>
                  </a:moveTo>
                  <a:lnTo>
                    <a:pt x="1424995" y="800099"/>
                  </a:lnTo>
                  <a:lnTo>
                    <a:pt x="1461792" y="787399"/>
                  </a:lnTo>
                  <a:lnTo>
                    <a:pt x="1574281" y="787399"/>
                  </a:lnTo>
                  <a:lnTo>
                    <a:pt x="1599472" y="774699"/>
                  </a:lnTo>
                  <a:lnTo>
                    <a:pt x="1794198" y="774699"/>
                  </a:lnTo>
                  <a:lnTo>
                    <a:pt x="1793348" y="800099"/>
                  </a:lnTo>
                  <a:close/>
                </a:path>
                <a:path w="1794509" h="1866900">
                  <a:moveTo>
                    <a:pt x="422189" y="812799"/>
                  </a:moveTo>
                  <a:lnTo>
                    <a:pt x="403907" y="812799"/>
                  </a:lnTo>
                  <a:lnTo>
                    <a:pt x="406033" y="800099"/>
                  </a:lnTo>
                  <a:lnTo>
                    <a:pt x="423464" y="800099"/>
                  </a:lnTo>
                  <a:lnTo>
                    <a:pt x="422189" y="812799"/>
                  </a:lnTo>
                  <a:close/>
                </a:path>
                <a:path w="1794509" h="1866900">
                  <a:moveTo>
                    <a:pt x="1500409" y="812799"/>
                  </a:moveTo>
                  <a:lnTo>
                    <a:pt x="1351601" y="812799"/>
                  </a:lnTo>
                  <a:lnTo>
                    <a:pt x="1388278" y="800099"/>
                  </a:lnTo>
                  <a:lnTo>
                    <a:pt x="1536833" y="800099"/>
                  </a:lnTo>
                  <a:lnTo>
                    <a:pt x="1500409" y="812799"/>
                  </a:lnTo>
                  <a:close/>
                </a:path>
                <a:path w="1794509" h="1866900">
                  <a:moveTo>
                    <a:pt x="417512" y="825499"/>
                  </a:moveTo>
                  <a:lnTo>
                    <a:pt x="398433" y="825499"/>
                  </a:lnTo>
                  <a:lnTo>
                    <a:pt x="401781" y="812799"/>
                  </a:lnTo>
                  <a:lnTo>
                    <a:pt x="419638" y="812799"/>
                  </a:lnTo>
                  <a:lnTo>
                    <a:pt x="417512" y="825499"/>
                  </a:lnTo>
                  <a:close/>
                </a:path>
                <a:path w="1794509" h="1866900">
                  <a:moveTo>
                    <a:pt x="1111807" y="965199"/>
                  </a:moveTo>
                  <a:lnTo>
                    <a:pt x="1085872" y="965199"/>
                  </a:lnTo>
                  <a:lnTo>
                    <a:pt x="1088423" y="952499"/>
                  </a:lnTo>
                  <a:lnTo>
                    <a:pt x="1090974" y="952499"/>
                  </a:lnTo>
                  <a:lnTo>
                    <a:pt x="1100919" y="927099"/>
                  </a:lnTo>
                  <a:lnTo>
                    <a:pt x="1141994" y="888999"/>
                  </a:lnTo>
                  <a:lnTo>
                    <a:pt x="1174200" y="863599"/>
                  </a:lnTo>
                  <a:lnTo>
                    <a:pt x="1191141" y="863599"/>
                  </a:lnTo>
                  <a:lnTo>
                    <a:pt x="1208320" y="850899"/>
                  </a:lnTo>
                  <a:lnTo>
                    <a:pt x="1315282" y="812799"/>
                  </a:lnTo>
                  <a:lnTo>
                    <a:pt x="1427812" y="812799"/>
                  </a:lnTo>
                  <a:lnTo>
                    <a:pt x="1391712" y="825499"/>
                  </a:lnTo>
                  <a:lnTo>
                    <a:pt x="1355852" y="825499"/>
                  </a:lnTo>
                  <a:lnTo>
                    <a:pt x="1250684" y="863599"/>
                  </a:lnTo>
                  <a:lnTo>
                    <a:pt x="1217248" y="876299"/>
                  </a:lnTo>
                  <a:lnTo>
                    <a:pt x="1201105" y="876299"/>
                  </a:lnTo>
                  <a:lnTo>
                    <a:pt x="1185361" y="888999"/>
                  </a:lnTo>
                  <a:lnTo>
                    <a:pt x="1170254" y="901699"/>
                  </a:lnTo>
                  <a:lnTo>
                    <a:pt x="1156025" y="901699"/>
                  </a:lnTo>
                  <a:lnTo>
                    <a:pt x="1142851" y="914399"/>
                  </a:lnTo>
                  <a:lnTo>
                    <a:pt x="1130993" y="927099"/>
                  </a:lnTo>
                  <a:lnTo>
                    <a:pt x="1120809" y="939799"/>
                  </a:lnTo>
                  <a:lnTo>
                    <a:pt x="1112658" y="952499"/>
                  </a:lnTo>
                  <a:lnTo>
                    <a:pt x="1111807" y="965199"/>
                  </a:lnTo>
                  <a:close/>
                </a:path>
                <a:path w="1794509" h="1866900">
                  <a:moveTo>
                    <a:pt x="26732" y="1168399"/>
                  </a:moveTo>
                  <a:lnTo>
                    <a:pt x="9778" y="1168399"/>
                  </a:lnTo>
                  <a:lnTo>
                    <a:pt x="1700" y="1155699"/>
                  </a:lnTo>
                  <a:lnTo>
                    <a:pt x="20341" y="1142999"/>
                  </a:lnTo>
                  <a:lnTo>
                    <a:pt x="58260" y="1117599"/>
                  </a:lnTo>
                  <a:lnTo>
                    <a:pt x="77380" y="1117599"/>
                  </a:lnTo>
                  <a:lnTo>
                    <a:pt x="83757" y="1104899"/>
                  </a:lnTo>
                  <a:lnTo>
                    <a:pt x="96937" y="1104899"/>
                  </a:lnTo>
                  <a:lnTo>
                    <a:pt x="104271" y="1092199"/>
                  </a:lnTo>
                  <a:lnTo>
                    <a:pt x="118940" y="1092199"/>
                  </a:lnTo>
                  <a:lnTo>
                    <a:pt x="126274" y="1079499"/>
                  </a:lnTo>
                  <a:lnTo>
                    <a:pt x="156135" y="1066799"/>
                  </a:lnTo>
                  <a:lnTo>
                    <a:pt x="185638" y="1041399"/>
                  </a:lnTo>
                  <a:lnTo>
                    <a:pt x="242769" y="1003299"/>
                  </a:lnTo>
                  <a:lnTo>
                    <a:pt x="296606" y="952499"/>
                  </a:lnTo>
                  <a:lnTo>
                    <a:pt x="345659" y="901699"/>
                  </a:lnTo>
                  <a:lnTo>
                    <a:pt x="377407" y="863599"/>
                  </a:lnTo>
                  <a:lnTo>
                    <a:pt x="386475" y="838199"/>
                  </a:lnTo>
                  <a:lnTo>
                    <a:pt x="390780" y="838199"/>
                  </a:lnTo>
                  <a:lnTo>
                    <a:pt x="394766" y="825499"/>
                  </a:lnTo>
                  <a:lnTo>
                    <a:pt x="413852" y="825499"/>
                  </a:lnTo>
                  <a:lnTo>
                    <a:pt x="409912" y="838199"/>
                  </a:lnTo>
                  <a:lnTo>
                    <a:pt x="405734" y="850899"/>
                  </a:lnTo>
                  <a:lnTo>
                    <a:pt x="401356" y="850899"/>
                  </a:lnTo>
                  <a:lnTo>
                    <a:pt x="391723" y="863599"/>
                  </a:lnTo>
                  <a:lnTo>
                    <a:pt x="370385" y="901699"/>
                  </a:lnTo>
                  <a:lnTo>
                    <a:pt x="334412" y="939799"/>
                  </a:lnTo>
                  <a:lnTo>
                    <a:pt x="281413" y="990599"/>
                  </a:lnTo>
                  <a:lnTo>
                    <a:pt x="253398" y="1015999"/>
                  </a:lnTo>
                  <a:lnTo>
                    <a:pt x="241201" y="1028699"/>
                  </a:lnTo>
                  <a:lnTo>
                    <a:pt x="228845" y="1028699"/>
                  </a:lnTo>
                  <a:lnTo>
                    <a:pt x="216329" y="1041399"/>
                  </a:lnTo>
                  <a:lnTo>
                    <a:pt x="203654" y="1054099"/>
                  </a:lnTo>
                  <a:lnTo>
                    <a:pt x="285199" y="1054099"/>
                  </a:lnTo>
                  <a:lnTo>
                    <a:pt x="164964" y="1092199"/>
                  </a:lnTo>
                  <a:lnTo>
                    <a:pt x="103687" y="1117599"/>
                  </a:lnTo>
                  <a:lnTo>
                    <a:pt x="73427" y="1142999"/>
                  </a:lnTo>
                  <a:lnTo>
                    <a:pt x="43366" y="1155699"/>
                  </a:lnTo>
                  <a:lnTo>
                    <a:pt x="35069" y="1155699"/>
                  </a:lnTo>
                  <a:lnTo>
                    <a:pt x="26732" y="1168399"/>
                  </a:lnTo>
                  <a:close/>
                </a:path>
                <a:path w="1794509" h="1866900">
                  <a:moveTo>
                    <a:pt x="1106705" y="977899"/>
                  </a:moveTo>
                  <a:lnTo>
                    <a:pt x="1082046" y="977899"/>
                  </a:lnTo>
                  <a:lnTo>
                    <a:pt x="1084172" y="965199"/>
                  </a:lnTo>
                  <a:lnTo>
                    <a:pt x="1107556" y="965199"/>
                  </a:lnTo>
                  <a:lnTo>
                    <a:pt x="1106705" y="977899"/>
                  </a:lnTo>
                  <a:close/>
                </a:path>
                <a:path w="1794509" h="1866900">
                  <a:moveTo>
                    <a:pt x="1161831" y="1269999"/>
                  </a:moveTo>
                  <a:lnTo>
                    <a:pt x="1138593" y="1269999"/>
                  </a:lnTo>
                  <a:lnTo>
                    <a:pt x="1135730" y="1257299"/>
                  </a:lnTo>
                  <a:lnTo>
                    <a:pt x="1132906" y="1257299"/>
                  </a:lnTo>
                  <a:lnTo>
                    <a:pt x="1130163" y="1244599"/>
                  </a:lnTo>
                  <a:lnTo>
                    <a:pt x="1127538" y="1244599"/>
                  </a:lnTo>
                  <a:lnTo>
                    <a:pt x="1112870" y="1206499"/>
                  </a:lnTo>
                  <a:lnTo>
                    <a:pt x="1099796" y="1168399"/>
                  </a:lnTo>
                  <a:lnTo>
                    <a:pt x="1088795" y="1142999"/>
                  </a:lnTo>
                  <a:lnTo>
                    <a:pt x="1080345" y="1104899"/>
                  </a:lnTo>
                  <a:lnTo>
                    <a:pt x="1077263" y="1079499"/>
                  </a:lnTo>
                  <a:lnTo>
                    <a:pt x="1075137" y="1066799"/>
                  </a:lnTo>
                  <a:lnTo>
                    <a:pt x="1074127" y="1041399"/>
                  </a:lnTo>
                  <a:lnTo>
                    <a:pt x="1074393" y="1028699"/>
                  </a:lnTo>
                  <a:lnTo>
                    <a:pt x="1074944" y="1015999"/>
                  </a:lnTo>
                  <a:lnTo>
                    <a:pt x="1075934" y="1003299"/>
                  </a:lnTo>
                  <a:lnTo>
                    <a:pt x="1077322" y="990599"/>
                  </a:lnTo>
                  <a:lnTo>
                    <a:pt x="1079070" y="990599"/>
                  </a:lnTo>
                  <a:lnTo>
                    <a:pt x="1080345" y="977899"/>
                  </a:lnTo>
                  <a:lnTo>
                    <a:pt x="1105005" y="977899"/>
                  </a:lnTo>
                  <a:lnTo>
                    <a:pt x="1102454" y="990599"/>
                  </a:lnTo>
                  <a:lnTo>
                    <a:pt x="1100952" y="1003299"/>
                  </a:lnTo>
                  <a:lnTo>
                    <a:pt x="1099690" y="1003299"/>
                  </a:lnTo>
                  <a:lnTo>
                    <a:pt x="1098747" y="1015999"/>
                  </a:lnTo>
                  <a:lnTo>
                    <a:pt x="1098202" y="1028699"/>
                  </a:lnTo>
                  <a:lnTo>
                    <a:pt x="1097863" y="1041399"/>
                  </a:lnTo>
                  <a:lnTo>
                    <a:pt x="1098680" y="1054099"/>
                  </a:lnTo>
                  <a:lnTo>
                    <a:pt x="1100534" y="1079499"/>
                  </a:lnTo>
                  <a:lnTo>
                    <a:pt x="1103304" y="1092199"/>
                  </a:lnTo>
                  <a:lnTo>
                    <a:pt x="1110977" y="1130299"/>
                  </a:lnTo>
                  <a:lnTo>
                    <a:pt x="1121002" y="1168399"/>
                  </a:lnTo>
                  <a:lnTo>
                    <a:pt x="1133019" y="1193799"/>
                  </a:lnTo>
                  <a:lnTo>
                    <a:pt x="1146671" y="1231899"/>
                  </a:lnTo>
                  <a:lnTo>
                    <a:pt x="1161831" y="1269999"/>
                  </a:lnTo>
                  <a:close/>
                </a:path>
                <a:path w="1794509" h="1866900">
                  <a:moveTo>
                    <a:pt x="465011" y="1003299"/>
                  </a:moveTo>
                  <a:lnTo>
                    <a:pt x="384827" y="1003299"/>
                  </a:lnTo>
                  <a:lnTo>
                    <a:pt x="407308" y="990599"/>
                  </a:lnTo>
                  <a:lnTo>
                    <a:pt x="453226" y="990599"/>
                  </a:lnTo>
                  <a:lnTo>
                    <a:pt x="465011" y="1003299"/>
                  </a:lnTo>
                  <a:close/>
                </a:path>
                <a:path w="1794509" h="1866900">
                  <a:moveTo>
                    <a:pt x="499569" y="1015999"/>
                  </a:moveTo>
                  <a:lnTo>
                    <a:pt x="319299" y="1015999"/>
                  </a:lnTo>
                  <a:lnTo>
                    <a:pt x="340823" y="1003299"/>
                  </a:lnTo>
                  <a:lnTo>
                    <a:pt x="488262" y="1003299"/>
                  </a:lnTo>
                  <a:lnTo>
                    <a:pt x="499569" y="1015999"/>
                  </a:lnTo>
                  <a:close/>
                </a:path>
                <a:path w="1794509" h="1866900">
                  <a:moveTo>
                    <a:pt x="285199" y="1054099"/>
                  </a:moveTo>
                  <a:lnTo>
                    <a:pt x="203654" y="1054099"/>
                  </a:lnTo>
                  <a:lnTo>
                    <a:pt x="289810" y="1015999"/>
                  </a:lnTo>
                  <a:lnTo>
                    <a:pt x="510384" y="1015999"/>
                  </a:lnTo>
                  <a:lnTo>
                    <a:pt x="520402" y="1028699"/>
                  </a:lnTo>
                  <a:lnTo>
                    <a:pt x="346828" y="1028699"/>
                  </a:lnTo>
                  <a:lnTo>
                    <a:pt x="326101" y="1041399"/>
                  </a:lnTo>
                  <a:lnTo>
                    <a:pt x="285199" y="1054099"/>
                  </a:lnTo>
                  <a:close/>
                </a:path>
                <a:path w="1794509" h="1866900">
                  <a:moveTo>
                    <a:pt x="542511" y="1054099"/>
                  </a:moveTo>
                  <a:lnTo>
                    <a:pt x="508032" y="1054099"/>
                  </a:lnTo>
                  <a:lnTo>
                    <a:pt x="501589" y="1041399"/>
                  </a:lnTo>
                  <a:lnTo>
                    <a:pt x="486389" y="1041399"/>
                  </a:lnTo>
                  <a:lnTo>
                    <a:pt x="468798" y="1028699"/>
                  </a:lnTo>
                  <a:lnTo>
                    <a:pt x="529463" y="1028699"/>
                  </a:lnTo>
                  <a:lnTo>
                    <a:pt x="537409" y="1041399"/>
                  </a:lnTo>
                  <a:lnTo>
                    <a:pt x="542511" y="1054099"/>
                  </a:lnTo>
                  <a:close/>
                </a:path>
                <a:path w="1794509" h="1866900">
                  <a:moveTo>
                    <a:pt x="549313" y="1066799"/>
                  </a:moveTo>
                  <a:lnTo>
                    <a:pt x="517001" y="1066799"/>
                  </a:lnTo>
                  <a:lnTo>
                    <a:pt x="513599" y="1054099"/>
                  </a:lnTo>
                  <a:lnTo>
                    <a:pt x="546337" y="1054099"/>
                  </a:lnTo>
                  <a:lnTo>
                    <a:pt x="549313" y="1066799"/>
                  </a:lnTo>
                  <a:close/>
                </a:path>
                <a:path w="1794509" h="1866900">
                  <a:moveTo>
                    <a:pt x="554841" y="1079499"/>
                  </a:moveTo>
                  <a:lnTo>
                    <a:pt x="522528" y="1079499"/>
                  </a:lnTo>
                  <a:lnTo>
                    <a:pt x="519977" y="1066799"/>
                  </a:lnTo>
                  <a:lnTo>
                    <a:pt x="552290" y="1066799"/>
                  </a:lnTo>
                  <a:lnTo>
                    <a:pt x="554841" y="1079499"/>
                  </a:lnTo>
                  <a:close/>
                </a:path>
                <a:path w="1794509" h="1866900">
                  <a:moveTo>
                    <a:pt x="517001" y="1866899"/>
                  </a:moveTo>
                  <a:lnTo>
                    <a:pt x="500419" y="1866899"/>
                  </a:lnTo>
                  <a:lnTo>
                    <a:pt x="507159" y="1816099"/>
                  </a:lnTo>
                  <a:lnTo>
                    <a:pt x="513519" y="1765299"/>
                  </a:lnTo>
                  <a:lnTo>
                    <a:pt x="519485" y="1714499"/>
                  </a:lnTo>
                  <a:lnTo>
                    <a:pt x="525042" y="1663699"/>
                  </a:lnTo>
                  <a:lnTo>
                    <a:pt x="530175" y="1625599"/>
                  </a:lnTo>
                  <a:lnTo>
                    <a:pt x="534869" y="1574799"/>
                  </a:lnTo>
                  <a:lnTo>
                    <a:pt x="539109" y="1523999"/>
                  </a:lnTo>
                  <a:lnTo>
                    <a:pt x="542371" y="1473199"/>
                  </a:lnTo>
                  <a:lnTo>
                    <a:pt x="545115" y="1435099"/>
                  </a:lnTo>
                  <a:lnTo>
                    <a:pt x="547300" y="1396999"/>
                  </a:lnTo>
                  <a:lnTo>
                    <a:pt x="548888" y="1346199"/>
                  </a:lnTo>
                  <a:lnTo>
                    <a:pt x="549373" y="1320799"/>
                  </a:lnTo>
                  <a:lnTo>
                    <a:pt x="549579" y="1308099"/>
                  </a:lnTo>
                  <a:lnTo>
                    <a:pt x="549546" y="1282699"/>
                  </a:lnTo>
                  <a:lnTo>
                    <a:pt x="549430" y="1269999"/>
                  </a:lnTo>
                  <a:lnTo>
                    <a:pt x="549313" y="1257299"/>
                  </a:lnTo>
                  <a:lnTo>
                    <a:pt x="548822" y="1244599"/>
                  </a:lnTo>
                  <a:lnTo>
                    <a:pt x="547932" y="1219199"/>
                  </a:lnTo>
                  <a:lnTo>
                    <a:pt x="546563" y="1193799"/>
                  </a:lnTo>
                  <a:lnTo>
                    <a:pt x="544637" y="1181099"/>
                  </a:lnTo>
                  <a:lnTo>
                    <a:pt x="542192" y="1155699"/>
                  </a:lnTo>
                  <a:lnTo>
                    <a:pt x="539109" y="1130299"/>
                  </a:lnTo>
                  <a:lnTo>
                    <a:pt x="535070" y="1117599"/>
                  </a:lnTo>
                  <a:lnTo>
                    <a:pt x="529756" y="1092199"/>
                  </a:lnTo>
                  <a:lnTo>
                    <a:pt x="526354" y="1079499"/>
                  </a:lnTo>
                  <a:lnTo>
                    <a:pt x="556116" y="1079499"/>
                  </a:lnTo>
                  <a:lnTo>
                    <a:pt x="557392" y="1092199"/>
                  </a:lnTo>
                  <a:lnTo>
                    <a:pt x="563018" y="1104899"/>
                  </a:lnTo>
                  <a:lnTo>
                    <a:pt x="567330" y="1130299"/>
                  </a:lnTo>
                  <a:lnTo>
                    <a:pt x="570605" y="1155699"/>
                  </a:lnTo>
                  <a:lnTo>
                    <a:pt x="573123" y="1168399"/>
                  </a:lnTo>
                  <a:lnTo>
                    <a:pt x="576285" y="1219199"/>
                  </a:lnTo>
                  <a:lnTo>
                    <a:pt x="577693" y="1257299"/>
                  </a:lnTo>
                  <a:lnTo>
                    <a:pt x="577667" y="1308099"/>
                  </a:lnTo>
                  <a:lnTo>
                    <a:pt x="576524" y="1346199"/>
                  </a:lnTo>
                  <a:lnTo>
                    <a:pt x="574544" y="1396999"/>
                  </a:lnTo>
                  <a:lnTo>
                    <a:pt x="571847" y="1435099"/>
                  </a:lnTo>
                  <a:lnTo>
                    <a:pt x="568512" y="1485899"/>
                  </a:lnTo>
                  <a:lnTo>
                    <a:pt x="564619" y="1523999"/>
                  </a:lnTo>
                  <a:lnTo>
                    <a:pt x="559517" y="1574799"/>
                  </a:lnTo>
                  <a:lnTo>
                    <a:pt x="575169" y="1574799"/>
                  </a:lnTo>
                  <a:lnTo>
                    <a:pt x="565363" y="1625599"/>
                  </a:lnTo>
                  <a:lnTo>
                    <a:pt x="556036" y="1663699"/>
                  </a:lnTo>
                  <a:lnTo>
                    <a:pt x="547188" y="1701799"/>
                  </a:lnTo>
                  <a:lnTo>
                    <a:pt x="537302" y="1752599"/>
                  </a:lnTo>
                  <a:lnTo>
                    <a:pt x="528055" y="1803399"/>
                  </a:lnTo>
                  <a:lnTo>
                    <a:pt x="525431" y="1816099"/>
                  </a:lnTo>
                  <a:lnTo>
                    <a:pt x="522687" y="1841499"/>
                  </a:lnTo>
                  <a:lnTo>
                    <a:pt x="519864" y="1854199"/>
                  </a:lnTo>
                  <a:lnTo>
                    <a:pt x="517001" y="1866899"/>
                  </a:lnTo>
                  <a:close/>
                </a:path>
                <a:path w="1794509" h="1866900">
                  <a:moveTo>
                    <a:pt x="894123" y="1092199"/>
                  </a:moveTo>
                  <a:lnTo>
                    <a:pt x="806113" y="1092199"/>
                  </a:lnTo>
                  <a:lnTo>
                    <a:pt x="827877" y="1079499"/>
                  </a:lnTo>
                  <a:lnTo>
                    <a:pt x="872359" y="1079499"/>
                  </a:lnTo>
                  <a:lnTo>
                    <a:pt x="894123" y="1092199"/>
                  </a:lnTo>
                  <a:close/>
                </a:path>
                <a:path w="1794509" h="1866900">
                  <a:moveTo>
                    <a:pt x="935736" y="1104899"/>
                  </a:moveTo>
                  <a:lnTo>
                    <a:pt x="788682" y="1104899"/>
                  </a:lnTo>
                  <a:lnTo>
                    <a:pt x="792083" y="1092199"/>
                  </a:lnTo>
                  <a:lnTo>
                    <a:pt x="915228" y="1092199"/>
                  </a:lnTo>
                  <a:lnTo>
                    <a:pt x="935736" y="1104899"/>
                  </a:lnTo>
                  <a:close/>
                </a:path>
                <a:path w="1794509" h="1866900">
                  <a:moveTo>
                    <a:pt x="795059" y="1117599"/>
                  </a:moveTo>
                  <a:lnTo>
                    <a:pt x="766148" y="1117599"/>
                  </a:lnTo>
                  <a:lnTo>
                    <a:pt x="772100" y="1104899"/>
                  </a:lnTo>
                  <a:lnTo>
                    <a:pt x="803988" y="1104899"/>
                  </a:lnTo>
                  <a:lnTo>
                    <a:pt x="795059" y="1117599"/>
                  </a:lnTo>
                  <a:close/>
                </a:path>
                <a:path w="1794509" h="1866900">
                  <a:moveTo>
                    <a:pt x="1199817" y="1371599"/>
                  </a:moveTo>
                  <a:lnTo>
                    <a:pt x="1187726" y="1358899"/>
                  </a:lnTo>
                  <a:lnTo>
                    <a:pt x="1175157" y="1333499"/>
                  </a:lnTo>
                  <a:lnTo>
                    <a:pt x="1162269" y="1320799"/>
                  </a:lnTo>
                  <a:lnTo>
                    <a:pt x="1149222" y="1308099"/>
                  </a:lnTo>
                  <a:lnTo>
                    <a:pt x="1135676" y="1282699"/>
                  </a:lnTo>
                  <a:lnTo>
                    <a:pt x="1121852" y="1269999"/>
                  </a:lnTo>
                  <a:lnTo>
                    <a:pt x="1107788" y="1257299"/>
                  </a:lnTo>
                  <a:lnTo>
                    <a:pt x="1093525" y="1244599"/>
                  </a:lnTo>
                  <a:lnTo>
                    <a:pt x="1063837" y="1206499"/>
                  </a:lnTo>
                  <a:lnTo>
                    <a:pt x="1032673" y="1181099"/>
                  </a:lnTo>
                  <a:lnTo>
                    <a:pt x="999836" y="1155699"/>
                  </a:lnTo>
                  <a:lnTo>
                    <a:pt x="965125" y="1130299"/>
                  </a:lnTo>
                  <a:lnTo>
                    <a:pt x="946963" y="1130299"/>
                  </a:lnTo>
                  <a:lnTo>
                    <a:pt x="928242" y="1117599"/>
                  </a:lnTo>
                  <a:lnTo>
                    <a:pt x="909043" y="1104899"/>
                  </a:lnTo>
                  <a:lnTo>
                    <a:pt x="955526" y="1104899"/>
                  </a:lnTo>
                  <a:lnTo>
                    <a:pt x="992728" y="1130299"/>
                  </a:lnTo>
                  <a:lnTo>
                    <a:pt x="1027631" y="1155699"/>
                  </a:lnTo>
                  <a:lnTo>
                    <a:pt x="1060303" y="1181099"/>
                  </a:lnTo>
                  <a:lnTo>
                    <a:pt x="1091379" y="1219199"/>
                  </a:lnTo>
                  <a:lnTo>
                    <a:pt x="1106280" y="1231899"/>
                  </a:lnTo>
                  <a:lnTo>
                    <a:pt x="1114498" y="1244599"/>
                  </a:lnTo>
                  <a:lnTo>
                    <a:pt x="1122596" y="1244599"/>
                  </a:lnTo>
                  <a:lnTo>
                    <a:pt x="1138593" y="1269999"/>
                  </a:lnTo>
                  <a:lnTo>
                    <a:pt x="1161831" y="1269999"/>
                  </a:lnTo>
                  <a:lnTo>
                    <a:pt x="1178027" y="1295399"/>
                  </a:lnTo>
                  <a:lnTo>
                    <a:pt x="1195339" y="1333499"/>
                  </a:lnTo>
                  <a:lnTo>
                    <a:pt x="1213847" y="1358899"/>
                  </a:lnTo>
                  <a:lnTo>
                    <a:pt x="1199817" y="1371599"/>
                  </a:lnTo>
                  <a:close/>
                </a:path>
                <a:path w="1794509" h="1866900">
                  <a:moveTo>
                    <a:pt x="775501" y="1130299"/>
                  </a:moveTo>
                  <a:lnTo>
                    <a:pt x="749247" y="1130299"/>
                  </a:lnTo>
                  <a:lnTo>
                    <a:pt x="757458" y="1117599"/>
                  </a:lnTo>
                  <a:lnTo>
                    <a:pt x="786556" y="1117599"/>
                  </a:lnTo>
                  <a:lnTo>
                    <a:pt x="775501" y="1130299"/>
                  </a:lnTo>
                  <a:close/>
                </a:path>
                <a:path w="1794509" h="1866900">
                  <a:moveTo>
                    <a:pt x="575169" y="1574799"/>
                  </a:moveTo>
                  <a:lnTo>
                    <a:pt x="559517" y="1574799"/>
                  </a:lnTo>
                  <a:lnTo>
                    <a:pt x="569721" y="1536699"/>
                  </a:lnTo>
                  <a:lnTo>
                    <a:pt x="580829" y="1498599"/>
                  </a:lnTo>
                  <a:lnTo>
                    <a:pt x="592574" y="1447799"/>
                  </a:lnTo>
                  <a:lnTo>
                    <a:pt x="605116" y="1409699"/>
                  </a:lnTo>
                  <a:lnTo>
                    <a:pt x="618615" y="1371599"/>
                  </a:lnTo>
                  <a:lnTo>
                    <a:pt x="633117" y="1333499"/>
                  </a:lnTo>
                  <a:lnTo>
                    <a:pt x="648855" y="1295399"/>
                  </a:lnTo>
                  <a:lnTo>
                    <a:pt x="666267" y="1257299"/>
                  </a:lnTo>
                  <a:lnTo>
                    <a:pt x="685791" y="1219199"/>
                  </a:lnTo>
                  <a:lnTo>
                    <a:pt x="696593" y="1193799"/>
                  </a:lnTo>
                  <a:lnTo>
                    <a:pt x="708113" y="1181099"/>
                  </a:lnTo>
                  <a:lnTo>
                    <a:pt x="720589" y="1155699"/>
                  </a:lnTo>
                  <a:lnTo>
                    <a:pt x="734260" y="1142999"/>
                  </a:lnTo>
                  <a:lnTo>
                    <a:pt x="741515" y="1130299"/>
                  </a:lnTo>
                  <a:lnTo>
                    <a:pt x="767689" y="1130299"/>
                  </a:lnTo>
                  <a:lnTo>
                    <a:pt x="760195" y="1142999"/>
                  </a:lnTo>
                  <a:lnTo>
                    <a:pt x="753021" y="1142999"/>
                  </a:lnTo>
                  <a:lnTo>
                    <a:pt x="746165" y="1155699"/>
                  </a:lnTo>
                  <a:lnTo>
                    <a:pt x="733304" y="1168399"/>
                  </a:lnTo>
                  <a:lnTo>
                    <a:pt x="721399" y="1181099"/>
                  </a:lnTo>
                  <a:lnTo>
                    <a:pt x="710292" y="1206499"/>
                  </a:lnTo>
                  <a:lnTo>
                    <a:pt x="699822" y="1219199"/>
                  </a:lnTo>
                  <a:lnTo>
                    <a:pt x="680796" y="1257299"/>
                  </a:lnTo>
                  <a:lnTo>
                    <a:pt x="663683" y="1295399"/>
                  </a:lnTo>
                  <a:lnTo>
                    <a:pt x="648164" y="1333499"/>
                  </a:lnTo>
                  <a:lnTo>
                    <a:pt x="633921" y="1371599"/>
                  </a:lnTo>
                  <a:lnTo>
                    <a:pt x="620429" y="1409699"/>
                  </a:lnTo>
                  <a:lnTo>
                    <a:pt x="607933" y="1460499"/>
                  </a:lnTo>
                  <a:lnTo>
                    <a:pt x="596314" y="1498599"/>
                  </a:lnTo>
                  <a:lnTo>
                    <a:pt x="585452" y="1536699"/>
                  </a:lnTo>
                  <a:lnTo>
                    <a:pt x="575169" y="1574799"/>
                  </a:lnTo>
                  <a:close/>
                </a:path>
              </a:pathLst>
            </a:custGeom>
            <a:solidFill>
              <a:srgbClr val="0706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83" name="object 88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algn="ctr">
              <a:lnSpc>
                <a:spcPts val="7440"/>
              </a:lnSpc>
              <a:spcBef>
                <a:spcPts val="90"/>
              </a:spcBef>
            </a:pPr>
            <a:r>
              <a:rPr sz="6650" spc="-35" dirty="0">
                <a:solidFill>
                  <a:srgbClr val="000000"/>
                </a:solidFill>
                <a:latin typeface="Verdana"/>
                <a:cs typeface="Verdana"/>
              </a:rPr>
              <a:t>PRINCIPALES</a:t>
            </a:r>
            <a:endParaRPr sz="6650">
              <a:latin typeface="Verdana"/>
              <a:cs typeface="Verdana"/>
            </a:endParaRPr>
          </a:p>
          <a:p>
            <a:pPr algn="ctr">
              <a:lnSpc>
                <a:spcPts val="7440"/>
              </a:lnSpc>
            </a:pPr>
            <a:r>
              <a:rPr sz="6650" spc="-95" dirty="0">
                <a:latin typeface="Verdana"/>
                <a:cs typeface="Verdana"/>
              </a:rPr>
              <a:t>RIEGOS</a:t>
            </a:r>
            <a:r>
              <a:rPr sz="6650" spc="-445" dirty="0">
                <a:latin typeface="Verdana"/>
                <a:cs typeface="Verdana"/>
              </a:rPr>
              <a:t> </a:t>
            </a:r>
            <a:r>
              <a:rPr sz="6650" spc="50" dirty="0">
                <a:latin typeface="Verdana"/>
                <a:cs typeface="Verdana"/>
              </a:rPr>
              <a:t>PENALES</a:t>
            </a:r>
            <a:endParaRPr sz="6650">
              <a:latin typeface="Verdana"/>
              <a:cs typeface="Verdana"/>
            </a:endParaRPr>
          </a:p>
        </p:txBody>
      </p:sp>
      <p:sp>
        <p:nvSpPr>
          <p:cNvPr id="884" name="object 884"/>
          <p:cNvSpPr txBox="1"/>
          <p:nvPr/>
        </p:nvSpPr>
        <p:spPr>
          <a:xfrm>
            <a:off x="2561495" y="4197798"/>
            <a:ext cx="6548755" cy="57721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3600" b="1" spc="-165" dirty="0">
                <a:latin typeface="Verdana"/>
                <a:cs typeface="Verdana"/>
              </a:rPr>
              <a:t>¡QUÉ</a:t>
            </a:r>
            <a:r>
              <a:rPr sz="3600" b="1" spc="-220" dirty="0">
                <a:latin typeface="Verdana"/>
                <a:cs typeface="Verdana"/>
              </a:rPr>
              <a:t> </a:t>
            </a:r>
            <a:r>
              <a:rPr sz="3600" b="1" spc="-80" dirty="0">
                <a:latin typeface="Verdana"/>
                <a:cs typeface="Verdana"/>
              </a:rPr>
              <a:t>NO</a:t>
            </a:r>
            <a:r>
              <a:rPr sz="3600" b="1" spc="-220" dirty="0">
                <a:latin typeface="Verdana"/>
                <a:cs typeface="Verdana"/>
              </a:rPr>
              <a:t> </a:t>
            </a:r>
            <a:r>
              <a:rPr sz="3600" b="1" spc="-100" dirty="0">
                <a:latin typeface="Verdana"/>
                <a:cs typeface="Verdana"/>
              </a:rPr>
              <a:t>LE</a:t>
            </a:r>
            <a:r>
              <a:rPr sz="3600" b="1" spc="-220" dirty="0">
                <a:latin typeface="Verdana"/>
                <a:cs typeface="Verdana"/>
              </a:rPr>
              <a:t> </a:t>
            </a:r>
            <a:r>
              <a:rPr sz="3600" b="1" spc="-135" dirty="0">
                <a:latin typeface="Verdana"/>
                <a:cs typeface="Verdana"/>
              </a:rPr>
              <a:t>PASE</a:t>
            </a:r>
            <a:r>
              <a:rPr sz="3600" b="1" spc="-220" dirty="0">
                <a:latin typeface="Verdana"/>
                <a:cs typeface="Verdana"/>
              </a:rPr>
              <a:t> </a:t>
            </a:r>
            <a:r>
              <a:rPr sz="3600" b="1" spc="-120" dirty="0">
                <a:latin typeface="Verdana"/>
                <a:cs typeface="Verdana"/>
              </a:rPr>
              <a:t>A</a:t>
            </a:r>
            <a:r>
              <a:rPr sz="3600" b="1" spc="-220" dirty="0">
                <a:latin typeface="Verdana"/>
                <a:cs typeface="Verdana"/>
              </a:rPr>
              <a:t> </a:t>
            </a:r>
            <a:r>
              <a:rPr sz="3600" b="1" spc="-140" dirty="0">
                <a:latin typeface="Verdana"/>
                <a:cs typeface="Verdana"/>
              </a:rPr>
              <a:t>USTED!</a:t>
            </a:r>
            <a:endParaRPr sz="3600">
              <a:latin typeface="Verdana"/>
              <a:cs typeface="Verdana"/>
            </a:endParaRPr>
          </a:p>
        </p:txBody>
      </p:sp>
      <p:pic>
        <p:nvPicPr>
          <p:cNvPr id="885" name="object 885"/>
          <p:cNvPicPr/>
          <p:nvPr/>
        </p:nvPicPr>
        <p:blipFill>
          <a:blip r:embed="rId600" cstate="print"/>
          <a:stretch>
            <a:fillRect/>
          </a:stretch>
        </p:blipFill>
        <p:spPr>
          <a:xfrm>
            <a:off x="4710622" y="5254249"/>
            <a:ext cx="2152649" cy="809609"/>
          </a:xfrm>
          <a:prstGeom prst="rect">
            <a:avLst/>
          </a:prstGeom>
        </p:spPr>
      </p:pic>
      <p:pic>
        <p:nvPicPr>
          <p:cNvPr id="886" name="object 886"/>
          <p:cNvPicPr/>
          <p:nvPr/>
        </p:nvPicPr>
        <p:blipFill>
          <a:blip r:embed="rId601" cstate="print"/>
          <a:stretch>
            <a:fillRect/>
          </a:stretch>
        </p:blipFill>
        <p:spPr>
          <a:xfrm>
            <a:off x="476847" y="6310182"/>
            <a:ext cx="1810511" cy="1810511"/>
          </a:xfrm>
          <a:prstGeom prst="rect">
            <a:avLst/>
          </a:prstGeom>
        </p:spPr>
      </p:pic>
      <p:sp>
        <p:nvSpPr>
          <p:cNvPr id="887" name="object 887"/>
          <p:cNvSpPr/>
          <p:nvPr/>
        </p:nvSpPr>
        <p:spPr>
          <a:xfrm>
            <a:off x="765060" y="8342350"/>
            <a:ext cx="1864995" cy="1741805"/>
          </a:xfrm>
          <a:custGeom>
            <a:avLst/>
            <a:gdLst/>
            <a:ahLst/>
            <a:cxnLst/>
            <a:rect l="l" t="t" r="r" b="b"/>
            <a:pathLst>
              <a:path w="1864995" h="1741804">
                <a:moveTo>
                  <a:pt x="1809153" y="1551000"/>
                </a:moveTo>
                <a:lnTo>
                  <a:pt x="1808873" y="1549019"/>
                </a:lnTo>
                <a:lnTo>
                  <a:pt x="1808022" y="1547622"/>
                </a:lnTo>
                <a:lnTo>
                  <a:pt x="1801952" y="1535442"/>
                </a:lnTo>
                <a:lnTo>
                  <a:pt x="1773605" y="1469491"/>
                </a:lnTo>
                <a:lnTo>
                  <a:pt x="1761490" y="1432191"/>
                </a:lnTo>
                <a:lnTo>
                  <a:pt x="1754720" y="1393736"/>
                </a:lnTo>
                <a:lnTo>
                  <a:pt x="1756041" y="1353858"/>
                </a:lnTo>
                <a:lnTo>
                  <a:pt x="1760664" y="1321904"/>
                </a:lnTo>
                <a:lnTo>
                  <a:pt x="1764131" y="1284668"/>
                </a:lnTo>
                <a:lnTo>
                  <a:pt x="1764398" y="1263091"/>
                </a:lnTo>
                <a:lnTo>
                  <a:pt x="1764474" y="1257604"/>
                </a:lnTo>
                <a:lnTo>
                  <a:pt x="1764576" y="1249349"/>
                </a:lnTo>
                <a:lnTo>
                  <a:pt x="1760575" y="1188148"/>
                </a:lnTo>
                <a:lnTo>
                  <a:pt x="1750060" y="1125740"/>
                </a:lnTo>
                <a:lnTo>
                  <a:pt x="1731391" y="1051801"/>
                </a:lnTo>
                <a:lnTo>
                  <a:pt x="1701457" y="971372"/>
                </a:lnTo>
                <a:lnTo>
                  <a:pt x="1680895" y="923632"/>
                </a:lnTo>
                <a:lnTo>
                  <a:pt x="1660080" y="877887"/>
                </a:lnTo>
                <a:lnTo>
                  <a:pt x="1641576" y="839393"/>
                </a:lnTo>
                <a:lnTo>
                  <a:pt x="1617903" y="792022"/>
                </a:lnTo>
                <a:lnTo>
                  <a:pt x="1593202" y="761377"/>
                </a:lnTo>
                <a:lnTo>
                  <a:pt x="1561579" y="750265"/>
                </a:lnTo>
                <a:lnTo>
                  <a:pt x="1553870" y="750265"/>
                </a:lnTo>
                <a:lnTo>
                  <a:pt x="1512798" y="772490"/>
                </a:lnTo>
                <a:lnTo>
                  <a:pt x="1495488" y="806754"/>
                </a:lnTo>
                <a:lnTo>
                  <a:pt x="1495412" y="819264"/>
                </a:lnTo>
                <a:lnTo>
                  <a:pt x="1498015" y="832167"/>
                </a:lnTo>
                <a:lnTo>
                  <a:pt x="1503311" y="845324"/>
                </a:lnTo>
                <a:lnTo>
                  <a:pt x="1504696" y="848233"/>
                </a:lnTo>
                <a:lnTo>
                  <a:pt x="1504975" y="851433"/>
                </a:lnTo>
                <a:lnTo>
                  <a:pt x="1503019" y="857618"/>
                </a:lnTo>
                <a:lnTo>
                  <a:pt x="1500771" y="860120"/>
                </a:lnTo>
                <a:lnTo>
                  <a:pt x="1497825" y="861517"/>
                </a:lnTo>
                <a:lnTo>
                  <a:pt x="1496148" y="862368"/>
                </a:lnTo>
                <a:lnTo>
                  <a:pt x="1494332" y="862799"/>
                </a:lnTo>
                <a:lnTo>
                  <a:pt x="1488020" y="862799"/>
                </a:lnTo>
                <a:lnTo>
                  <a:pt x="1483537" y="860272"/>
                </a:lnTo>
                <a:lnTo>
                  <a:pt x="1483461" y="860120"/>
                </a:lnTo>
                <a:lnTo>
                  <a:pt x="1481442" y="855903"/>
                </a:lnTo>
                <a:lnTo>
                  <a:pt x="1459585" y="812203"/>
                </a:lnTo>
                <a:lnTo>
                  <a:pt x="1448536" y="795718"/>
                </a:lnTo>
                <a:lnTo>
                  <a:pt x="1434249" y="783475"/>
                </a:lnTo>
                <a:lnTo>
                  <a:pt x="1417294" y="775868"/>
                </a:lnTo>
                <a:lnTo>
                  <a:pt x="1398206" y="773252"/>
                </a:lnTo>
                <a:lnTo>
                  <a:pt x="1390307" y="773671"/>
                </a:lnTo>
                <a:lnTo>
                  <a:pt x="1342288" y="793457"/>
                </a:lnTo>
                <a:lnTo>
                  <a:pt x="1321435" y="826350"/>
                </a:lnTo>
                <a:lnTo>
                  <a:pt x="1321549" y="832167"/>
                </a:lnTo>
                <a:lnTo>
                  <a:pt x="1321625" y="835914"/>
                </a:lnTo>
                <a:lnTo>
                  <a:pt x="1323568" y="845324"/>
                </a:lnTo>
                <a:lnTo>
                  <a:pt x="1326896" y="853808"/>
                </a:lnTo>
                <a:lnTo>
                  <a:pt x="1337678" y="875538"/>
                </a:lnTo>
                <a:lnTo>
                  <a:pt x="1340624" y="881570"/>
                </a:lnTo>
                <a:lnTo>
                  <a:pt x="1338249" y="888860"/>
                </a:lnTo>
                <a:lnTo>
                  <a:pt x="1332217" y="891781"/>
                </a:lnTo>
                <a:lnTo>
                  <a:pt x="1330540" y="892632"/>
                </a:lnTo>
                <a:lnTo>
                  <a:pt x="1328712" y="893064"/>
                </a:lnTo>
                <a:lnTo>
                  <a:pt x="1322412" y="893064"/>
                </a:lnTo>
                <a:lnTo>
                  <a:pt x="1317929" y="890536"/>
                </a:lnTo>
                <a:lnTo>
                  <a:pt x="1299019" y="852551"/>
                </a:lnTo>
                <a:lnTo>
                  <a:pt x="1287538" y="835367"/>
                </a:lnTo>
                <a:lnTo>
                  <a:pt x="1272921" y="822706"/>
                </a:lnTo>
                <a:lnTo>
                  <a:pt x="1255826" y="814882"/>
                </a:lnTo>
                <a:lnTo>
                  <a:pt x="1236941" y="812203"/>
                </a:lnTo>
                <a:lnTo>
                  <a:pt x="1229385" y="812203"/>
                </a:lnTo>
                <a:lnTo>
                  <a:pt x="1190917" y="828890"/>
                </a:lnTo>
                <a:lnTo>
                  <a:pt x="1171346" y="867117"/>
                </a:lnTo>
                <a:lnTo>
                  <a:pt x="1170419" y="885291"/>
                </a:lnTo>
                <a:lnTo>
                  <a:pt x="1173289" y="903706"/>
                </a:lnTo>
                <a:lnTo>
                  <a:pt x="1179918" y="921346"/>
                </a:lnTo>
                <a:lnTo>
                  <a:pt x="1181328" y="924306"/>
                </a:lnTo>
                <a:lnTo>
                  <a:pt x="1181608" y="927506"/>
                </a:lnTo>
                <a:lnTo>
                  <a:pt x="1179639" y="933691"/>
                </a:lnTo>
                <a:lnTo>
                  <a:pt x="1177404" y="936193"/>
                </a:lnTo>
                <a:lnTo>
                  <a:pt x="1172921" y="938453"/>
                </a:lnTo>
                <a:lnTo>
                  <a:pt x="1171092" y="938872"/>
                </a:lnTo>
                <a:lnTo>
                  <a:pt x="1164793" y="938872"/>
                </a:lnTo>
                <a:lnTo>
                  <a:pt x="1160310" y="936345"/>
                </a:lnTo>
                <a:lnTo>
                  <a:pt x="1160233" y="936193"/>
                </a:lnTo>
                <a:lnTo>
                  <a:pt x="982649" y="580466"/>
                </a:lnTo>
                <a:lnTo>
                  <a:pt x="967435" y="555434"/>
                </a:lnTo>
                <a:lnTo>
                  <a:pt x="950341" y="537362"/>
                </a:lnTo>
                <a:lnTo>
                  <a:pt x="931633" y="526415"/>
                </a:lnTo>
                <a:lnTo>
                  <a:pt x="911618" y="522732"/>
                </a:lnTo>
                <a:lnTo>
                  <a:pt x="911479" y="523163"/>
                </a:lnTo>
                <a:lnTo>
                  <a:pt x="903935" y="523633"/>
                </a:lnTo>
                <a:lnTo>
                  <a:pt x="864933" y="540956"/>
                </a:lnTo>
                <a:lnTo>
                  <a:pt x="844080" y="583539"/>
                </a:lnTo>
                <a:lnTo>
                  <a:pt x="844842" y="597103"/>
                </a:lnTo>
                <a:lnTo>
                  <a:pt x="860755" y="644652"/>
                </a:lnTo>
                <a:lnTo>
                  <a:pt x="1160868" y="1245565"/>
                </a:lnTo>
                <a:lnTo>
                  <a:pt x="1162824" y="1249349"/>
                </a:lnTo>
                <a:lnTo>
                  <a:pt x="1162545" y="1253972"/>
                </a:lnTo>
                <a:lnTo>
                  <a:pt x="1160170" y="1257604"/>
                </a:lnTo>
                <a:lnTo>
                  <a:pt x="1157922" y="1261110"/>
                </a:lnTo>
                <a:lnTo>
                  <a:pt x="1153998" y="1263091"/>
                </a:lnTo>
                <a:lnTo>
                  <a:pt x="1149375" y="1263091"/>
                </a:lnTo>
                <a:lnTo>
                  <a:pt x="1138796" y="1261275"/>
                </a:lnTo>
                <a:lnTo>
                  <a:pt x="1114869" y="1252639"/>
                </a:lnTo>
                <a:lnTo>
                  <a:pt x="1077455" y="1231823"/>
                </a:lnTo>
                <a:lnTo>
                  <a:pt x="1026414" y="1193469"/>
                </a:lnTo>
                <a:lnTo>
                  <a:pt x="948728" y="1119962"/>
                </a:lnTo>
                <a:lnTo>
                  <a:pt x="930160" y="1105687"/>
                </a:lnTo>
                <a:lnTo>
                  <a:pt x="907783" y="1093863"/>
                </a:lnTo>
                <a:lnTo>
                  <a:pt x="883450" y="1088923"/>
                </a:lnTo>
                <a:lnTo>
                  <a:pt x="873848" y="1089825"/>
                </a:lnTo>
                <a:lnTo>
                  <a:pt x="833793" y="1123657"/>
                </a:lnTo>
                <a:lnTo>
                  <a:pt x="829652" y="1144320"/>
                </a:lnTo>
                <a:lnTo>
                  <a:pt x="833716" y="1163802"/>
                </a:lnTo>
                <a:lnTo>
                  <a:pt x="843521" y="1180706"/>
                </a:lnTo>
                <a:lnTo>
                  <a:pt x="861809" y="1203477"/>
                </a:lnTo>
                <a:lnTo>
                  <a:pt x="879970" y="1225829"/>
                </a:lnTo>
                <a:lnTo>
                  <a:pt x="912533" y="1265021"/>
                </a:lnTo>
                <a:lnTo>
                  <a:pt x="972527" y="1338110"/>
                </a:lnTo>
                <a:lnTo>
                  <a:pt x="998016" y="1367955"/>
                </a:lnTo>
                <a:lnTo>
                  <a:pt x="1024026" y="1396022"/>
                </a:lnTo>
                <a:lnTo>
                  <a:pt x="1052233" y="1423123"/>
                </a:lnTo>
                <a:lnTo>
                  <a:pt x="1084287" y="1450060"/>
                </a:lnTo>
                <a:lnTo>
                  <a:pt x="1121829" y="1477632"/>
                </a:lnTo>
                <a:lnTo>
                  <a:pt x="1166507" y="1506664"/>
                </a:lnTo>
                <a:lnTo>
                  <a:pt x="1219974" y="1537944"/>
                </a:lnTo>
                <a:lnTo>
                  <a:pt x="1283881" y="1572285"/>
                </a:lnTo>
                <a:lnTo>
                  <a:pt x="1305140" y="1584871"/>
                </a:lnTo>
                <a:lnTo>
                  <a:pt x="1361313" y="1634363"/>
                </a:lnTo>
                <a:lnTo>
                  <a:pt x="1390929" y="1673745"/>
                </a:lnTo>
                <a:lnTo>
                  <a:pt x="1415021" y="1714461"/>
                </a:lnTo>
                <a:lnTo>
                  <a:pt x="1427772" y="1737334"/>
                </a:lnTo>
                <a:lnTo>
                  <a:pt x="1427772" y="1737639"/>
                </a:lnTo>
                <a:lnTo>
                  <a:pt x="1428051" y="1738033"/>
                </a:lnTo>
                <a:lnTo>
                  <a:pt x="1428191" y="1738185"/>
                </a:lnTo>
                <a:lnTo>
                  <a:pt x="1429321" y="1740281"/>
                </a:lnTo>
                <a:lnTo>
                  <a:pt x="1431277" y="1741538"/>
                </a:lnTo>
                <a:lnTo>
                  <a:pt x="1434503" y="1741538"/>
                </a:lnTo>
                <a:lnTo>
                  <a:pt x="1435481" y="1741258"/>
                </a:lnTo>
                <a:lnTo>
                  <a:pt x="1807044" y="1555762"/>
                </a:lnTo>
                <a:lnTo>
                  <a:pt x="1808022" y="1554086"/>
                </a:lnTo>
                <a:lnTo>
                  <a:pt x="1809153" y="1551000"/>
                </a:lnTo>
                <a:close/>
              </a:path>
              <a:path w="1864995" h="1741804">
                <a:moveTo>
                  <a:pt x="1864906" y="287020"/>
                </a:moveTo>
                <a:lnTo>
                  <a:pt x="1861146" y="240030"/>
                </a:lnTo>
                <a:lnTo>
                  <a:pt x="1850250" y="195580"/>
                </a:lnTo>
                <a:lnTo>
                  <a:pt x="1839988" y="171450"/>
                </a:lnTo>
                <a:lnTo>
                  <a:pt x="1839188" y="170180"/>
                </a:lnTo>
                <a:lnTo>
                  <a:pt x="1832825" y="154940"/>
                </a:lnTo>
                <a:lnTo>
                  <a:pt x="1809445" y="116840"/>
                </a:lnTo>
                <a:lnTo>
                  <a:pt x="1780717" y="83820"/>
                </a:lnTo>
                <a:lnTo>
                  <a:pt x="1747240" y="54610"/>
                </a:lnTo>
                <a:lnTo>
                  <a:pt x="1709597" y="31750"/>
                </a:lnTo>
                <a:lnTo>
                  <a:pt x="1668386" y="13970"/>
                </a:lnTo>
                <a:lnTo>
                  <a:pt x="1624215" y="2540"/>
                </a:lnTo>
                <a:lnTo>
                  <a:pt x="1578114" y="25"/>
                </a:lnTo>
                <a:lnTo>
                  <a:pt x="1578114" y="419100"/>
                </a:lnTo>
                <a:lnTo>
                  <a:pt x="1575714" y="425450"/>
                </a:lnTo>
                <a:lnTo>
                  <a:pt x="1570824" y="430530"/>
                </a:lnTo>
                <a:lnTo>
                  <a:pt x="1567599" y="433070"/>
                </a:lnTo>
                <a:lnTo>
                  <a:pt x="1563814" y="434340"/>
                </a:lnTo>
                <a:lnTo>
                  <a:pt x="1554251" y="434340"/>
                </a:lnTo>
                <a:lnTo>
                  <a:pt x="1548968" y="431800"/>
                </a:lnTo>
                <a:lnTo>
                  <a:pt x="1546771" y="427990"/>
                </a:lnTo>
                <a:lnTo>
                  <a:pt x="1545463" y="426720"/>
                </a:lnTo>
                <a:lnTo>
                  <a:pt x="1459153" y="307340"/>
                </a:lnTo>
                <a:lnTo>
                  <a:pt x="1420774" y="346710"/>
                </a:lnTo>
                <a:lnTo>
                  <a:pt x="1420774" y="410210"/>
                </a:lnTo>
                <a:lnTo>
                  <a:pt x="1419339" y="417830"/>
                </a:lnTo>
                <a:lnTo>
                  <a:pt x="1415440" y="422910"/>
                </a:lnTo>
                <a:lnTo>
                  <a:pt x="1409661" y="426720"/>
                </a:lnTo>
                <a:lnTo>
                  <a:pt x="1402549" y="427990"/>
                </a:lnTo>
                <a:lnTo>
                  <a:pt x="1395450" y="426720"/>
                </a:lnTo>
                <a:lnTo>
                  <a:pt x="1389659" y="422910"/>
                </a:lnTo>
                <a:lnTo>
                  <a:pt x="1385773" y="417830"/>
                </a:lnTo>
                <a:lnTo>
                  <a:pt x="1384338" y="410210"/>
                </a:lnTo>
                <a:lnTo>
                  <a:pt x="1384338" y="337820"/>
                </a:lnTo>
                <a:lnTo>
                  <a:pt x="1384338" y="256540"/>
                </a:lnTo>
                <a:lnTo>
                  <a:pt x="1384338" y="198120"/>
                </a:lnTo>
                <a:lnTo>
                  <a:pt x="1384198" y="198120"/>
                </a:lnTo>
                <a:lnTo>
                  <a:pt x="1385633" y="191770"/>
                </a:lnTo>
                <a:lnTo>
                  <a:pt x="1389519" y="185420"/>
                </a:lnTo>
                <a:lnTo>
                  <a:pt x="1395310" y="181610"/>
                </a:lnTo>
                <a:lnTo>
                  <a:pt x="1402410" y="180340"/>
                </a:lnTo>
                <a:lnTo>
                  <a:pt x="1409522" y="181610"/>
                </a:lnTo>
                <a:lnTo>
                  <a:pt x="1415300" y="185420"/>
                </a:lnTo>
                <a:lnTo>
                  <a:pt x="1419199" y="191770"/>
                </a:lnTo>
                <a:lnTo>
                  <a:pt x="1420634" y="198120"/>
                </a:lnTo>
                <a:lnTo>
                  <a:pt x="1420634" y="294640"/>
                </a:lnTo>
                <a:lnTo>
                  <a:pt x="1531670" y="180340"/>
                </a:lnTo>
                <a:lnTo>
                  <a:pt x="1534820" y="176530"/>
                </a:lnTo>
                <a:lnTo>
                  <a:pt x="1540802" y="172720"/>
                </a:lnTo>
                <a:lnTo>
                  <a:pt x="1547660" y="171450"/>
                </a:lnTo>
                <a:lnTo>
                  <a:pt x="1554543" y="172720"/>
                </a:lnTo>
                <a:lnTo>
                  <a:pt x="1560601" y="176530"/>
                </a:lnTo>
                <a:lnTo>
                  <a:pt x="1564665" y="182880"/>
                </a:lnTo>
                <a:lnTo>
                  <a:pt x="1566113" y="189230"/>
                </a:lnTo>
                <a:lnTo>
                  <a:pt x="1564906" y="196850"/>
                </a:lnTo>
                <a:lnTo>
                  <a:pt x="1560957" y="203200"/>
                </a:lnTo>
                <a:lnTo>
                  <a:pt x="1484795" y="280670"/>
                </a:lnTo>
                <a:lnTo>
                  <a:pt x="1574888" y="405130"/>
                </a:lnTo>
                <a:lnTo>
                  <a:pt x="1577873" y="411480"/>
                </a:lnTo>
                <a:lnTo>
                  <a:pt x="1577987" y="415290"/>
                </a:lnTo>
                <a:lnTo>
                  <a:pt x="1578114" y="419100"/>
                </a:lnTo>
                <a:lnTo>
                  <a:pt x="1578114" y="25"/>
                </a:lnTo>
                <a:lnTo>
                  <a:pt x="1577695" y="0"/>
                </a:lnTo>
                <a:lnTo>
                  <a:pt x="1291856" y="0"/>
                </a:lnTo>
                <a:lnTo>
                  <a:pt x="1291856" y="356870"/>
                </a:lnTo>
                <a:lnTo>
                  <a:pt x="1290154" y="364490"/>
                </a:lnTo>
                <a:lnTo>
                  <a:pt x="1271727" y="393700"/>
                </a:lnTo>
                <a:lnTo>
                  <a:pt x="1247559" y="415290"/>
                </a:lnTo>
                <a:lnTo>
                  <a:pt x="1219136" y="429260"/>
                </a:lnTo>
                <a:lnTo>
                  <a:pt x="1187907" y="434340"/>
                </a:lnTo>
                <a:lnTo>
                  <a:pt x="1143825" y="424180"/>
                </a:lnTo>
                <a:lnTo>
                  <a:pt x="1108608" y="396240"/>
                </a:lnTo>
                <a:lnTo>
                  <a:pt x="1085253" y="354330"/>
                </a:lnTo>
                <a:lnTo>
                  <a:pt x="1076807" y="302260"/>
                </a:lnTo>
                <a:lnTo>
                  <a:pt x="1085253" y="248920"/>
                </a:lnTo>
                <a:lnTo>
                  <a:pt x="1108608" y="207010"/>
                </a:lnTo>
                <a:lnTo>
                  <a:pt x="1143825" y="180340"/>
                </a:lnTo>
                <a:lnTo>
                  <a:pt x="1181671" y="171450"/>
                </a:lnTo>
                <a:lnTo>
                  <a:pt x="1187907" y="170180"/>
                </a:lnTo>
                <a:lnTo>
                  <a:pt x="1181671" y="171450"/>
                </a:lnTo>
                <a:lnTo>
                  <a:pt x="1197851" y="171450"/>
                </a:lnTo>
                <a:lnTo>
                  <a:pt x="1242745" y="185420"/>
                </a:lnTo>
                <a:lnTo>
                  <a:pt x="1284579" y="228600"/>
                </a:lnTo>
                <a:lnTo>
                  <a:pt x="1286903" y="236220"/>
                </a:lnTo>
                <a:lnTo>
                  <a:pt x="1286433" y="242570"/>
                </a:lnTo>
                <a:lnTo>
                  <a:pt x="1283398" y="248920"/>
                </a:lnTo>
                <a:lnTo>
                  <a:pt x="1278001" y="254000"/>
                </a:lnTo>
                <a:lnTo>
                  <a:pt x="1271143" y="256540"/>
                </a:lnTo>
                <a:lnTo>
                  <a:pt x="1264158" y="255270"/>
                </a:lnTo>
                <a:lnTo>
                  <a:pt x="1257858" y="252730"/>
                </a:lnTo>
                <a:lnTo>
                  <a:pt x="1253058" y="247650"/>
                </a:lnTo>
                <a:lnTo>
                  <a:pt x="1240180" y="229870"/>
                </a:lnTo>
                <a:lnTo>
                  <a:pt x="1224508" y="217170"/>
                </a:lnTo>
                <a:lnTo>
                  <a:pt x="1206792" y="209550"/>
                </a:lnTo>
                <a:lnTo>
                  <a:pt x="1187767" y="205740"/>
                </a:lnTo>
                <a:lnTo>
                  <a:pt x="1158125" y="213360"/>
                </a:lnTo>
                <a:lnTo>
                  <a:pt x="1134452" y="233680"/>
                </a:lnTo>
                <a:lnTo>
                  <a:pt x="1118768" y="264160"/>
                </a:lnTo>
                <a:lnTo>
                  <a:pt x="1113091" y="302260"/>
                </a:lnTo>
                <a:lnTo>
                  <a:pt x="1118781" y="340360"/>
                </a:lnTo>
                <a:lnTo>
                  <a:pt x="1134452" y="369570"/>
                </a:lnTo>
                <a:lnTo>
                  <a:pt x="1158125" y="389890"/>
                </a:lnTo>
                <a:lnTo>
                  <a:pt x="1187767" y="397510"/>
                </a:lnTo>
                <a:lnTo>
                  <a:pt x="1208671" y="393700"/>
                </a:lnTo>
                <a:lnTo>
                  <a:pt x="1227861" y="384810"/>
                </a:lnTo>
                <a:lnTo>
                  <a:pt x="1244333" y="369570"/>
                </a:lnTo>
                <a:lnTo>
                  <a:pt x="1257122" y="349250"/>
                </a:lnTo>
                <a:lnTo>
                  <a:pt x="1261465" y="342900"/>
                </a:lnTo>
                <a:lnTo>
                  <a:pt x="1267460" y="339090"/>
                </a:lnTo>
                <a:lnTo>
                  <a:pt x="1274343" y="337820"/>
                </a:lnTo>
                <a:lnTo>
                  <a:pt x="1281353" y="340360"/>
                </a:lnTo>
                <a:lnTo>
                  <a:pt x="1287170" y="344170"/>
                </a:lnTo>
                <a:lnTo>
                  <a:pt x="1290764" y="350520"/>
                </a:lnTo>
                <a:lnTo>
                  <a:pt x="1291856" y="356870"/>
                </a:lnTo>
                <a:lnTo>
                  <a:pt x="1291856" y="0"/>
                </a:lnTo>
                <a:lnTo>
                  <a:pt x="979982" y="0"/>
                </a:lnTo>
                <a:lnTo>
                  <a:pt x="979982" y="187960"/>
                </a:lnTo>
                <a:lnTo>
                  <a:pt x="979982" y="415290"/>
                </a:lnTo>
                <a:lnTo>
                  <a:pt x="978560" y="422910"/>
                </a:lnTo>
                <a:lnTo>
                  <a:pt x="974661" y="429260"/>
                </a:lnTo>
                <a:lnTo>
                  <a:pt x="968870" y="433070"/>
                </a:lnTo>
                <a:lnTo>
                  <a:pt x="961771" y="434340"/>
                </a:lnTo>
                <a:lnTo>
                  <a:pt x="954671" y="433070"/>
                </a:lnTo>
                <a:lnTo>
                  <a:pt x="948880" y="429260"/>
                </a:lnTo>
                <a:lnTo>
                  <a:pt x="944981" y="422910"/>
                </a:lnTo>
                <a:lnTo>
                  <a:pt x="943559" y="415290"/>
                </a:lnTo>
                <a:lnTo>
                  <a:pt x="943559" y="191770"/>
                </a:lnTo>
                <a:lnTo>
                  <a:pt x="943559" y="187960"/>
                </a:lnTo>
                <a:lnTo>
                  <a:pt x="944981" y="180340"/>
                </a:lnTo>
                <a:lnTo>
                  <a:pt x="948880" y="175260"/>
                </a:lnTo>
                <a:lnTo>
                  <a:pt x="954671" y="171450"/>
                </a:lnTo>
                <a:lnTo>
                  <a:pt x="961771" y="170180"/>
                </a:lnTo>
                <a:lnTo>
                  <a:pt x="968870" y="171450"/>
                </a:lnTo>
                <a:lnTo>
                  <a:pt x="974661" y="175260"/>
                </a:lnTo>
                <a:lnTo>
                  <a:pt x="978560" y="180340"/>
                </a:lnTo>
                <a:lnTo>
                  <a:pt x="979982" y="187960"/>
                </a:lnTo>
                <a:lnTo>
                  <a:pt x="979982" y="0"/>
                </a:lnTo>
                <a:lnTo>
                  <a:pt x="833018" y="0"/>
                </a:lnTo>
                <a:lnTo>
                  <a:pt x="833018" y="415290"/>
                </a:lnTo>
                <a:lnTo>
                  <a:pt x="831583" y="422910"/>
                </a:lnTo>
                <a:lnTo>
                  <a:pt x="827697" y="429260"/>
                </a:lnTo>
                <a:lnTo>
                  <a:pt x="821905" y="433070"/>
                </a:lnTo>
                <a:lnTo>
                  <a:pt x="814806" y="434340"/>
                </a:lnTo>
                <a:lnTo>
                  <a:pt x="687997" y="434340"/>
                </a:lnTo>
                <a:lnTo>
                  <a:pt x="680897" y="433070"/>
                </a:lnTo>
                <a:lnTo>
                  <a:pt x="675119" y="429260"/>
                </a:lnTo>
                <a:lnTo>
                  <a:pt x="671220" y="422910"/>
                </a:lnTo>
                <a:lnTo>
                  <a:pt x="669785" y="415290"/>
                </a:lnTo>
                <a:lnTo>
                  <a:pt x="669785" y="337820"/>
                </a:lnTo>
                <a:lnTo>
                  <a:pt x="669785" y="256540"/>
                </a:lnTo>
                <a:lnTo>
                  <a:pt x="669785" y="209550"/>
                </a:lnTo>
                <a:lnTo>
                  <a:pt x="669925" y="209550"/>
                </a:lnTo>
                <a:lnTo>
                  <a:pt x="671220" y="203200"/>
                </a:lnTo>
                <a:lnTo>
                  <a:pt x="675119" y="196850"/>
                </a:lnTo>
                <a:lnTo>
                  <a:pt x="680897" y="193040"/>
                </a:lnTo>
                <a:lnTo>
                  <a:pt x="687717" y="191770"/>
                </a:lnTo>
                <a:lnTo>
                  <a:pt x="688289" y="191770"/>
                </a:lnTo>
                <a:lnTo>
                  <a:pt x="695109" y="193040"/>
                </a:lnTo>
                <a:lnTo>
                  <a:pt x="700887" y="196850"/>
                </a:lnTo>
                <a:lnTo>
                  <a:pt x="704786" y="203200"/>
                </a:lnTo>
                <a:lnTo>
                  <a:pt x="706081" y="209550"/>
                </a:lnTo>
                <a:lnTo>
                  <a:pt x="706221" y="209550"/>
                </a:lnTo>
                <a:lnTo>
                  <a:pt x="706221" y="397510"/>
                </a:lnTo>
                <a:lnTo>
                  <a:pt x="814806" y="397510"/>
                </a:lnTo>
                <a:lnTo>
                  <a:pt x="821905" y="398780"/>
                </a:lnTo>
                <a:lnTo>
                  <a:pt x="827697" y="402590"/>
                </a:lnTo>
                <a:lnTo>
                  <a:pt x="831583" y="408940"/>
                </a:lnTo>
                <a:lnTo>
                  <a:pt x="833018" y="415290"/>
                </a:lnTo>
                <a:lnTo>
                  <a:pt x="833018" y="0"/>
                </a:lnTo>
                <a:lnTo>
                  <a:pt x="548728" y="0"/>
                </a:lnTo>
                <a:lnTo>
                  <a:pt x="548728" y="356870"/>
                </a:lnTo>
                <a:lnTo>
                  <a:pt x="547027" y="364490"/>
                </a:lnTo>
                <a:lnTo>
                  <a:pt x="528586" y="393700"/>
                </a:lnTo>
                <a:lnTo>
                  <a:pt x="504431" y="415290"/>
                </a:lnTo>
                <a:lnTo>
                  <a:pt x="476008" y="429260"/>
                </a:lnTo>
                <a:lnTo>
                  <a:pt x="444779" y="434340"/>
                </a:lnTo>
                <a:lnTo>
                  <a:pt x="400697" y="424180"/>
                </a:lnTo>
                <a:lnTo>
                  <a:pt x="365480" y="396240"/>
                </a:lnTo>
                <a:lnTo>
                  <a:pt x="342125" y="354330"/>
                </a:lnTo>
                <a:lnTo>
                  <a:pt x="333667" y="302260"/>
                </a:lnTo>
                <a:lnTo>
                  <a:pt x="342125" y="248920"/>
                </a:lnTo>
                <a:lnTo>
                  <a:pt x="365480" y="207010"/>
                </a:lnTo>
                <a:lnTo>
                  <a:pt x="400697" y="180340"/>
                </a:lnTo>
                <a:lnTo>
                  <a:pt x="438531" y="171450"/>
                </a:lnTo>
                <a:lnTo>
                  <a:pt x="444779" y="170180"/>
                </a:lnTo>
                <a:lnTo>
                  <a:pt x="438531" y="171450"/>
                </a:lnTo>
                <a:lnTo>
                  <a:pt x="454723" y="171450"/>
                </a:lnTo>
                <a:lnTo>
                  <a:pt x="499605" y="185420"/>
                </a:lnTo>
                <a:lnTo>
                  <a:pt x="541451" y="228600"/>
                </a:lnTo>
                <a:lnTo>
                  <a:pt x="543775" y="236220"/>
                </a:lnTo>
                <a:lnTo>
                  <a:pt x="543306" y="242570"/>
                </a:lnTo>
                <a:lnTo>
                  <a:pt x="540270" y="248920"/>
                </a:lnTo>
                <a:lnTo>
                  <a:pt x="534860" y="254000"/>
                </a:lnTo>
                <a:lnTo>
                  <a:pt x="528015" y="256540"/>
                </a:lnTo>
                <a:lnTo>
                  <a:pt x="521030" y="255270"/>
                </a:lnTo>
                <a:lnTo>
                  <a:pt x="514731" y="252730"/>
                </a:lnTo>
                <a:lnTo>
                  <a:pt x="509930" y="247650"/>
                </a:lnTo>
                <a:lnTo>
                  <a:pt x="497039" y="229870"/>
                </a:lnTo>
                <a:lnTo>
                  <a:pt x="481380" y="217170"/>
                </a:lnTo>
                <a:lnTo>
                  <a:pt x="463664" y="209550"/>
                </a:lnTo>
                <a:lnTo>
                  <a:pt x="444639" y="205740"/>
                </a:lnTo>
                <a:lnTo>
                  <a:pt x="414997" y="213360"/>
                </a:lnTo>
                <a:lnTo>
                  <a:pt x="391325" y="233680"/>
                </a:lnTo>
                <a:lnTo>
                  <a:pt x="375640" y="264160"/>
                </a:lnTo>
                <a:lnTo>
                  <a:pt x="369963" y="302260"/>
                </a:lnTo>
                <a:lnTo>
                  <a:pt x="375653" y="340360"/>
                </a:lnTo>
                <a:lnTo>
                  <a:pt x="391325" y="369570"/>
                </a:lnTo>
                <a:lnTo>
                  <a:pt x="414997" y="389890"/>
                </a:lnTo>
                <a:lnTo>
                  <a:pt x="444639" y="397510"/>
                </a:lnTo>
                <a:lnTo>
                  <a:pt x="465543" y="393700"/>
                </a:lnTo>
                <a:lnTo>
                  <a:pt x="484720" y="384810"/>
                </a:lnTo>
                <a:lnTo>
                  <a:pt x="501205" y="369570"/>
                </a:lnTo>
                <a:lnTo>
                  <a:pt x="513994" y="349250"/>
                </a:lnTo>
                <a:lnTo>
                  <a:pt x="518325" y="342900"/>
                </a:lnTo>
                <a:lnTo>
                  <a:pt x="524319" y="339090"/>
                </a:lnTo>
                <a:lnTo>
                  <a:pt x="531202" y="337820"/>
                </a:lnTo>
                <a:lnTo>
                  <a:pt x="538226" y="340360"/>
                </a:lnTo>
                <a:lnTo>
                  <a:pt x="544042" y="344170"/>
                </a:lnTo>
                <a:lnTo>
                  <a:pt x="547636" y="350520"/>
                </a:lnTo>
                <a:lnTo>
                  <a:pt x="548728" y="356870"/>
                </a:lnTo>
                <a:lnTo>
                  <a:pt x="548728" y="0"/>
                </a:lnTo>
                <a:lnTo>
                  <a:pt x="287299" y="0"/>
                </a:lnTo>
                <a:lnTo>
                  <a:pt x="240741" y="2540"/>
                </a:lnTo>
                <a:lnTo>
                  <a:pt x="196570" y="13970"/>
                </a:lnTo>
                <a:lnTo>
                  <a:pt x="155371" y="31750"/>
                </a:lnTo>
                <a:lnTo>
                  <a:pt x="117741" y="54610"/>
                </a:lnTo>
                <a:lnTo>
                  <a:pt x="84264" y="83820"/>
                </a:lnTo>
                <a:lnTo>
                  <a:pt x="55537" y="116840"/>
                </a:lnTo>
                <a:lnTo>
                  <a:pt x="32169" y="154940"/>
                </a:lnTo>
                <a:lnTo>
                  <a:pt x="14732" y="195580"/>
                </a:lnTo>
                <a:lnTo>
                  <a:pt x="3835" y="240030"/>
                </a:lnTo>
                <a:lnTo>
                  <a:pt x="0" y="287020"/>
                </a:lnTo>
                <a:lnTo>
                  <a:pt x="0" y="317500"/>
                </a:lnTo>
                <a:lnTo>
                  <a:pt x="3835" y="364490"/>
                </a:lnTo>
                <a:lnTo>
                  <a:pt x="14744" y="407670"/>
                </a:lnTo>
                <a:lnTo>
                  <a:pt x="32194" y="449580"/>
                </a:lnTo>
                <a:lnTo>
                  <a:pt x="55575" y="487680"/>
                </a:lnTo>
                <a:lnTo>
                  <a:pt x="84315" y="520700"/>
                </a:lnTo>
                <a:lnTo>
                  <a:pt x="117792" y="549910"/>
                </a:lnTo>
                <a:lnTo>
                  <a:pt x="155435" y="572770"/>
                </a:lnTo>
                <a:lnTo>
                  <a:pt x="196621" y="590550"/>
                </a:lnTo>
                <a:lnTo>
                  <a:pt x="240779" y="600710"/>
                </a:lnTo>
                <a:lnTo>
                  <a:pt x="287299" y="604520"/>
                </a:lnTo>
                <a:lnTo>
                  <a:pt x="815784" y="604520"/>
                </a:lnTo>
                <a:lnTo>
                  <a:pt x="814527" y="596900"/>
                </a:lnTo>
                <a:lnTo>
                  <a:pt x="813536" y="589280"/>
                </a:lnTo>
                <a:lnTo>
                  <a:pt x="828167" y="535940"/>
                </a:lnTo>
                <a:lnTo>
                  <a:pt x="867206" y="502920"/>
                </a:lnTo>
                <a:lnTo>
                  <a:pt x="908202" y="491490"/>
                </a:lnTo>
                <a:lnTo>
                  <a:pt x="946708" y="499110"/>
                </a:lnTo>
                <a:lnTo>
                  <a:pt x="981125" y="524510"/>
                </a:lnTo>
                <a:lnTo>
                  <a:pt x="1009827" y="566420"/>
                </a:lnTo>
                <a:lnTo>
                  <a:pt x="1028890" y="604520"/>
                </a:lnTo>
                <a:lnTo>
                  <a:pt x="1577695" y="604520"/>
                </a:lnTo>
                <a:lnTo>
                  <a:pt x="1624241" y="600710"/>
                </a:lnTo>
                <a:lnTo>
                  <a:pt x="1668411" y="590550"/>
                </a:lnTo>
                <a:lnTo>
                  <a:pt x="1709610" y="572770"/>
                </a:lnTo>
                <a:lnTo>
                  <a:pt x="1747253" y="549910"/>
                </a:lnTo>
                <a:lnTo>
                  <a:pt x="1780717" y="520700"/>
                </a:lnTo>
                <a:lnTo>
                  <a:pt x="1805254" y="491490"/>
                </a:lnTo>
                <a:lnTo>
                  <a:pt x="1809445" y="487680"/>
                </a:lnTo>
                <a:lnTo>
                  <a:pt x="1832825" y="449580"/>
                </a:lnTo>
                <a:lnTo>
                  <a:pt x="1850250" y="407670"/>
                </a:lnTo>
                <a:lnTo>
                  <a:pt x="1861146" y="364490"/>
                </a:lnTo>
                <a:lnTo>
                  <a:pt x="1864906" y="317500"/>
                </a:lnTo>
                <a:lnTo>
                  <a:pt x="1864906" y="287020"/>
                </a:lnTo>
                <a:close/>
              </a:path>
            </a:pathLst>
          </a:custGeom>
          <a:solidFill>
            <a:srgbClr val="06797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88" name="object 888"/>
          <p:cNvPicPr/>
          <p:nvPr/>
        </p:nvPicPr>
        <p:blipFill>
          <a:blip r:embed="rId602" cstate="print"/>
          <a:stretch>
            <a:fillRect/>
          </a:stretch>
        </p:blipFill>
        <p:spPr>
          <a:xfrm>
            <a:off x="8652174" y="276733"/>
            <a:ext cx="4276739" cy="933449"/>
          </a:xfrm>
          <a:prstGeom prst="rect">
            <a:avLst/>
          </a:prstGeom>
        </p:spPr>
      </p:pic>
      <p:grpSp>
        <p:nvGrpSpPr>
          <p:cNvPr id="889" name="object 889"/>
          <p:cNvGrpSpPr/>
          <p:nvPr/>
        </p:nvGrpSpPr>
        <p:grpSpPr>
          <a:xfrm>
            <a:off x="13076559" y="259199"/>
            <a:ext cx="5207635" cy="1026160"/>
            <a:chOff x="13076559" y="259199"/>
            <a:chExt cx="5207635" cy="1026160"/>
          </a:xfrm>
        </p:grpSpPr>
        <p:pic>
          <p:nvPicPr>
            <p:cNvPr id="890" name="object 890"/>
            <p:cNvPicPr/>
            <p:nvPr/>
          </p:nvPicPr>
          <p:blipFill>
            <a:blip r:embed="rId603" cstate="print"/>
            <a:stretch>
              <a:fillRect/>
            </a:stretch>
          </p:blipFill>
          <p:spPr>
            <a:xfrm>
              <a:off x="14664476" y="408437"/>
              <a:ext cx="3619499" cy="876299"/>
            </a:xfrm>
            <a:prstGeom prst="rect">
              <a:avLst/>
            </a:prstGeom>
          </p:spPr>
        </p:pic>
        <p:pic>
          <p:nvPicPr>
            <p:cNvPr id="891" name="object 891"/>
            <p:cNvPicPr/>
            <p:nvPr/>
          </p:nvPicPr>
          <p:blipFill>
            <a:blip r:embed="rId604" cstate="print"/>
            <a:stretch>
              <a:fillRect/>
            </a:stretch>
          </p:blipFill>
          <p:spPr>
            <a:xfrm>
              <a:off x="13076559" y="259199"/>
              <a:ext cx="1590674" cy="990599"/>
            </a:xfrm>
            <a:prstGeom prst="rect">
              <a:avLst/>
            </a:prstGeom>
          </p:spPr>
        </p:pic>
      </p:grpSp>
      <p:pic>
        <p:nvPicPr>
          <p:cNvPr id="892" name="object 892"/>
          <p:cNvPicPr/>
          <p:nvPr/>
        </p:nvPicPr>
        <p:blipFill>
          <a:blip r:embed="rId605" cstate="print"/>
          <a:stretch>
            <a:fillRect/>
          </a:stretch>
        </p:blipFill>
        <p:spPr>
          <a:xfrm>
            <a:off x="122815" y="9579"/>
            <a:ext cx="1809749" cy="101917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3093</Words>
  <Application>Microsoft Office PowerPoint</Application>
  <PresentationFormat>Personalizado</PresentationFormat>
  <Paragraphs>431</Paragraphs>
  <Slides>70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70</vt:i4>
      </vt:variant>
    </vt:vector>
  </HeadingPairs>
  <TitlesOfParts>
    <vt:vector size="83" baseType="lpstr">
      <vt:lpstr>Arial</vt:lpstr>
      <vt:lpstr>Arial Black</vt:lpstr>
      <vt:lpstr>Arial MT</vt:lpstr>
      <vt:lpstr>Cambria</vt:lpstr>
      <vt:lpstr>Courier New</vt:lpstr>
      <vt:lpstr>Lucida Sans Unicode</vt:lpstr>
      <vt:lpstr>Microsoft Sans Serif</vt:lpstr>
      <vt:lpstr>Roboto</vt:lpstr>
      <vt:lpstr>Tahoma</vt:lpstr>
      <vt:lpstr>Times New Roman</vt:lpstr>
      <vt:lpstr>Trebuchet MS</vt:lpstr>
      <vt:lpstr>Verdana</vt:lpstr>
      <vt:lpstr>Office Theme</vt:lpstr>
      <vt:lpstr>¿POR QUÉ NOS CONDENAN?</vt:lpstr>
      <vt:lpstr>“SI TODO PARECE BAJO CONTROL,NO VAS LO SUFICIENTEMENTE RAPIDO” MARIO ANDRETTI</vt:lpstr>
      <vt:lpstr>LA VERDAD NOS HACE LIBRES</vt:lpstr>
      <vt:lpstr>TABLA DE CONTENIDO</vt:lpstr>
      <vt:lpstr>Presentación de PowerPoint</vt:lpstr>
      <vt:lpstr>Presentación de PowerPoint</vt:lpstr>
      <vt:lpstr>Presentación de PowerPoint</vt:lpstr>
      <vt:lpstr>ADICIONAL A LA REALIDAD QUE REFLEJAN LAS CIFRAS, SE PUEDEN EVIDENCIAR OTRAS PROBLEMÁTICAS EN RELACIÓN CON LA FUNCIÓN PÚBLICA:</vt:lpstr>
      <vt:lpstr>PRINCIPALES RIEGOS PENALES</vt:lpstr>
      <vt:lpstr>Presentación de PowerPoint</vt:lpstr>
      <vt:lpstr>TOP 10 DE DELITOS CONTRA LA ADMINISTRACIÓN</vt:lpstr>
      <vt:lpstr>TOP 10 DE DELITOS CONTRA LA ADMINISTRACIÓN PÚBLICA Serie 1 Serie 2</vt:lpstr>
      <vt:lpstr>I. PECULADOS ¡QUÉ NO LE PASE A USTED!</vt:lpstr>
      <vt:lpstr>ndamientos de pago y tencias ilegales.</vt:lpstr>
      <vt:lpstr>El administrador ineficaz.</vt:lpstr>
      <vt:lpstr>5- El que deja pasar. Aquí de lo que se trata es de un exceso en el rol que asume el administrador al punto que adopta decisiones propias de señor y dueño lo que supone una apropiación.</vt:lpstr>
      <vt:lpstr>6- El luego repongo, es solo un préstamo.</vt:lpstr>
      <vt:lpstr>7- El buen samaritano</vt:lpstr>
      <vt:lpstr>II. CELEBRACIÓN INDEBIDA DE CONTRATOS</vt:lpstr>
      <vt:lpstr>La necesidad: primer punto clave</vt:lpstr>
      <vt:lpstr>Realidades acomodadas -La mona aunque se vista de seda mona se queda-</vt:lpstr>
      <vt:lpstr>Direccionamiento de Contratos</vt:lpstr>
      <vt:lpstr>PROYECTOS “INFLADOS”</vt:lpstr>
      <vt:lpstr>El supervisor y el Interventor el  eslavon  más  debil  de  la cadena</vt:lpstr>
      <vt:lpstr>3- Colusión.</vt:lpstr>
      <vt:lpstr>Presentación de PowerPoint</vt:lpstr>
      <vt:lpstr>PRINCIPALES RIEGOS FISCALES</vt:lpstr>
      <vt:lpstr>Principales Riesgos Fiscales</vt:lpstr>
      <vt:lpstr>TOP</vt:lpstr>
      <vt:lpstr>PRINCIPALES RIESGOS DISCIPLINARIOS ¡QUÉ NO LE PASE A USTED!</vt:lpstr>
      <vt:lpstr>RIESGOS DISCIPLINARIOS</vt:lpstr>
      <vt:lpstr>1- Falsedad en el recibo a satisfacción.</vt:lpstr>
      <vt:lpstr>1-   Omisión condiciones ofrecidas.</vt:lpstr>
      <vt:lpstr>1- Omisión en la verificación de actividades.</vt:lpstr>
      <vt:lpstr>Presentación de PowerPoint</vt:lpstr>
      <vt:lpstr>La corrupción es</vt:lpstr>
      <vt:lpstr>Presentación de PowerPoint</vt:lpstr>
      <vt:lpstr>Presentación de PowerPoint</vt:lpstr>
      <vt:lpstr>LA CORRUPCIÓN</vt:lpstr>
      <vt:lpstr>Presentación de PowerPoint</vt:lpstr>
      <vt:lpstr>¿EN EXISTE COMPLIANCE PÚBLICO?</vt:lpstr>
      <vt:lpstr>¿EN LA CONTRATACIÓN EXISTE COMPLIANCE?</vt:lpstr>
      <vt:lpstr>Presentación de PowerPoint</vt:lpstr>
      <vt:lpstr>COLOMBIA: PAÍS DE HISTERIA NORMATIVA</vt:lpstr>
      <vt:lpstr>COLOMBIA: PAÍS DE HISTERIA NORMATIVA</vt:lpstr>
      <vt:lpstr>Presentación de PowerPoint</vt:lpstr>
      <vt:lpstr>Lo público</vt:lpstr>
      <vt:lpstr>Presentación de PowerPoint</vt:lpstr>
      <vt:lpstr>Presentación de PowerPoint</vt:lpstr>
      <vt:lpstr>Delega</vt:lpstr>
      <vt:lpstr>10 PECADOS CAPITALES Y 10 CAMINOS DE SALVACIÓN</vt:lpstr>
      <vt:lpstr>10 PECADOS CAPITALES DEL SERVIDOR PÚBLICO</vt:lpstr>
      <vt:lpstr>10 PECADOS CAPITALES DEL SERVIDOR PÚBLICO</vt:lpstr>
      <vt:lpstr>10 CAMINOS DE SALVACIÓN DEL SERVIDOR PÚBLICO</vt:lpstr>
      <vt:lpstr>10 CAMINOS DE SALVACIÓN DEL SERVIDOR PÚBLICO</vt:lpstr>
      <vt:lpstr>Presentación de PowerPoint</vt:lpstr>
      <vt:lpstr>Tres momentos clave para terminar bien el Mandato</vt:lpstr>
      <vt:lpstr>Información</vt:lpstr>
      <vt:lpstr>No amarre los recursos</vt:lpstr>
      <vt:lpstr>No endeude su Territorio</vt:lpstr>
      <vt:lpstr>¿Cómo va a ser recordado?</vt:lpstr>
      <vt:lpstr>Apóyese en la Oficina de Control Interno</vt:lpstr>
      <vt:lpstr>Presentación de PowerPoint</vt:lpstr>
      <vt:lpstr>No todo es malo</vt:lpstr>
      <vt:lpstr>Ojo con el Complejo de Adán</vt:lpstr>
      <vt:lpstr>Corrija el rumbo</vt:lpstr>
      <vt:lpstr>Apóyese en la Oficina de Control Interno</vt:lpstr>
      <vt:lpstr>¡Usted ahora es nuestro héroe!</vt:lpstr>
      <vt:lpstr>El espejo retrovisor no es el mejor consejero, asuma el liderazgo que le fue entregado en las urnas y comprenda que usted es quien debe gestionar la realidad del territorio para transformarlo.</vt:lpstr>
      <vt:lpstr>Síguenos https://academiadegestionpublica.com/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comunicaciones</dc:creator>
  <cp:lastModifiedBy>German Ramirez Gasca</cp:lastModifiedBy>
  <cp:revision>1</cp:revision>
  <dcterms:created xsi:type="dcterms:W3CDTF">2025-08-21T16:54:25Z</dcterms:created>
  <dcterms:modified xsi:type="dcterms:W3CDTF">2025-08-21T18:05:48Z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2025-08-21T00:00:00Z</vt:filetime>
  </property>
  <property fmtid="{D5CDD505-2E9C-101B-9397-08002B2CF9AE}" pid="3" name="LastSaved">
    <vt:filetime>2025-08-21T00:00:00Z</vt:filetime>
  </property>
  <property fmtid="{D5CDD505-2E9C-101B-9397-08002B2CF9AE}" pid="4" name="Producer">
    <vt:lpwstr>Pdftools SDK</vt:lpwstr>
  </property>
</Properties>
</file>